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1"/>
  </p:notesMasterIdLst>
  <p:sldIdLst>
    <p:sldId id="256" r:id="rId2"/>
    <p:sldId id="257" r:id="rId3"/>
    <p:sldId id="258" r:id="rId4"/>
    <p:sldId id="259" r:id="rId5"/>
    <p:sldId id="307" r:id="rId6"/>
    <p:sldId id="260" r:id="rId7"/>
    <p:sldId id="308" r:id="rId8"/>
    <p:sldId id="309" r:id="rId9"/>
    <p:sldId id="261" r:id="rId10"/>
    <p:sldId id="262" r:id="rId11"/>
    <p:sldId id="263" r:id="rId12"/>
    <p:sldId id="264" r:id="rId13"/>
    <p:sldId id="265" r:id="rId14"/>
    <p:sldId id="266" r:id="rId15"/>
    <p:sldId id="267" r:id="rId16"/>
    <p:sldId id="270" r:id="rId17"/>
    <p:sldId id="273" r:id="rId18"/>
    <p:sldId id="282" r:id="rId19"/>
    <p:sldId id="281" r:id="rId20"/>
  </p:sldIdLst>
  <p:sldSz cx="9144000" cy="5143500" type="screen16x9"/>
  <p:notesSz cx="6858000" cy="9144000"/>
  <p:embeddedFontLst>
    <p:embeddedFont>
      <p:font typeface="Josefin Sans" panose="020B0604020202020204" charset="0"/>
      <p:regular r:id="rId22"/>
      <p:bold r:id="rId23"/>
      <p:italic r:id="rId24"/>
      <p:boldItalic r:id="rId25"/>
    </p:embeddedFont>
    <p:embeddedFont>
      <p:font typeface="Cambria" panose="02040503050406030204" pitchFamily="18" charset="0"/>
      <p:regular r:id="rId26"/>
      <p:bold r:id="rId27"/>
      <p:italic r:id="rId28"/>
      <p:boldItalic r:id="rId29"/>
    </p:embeddedFont>
    <p:embeddedFont>
      <p:font typeface="Catamaran"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623E93-7954-47B8-81E1-A2017DC49B89}">
  <a:tblStyle styleId="{EE623E93-7954-47B8-81E1-A2017DC49B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snapToGrid="0">
      <p:cViewPr varScale="1">
        <p:scale>
          <a:sx n="93" d="100"/>
          <a:sy n="93" d="100"/>
        </p:scale>
        <p:origin x="7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115168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750c2952c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750c2952c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647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g737b5efd7a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0" name="Google Shape;1260;g737b5efd7a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227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g737b5efd7a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4" name="Google Shape;1304;g737b5efd7a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0565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737b5efd7a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737b5efd7a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8122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p:cNvGrpSpPr/>
        <p:nvPr/>
      </p:nvGrpSpPr>
      <p:grpSpPr>
        <a:xfrm>
          <a:off x="0" y="0"/>
          <a:ext cx="0" cy="0"/>
          <a:chOff x="0" y="0"/>
          <a:chExt cx="0" cy="0"/>
        </a:xfrm>
      </p:grpSpPr>
      <p:sp>
        <p:nvSpPr>
          <p:cNvPr id="1484" name="Google Shape;1484;g737b5efd7a_0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737b5efd7a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3323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6"/>
        <p:cNvGrpSpPr/>
        <p:nvPr/>
      </p:nvGrpSpPr>
      <p:grpSpPr>
        <a:xfrm>
          <a:off x="0" y="0"/>
          <a:ext cx="0" cy="0"/>
          <a:chOff x="0" y="0"/>
          <a:chExt cx="0" cy="0"/>
        </a:xfrm>
      </p:grpSpPr>
      <p:sp>
        <p:nvSpPr>
          <p:cNvPr id="1557" name="Google Shape;1557;g737b5efd7a_0_1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8" name="Google Shape;1558;g737b5efd7a_0_1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7983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37b5efd7a_0_1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37b5efd7a_0_1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1192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9"/>
        <p:cNvGrpSpPr/>
        <p:nvPr/>
      </p:nvGrpSpPr>
      <p:grpSpPr>
        <a:xfrm>
          <a:off x="0" y="0"/>
          <a:ext cx="0" cy="0"/>
          <a:chOff x="0" y="0"/>
          <a:chExt cx="0" cy="0"/>
        </a:xfrm>
      </p:grpSpPr>
      <p:sp>
        <p:nvSpPr>
          <p:cNvPr id="1790" name="Google Shape;1790;g737b5efd7a_0_1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1" name="Google Shape;1791;g737b5efd7a_0_1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9377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737b5efd7a_0_26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737b5efd7a_0_26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292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7290203084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7290203084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915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7290203084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7290203084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9109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37b5efd7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37b5efd7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9234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7290203084_0_7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7290203084_0_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1857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7290203084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7290203084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4632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737b5efd7a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3" name="Google Shape;1183;g737b5efd7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5470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Google Shape;1201;g737b5efd7a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2" name="Google Shape;1202;g737b5efd7a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8130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200200" y="2981995"/>
            <a:ext cx="3921000" cy="55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3500"/>
              <a:buNone/>
              <a:defRPr sz="3500">
                <a:solidFill>
                  <a:schemeClr val="dk2"/>
                </a:solidFill>
              </a:defRPr>
            </a:lvl1pPr>
            <a:lvl2pPr lvl="1" algn="ctr">
              <a:spcBef>
                <a:spcPts val="0"/>
              </a:spcBef>
              <a:spcAft>
                <a:spcPts val="0"/>
              </a:spcAft>
              <a:buClr>
                <a:schemeClr val="accent4"/>
              </a:buClr>
              <a:buSzPts val="3600"/>
              <a:buNone/>
              <a:defRPr sz="3600">
                <a:solidFill>
                  <a:schemeClr val="accent4"/>
                </a:solidFill>
              </a:defRPr>
            </a:lvl2pPr>
            <a:lvl3pPr lvl="2" algn="ctr">
              <a:spcBef>
                <a:spcPts val="0"/>
              </a:spcBef>
              <a:spcAft>
                <a:spcPts val="0"/>
              </a:spcAft>
              <a:buClr>
                <a:schemeClr val="accent4"/>
              </a:buClr>
              <a:buSzPts val="3600"/>
              <a:buNone/>
              <a:defRPr sz="3600">
                <a:solidFill>
                  <a:schemeClr val="accent4"/>
                </a:solidFill>
              </a:defRPr>
            </a:lvl3pPr>
            <a:lvl4pPr lvl="3" algn="ctr">
              <a:spcBef>
                <a:spcPts val="0"/>
              </a:spcBef>
              <a:spcAft>
                <a:spcPts val="0"/>
              </a:spcAft>
              <a:buClr>
                <a:schemeClr val="accent4"/>
              </a:buClr>
              <a:buSzPts val="3600"/>
              <a:buNone/>
              <a:defRPr sz="3600">
                <a:solidFill>
                  <a:schemeClr val="accent4"/>
                </a:solidFill>
              </a:defRPr>
            </a:lvl4pPr>
            <a:lvl5pPr lvl="4" algn="ctr">
              <a:spcBef>
                <a:spcPts val="0"/>
              </a:spcBef>
              <a:spcAft>
                <a:spcPts val="0"/>
              </a:spcAft>
              <a:buClr>
                <a:schemeClr val="accent4"/>
              </a:buClr>
              <a:buSzPts val="3600"/>
              <a:buNone/>
              <a:defRPr sz="3600">
                <a:solidFill>
                  <a:schemeClr val="accent4"/>
                </a:solidFill>
              </a:defRPr>
            </a:lvl5pPr>
            <a:lvl6pPr lvl="5" algn="ctr">
              <a:spcBef>
                <a:spcPts val="0"/>
              </a:spcBef>
              <a:spcAft>
                <a:spcPts val="0"/>
              </a:spcAft>
              <a:buClr>
                <a:schemeClr val="accent4"/>
              </a:buClr>
              <a:buSzPts val="3600"/>
              <a:buNone/>
              <a:defRPr sz="3600">
                <a:solidFill>
                  <a:schemeClr val="accent4"/>
                </a:solidFill>
              </a:defRPr>
            </a:lvl6pPr>
            <a:lvl7pPr lvl="6" algn="ctr">
              <a:spcBef>
                <a:spcPts val="0"/>
              </a:spcBef>
              <a:spcAft>
                <a:spcPts val="0"/>
              </a:spcAft>
              <a:buClr>
                <a:schemeClr val="accent4"/>
              </a:buClr>
              <a:buSzPts val="3600"/>
              <a:buNone/>
              <a:defRPr sz="3600">
                <a:solidFill>
                  <a:schemeClr val="accent4"/>
                </a:solidFill>
              </a:defRPr>
            </a:lvl7pPr>
            <a:lvl8pPr lvl="7" algn="ctr">
              <a:spcBef>
                <a:spcPts val="0"/>
              </a:spcBef>
              <a:spcAft>
                <a:spcPts val="0"/>
              </a:spcAft>
              <a:buClr>
                <a:schemeClr val="accent4"/>
              </a:buClr>
              <a:buSzPts val="3600"/>
              <a:buNone/>
              <a:defRPr sz="3600">
                <a:solidFill>
                  <a:schemeClr val="accent4"/>
                </a:solidFill>
              </a:defRPr>
            </a:lvl8pPr>
            <a:lvl9pPr lvl="8" algn="ctr">
              <a:spcBef>
                <a:spcPts val="0"/>
              </a:spcBef>
              <a:spcAft>
                <a:spcPts val="0"/>
              </a:spcAft>
              <a:buClr>
                <a:schemeClr val="accent4"/>
              </a:buClr>
              <a:buSzPts val="3600"/>
              <a:buNone/>
              <a:defRPr sz="3600">
                <a:solidFill>
                  <a:schemeClr val="accent4"/>
                </a:solidFill>
              </a:defRPr>
            </a:lvl9pPr>
          </a:lstStyle>
          <a:p>
            <a:endParaRPr/>
          </a:p>
        </p:txBody>
      </p:sp>
      <p:sp>
        <p:nvSpPr>
          <p:cNvPr id="10" name="Google Shape;10;p2"/>
          <p:cNvSpPr txBox="1">
            <a:spLocks noGrp="1"/>
          </p:cNvSpPr>
          <p:nvPr>
            <p:ph type="subTitle" idx="1"/>
          </p:nvPr>
        </p:nvSpPr>
        <p:spPr>
          <a:xfrm>
            <a:off x="4663707" y="3567970"/>
            <a:ext cx="2994000" cy="609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4"/>
              </a:buClr>
              <a:buSzPts val="1600"/>
              <a:buNone/>
              <a:defRPr sz="1600">
                <a:solidFill>
                  <a:schemeClr val="accent4"/>
                </a:solidFill>
              </a:defRPr>
            </a:lvl1pPr>
            <a:lvl2pPr lvl="1" algn="ctr">
              <a:lnSpc>
                <a:spcPct val="100000"/>
              </a:lnSpc>
              <a:spcBef>
                <a:spcPts val="0"/>
              </a:spcBef>
              <a:spcAft>
                <a:spcPts val="0"/>
              </a:spcAft>
              <a:buClr>
                <a:schemeClr val="accent4"/>
              </a:buClr>
              <a:buSzPts val="2800"/>
              <a:buNone/>
              <a:defRPr sz="2800">
                <a:solidFill>
                  <a:schemeClr val="accent4"/>
                </a:solidFill>
              </a:defRPr>
            </a:lvl2pPr>
            <a:lvl3pPr lvl="2" algn="ctr">
              <a:lnSpc>
                <a:spcPct val="100000"/>
              </a:lnSpc>
              <a:spcBef>
                <a:spcPts val="0"/>
              </a:spcBef>
              <a:spcAft>
                <a:spcPts val="0"/>
              </a:spcAft>
              <a:buClr>
                <a:schemeClr val="accent4"/>
              </a:buClr>
              <a:buSzPts val="2800"/>
              <a:buNone/>
              <a:defRPr sz="2800">
                <a:solidFill>
                  <a:schemeClr val="accent4"/>
                </a:solidFill>
              </a:defRPr>
            </a:lvl3pPr>
            <a:lvl4pPr lvl="3" algn="ctr">
              <a:lnSpc>
                <a:spcPct val="100000"/>
              </a:lnSpc>
              <a:spcBef>
                <a:spcPts val="0"/>
              </a:spcBef>
              <a:spcAft>
                <a:spcPts val="0"/>
              </a:spcAft>
              <a:buClr>
                <a:schemeClr val="accent4"/>
              </a:buClr>
              <a:buSzPts val="2800"/>
              <a:buNone/>
              <a:defRPr sz="2800">
                <a:solidFill>
                  <a:schemeClr val="accent4"/>
                </a:solidFill>
              </a:defRPr>
            </a:lvl4pPr>
            <a:lvl5pPr lvl="4" algn="ctr">
              <a:lnSpc>
                <a:spcPct val="100000"/>
              </a:lnSpc>
              <a:spcBef>
                <a:spcPts val="0"/>
              </a:spcBef>
              <a:spcAft>
                <a:spcPts val="0"/>
              </a:spcAft>
              <a:buClr>
                <a:schemeClr val="accent4"/>
              </a:buClr>
              <a:buSzPts val="2800"/>
              <a:buNone/>
              <a:defRPr sz="2800">
                <a:solidFill>
                  <a:schemeClr val="accent4"/>
                </a:solidFill>
              </a:defRPr>
            </a:lvl5pPr>
            <a:lvl6pPr lvl="5" algn="ctr">
              <a:lnSpc>
                <a:spcPct val="100000"/>
              </a:lnSpc>
              <a:spcBef>
                <a:spcPts val="0"/>
              </a:spcBef>
              <a:spcAft>
                <a:spcPts val="0"/>
              </a:spcAft>
              <a:buClr>
                <a:schemeClr val="accent4"/>
              </a:buClr>
              <a:buSzPts val="2800"/>
              <a:buNone/>
              <a:defRPr sz="2800">
                <a:solidFill>
                  <a:schemeClr val="accent4"/>
                </a:solidFill>
              </a:defRPr>
            </a:lvl6pPr>
            <a:lvl7pPr lvl="6" algn="ctr">
              <a:lnSpc>
                <a:spcPct val="100000"/>
              </a:lnSpc>
              <a:spcBef>
                <a:spcPts val="0"/>
              </a:spcBef>
              <a:spcAft>
                <a:spcPts val="0"/>
              </a:spcAft>
              <a:buClr>
                <a:schemeClr val="accent4"/>
              </a:buClr>
              <a:buSzPts val="2800"/>
              <a:buNone/>
              <a:defRPr sz="2800">
                <a:solidFill>
                  <a:schemeClr val="accent4"/>
                </a:solidFill>
              </a:defRPr>
            </a:lvl7pPr>
            <a:lvl8pPr lvl="7" algn="ctr">
              <a:lnSpc>
                <a:spcPct val="100000"/>
              </a:lnSpc>
              <a:spcBef>
                <a:spcPts val="0"/>
              </a:spcBef>
              <a:spcAft>
                <a:spcPts val="0"/>
              </a:spcAft>
              <a:buClr>
                <a:schemeClr val="accent4"/>
              </a:buClr>
              <a:buSzPts val="2800"/>
              <a:buNone/>
              <a:defRPr sz="2800">
                <a:solidFill>
                  <a:schemeClr val="accent4"/>
                </a:solidFill>
              </a:defRPr>
            </a:lvl8pPr>
            <a:lvl9pPr lvl="8" algn="ctr">
              <a:lnSpc>
                <a:spcPct val="100000"/>
              </a:lnSpc>
              <a:spcBef>
                <a:spcPts val="0"/>
              </a:spcBef>
              <a:spcAft>
                <a:spcPts val="0"/>
              </a:spcAft>
              <a:buClr>
                <a:schemeClr val="accent4"/>
              </a:buClr>
              <a:buSzPts val="2800"/>
              <a:buNone/>
              <a:defRPr sz="2800">
                <a:solidFill>
                  <a:schemeClr val="accent4"/>
                </a:solidFill>
              </a:defRPr>
            </a:lvl9pPr>
          </a:lstStyle>
          <a:p>
            <a:endParaRPr/>
          </a:p>
        </p:txBody>
      </p:sp>
      <p:grpSp>
        <p:nvGrpSpPr>
          <p:cNvPr id="11" name="Google Shape;11;p2"/>
          <p:cNvGrpSpPr/>
          <p:nvPr/>
        </p:nvGrpSpPr>
        <p:grpSpPr>
          <a:xfrm>
            <a:off x="-3666000" y="-606990"/>
            <a:ext cx="6844138" cy="6498013"/>
            <a:chOff x="-1498057" y="-545690"/>
            <a:chExt cx="6844138" cy="6498013"/>
          </a:xfrm>
        </p:grpSpPr>
        <p:grpSp>
          <p:nvGrpSpPr>
            <p:cNvPr id="12" name="Google Shape;12;p2"/>
            <p:cNvGrpSpPr/>
            <p:nvPr/>
          </p:nvGrpSpPr>
          <p:grpSpPr>
            <a:xfrm>
              <a:off x="-1498057" y="-545690"/>
              <a:ext cx="6844138" cy="6498013"/>
              <a:chOff x="1046100" y="238125"/>
              <a:chExt cx="5491125" cy="5213425"/>
            </a:xfrm>
          </p:grpSpPr>
          <p:sp>
            <p:nvSpPr>
              <p:cNvPr id="13" name="Google Shape;13;p2"/>
              <p:cNvSpPr/>
              <p:nvPr/>
            </p:nvSpPr>
            <p:spPr>
              <a:xfrm>
                <a:off x="1592750" y="4663850"/>
                <a:ext cx="502150" cy="519625"/>
              </a:xfrm>
              <a:custGeom>
                <a:avLst/>
                <a:gdLst/>
                <a:ahLst/>
                <a:cxnLst/>
                <a:rect l="l" t="t" r="r" b="b"/>
                <a:pathLst>
                  <a:path w="20086" h="20785" extrusionOk="0">
                    <a:moveTo>
                      <a:pt x="7162" y="3284"/>
                    </a:moveTo>
                    <a:lnTo>
                      <a:pt x="17012" y="13309"/>
                    </a:lnTo>
                    <a:lnTo>
                      <a:pt x="12960" y="17640"/>
                    </a:lnTo>
                    <a:lnTo>
                      <a:pt x="3075" y="8035"/>
                    </a:lnTo>
                    <a:lnTo>
                      <a:pt x="7162" y="3284"/>
                    </a:lnTo>
                    <a:close/>
                    <a:moveTo>
                      <a:pt x="7022" y="0"/>
                    </a:moveTo>
                    <a:lnTo>
                      <a:pt x="1" y="8174"/>
                    </a:lnTo>
                    <a:lnTo>
                      <a:pt x="13065" y="20784"/>
                    </a:lnTo>
                    <a:lnTo>
                      <a:pt x="20086" y="13274"/>
                    </a:lnTo>
                    <a:lnTo>
                      <a:pt x="702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788925" y="4263025"/>
                <a:ext cx="776350" cy="771975"/>
              </a:xfrm>
              <a:custGeom>
                <a:avLst/>
                <a:gdLst/>
                <a:ahLst/>
                <a:cxnLst/>
                <a:rect l="l" t="t" r="r" b="b"/>
                <a:pathLst>
                  <a:path w="31054" h="30879" extrusionOk="0">
                    <a:moveTo>
                      <a:pt x="7650" y="3109"/>
                    </a:moveTo>
                    <a:lnTo>
                      <a:pt x="18793" y="14252"/>
                    </a:lnTo>
                    <a:lnTo>
                      <a:pt x="23928" y="9082"/>
                    </a:lnTo>
                    <a:lnTo>
                      <a:pt x="27875" y="12890"/>
                    </a:lnTo>
                    <a:lnTo>
                      <a:pt x="12750" y="27770"/>
                    </a:lnTo>
                    <a:lnTo>
                      <a:pt x="3109" y="18234"/>
                    </a:lnTo>
                    <a:lnTo>
                      <a:pt x="8454" y="12680"/>
                    </a:lnTo>
                    <a:lnTo>
                      <a:pt x="3319" y="7161"/>
                    </a:lnTo>
                    <a:lnTo>
                      <a:pt x="7650" y="3109"/>
                    </a:lnTo>
                    <a:close/>
                    <a:moveTo>
                      <a:pt x="7685" y="0"/>
                    </a:moveTo>
                    <a:lnTo>
                      <a:pt x="175" y="7056"/>
                    </a:lnTo>
                    <a:lnTo>
                      <a:pt x="5415" y="12645"/>
                    </a:lnTo>
                    <a:lnTo>
                      <a:pt x="0" y="18234"/>
                    </a:lnTo>
                    <a:lnTo>
                      <a:pt x="12750" y="30879"/>
                    </a:lnTo>
                    <a:lnTo>
                      <a:pt x="31054" y="12855"/>
                    </a:lnTo>
                    <a:lnTo>
                      <a:pt x="23928" y="5938"/>
                    </a:lnTo>
                    <a:lnTo>
                      <a:pt x="18793" y="11108"/>
                    </a:lnTo>
                    <a:lnTo>
                      <a:pt x="768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812600" y="4124175"/>
                <a:ext cx="642750" cy="642750"/>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276425" y="4395750"/>
                <a:ext cx="1040075" cy="1055800"/>
              </a:xfrm>
              <a:custGeom>
                <a:avLst/>
                <a:gdLst/>
                <a:ahLst/>
                <a:cxnLst/>
                <a:rect l="l" t="t" r="r" b="b"/>
                <a:pathLst>
                  <a:path w="41603" h="42232" extrusionOk="0">
                    <a:moveTo>
                      <a:pt x="7126" y="3249"/>
                    </a:moveTo>
                    <a:lnTo>
                      <a:pt x="38494" y="35106"/>
                    </a:lnTo>
                    <a:lnTo>
                      <a:pt x="34477" y="39088"/>
                    </a:lnTo>
                    <a:lnTo>
                      <a:pt x="3074" y="7685"/>
                    </a:lnTo>
                    <a:lnTo>
                      <a:pt x="7126" y="3249"/>
                    </a:lnTo>
                    <a:close/>
                    <a:moveTo>
                      <a:pt x="7056" y="1"/>
                    </a:moveTo>
                    <a:lnTo>
                      <a:pt x="0" y="7755"/>
                    </a:lnTo>
                    <a:lnTo>
                      <a:pt x="34477" y="42232"/>
                    </a:lnTo>
                    <a:lnTo>
                      <a:pt x="41603" y="35141"/>
                    </a:lnTo>
                    <a:lnTo>
                      <a:pt x="7056"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86957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479675" y="4663850"/>
                <a:ext cx="502150" cy="519625"/>
              </a:xfrm>
              <a:custGeom>
                <a:avLst/>
                <a:gdLst/>
                <a:ahLst/>
                <a:cxnLst/>
                <a:rect l="l" t="t" r="r" b="b"/>
                <a:pathLst>
                  <a:path w="20086" h="20785" extrusionOk="0">
                    <a:moveTo>
                      <a:pt x="7127" y="3284"/>
                    </a:moveTo>
                    <a:lnTo>
                      <a:pt x="16977" y="13309"/>
                    </a:lnTo>
                    <a:lnTo>
                      <a:pt x="12925" y="17640"/>
                    </a:lnTo>
                    <a:lnTo>
                      <a:pt x="3040" y="8035"/>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433725" y="4401875"/>
                <a:ext cx="772850" cy="634000"/>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097300" y="4401875"/>
                <a:ext cx="775475" cy="910825"/>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92750" y="4663850"/>
                <a:ext cx="502150" cy="519625"/>
              </a:xfrm>
              <a:custGeom>
                <a:avLst/>
                <a:gdLst/>
                <a:ahLst/>
                <a:cxnLst/>
                <a:rect l="l" t="t" r="r" b="b"/>
                <a:pathLst>
                  <a:path w="20086" h="20785" extrusionOk="0">
                    <a:moveTo>
                      <a:pt x="7162" y="3284"/>
                    </a:moveTo>
                    <a:lnTo>
                      <a:pt x="17012" y="13309"/>
                    </a:lnTo>
                    <a:lnTo>
                      <a:pt x="12960" y="17640"/>
                    </a:lnTo>
                    <a:lnTo>
                      <a:pt x="3075" y="8035"/>
                    </a:lnTo>
                    <a:lnTo>
                      <a:pt x="7162" y="3284"/>
                    </a:lnTo>
                    <a:close/>
                    <a:moveTo>
                      <a:pt x="7022" y="0"/>
                    </a:moveTo>
                    <a:lnTo>
                      <a:pt x="1" y="8174"/>
                    </a:lnTo>
                    <a:lnTo>
                      <a:pt x="13065" y="20784"/>
                    </a:lnTo>
                    <a:lnTo>
                      <a:pt x="20086" y="13274"/>
                    </a:lnTo>
                    <a:lnTo>
                      <a:pt x="702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86957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405675" y="1764600"/>
                <a:ext cx="633125" cy="634000"/>
              </a:xfrm>
              <a:custGeom>
                <a:avLst/>
                <a:gdLst/>
                <a:ahLst/>
                <a:cxnLst/>
                <a:rect l="l" t="t" r="r" b="b"/>
                <a:pathLst>
                  <a:path w="25325" h="25360" extrusionOk="0">
                    <a:moveTo>
                      <a:pt x="7126" y="3144"/>
                    </a:moveTo>
                    <a:lnTo>
                      <a:pt x="22216" y="18234"/>
                    </a:lnTo>
                    <a:lnTo>
                      <a:pt x="18234" y="22216"/>
                    </a:lnTo>
                    <a:lnTo>
                      <a:pt x="3144" y="7126"/>
                    </a:lnTo>
                    <a:lnTo>
                      <a:pt x="7126" y="3144"/>
                    </a:lnTo>
                    <a:close/>
                    <a:moveTo>
                      <a:pt x="7126" y="0"/>
                    </a:moveTo>
                    <a:lnTo>
                      <a:pt x="0" y="7126"/>
                    </a:lnTo>
                    <a:lnTo>
                      <a:pt x="18234" y="25360"/>
                    </a:lnTo>
                    <a:lnTo>
                      <a:pt x="25325" y="18234"/>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989125" y="1210075"/>
                <a:ext cx="2160475" cy="1327375"/>
              </a:xfrm>
              <a:custGeom>
                <a:avLst/>
                <a:gdLst/>
                <a:ahLst/>
                <a:cxnLst/>
                <a:rect l="l" t="t" r="r" b="b"/>
                <a:pathLst>
                  <a:path w="86419" h="53095" extrusionOk="0">
                    <a:moveTo>
                      <a:pt x="23788" y="3109"/>
                    </a:moveTo>
                    <a:lnTo>
                      <a:pt x="45969" y="25325"/>
                    </a:lnTo>
                    <a:lnTo>
                      <a:pt x="57461" y="13868"/>
                    </a:lnTo>
                    <a:lnTo>
                      <a:pt x="66997" y="23404"/>
                    </a:lnTo>
                    <a:lnTo>
                      <a:pt x="63015" y="27351"/>
                    </a:lnTo>
                    <a:lnTo>
                      <a:pt x="57461" y="21832"/>
                    </a:lnTo>
                    <a:lnTo>
                      <a:pt x="49986" y="29307"/>
                    </a:lnTo>
                    <a:lnTo>
                      <a:pt x="62631" y="41987"/>
                    </a:lnTo>
                    <a:lnTo>
                      <a:pt x="79293" y="25325"/>
                    </a:lnTo>
                    <a:lnTo>
                      <a:pt x="83275" y="29307"/>
                    </a:lnTo>
                    <a:lnTo>
                      <a:pt x="62631" y="49951"/>
                    </a:lnTo>
                    <a:lnTo>
                      <a:pt x="23788" y="11073"/>
                    </a:lnTo>
                    <a:lnTo>
                      <a:pt x="7126" y="27735"/>
                    </a:lnTo>
                    <a:lnTo>
                      <a:pt x="3144" y="23753"/>
                    </a:lnTo>
                    <a:lnTo>
                      <a:pt x="23788" y="3109"/>
                    </a:lnTo>
                    <a:close/>
                    <a:moveTo>
                      <a:pt x="23788" y="0"/>
                    </a:moveTo>
                    <a:lnTo>
                      <a:pt x="0" y="23753"/>
                    </a:lnTo>
                    <a:lnTo>
                      <a:pt x="7126" y="30879"/>
                    </a:lnTo>
                    <a:lnTo>
                      <a:pt x="23788" y="14217"/>
                    </a:lnTo>
                    <a:lnTo>
                      <a:pt x="62631" y="53095"/>
                    </a:lnTo>
                    <a:lnTo>
                      <a:pt x="86419" y="29307"/>
                    </a:lnTo>
                    <a:lnTo>
                      <a:pt x="79293" y="22181"/>
                    </a:lnTo>
                    <a:lnTo>
                      <a:pt x="62631" y="38843"/>
                    </a:lnTo>
                    <a:lnTo>
                      <a:pt x="53095" y="29307"/>
                    </a:lnTo>
                    <a:lnTo>
                      <a:pt x="57461" y="24941"/>
                    </a:lnTo>
                    <a:lnTo>
                      <a:pt x="62980" y="30495"/>
                    </a:lnTo>
                    <a:lnTo>
                      <a:pt x="70106" y="23369"/>
                    </a:lnTo>
                    <a:lnTo>
                      <a:pt x="57461" y="10724"/>
                    </a:lnTo>
                    <a:lnTo>
                      <a:pt x="45969" y="22181"/>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563825" y="1755850"/>
                <a:ext cx="920450" cy="781600"/>
              </a:xfrm>
              <a:custGeom>
                <a:avLst/>
                <a:gdLst/>
                <a:ahLst/>
                <a:cxnLst/>
                <a:rect l="l" t="t" r="r" b="b"/>
                <a:pathLst>
                  <a:path w="36818" h="31264" extrusionOk="0">
                    <a:moveTo>
                      <a:pt x="7092" y="3110"/>
                    </a:moveTo>
                    <a:lnTo>
                      <a:pt x="24138" y="20156"/>
                    </a:lnTo>
                    <a:lnTo>
                      <a:pt x="29692" y="14602"/>
                    </a:lnTo>
                    <a:lnTo>
                      <a:pt x="33674" y="18584"/>
                    </a:lnTo>
                    <a:lnTo>
                      <a:pt x="24138" y="28120"/>
                    </a:lnTo>
                    <a:lnTo>
                      <a:pt x="3110" y="7127"/>
                    </a:lnTo>
                    <a:lnTo>
                      <a:pt x="7092" y="3110"/>
                    </a:lnTo>
                    <a:close/>
                    <a:moveTo>
                      <a:pt x="7127" y="1"/>
                    </a:moveTo>
                    <a:lnTo>
                      <a:pt x="1" y="7127"/>
                    </a:lnTo>
                    <a:lnTo>
                      <a:pt x="24138" y="31264"/>
                    </a:lnTo>
                    <a:lnTo>
                      <a:pt x="36818" y="18584"/>
                    </a:lnTo>
                    <a:lnTo>
                      <a:pt x="29692" y="11458"/>
                    </a:lnTo>
                    <a:lnTo>
                      <a:pt x="24138" y="17012"/>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989125" y="2320000"/>
                <a:ext cx="1049675" cy="772850"/>
              </a:xfrm>
              <a:custGeom>
                <a:avLst/>
                <a:gdLst/>
                <a:ahLst/>
                <a:cxnLst/>
                <a:rect l="l" t="t" r="r" b="b"/>
                <a:pathLst>
                  <a:path w="41987" h="30914" extrusionOk="0">
                    <a:moveTo>
                      <a:pt x="23788" y="3144"/>
                    </a:moveTo>
                    <a:lnTo>
                      <a:pt x="38878" y="18234"/>
                    </a:lnTo>
                    <a:lnTo>
                      <a:pt x="34896" y="22216"/>
                    </a:lnTo>
                    <a:lnTo>
                      <a:pt x="23788" y="11108"/>
                    </a:lnTo>
                    <a:lnTo>
                      <a:pt x="7126" y="27770"/>
                    </a:lnTo>
                    <a:lnTo>
                      <a:pt x="3144" y="23788"/>
                    </a:lnTo>
                    <a:lnTo>
                      <a:pt x="23788" y="3144"/>
                    </a:lnTo>
                    <a:close/>
                    <a:moveTo>
                      <a:pt x="23788" y="0"/>
                    </a:moveTo>
                    <a:lnTo>
                      <a:pt x="0" y="23788"/>
                    </a:lnTo>
                    <a:lnTo>
                      <a:pt x="7126" y="30914"/>
                    </a:lnTo>
                    <a:lnTo>
                      <a:pt x="23788" y="14252"/>
                    </a:lnTo>
                    <a:lnTo>
                      <a:pt x="34896" y="25360"/>
                    </a:lnTo>
                    <a:lnTo>
                      <a:pt x="41987" y="18234"/>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405675" y="2597700"/>
                <a:ext cx="1188525" cy="910825"/>
              </a:xfrm>
              <a:custGeom>
                <a:avLst/>
                <a:gdLst/>
                <a:ahLst/>
                <a:cxnLst/>
                <a:rect l="l" t="t" r="r" b="b"/>
                <a:pathLst>
                  <a:path w="47541" h="36433" extrusionOk="0">
                    <a:moveTo>
                      <a:pt x="40450" y="3109"/>
                    </a:moveTo>
                    <a:lnTo>
                      <a:pt x="44432" y="7091"/>
                    </a:lnTo>
                    <a:lnTo>
                      <a:pt x="18234" y="33289"/>
                    </a:lnTo>
                    <a:lnTo>
                      <a:pt x="3144" y="18234"/>
                    </a:lnTo>
                    <a:lnTo>
                      <a:pt x="7126" y="14252"/>
                    </a:lnTo>
                    <a:lnTo>
                      <a:pt x="18234" y="25325"/>
                    </a:lnTo>
                    <a:lnTo>
                      <a:pt x="40450" y="3109"/>
                    </a:lnTo>
                    <a:close/>
                    <a:moveTo>
                      <a:pt x="40415" y="0"/>
                    </a:moveTo>
                    <a:lnTo>
                      <a:pt x="18234" y="22216"/>
                    </a:lnTo>
                    <a:lnTo>
                      <a:pt x="7126" y="11108"/>
                    </a:lnTo>
                    <a:lnTo>
                      <a:pt x="0" y="18234"/>
                    </a:lnTo>
                    <a:lnTo>
                      <a:pt x="18234" y="36433"/>
                    </a:lnTo>
                    <a:lnTo>
                      <a:pt x="47541" y="7126"/>
                    </a:lnTo>
                    <a:lnTo>
                      <a:pt x="4041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127975" y="3153100"/>
                <a:ext cx="494275" cy="494275"/>
              </a:xfrm>
              <a:custGeom>
                <a:avLst/>
                <a:gdLst/>
                <a:ahLst/>
                <a:cxnLst/>
                <a:rect l="l" t="t" r="r" b="b"/>
                <a:pathLst>
                  <a:path w="19771" h="19771" extrusionOk="0">
                    <a:moveTo>
                      <a:pt x="7126" y="3109"/>
                    </a:moveTo>
                    <a:lnTo>
                      <a:pt x="16662" y="12645"/>
                    </a:lnTo>
                    <a:lnTo>
                      <a:pt x="12680" y="16627"/>
                    </a:lnTo>
                    <a:lnTo>
                      <a:pt x="3144" y="7126"/>
                    </a:lnTo>
                    <a:lnTo>
                      <a:pt x="7126" y="3109"/>
                    </a:lnTo>
                    <a:close/>
                    <a:moveTo>
                      <a:pt x="7126" y="0"/>
                    </a:moveTo>
                    <a:lnTo>
                      <a:pt x="0" y="7126"/>
                    </a:lnTo>
                    <a:lnTo>
                      <a:pt x="12680" y="19771"/>
                    </a:lnTo>
                    <a:lnTo>
                      <a:pt x="19771" y="12645"/>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654450" y="2458850"/>
                <a:ext cx="772850" cy="771975"/>
              </a:xfrm>
              <a:custGeom>
                <a:avLst/>
                <a:gdLst/>
                <a:ahLst/>
                <a:cxnLst/>
                <a:rect l="l" t="t" r="r" b="b"/>
                <a:pathLst>
                  <a:path w="30914" h="30879" extrusionOk="0">
                    <a:moveTo>
                      <a:pt x="7126" y="3144"/>
                    </a:moveTo>
                    <a:lnTo>
                      <a:pt x="27770" y="23788"/>
                    </a:lnTo>
                    <a:lnTo>
                      <a:pt x="23788" y="27770"/>
                    </a:lnTo>
                    <a:lnTo>
                      <a:pt x="3144" y="7126"/>
                    </a:lnTo>
                    <a:lnTo>
                      <a:pt x="7126" y="3144"/>
                    </a:lnTo>
                    <a:close/>
                    <a:moveTo>
                      <a:pt x="7126" y="0"/>
                    </a:moveTo>
                    <a:lnTo>
                      <a:pt x="0" y="7126"/>
                    </a:lnTo>
                    <a:lnTo>
                      <a:pt x="23788" y="30879"/>
                    </a:lnTo>
                    <a:lnTo>
                      <a:pt x="30914" y="23788"/>
                    </a:lnTo>
                    <a:lnTo>
                      <a:pt x="71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238775" y="2875400"/>
                <a:ext cx="1188525" cy="910825"/>
              </a:xfrm>
              <a:custGeom>
                <a:avLst/>
                <a:gdLst/>
                <a:ahLst/>
                <a:cxnLst/>
                <a:rect l="l" t="t" r="r" b="b"/>
                <a:pathLst>
                  <a:path w="47541" h="36433" extrusionOk="0">
                    <a:moveTo>
                      <a:pt x="18199" y="3109"/>
                    </a:moveTo>
                    <a:lnTo>
                      <a:pt x="44397" y="29307"/>
                    </a:lnTo>
                    <a:lnTo>
                      <a:pt x="40415" y="33289"/>
                    </a:lnTo>
                    <a:lnTo>
                      <a:pt x="29307" y="22181"/>
                    </a:lnTo>
                    <a:lnTo>
                      <a:pt x="18199" y="33289"/>
                    </a:lnTo>
                    <a:lnTo>
                      <a:pt x="14217" y="29307"/>
                    </a:lnTo>
                    <a:lnTo>
                      <a:pt x="25325" y="18199"/>
                    </a:lnTo>
                    <a:lnTo>
                      <a:pt x="18199" y="11108"/>
                    </a:lnTo>
                    <a:lnTo>
                      <a:pt x="7091" y="22181"/>
                    </a:lnTo>
                    <a:lnTo>
                      <a:pt x="3109" y="18199"/>
                    </a:lnTo>
                    <a:lnTo>
                      <a:pt x="18199" y="3109"/>
                    </a:lnTo>
                    <a:close/>
                    <a:moveTo>
                      <a:pt x="18199" y="0"/>
                    </a:moveTo>
                    <a:lnTo>
                      <a:pt x="0" y="18199"/>
                    </a:lnTo>
                    <a:lnTo>
                      <a:pt x="7126" y="25325"/>
                    </a:lnTo>
                    <a:lnTo>
                      <a:pt x="18199" y="14217"/>
                    </a:lnTo>
                    <a:lnTo>
                      <a:pt x="22181" y="18199"/>
                    </a:lnTo>
                    <a:lnTo>
                      <a:pt x="11108" y="29307"/>
                    </a:lnTo>
                    <a:lnTo>
                      <a:pt x="18199" y="36433"/>
                    </a:lnTo>
                    <a:lnTo>
                      <a:pt x="29307" y="25325"/>
                    </a:lnTo>
                    <a:lnTo>
                      <a:pt x="40415" y="36433"/>
                    </a:lnTo>
                    <a:lnTo>
                      <a:pt x="47541" y="29307"/>
                    </a:lnTo>
                    <a:lnTo>
                      <a:pt x="1819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961075" y="3429925"/>
                <a:ext cx="1188525" cy="911700"/>
              </a:xfrm>
              <a:custGeom>
                <a:avLst/>
                <a:gdLst/>
                <a:ahLst/>
                <a:cxnLst/>
                <a:rect l="l" t="t" r="r" b="b"/>
                <a:pathLst>
                  <a:path w="47541" h="36468" extrusionOk="0">
                    <a:moveTo>
                      <a:pt x="7091" y="3179"/>
                    </a:moveTo>
                    <a:lnTo>
                      <a:pt x="29307" y="25360"/>
                    </a:lnTo>
                    <a:lnTo>
                      <a:pt x="40415" y="14287"/>
                    </a:lnTo>
                    <a:lnTo>
                      <a:pt x="44397" y="18269"/>
                    </a:lnTo>
                    <a:lnTo>
                      <a:pt x="29307" y="33324"/>
                    </a:lnTo>
                    <a:lnTo>
                      <a:pt x="3109" y="7126"/>
                    </a:lnTo>
                    <a:lnTo>
                      <a:pt x="7091" y="3179"/>
                    </a:lnTo>
                    <a:close/>
                    <a:moveTo>
                      <a:pt x="7091" y="0"/>
                    </a:moveTo>
                    <a:lnTo>
                      <a:pt x="0" y="7126"/>
                    </a:lnTo>
                    <a:lnTo>
                      <a:pt x="29307" y="36468"/>
                    </a:lnTo>
                    <a:lnTo>
                      <a:pt x="47541" y="18234"/>
                    </a:lnTo>
                    <a:lnTo>
                      <a:pt x="40415" y="11108"/>
                    </a:lnTo>
                    <a:lnTo>
                      <a:pt x="29307" y="22216"/>
                    </a:lnTo>
                    <a:lnTo>
                      <a:pt x="709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73425" y="3429925"/>
                <a:ext cx="633150" cy="634000"/>
              </a:xfrm>
              <a:custGeom>
                <a:avLst/>
                <a:gdLst/>
                <a:ahLst/>
                <a:cxnLst/>
                <a:rect l="l" t="t" r="r" b="b"/>
                <a:pathLst>
                  <a:path w="25326" h="25360" extrusionOk="0">
                    <a:moveTo>
                      <a:pt x="18200" y="3144"/>
                    </a:moveTo>
                    <a:lnTo>
                      <a:pt x="22182" y="7126"/>
                    </a:lnTo>
                    <a:lnTo>
                      <a:pt x="7092" y="22216"/>
                    </a:lnTo>
                    <a:lnTo>
                      <a:pt x="3110" y="18234"/>
                    </a:lnTo>
                    <a:lnTo>
                      <a:pt x="18200" y="3144"/>
                    </a:lnTo>
                    <a:close/>
                    <a:moveTo>
                      <a:pt x="18200" y="0"/>
                    </a:moveTo>
                    <a:lnTo>
                      <a:pt x="1" y="18234"/>
                    </a:lnTo>
                    <a:lnTo>
                      <a:pt x="7092" y="25360"/>
                    </a:lnTo>
                    <a:lnTo>
                      <a:pt x="25326" y="7126"/>
                    </a:lnTo>
                    <a:lnTo>
                      <a:pt x="1820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61075" y="2320000"/>
                <a:ext cx="355425" cy="356300"/>
              </a:xfrm>
              <a:custGeom>
                <a:avLst/>
                <a:gdLst/>
                <a:ahLst/>
                <a:cxnLst/>
                <a:rect l="l" t="t" r="r" b="b"/>
                <a:pathLst>
                  <a:path w="14217" h="14252" extrusionOk="0">
                    <a:moveTo>
                      <a:pt x="7091" y="3144"/>
                    </a:moveTo>
                    <a:lnTo>
                      <a:pt x="11073" y="7126"/>
                    </a:lnTo>
                    <a:lnTo>
                      <a:pt x="7091" y="11108"/>
                    </a:lnTo>
                    <a:lnTo>
                      <a:pt x="3109" y="7126"/>
                    </a:lnTo>
                    <a:lnTo>
                      <a:pt x="7091" y="3144"/>
                    </a:lnTo>
                    <a:close/>
                    <a:moveTo>
                      <a:pt x="7091" y="0"/>
                    </a:moveTo>
                    <a:lnTo>
                      <a:pt x="0" y="7126"/>
                    </a:lnTo>
                    <a:lnTo>
                      <a:pt x="7091" y="14252"/>
                    </a:lnTo>
                    <a:lnTo>
                      <a:pt x="14217" y="7126"/>
                    </a:lnTo>
                    <a:lnTo>
                      <a:pt x="70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544525" y="3568775"/>
                <a:ext cx="356300" cy="356300"/>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127975" y="3707625"/>
                <a:ext cx="1049675" cy="772850"/>
              </a:xfrm>
              <a:custGeom>
                <a:avLst/>
                <a:gdLst/>
                <a:ahLst/>
                <a:cxnLst/>
                <a:rect l="l" t="t" r="r" b="b"/>
                <a:pathLst>
                  <a:path w="41987" h="30914" extrusionOk="0">
                    <a:moveTo>
                      <a:pt x="7126" y="3144"/>
                    </a:moveTo>
                    <a:lnTo>
                      <a:pt x="23753" y="19806"/>
                    </a:lnTo>
                    <a:lnTo>
                      <a:pt x="34861" y="8698"/>
                    </a:lnTo>
                    <a:lnTo>
                      <a:pt x="38843" y="12680"/>
                    </a:lnTo>
                    <a:lnTo>
                      <a:pt x="23753" y="27770"/>
                    </a:lnTo>
                    <a:lnTo>
                      <a:pt x="3144" y="7126"/>
                    </a:lnTo>
                    <a:lnTo>
                      <a:pt x="7126" y="3144"/>
                    </a:lnTo>
                    <a:close/>
                    <a:moveTo>
                      <a:pt x="7126" y="0"/>
                    </a:moveTo>
                    <a:lnTo>
                      <a:pt x="0" y="7126"/>
                    </a:lnTo>
                    <a:lnTo>
                      <a:pt x="23788" y="30914"/>
                    </a:lnTo>
                    <a:lnTo>
                      <a:pt x="41987" y="12680"/>
                    </a:lnTo>
                    <a:lnTo>
                      <a:pt x="34861" y="5554"/>
                    </a:lnTo>
                    <a:lnTo>
                      <a:pt x="23788" y="16662"/>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932150" y="1764600"/>
                <a:ext cx="772850" cy="77285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812600" y="4124175"/>
                <a:ext cx="642750" cy="642750"/>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711425" y="3985325"/>
                <a:ext cx="633125" cy="495150"/>
              </a:xfrm>
              <a:custGeom>
                <a:avLst/>
                <a:gdLst/>
                <a:ahLst/>
                <a:cxnLst/>
                <a:rect l="l" t="t" r="r" b="b"/>
                <a:pathLst>
                  <a:path w="25325" h="19806" extrusionOk="0">
                    <a:moveTo>
                      <a:pt x="12680" y="3144"/>
                    </a:moveTo>
                    <a:lnTo>
                      <a:pt x="22216" y="12680"/>
                    </a:lnTo>
                    <a:lnTo>
                      <a:pt x="18234" y="16662"/>
                    </a:lnTo>
                    <a:lnTo>
                      <a:pt x="12680" y="11108"/>
                    </a:lnTo>
                    <a:lnTo>
                      <a:pt x="7126" y="16662"/>
                    </a:lnTo>
                    <a:lnTo>
                      <a:pt x="3144" y="12680"/>
                    </a:lnTo>
                    <a:lnTo>
                      <a:pt x="12680" y="3144"/>
                    </a:lnTo>
                    <a:close/>
                    <a:moveTo>
                      <a:pt x="12680" y="0"/>
                    </a:moveTo>
                    <a:lnTo>
                      <a:pt x="0" y="12680"/>
                    </a:lnTo>
                    <a:lnTo>
                      <a:pt x="7126" y="19806"/>
                    </a:lnTo>
                    <a:lnTo>
                      <a:pt x="12680" y="14252"/>
                    </a:lnTo>
                    <a:lnTo>
                      <a:pt x="18234" y="19806"/>
                    </a:lnTo>
                    <a:lnTo>
                      <a:pt x="25325" y="12680"/>
                    </a:lnTo>
                    <a:lnTo>
                      <a:pt x="1268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654450" y="1224900"/>
                <a:ext cx="772850" cy="622675"/>
              </a:xfrm>
              <a:custGeom>
                <a:avLst/>
                <a:gdLst/>
                <a:ahLst/>
                <a:cxnLst/>
                <a:rect l="l" t="t" r="r" b="b"/>
                <a:pathLst>
                  <a:path w="30914" h="24907" extrusionOk="0">
                    <a:moveTo>
                      <a:pt x="12331" y="3110"/>
                    </a:moveTo>
                    <a:lnTo>
                      <a:pt x="27735" y="17746"/>
                    </a:lnTo>
                    <a:lnTo>
                      <a:pt x="23788" y="21763"/>
                    </a:lnTo>
                    <a:lnTo>
                      <a:pt x="12331" y="10480"/>
                    </a:lnTo>
                    <a:lnTo>
                      <a:pt x="7091" y="15999"/>
                    </a:lnTo>
                    <a:lnTo>
                      <a:pt x="3144" y="12087"/>
                    </a:lnTo>
                    <a:lnTo>
                      <a:pt x="12331" y="3110"/>
                    </a:lnTo>
                    <a:close/>
                    <a:moveTo>
                      <a:pt x="12296" y="1"/>
                    </a:moveTo>
                    <a:lnTo>
                      <a:pt x="0" y="12052"/>
                    </a:lnTo>
                    <a:lnTo>
                      <a:pt x="7161" y="19213"/>
                    </a:lnTo>
                    <a:lnTo>
                      <a:pt x="12401" y="13659"/>
                    </a:lnTo>
                    <a:lnTo>
                      <a:pt x="23788" y="24907"/>
                    </a:lnTo>
                    <a:lnTo>
                      <a:pt x="30914" y="17676"/>
                    </a:lnTo>
                    <a:lnTo>
                      <a:pt x="122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127975" y="932375"/>
                <a:ext cx="356300" cy="355425"/>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462625" y="2745275"/>
                <a:ext cx="763275" cy="763250"/>
              </a:xfrm>
              <a:custGeom>
                <a:avLst/>
                <a:gdLst/>
                <a:ahLst/>
                <a:cxnLst/>
                <a:rect l="l" t="t" r="r" b="b"/>
                <a:pathLst>
                  <a:path w="30531" h="30530" extrusionOk="0">
                    <a:moveTo>
                      <a:pt x="23405" y="3144"/>
                    </a:moveTo>
                    <a:lnTo>
                      <a:pt x="27387" y="7126"/>
                    </a:lnTo>
                    <a:lnTo>
                      <a:pt x="7127" y="27386"/>
                    </a:lnTo>
                    <a:lnTo>
                      <a:pt x="3145" y="23404"/>
                    </a:lnTo>
                    <a:lnTo>
                      <a:pt x="23405" y="3144"/>
                    </a:lnTo>
                    <a:close/>
                    <a:moveTo>
                      <a:pt x="23405" y="0"/>
                    </a:moveTo>
                    <a:lnTo>
                      <a:pt x="1" y="23404"/>
                    </a:lnTo>
                    <a:lnTo>
                      <a:pt x="7127" y="30530"/>
                    </a:lnTo>
                    <a:lnTo>
                      <a:pt x="30531" y="7126"/>
                    </a:lnTo>
                    <a:lnTo>
                      <a:pt x="2340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046100" y="1764600"/>
                <a:ext cx="771975" cy="772850"/>
              </a:xfrm>
              <a:custGeom>
                <a:avLst/>
                <a:gdLst/>
                <a:ahLst/>
                <a:cxnLst/>
                <a:rect l="l" t="t" r="r" b="b"/>
                <a:pathLst>
                  <a:path w="30879" h="30914" extrusionOk="0">
                    <a:moveTo>
                      <a:pt x="23788" y="3144"/>
                    </a:moveTo>
                    <a:lnTo>
                      <a:pt x="27770" y="7126"/>
                    </a:lnTo>
                    <a:lnTo>
                      <a:pt x="7126" y="27770"/>
                    </a:lnTo>
                    <a:lnTo>
                      <a:pt x="3144" y="23788"/>
                    </a:lnTo>
                    <a:lnTo>
                      <a:pt x="23788" y="3144"/>
                    </a:lnTo>
                    <a:close/>
                    <a:moveTo>
                      <a:pt x="23788" y="0"/>
                    </a:moveTo>
                    <a:lnTo>
                      <a:pt x="0" y="23788"/>
                    </a:lnTo>
                    <a:lnTo>
                      <a:pt x="7126" y="30914"/>
                    </a:lnTo>
                    <a:lnTo>
                      <a:pt x="30879"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23775" y="2191625"/>
                <a:ext cx="634900" cy="762375"/>
              </a:xfrm>
              <a:custGeom>
                <a:avLst/>
                <a:gdLst/>
                <a:ahLst/>
                <a:cxnLst/>
                <a:rect l="l" t="t" r="r" b="b"/>
                <a:pathLst>
                  <a:path w="25396" h="30495" extrusionOk="0">
                    <a:moveTo>
                      <a:pt x="18235" y="3074"/>
                    </a:moveTo>
                    <a:lnTo>
                      <a:pt x="22147" y="6707"/>
                    </a:lnTo>
                    <a:lnTo>
                      <a:pt x="16663" y="12051"/>
                    </a:lnTo>
                    <a:lnTo>
                      <a:pt x="22217" y="17780"/>
                    </a:lnTo>
                    <a:lnTo>
                      <a:pt x="12681" y="27351"/>
                    </a:lnTo>
                    <a:lnTo>
                      <a:pt x="3145" y="17815"/>
                    </a:lnTo>
                    <a:lnTo>
                      <a:pt x="18235" y="3074"/>
                    </a:lnTo>
                    <a:close/>
                    <a:moveTo>
                      <a:pt x="18200" y="0"/>
                    </a:moveTo>
                    <a:lnTo>
                      <a:pt x="1" y="17815"/>
                    </a:lnTo>
                    <a:lnTo>
                      <a:pt x="12681" y="30495"/>
                    </a:lnTo>
                    <a:lnTo>
                      <a:pt x="25361" y="17850"/>
                    </a:lnTo>
                    <a:lnTo>
                      <a:pt x="19807" y="12121"/>
                    </a:lnTo>
                    <a:lnTo>
                      <a:pt x="25396" y="6707"/>
                    </a:lnTo>
                    <a:lnTo>
                      <a:pt x="1820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323775" y="1079950"/>
                <a:ext cx="1049700" cy="772875"/>
              </a:xfrm>
              <a:custGeom>
                <a:avLst/>
                <a:gdLst/>
                <a:ahLst/>
                <a:cxnLst/>
                <a:rect l="l" t="t" r="r" b="b"/>
                <a:pathLst>
                  <a:path w="41988" h="30915" extrusionOk="0">
                    <a:moveTo>
                      <a:pt x="7127" y="3144"/>
                    </a:moveTo>
                    <a:lnTo>
                      <a:pt x="23789" y="19806"/>
                    </a:lnTo>
                    <a:lnTo>
                      <a:pt x="34862" y="8698"/>
                    </a:lnTo>
                    <a:lnTo>
                      <a:pt x="38844" y="12680"/>
                    </a:lnTo>
                    <a:lnTo>
                      <a:pt x="23789" y="27770"/>
                    </a:lnTo>
                    <a:lnTo>
                      <a:pt x="3145" y="7126"/>
                    </a:lnTo>
                    <a:lnTo>
                      <a:pt x="7127" y="3144"/>
                    </a:lnTo>
                    <a:close/>
                    <a:moveTo>
                      <a:pt x="7127" y="0"/>
                    </a:moveTo>
                    <a:lnTo>
                      <a:pt x="1" y="7126"/>
                    </a:lnTo>
                    <a:lnTo>
                      <a:pt x="23789" y="30914"/>
                    </a:lnTo>
                    <a:lnTo>
                      <a:pt x="41988" y="12680"/>
                    </a:lnTo>
                    <a:lnTo>
                      <a:pt x="34862" y="5554"/>
                    </a:lnTo>
                    <a:lnTo>
                      <a:pt x="23789" y="16662"/>
                    </a:lnTo>
                    <a:lnTo>
                      <a:pt x="712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84950" y="3429925"/>
                <a:ext cx="1189400" cy="1050550"/>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09" y="29342"/>
                    </a:lnTo>
                    <a:lnTo>
                      <a:pt x="29342" y="3144"/>
                    </a:lnTo>
                    <a:close/>
                    <a:moveTo>
                      <a:pt x="29342" y="0"/>
                    </a:moveTo>
                    <a:lnTo>
                      <a:pt x="0" y="29342"/>
                    </a:lnTo>
                    <a:lnTo>
                      <a:pt x="7126" y="36468"/>
                    </a:lnTo>
                    <a:lnTo>
                      <a:pt x="12680" y="30914"/>
                    </a:lnTo>
                    <a:lnTo>
                      <a:pt x="23788" y="42022"/>
                    </a:lnTo>
                    <a:lnTo>
                      <a:pt x="36468" y="29342"/>
                    </a:lnTo>
                    <a:lnTo>
                      <a:pt x="29342" y="22216"/>
                    </a:lnTo>
                    <a:lnTo>
                      <a:pt x="23753"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878325" y="1486900"/>
                <a:ext cx="772850" cy="772850"/>
              </a:xfrm>
              <a:custGeom>
                <a:avLst/>
                <a:gdLst/>
                <a:ahLst/>
                <a:cxnLst/>
                <a:rect l="l" t="t" r="r" b="b"/>
                <a:pathLst>
                  <a:path w="30914" h="30914" extrusionOk="0">
                    <a:moveTo>
                      <a:pt x="23823" y="3144"/>
                    </a:moveTo>
                    <a:lnTo>
                      <a:pt x="27805" y="7126"/>
                    </a:lnTo>
                    <a:lnTo>
                      <a:pt x="7126" y="27770"/>
                    </a:lnTo>
                    <a:lnTo>
                      <a:pt x="3144" y="23788"/>
                    </a:lnTo>
                    <a:lnTo>
                      <a:pt x="23823"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018025" y="2042300"/>
                <a:ext cx="633150" cy="634000"/>
              </a:xfrm>
              <a:custGeom>
                <a:avLst/>
                <a:gdLst/>
                <a:ahLst/>
                <a:cxnLst/>
                <a:rect l="l" t="t" r="r" b="b"/>
                <a:pathLst>
                  <a:path w="25326" h="25360" extrusionOk="0">
                    <a:moveTo>
                      <a:pt x="18235" y="3144"/>
                    </a:moveTo>
                    <a:lnTo>
                      <a:pt x="22217" y="7126"/>
                    </a:lnTo>
                    <a:lnTo>
                      <a:pt x="7092" y="22216"/>
                    </a:lnTo>
                    <a:lnTo>
                      <a:pt x="3110" y="18234"/>
                    </a:lnTo>
                    <a:lnTo>
                      <a:pt x="18235" y="3144"/>
                    </a:lnTo>
                    <a:close/>
                    <a:moveTo>
                      <a:pt x="18200" y="0"/>
                    </a:moveTo>
                    <a:lnTo>
                      <a:pt x="1" y="18234"/>
                    </a:lnTo>
                    <a:lnTo>
                      <a:pt x="7092" y="25360"/>
                    </a:lnTo>
                    <a:lnTo>
                      <a:pt x="25326" y="7126"/>
                    </a:lnTo>
                    <a:lnTo>
                      <a:pt x="182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294875" y="2320000"/>
                <a:ext cx="772850" cy="634000"/>
              </a:xfrm>
              <a:custGeom>
                <a:avLst/>
                <a:gdLst/>
                <a:ahLst/>
                <a:cxnLst/>
                <a:rect l="l" t="t" r="r" b="b"/>
                <a:pathLst>
                  <a:path w="30914" h="25360" extrusionOk="0">
                    <a:moveTo>
                      <a:pt x="18234" y="3144"/>
                    </a:moveTo>
                    <a:lnTo>
                      <a:pt x="27770" y="12680"/>
                    </a:lnTo>
                    <a:lnTo>
                      <a:pt x="23788" y="16662"/>
                    </a:lnTo>
                    <a:lnTo>
                      <a:pt x="18234" y="11108"/>
                    </a:lnTo>
                    <a:lnTo>
                      <a:pt x="7126" y="22216"/>
                    </a:lnTo>
                    <a:lnTo>
                      <a:pt x="3144" y="18234"/>
                    </a:lnTo>
                    <a:lnTo>
                      <a:pt x="18234" y="3144"/>
                    </a:lnTo>
                    <a:close/>
                    <a:moveTo>
                      <a:pt x="18234" y="0"/>
                    </a:moveTo>
                    <a:lnTo>
                      <a:pt x="0" y="18234"/>
                    </a:lnTo>
                    <a:lnTo>
                      <a:pt x="7126" y="25360"/>
                    </a:lnTo>
                    <a:lnTo>
                      <a:pt x="18234" y="14252"/>
                    </a:lnTo>
                    <a:lnTo>
                      <a:pt x="23788" y="19806"/>
                    </a:lnTo>
                    <a:lnTo>
                      <a:pt x="30914" y="12645"/>
                    </a:lnTo>
                    <a:lnTo>
                      <a:pt x="182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017175" y="3014250"/>
                <a:ext cx="624400" cy="763250"/>
              </a:xfrm>
              <a:custGeom>
                <a:avLst/>
                <a:gdLst/>
                <a:ahLst/>
                <a:cxnLst/>
                <a:rect l="l" t="t" r="r" b="b"/>
                <a:pathLst>
                  <a:path w="24976" h="30530" extrusionOk="0">
                    <a:moveTo>
                      <a:pt x="12680" y="3109"/>
                    </a:moveTo>
                    <a:lnTo>
                      <a:pt x="16662" y="7091"/>
                    </a:lnTo>
                    <a:lnTo>
                      <a:pt x="11108" y="12645"/>
                    </a:lnTo>
                    <a:lnTo>
                      <a:pt x="21867" y="23404"/>
                    </a:lnTo>
                    <a:lnTo>
                      <a:pt x="17885" y="27386"/>
                    </a:lnTo>
                    <a:lnTo>
                      <a:pt x="3144" y="12645"/>
                    </a:lnTo>
                    <a:lnTo>
                      <a:pt x="12680" y="3109"/>
                    </a:lnTo>
                    <a:close/>
                    <a:moveTo>
                      <a:pt x="12680" y="0"/>
                    </a:moveTo>
                    <a:lnTo>
                      <a:pt x="0" y="12645"/>
                    </a:lnTo>
                    <a:lnTo>
                      <a:pt x="17885" y="30530"/>
                    </a:lnTo>
                    <a:lnTo>
                      <a:pt x="24976" y="23404"/>
                    </a:lnTo>
                    <a:lnTo>
                      <a:pt x="14252" y="12680"/>
                    </a:lnTo>
                    <a:lnTo>
                      <a:pt x="19806" y="7126"/>
                    </a:lnTo>
                    <a:lnTo>
                      <a:pt x="1268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573425" y="2875400"/>
                <a:ext cx="494300" cy="633125"/>
              </a:xfrm>
              <a:custGeom>
                <a:avLst/>
                <a:gdLst/>
                <a:ahLst/>
                <a:cxnLst/>
                <a:rect l="l" t="t" r="r" b="b"/>
                <a:pathLst>
                  <a:path w="19772" h="25325" extrusionOk="0">
                    <a:moveTo>
                      <a:pt x="7092" y="3144"/>
                    </a:moveTo>
                    <a:lnTo>
                      <a:pt x="16628" y="12680"/>
                    </a:lnTo>
                    <a:lnTo>
                      <a:pt x="7092" y="22181"/>
                    </a:lnTo>
                    <a:lnTo>
                      <a:pt x="3110" y="18199"/>
                    </a:lnTo>
                    <a:lnTo>
                      <a:pt x="8664" y="12680"/>
                    </a:lnTo>
                    <a:lnTo>
                      <a:pt x="3110" y="7126"/>
                    </a:lnTo>
                    <a:lnTo>
                      <a:pt x="7092" y="3144"/>
                    </a:lnTo>
                    <a:close/>
                    <a:moveTo>
                      <a:pt x="7092" y="0"/>
                    </a:moveTo>
                    <a:lnTo>
                      <a:pt x="1" y="7126"/>
                    </a:lnTo>
                    <a:lnTo>
                      <a:pt x="5520" y="12680"/>
                    </a:lnTo>
                    <a:lnTo>
                      <a:pt x="1" y="18199"/>
                    </a:lnTo>
                    <a:lnTo>
                      <a:pt x="7092" y="25325"/>
                    </a:lnTo>
                    <a:lnTo>
                      <a:pt x="19772" y="12645"/>
                    </a:lnTo>
                    <a:lnTo>
                      <a:pt x="709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165625" y="3985325"/>
                <a:ext cx="485550" cy="485550"/>
              </a:xfrm>
              <a:custGeom>
                <a:avLst/>
                <a:gdLst/>
                <a:ahLst/>
                <a:cxnLst/>
                <a:rect l="l" t="t" r="r" b="b"/>
                <a:pathLst>
                  <a:path w="19422" h="19422" extrusionOk="0">
                    <a:moveTo>
                      <a:pt x="12331" y="3144"/>
                    </a:moveTo>
                    <a:lnTo>
                      <a:pt x="16313" y="7126"/>
                    </a:lnTo>
                    <a:lnTo>
                      <a:pt x="7126" y="16278"/>
                    </a:lnTo>
                    <a:lnTo>
                      <a:pt x="3144" y="12296"/>
                    </a:lnTo>
                    <a:lnTo>
                      <a:pt x="12331" y="3144"/>
                    </a:lnTo>
                    <a:close/>
                    <a:moveTo>
                      <a:pt x="12296" y="0"/>
                    </a:moveTo>
                    <a:lnTo>
                      <a:pt x="0" y="12296"/>
                    </a:lnTo>
                    <a:lnTo>
                      <a:pt x="7126" y="19422"/>
                    </a:lnTo>
                    <a:lnTo>
                      <a:pt x="19422" y="7126"/>
                    </a:lnTo>
                    <a:lnTo>
                      <a:pt x="12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932150" y="1764600"/>
                <a:ext cx="772850" cy="77285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593625" y="777800"/>
                <a:ext cx="502150" cy="519625"/>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276425" y="4395750"/>
                <a:ext cx="1040075" cy="1055800"/>
              </a:xfrm>
              <a:custGeom>
                <a:avLst/>
                <a:gdLst/>
                <a:ahLst/>
                <a:cxnLst/>
                <a:rect l="l" t="t" r="r" b="b"/>
                <a:pathLst>
                  <a:path w="41603" h="42232" extrusionOk="0">
                    <a:moveTo>
                      <a:pt x="7126" y="3249"/>
                    </a:moveTo>
                    <a:lnTo>
                      <a:pt x="38494" y="35106"/>
                    </a:lnTo>
                    <a:lnTo>
                      <a:pt x="34477" y="39088"/>
                    </a:lnTo>
                    <a:lnTo>
                      <a:pt x="3074" y="7685"/>
                    </a:lnTo>
                    <a:lnTo>
                      <a:pt x="7126" y="3249"/>
                    </a:lnTo>
                    <a:close/>
                    <a:moveTo>
                      <a:pt x="7056" y="1"/>
                    </a:moveTo>
                    <a:lnTo>
                      <a:pt x="0" y="7755"/>
                    </a:lnTo>
                    <a:lnTo>
                      <a:pt x="34477" y="42232"/>
                    </a:lnTo>
                    <a:lnTo>
                      <a:pt x="41603" y="35141"/>
                    </a:lnTo>
                    <a:lnTo>
                      <a:pt x="7056"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788925" y="4263025"/>
                <a:ext cx="776350" cy="771975"/>
              </a:xfrm>
              <a:custGeom>
                <a:avLst/>
                <a:gdLst/>
                <a:ahLst/>
                <a:cxnLst/>
                <a:rect l="l" t="t" r="r" b="b"/>
                <a:pathLst>
                  <a:path w="31054" h="30879" extrusionOk="0">
                    <a:moveTo>
                      <a:pt x="7650" y="3109"/>
                    </a:moveTo>
                    <a:lnTo>
                      <a:pt x="18793" y="14252"/>
                    </a:lnTo>
                    <a:lnTo>
                      <a:pt x="23928" y="9082"/>
                    </a:lnTo>
                    <a:lnTo>
                      <a:pt x="27875" y="12890"/>
                    </a:lnTo>
                    <a:lnTo>
                      <a:pt x="12750" y="27770"/>
                    </a:lnTo>
                    <a:lnTo>
                      <a:pt x="3109" y="18234"/>
                    </a:lnTo>
                    <a:lnTo>
                      <a:pt x="8454" y="12680"/>
                    </a:lnTo>
                    <a:lnTo>
                      <a:pt x="3319" y="7161"/>
                    </a:lnTo>
                    <a:lnTo>
                      <a:pt x="7650" y="3109"/>
                    </a:lnTo>
                    <a:close/>
                    <a:moveTo>
                      <a:pt x="7685" y="0"/>
                    </a:moveTo>
                    <a:lnTo>
                      <a:pt x="175" y="7056"/>
                    </a:lnTo>
                    <a:lnTo>
                      <a:pt x="5415" y="12645"/>
                    </a:lnTo>
                    <a:lnTo>
                      <a:pt x="0" y="18234"/>
                    </a:lnTo>
                    <a:lnTo>
                      <a:pt x="12750" y="30879"/>
                    </a:lnTo>
                    <a:lnTo>
                      <a:pt x="31054" y="12855"/>
                    </a:lnTo>
                    <a:lnTo>
                      <a:pt x="23928" y="5938"/>
                    </a:lnTo>
                    <a:lnTo>
                      <a:pt x="18793" y="11108"/>
                    </a:lnTo>
                    <a:lnTo>
                      <a:pt x="76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788925" y="377825"/>
                <a:ext cx="776350" cy="771125"/>
              </a:xfrm>
              <a:custGeom>
                <a:avLst/>
                <a:gdLst/>
                <a:ahLst/>
                <a:cxnLst/>
                <a:rect l="l" t="t" r="r" b="b"/>
                <a:pathLst>
                  <a:path w="31054" h="30845" extrusionOk="0">
                    <a:moveTo>
                      <a:pt x="7650" y="3075"/>
                    </a:moveTo>
                    <a:lnTo>
                      <a:pt x="18793" y="14218"/>
                    </a:lnTo>
                    <a:lnTo>
                      <a:pt x="23928" y="9048"/>
                    </a:lnTo>
                    <a:lnTo>
                      <a:pt x="27875" y="12855"/>
                    </a:lnTo>
                    <a:lnTo>
                      <a:pt x="12750" y="27736"/>
                    </a:lnTo>
                    <a:lnTo>
                      <a:pt x="3109" y="18200"/>
                    </a:lnTo>
                    <a:lnTo>
                      <a:pt x="8454" y="12646"/>
                    </a:lnTo>
                    <a:lnTo>
                      <a:pt x="3319" y="7127"/>
                    </a:lnTo>
                    <a:lnTo>
                      <a:pt x="7650" y="3075"/>
                    </a:lnTo>
                    <a:close/>
                    <a:moveTo>
                      <a:pt x="7685" y="1"/>
                    </a:moveTo>
                    <a:lnTo>
                      <a:pt x="175" y="7022"/>
                    </a:lnTo>
                    <a:lnTo>
                      <a:pt x="5415" y="12611"/>
                    </a:lnTo>
                    <a:lnTo>
                      <a:pt x="0" y="18200"/>
                    </a:lnTo>
                    <a:lnTo>
                      <a:pt x="12750" y="30845"/>
                    </a:lnTo>
                    <a:lnTo>
                      <a:pt x="31054" y="12821"/>
                    </a:lnTo>
                    <a:lnTo>
                      <a:pt x="23928" y="5904"/>
                    </a:lnTo>
                    <a:lnTo>
                      <a:pt x="18793" y="11074"/>
                    </a:lnTo>
                    <a:lnTo>
                      <a:pt x="7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433725" y="4401875"/>
                <a:ext cx="772850" cy="634000"/>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097300" y="4401875"/>
                <a:ext cx="775475" cy="910825"/>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812600" y="238125"/>
                <a:ext cx="642750" cy="642750"/>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277300" y="509700"/>
                <a:ext cx="1039200" cy="1055800"/>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869575" y="50620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86957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348700" y="2745275"/>
                <a:ext cx="763250" cy="763250"/>
              </a:xfrm>
              <a:custGeom>
                <a:avLst/>
                <a:gdLst/>
                <a:ahLst/>
                <a:cxnLst/>
                <a:rect l="l" t="t" r="r" b="b"/>
                <a:pathLst>
                  <a:path w="30530" h="30530" extrusionOk="0">
                    <a:moveTo>
                      <a:pt x="23404" y="3144"/>
                    </a:moveTo>
                    <a:lnTo>
                      <a:pt x="27386" y="7126"/>
                    </a:lnTo>
                    <a:lnTo>
                      <a:pt x="7126" y="27386"/>
                    </a:lnTo>
                    <a:lnTo>
                      <a:pt x="3144" y="23404"/>
                    </a:lnTo>
                    <a:lnTo>
                      <a:pt x="23404" y="3144"/>
                    </a:lnTo>
                    <a:close/>
                    <a:moveTo>
                      <a:pt x="23404" y="0"/>
                    </a:moveTo>
                    <a:lnTo>
                      <a:pt x="0" y="23404"/>
                    </a:lnTo>
                    <a:lnTo>
                      <a:pt x="7126" y="30530"/>
                    </a:lnTo>
                    <a:lnTo>
                      <a:pt x="30530" y="7126"/>
                    </a:lnTo>
                    <a:lnTo>
                      <a:pt x="2340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32150" y="1764600"/>
                <a:ext cx="772850" cy="77285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209850" y="2191625"/>
                <a:ext cx="634875" cy="762375"/>
              </a:xfrm>
              <a:custGeom>
                <a:avLst/>
                <a:gdLst/>
                <a:ahLst/>
                <a:cxnLst/>
                <a:rect l="l" t="t" r="r" b="b"/>
                <a:pathLst>
                  <a:path w="25395" h="30495" extrusionOk="0">
                    <a:moveTo>
                      <a:pt x="18234" y="3074"/>
                    </a:moveTo>
                    <a:lnTo>
                      <a:pt x="22146" y="6707"/>
                    </a:lnTo>
                    <a:lnTo>
                      <a:pt x="16662" y="12051"/>
                    </a:lnTo>
                    <a:lnTo>
                      <a:pt x="22216" y="17780"/>
                    </a:lnTo>
                    <a:lnTo>
                      <a:pt x="12680" y="27351"/>
                    </a:lnTo>
                    <a:lnTo>
                      <a:pt x="3144" y="17815"/>
                    </a:lnTo>
                    <a:lnTo>
                      <a:pt x="18234" y="3074"/>
                    </a:lnTo>
                    <a:close/>
                    <a:moveTo>
                      <a:pt x="18234" y="0"/>
                    </a:moveTo>
                    <a:lnTo>
                      <a:pt x="0" y="17815"/>
                    </a:lnTo>
                    <a:lnTo>
                      <a:pt x="12680" y="30495"/>
                    </a:lnTo>
                    <a:lnTo>
                      <a:pt x="25360" y="17850"/>
                    </a:lnTo>
                    <a:lnTo>
                      <a:pt x="19806" y="12121"/>
                    </a:lnTo>
                    <a:lnTo>
                      <a:pt x="25395" y="6707"/>
                    </a:lnTo>
                    <a:lnTo>
                      <a:pt x="1823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209850" y="1079950"/>
                <a:ext cx="1049675" cy="772875"/>
              </a:xfrm>
              <a:custGeom>
                <a:avLst/>
                <a:gdLst/>
                <a:ahLst/>
                <a:cxnLst/>
                <a:rect l="l" t="t" r="r" b="b"/>
                <a:pathLst>
                  <a:path w="41987" h="30915" extrusionOk="0">
                    <a:moveTo>
                      <a:pt x="7126" y="3144"/>
                    </a:moveTo>
                    <a:lnTo>
                      <a:pt x="23788" y="19806"/>
                    </a:lnTo>
                    <a:lnTo>
                      <a:pt x="34861" y="8698"/>
                    </a:lnTo>
                    <a:lnTo>
                      <a:pt x="38843" y="12680"/>
                    </a:lnTo>
                    <a:lnTo>
                      <a:pt x="23788" y="27770"/>
                    </a:lnTo>
                    <a:lnTo>
                      <a:pt x="3144" y="7126"/>
                    </a:lnTo>
                    <a:lnTo>
                      <a:pt x="7126" y="3144"/>
                    </a:lnTo>
                    <a:close/>
                    <a:moveTo>
                      <a:pt x="7126" y="0"/>
                    </a:moveTo>
                    <a:lnTo>
                      <a:pt x="0" y="7126"/>
                    </a:lnTo>
                    <a:lnTo>
                      <a:pt x="23788" y="30914"/>
                    </a:lnTo>
                    <a:lnTo>
                      <a:pt x="41987" y="12680"/>
                    </a:lnTo>
                    <a:lnTo>
                      <a:pt x="34861" y="5554"/>
                    </a:lnTo>
                    <a:lnTo>
                      <a:pt x="23788" y="16662"/>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071000" y="3429925"/>
                <a:ext cx="1189400" cy="1050550"/>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44" y="29342"/>
                    </a:lnTo>
                    <a:lnTo>
                      <a:pt x="29342" y="3144"/>
                    </a:lnTo>
                    <a:close/>
                    <a:moveTo>
                      <a:pt x="29342" y="0"/>
                    </a:moveTo>
                    <a:lnTo>
                      <a:pt x="0" y="29342"/>
                    </a:lnTo>
                    <a:lnTo>
                      <a:pt x="7126" y="36468"/>
                    </a:lnTo>
                    <a:lnTo>
                      <a:pt x="12680" y="30914"/>
                    </a:lnTo>
                    <a:lnTo>
                      <a:pt x="23788" y="42022"/>
                    </a:lnTo>
                    <a:lnTo>
                      <a:pt x="36468" y="29342"/>
                    </a:lnTo>
                    <a:lnTo>
                      <a:pt x="29342" y="22216"/>
                    </a:lnTo>
                    <a:lnTo>
                      <a:pt x="23788"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65250" y="1486900"/>
                <a:ext cx="771975" cy="772850"/>
              </a:xfrm>
              <a:custGeom>
                <a:avLst/>
                <a:gdLst/>
                <a:ahLst/>
                <a:cxnLst/>
                <a:rect l="l" t="t" r="r" b="b"/>
                <a:pathLst>
                  <a:path w="30879" h="30914" extrusionOk="0">
                    <a:moveTo>
                      <a:pt x="23788" y="3144"/>
                    </a:moveTo>
                    <a:lnTo>
                      <a:pt x="27770" y="7126"/>
                    </a:lnTo>
                    <a:lnTo>
                      <a:pt x="7091" y="27770"/>
                    </a:lnTo>
                    <a:lnTo>
                      <a:pt x="3144" y="23788"/>
                    </a:lnTo>
                    <a:lnTo>
                      <a:pt x="23788" y="3144"/>
                    </a:lnTo>
                    <a:close/>
                    <a:moveTo>
                      <a:pt x="23753" y="0"/>
                    </a:moveTo>
                    <a:lnTo>
                      <a:pt x="0" y="23788"/>
                    </a:lnTo>
                    <a:lnTo>
                      <a:pt x="7091" y="30914"/>
                    </a:lnTo>
                    <a:lnTo>
                      <a:pt x="30879" y="7126"/>
                    </a:lnTo>
                    <a:lnTo>
                      <a:pt x="23753"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479675" y="777800"/>
                <a:ext cx="502150" cy="519625"/>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5755625" y="50620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75562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433725" y="515825"/>
                <a:ext cx="772850" cy="634000"/>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097300" y="515825"/>
                <a:ext cx="775475" cy="910825"/>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294875" y="932375"/>
                <a:ext cx="911700" cy="771975"/>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462625" y="2745275"/>
                <a:ext cx="763275" cy="763250"/>
              </a:xfrm>
              <a:custGeom>
                <a:avLst/>
                <a:gdLst/>
                <a:ahLst/>
                <a:cxnLst/>
                <a:rect l="l" t="t" r="r" b="b"/>
                <a:pathLst>
                  <a:path w="30531" h="30530" extrusionOk="0">
                    <a:moveTo>
                      <a:pt x="23405" y="3144"/>
                    </a:moveTo>
                    <a:lnTo>
                      <a:pt x="27387" y="7126"/>
                    </a:lnTo>
                    <a:lnTo>
                      <a:pt x="7127" y="27386"/>
                    </a:lnTo>
                    <a:lnTo>
                      <a:pt x="3145" y="23404"/>
                    </a:lnTo>
                    <a:lnTo>
                      <a:pt x="23405" y="3144"/>
                    </a:lnTo>
                    <a:close/>
                    <a:moveTo>
                      <a:pt x="23405" y="0"/>
                    </a:moveTo>
                    <a:lnTo>
                      <a:pt x="1" y="23404"/>
                    </a:lnTo>
                    <a:lnTo>
                      <a:pt x="7127" y="30530"/>
                    </a:lnTo>
                    <a:lnTo>
                      <a:pt x="30531" y="7126"/>
                    </a:lnTo>
                    <a:lnTo>
                      <a:pt x="2340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323775" y="2191625"/>
                <a:ext cx="634900" cy="762375"/>
              </a:xfrm>
              <a:custGeom>
                <a:avLst/>
                <a:gdLst/>
                <a:ahLst/>
                <a:cxnLst/>
                <a:rect l="l" t="t" r="r" b="b"/>
                <a:pathLst>
                  <a:path w="25396" h="30495" extrusionOk="0">
                    <a:moveTo>
                      <a:pt x="18235" y="3074"/>
                    </a:moveTo>
                    <a:lnTo>
                      <a:pt x="22147" y="6707"/>
                    </a:lnTo>
                    <a:lnTo>
                      <a:pt x="16663" y="12051"/>
                    </a:lnTo>
                    <a:lnTo>
                      <a:pt x="22217" y="17780"/>
                    </a:lnTo>
                    <a:lnTo>
                      <a:pt x="12681" y="27351"/>
                    </a:lnTo>
                    <a:lnTo>
                      <a:pt x="3145" y="17815"/>
                    </a:lnTo>
                    <a:lnTo>
                      <a:pt x="18235" y="3074"/>
                    </a:lnTo>
                    <a:close/>
                    <a:moveTo>
                      <a:pt x="18200" y="0"/>
                    </a:moveTo>
                    <a:lnTo>
                      <a:pt x="1" y="17815"/>
                    </a:lnTo>
                    <a:lnTo>
                      <a:pt x="12681" y="30495"/>
                    </a:lnTo>
                    <a:lnTo>
                      <a:pt x="25361" y="17850"/>
                    </a:lnTo>
                    <a:lnTo>
                      <a:pt x="19807" y="12121"/>
                    </a:lnTo>
                    <a:lnTo>
                      <a:pt x="25396" y="6707"/>
                    </a:lnTo>
                    <a:lnTo>
                      <a:pt x="1820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323775" y="1079950"/>
                <a:ext cx="1049700" cy="772875"/>
              </a:xfrm>
              <a:custGeom>
                <a:avLst/>
                <a:gdLst/>
                <a:ahLst/>
                <a:cxnLst/>
                <a:rect l="l" t="t" r="r" b="b"/>
                <a:pathLst>
                  <a:path w="41988" h="30915" extrusionOk="0">
                    <a:moveTo>
                      <a:pt x="7127" y="3144"/>
                    </a:moveTo>
                    <a:lnTo>
                      <a:pt x="23789" y="19806"/>
                    </a:lnTo>
                    <a:lnTo>
                      <a:pt x="34862" y="8698"/>
                    </a:lnTo>
                    <a:lnTo>
                      <a:pt x="38844" y="12680"/>
                    </a:lnTo>
                    <a:lnTo>
                      <a:pt x="23789" y="27770"/>
                    </a:lnTo>
                    <a:lnTo>
                      <a:pt x="3145" y="7126"/>
                    </a:lnTo>
                    <a:lnTo>
                      <a:pt x="7127" y="3144"/>
                    </a:lnTo>
                    <a:close/>
                    <a:moveTo>
                      <a:pt x="7127" y="0"/>
                    </a:moveTo>
                    <a:lnTo>
                      <a:pt x="1" y="7126"/>
                    </a:lnTo>
                    <a:lnTo>
                      <a:pt x="23789" y="30914"/>
                    </a:lnTo>
                    <a:lnTo>
                      <a:pt x="41988" y="12680"/>
                    </a:lnTo>
                    <a:lnTo>
                      <a:pt x="34862" y="5554"/>
                    </a:lnTo>
                    <a:lnTo>
                      <a:pt x="23789" y="16662"/>
                    </a:lnTo>
                    <a:lnTo>
                      <a:pt x="712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84950" y="3429925"/>
                <a:ext cx="1189400" cy="1050550"/>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09" y="29342"/>
                    </a:lnTo>
                    <a:lnTo>
                      <a:pt x="29342" y="3144"/>
                    </a:lnTo>
                    <a:close/>
                    <a:moveTo>
                      <a:pt x="29342" y="0"/>
                    </a:moveTo>
                    <a:lnTo>
                      <a:pt x="0" y="29342"/>
                    </a:lnTo>
                    <a:lnTo>
                      <a:pt x="7126" y="36468"/>
                    </a:lnTo>
                    <a:lnTo>
                      <a:pt x="12680" y="30914"/>
                    </a:lnTo>
                    <a:lnTo>
                      <a:pt x="23788" y="42022"/>
                    </a:lnTo>
                    <a:lnTo>
                      <a:pt x="36468" y="29342"/>
                    </a:lnTo>
                    <a:lnTo>
                      <a:pt x="29342" y="22216"/>
                    </a:lnTo>
                    <a:lnTo>
                      <a:pt x="23753"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878325" y="1486900"/>
                <a:ext cx="772850" cy="772850"/>
              </a:xfrm>
              <a:custGeom>
                <a:avLst/>
                <a:gdLst/>
                <a:ahLst/>
                <a:cxnLst/>
                <a:rect l="l" t="t" r="r" b="b"/>
                <a:pathLst>
                  <a:path w="30914" h="30914" extrusionOk="0">
                    <a:moveTo>
                      <a:pt x="23823" y="3144"/>
                    </a:moveTo>
                    <a:lnTo>
                      <a:pt x="27805" y="7126"/>
                    </a:lnTo>
                    <a:lnTo>
                      <a:pt x="7126" y="27770"/>
                    </a:lnTo>
                    <a:lnTo>
                      <a:pt x="3144" y="23788"/>
                    </a:lnTo>
                    <a:lnTo>
                      <a:pt x="23823"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93625" y="777800"/>
                <a:ext cx="502150" cy="519625"/>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869575" y="50620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86957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2"/>
            <p:cNvSpPr/>
            <p:nvPr/>
          </p:nvSpPr>
          <p:spPr>
            <a:xfrm>
              <a:off x="4558055" y="2054607"/>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4556970" y="3157713"/>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hree Columns">
  <p:cSld name="TITLE_ONLY_1">
    <p:bg>
      <p:bgPr>
        <a:solidFill>
          <a:schemeClr val="accent1"/>
        </a:solidFill>
        <a:effectLst/>
      </p:bgPr>
    </p:bg>
    <p:spTree>
      <p:nvGrpSpPr>
        <p:cNvPr id="1" name="Shape 481"/>
        <p:cNvGrpSpPr/>
        <p:nvPr/>
      </p:nvGrpSpPr>
      <p:grpSpPr>
        <a:xfrm>
          <a:off x="0" y="0"/>
          <a:ext cx="0" cy="0"/>
          <a:chOff x="0" y="0"/>
          <a:chExt cx="0" cy="0"/>
        </a:xfrm>
      </p:grpSpPr>
      <p:grpSp>
        <p:nvGrpSpPr>
          <p:cNvPr id="482" name="Google Shape;482;p14"/>
          <p:cNvGrpSpPr/>
          <p:nvPr/>
        </p:nvGrpSpPr>
        <p:grpSpPr>
          <a:xfrm rot="-2700000">
            <a:off x="6740363" y="-1100897"/>
            <a:ext cx="4088184" cy="2704787"/>
            <a:chOff x="6538847" y="-343124"/>
            <a:chExt cx="4088223" cy="2704813"/>
          </a:xfrm>
        </p:grpSpPr>
        <p:sp>
          <p:nvSpPr>
            <p:cNvPr id="483" name="Google Shape;483;p14"/>
            <p:cNvSpPr/>
            <p:nvPr/>
          </p:nvSpPr>
          <p:spPr>
            <a:xfrm>
              <a:off x="8453442" y="1225346"/>
              <a:ext cx="789127" cy="790218"/>
            </a:xfrm>
            <a:custGeom>
              <a:avLst/>
              <a:gdLst/>
              <a:ahLst/>
              <a:cxnLst/>
              <a:rect l="l" t="t" r="r" b="b"/>
              <a:pathLst>
                <a:path w="25325" h="25360" extrusionOk="0">
                  <a:moveTo>
                    <a:pt x="7126" y="3144"/>
                  </a:moveTo>
                  <a:lnTo>
                    <a:pt x="22216" y="18234"/>
                  </a:lnTo>
                  <a:lnTo>
                    <a:pt x="18234" y="22216"/>
                  </a:lnTo>
                  <a:lnTo>
                    <a:pt x="3144" y="7126"/>
                  </a:lnTo>
                  <a:lnTo>
                    <a:pt x="7126" y="3144"/>
                  </a:lnTo>
                  <a:close/>
                  <a:moveTo>
                    <a:pt x="7126" y="0"/>
                  </a:moveTo>
                  <a:lnTo>
                    <a:pt x="0" y="7126"/>
                  </a:lnTo>
                  <a:lnTo>
                    <a:pt x="18234" y="25360"/>
                  </a:lnTo>
                  <a:lnTo>
                    <a:pt x="25325" y="18234"/>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4"/>
            <p:cNvSpPr/>
            <p:nvPr/>
          </p:nvSpPr>
          <p:spPr>
            <a:xfrm>
              <a:off x="7934254" y="534186"/>
              <a:ext cx="2692816" cy="1654440"/>
            </a:xfrm>
            <a:custGeom>
              <a:avLst/>
              <a:gdLst/>
              <a:ahLst/>
              <a:cxnLst/>
              <a:rect l="l" t="t" r="r" b="b"/>
              <a:pathLst>
                <a:path w="86419" h="53095" extrusionOk="0">
                  <a:moveTo>
                    <a:pt x="23788" y="3109"/>
                  </a:moveTo>
                  <a:lnTo>
                    <a:pt x="45969" y="25325"/>
                  </a:lnTo>
                  <a:lnTo>
                    <a:pt x="57461" y="13868"/>
                  </a:lnTo>
                  <a:lnTo>
                    <a:pt x="66997" y="23404"/>
                  </a:lnTo>
                  <a:lnTo>
                    <a:pt x="63015" y="27351"/>
                  </a:lnTo>
                  <a:lnTo>
                    <a:pt x="57461" y="21832"/>
                  </a:lnTo>
                  <a:lnTo>
                    <a:pt x="49986" y="29307"/>
                  </a:lnTo>
                  <a:lnTo>
                    <a:pt x="62631" y="41987"/>
                  </a:lnTo>
                  <a:lnTo>
                    <a:pt x="79293" y="25325"/>
                  </a:lnTo>
                  <a:lnTo>
                    <a:pt x="83275" y="29307"/>
                  </a:lnTo>
                  <a:lnTo>
                    <a:pt x="62631" y="49951"/>
                  </a:lnTo>
                  <a:lnTo>
                    <a:pt x="23788" y="11073"/>
                  </a:lnTo>
                  <a:lnTo>
                    <a:pt x="7126" y="27735"/>
                  </a:lnTo>
                  <a:lnTo>
                    <a:pt x="3144" y="23753"/>
                  </a:lnTo>
                  <a:lnTo>
                    <a:pt x="23788" y="3109"/>
                  </a:lnTo>
                  <a:close/>
                  <a:moveTo>
                    <a:pt x="23788" y="0"/>
                  </a:moveTo>
                  <a:lnTo>
                    <a:pt x="0" y="23753"/>
                  </a:lnTo>
                  <a:lnTo>
                    <a:pt x="7126" y="30879"/>
                  </a:lnTo>
                  <a:lnTo>
                    <a:pt x="23788" y="14217"/>
                  </a:lnTo>
                  <a:lnTo>
                    <a:pt x="62631" y="53095"/>
                  </a:lnTo>
                  <a:lnTo>
                    <a:pt x="86419" y="29307"/>
                  </a:lnTo>
                  <a:lnTo>
                    <a:pt x="79293" y="22181"/>
                  </a:lnTo>
                  <a:lnTo>
                    <a:pt x="62631" y="38843"/>
                  </a:lnTo>
                  <a:lnTo>
                    <a:pt x="53095" y="29307"/>
                  </a:lnTo>
                  <a:lnTo>
                    <a:pt x="57461" y="24941"/>
                  </a:lnTo>
                  <a:lnTo>
                    <a:pt x="62980" y="30495"/>
                  </a:lnTo>
                  <a:lnTo>
                    <a:pt x="70106" y="23369"/>
                  </a:lnTo>
                  <a:lnTo>
                    <a:pt x="57461" y="10724"/>
                  </a:lnTo>
                  <a:lnTo>
                    <a:pt x="45969" y="22181"/>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4"/>
            <p:cNvSpPr/>
            <p:nvPr/>
          </p:nvSpPr>
          <p:spPr>
            <a:xfrm>
              <a:off x="9145692" y="1917596"/>
              <a:ext cx="443002" cy="444092"/>
            </a:xfrm>
            <a:custGeom>
              <a:avLst/>
              <a:gdLst/>
              <a:ahLst/>
              <a:cxnLst/>
              <a:rect l="l" t="t" r="r" b="b"/>
              <a:pathLst>
                <a:path w="14217" h="14252" extrusionOk="0">
                  <a:moveTo>
                    <a:pt x="7091" y="3144"/>
                  </a:moveTo>
                  <a:lnTo>
                    <a:pt x="11073" y="7126"/>
                  </a:lnTo>
                  <a:lnTo>
                    <a:pt x="7091" y="11108"/>
                  </a:lnTo>
                  <a:lnTo>
                    <a:pt x="3109" y="7126"/>
                  </a:lnTo>
                  <a:lnTo>
                    <a:pt x="7091" y="3144"/>
                  </a:lnTo>
                  <a:close/>
                  <a:moveTo>
                    <a:pt x="7091" y="0"/>
                  </a:moveTo>
                  <a:lnTo>
                    <a:pt x="0" y="7126"/>
                  </a:lnTo>
                  <a:lnTo>
                    <a:pt x="7091" y="14252"/>
                  </a:lnTo>
                  <a:lnTo>
                    <a:pt x="14217" y="7126"/>
                  </a:lnTo>
                  <a:lnTo>
                    <a:pt x="70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4"/>
            <p:cNvSpPr/>
            <p:nvPr/>
          </p:nvSpPr>
          <p:spPr>
            <a:xfrm>
              <a:off x="8107317" y="188061"/>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4"/>
            <p:cNvSpPr/>
            <p:nvPr/>
          </p:nvSpPr>
          <p:spPr>
            <a:xfrm>
              <a:off x="8293435" y="-338762"/>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4"/>
            <p:cNvSpPr/>
            <p:nvPr/>
          </p:nvSpPr>
          <p:spPr>
            <a:xfrm>
              <a:off x="7242003" y="-331127"/>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4"/>
            <p:cNvSpPr/>
            <p:nvPr/>
          </p:nvSpPr>
          <p:spPr>
            <a:xfrm>
              <a:off x="7068941" y="188061"/>
              <a:ext cx="1136343" cy="962190"/>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4"/>
            <p:cNvSpPr/>
            <p:nvPr/>
          </p:nvSpPr>
          <p:spPr>
            <a:xfrm>
              <a:off x="6538847" y="-343124"/>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14"/>
          <p:cNvGrpSpPr/>
          <p:nvPr/>
        </p:nvGrpSpPr>
        <p:grpSpPr>
          <a:xfrm rot="-2700000">
            <a:off x="-939373" y="-1100897"/>
            <a:ext cx="4088184" cy="2704787"/>
            <a:chOff x="6538847" y="-343124"/>
            <a:chExt cx="4088223" cy="2704813"/>
          </a:xfrm>
        </p:grpSpPr>
        <p:sp>
          <p:nvSpPr>
            <p:cNvPr id="492" name="Google Shape;492;p14"/>
            <p:cNvSpPr/>
            <p:nvPr/>
          </p:nvSpPr>
          <p:spPr>
            <a:xfrm>
              <a:off x="8453442" y="1225346"/>
              <a:ext cx="789127" cy="790218"/>
            </a:xfrm>
            <a:custGeom>
              <a:avLst/>
              <a:gdLst/>
              <a:ahLst/>
              <a:cxnLst/>
              <a:rect l="l" t="t" r="r" b="b"/>
              <a:pathLst>
                <a:path w="25325" h="25360" extrusionOk="0">
                  <a:moveTo>
                    <a:pt x="7126" y="3144"/>
                  </a:moveTo>
                  <a:lnTo>
                    <a:pt x="22216" y="18234"/>
                  </a:lnTo>
                  <a:lnTo>
                    <a:pt x="18234" y="22216"/>
                  </a:lnTo>
                  <a:lnTo>
                    <a:pt x="3144" y="7126"/>
                  </a:lnTo>
                  <a:lnTo>
                    <a:pt x="7126" y="3144"/>
                  </a:lnTo>
                  <a:close/>
                  <a:moveTo>
                    <a:pt x="7126" y="0"/>
                  </a:moveTo>
                  <a:lnTo>
                    <a:pt x="0" y="7126"/>
                  </a:lnTo>
                  <a:lnTo>
                    <a:pt x="18234" y="25360"/>
                  </a:lnTo>
                  <a:lnTo>
                    <a:pt x="25325" y="18234"/>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4"/>
            <p:cNvSpPr/>
            <p:nvPr/>
          </p:nvSpPr>
          <p:spPr>
            <a:xfrm>
              <a:off x="7934254" y="534186"/>
              <a:ext cx="2692816" cy="1654440"/>
            </a:xfrm>
            <a:custGeom>
              <a:avLst/>
              <a:gdLst/>
              <a:ahLst/>
              <a:cxnLst/>
              <a:rect l="l" t="t" r="r" b="b"/>
              <a:pathLst>
                <a:path w="86419" h="53095" extrusionOk="0">
                  <a:moveTo>
                    <a:pt x="23788" y="3109"/>
                  </a:moveTo>
                  <a:lnTo>
                    <a:pt x="45969" y="25325"/>
                  </a:lnTo>
                  <a:lnTo>
                    <a:pt x="57461" y="13868"/>
                  </a:lnTo>
                  <a:lnTo>
                    <a:pt x="66997" y="23404"/>
                  </a:lnTo>
                  <a:lnTo>
                    <a:pt x="63015" y="27351"/>
                  </a:lnTo>
                  <a:lnTo>
                    <a:pt x="57461" y="21832"/>
                  </a:lnTo>
                  <a:lnTo>
                    <a:pt x="49986" y="29307"/>
                  </a:lnTo>
                  <a:lnTo>
                    <a:pt x="62631" y="41987"/>
                  </a:lnTo>
                  <a:lnTo>
                    <a:pt x="79293" y="25325"/>
                  </a:lnTo>
                  <a:lnTo>
                    <a:pt x="83275" y="29307"/>
                  </a:lnTo>
                  <a:lnTo>
                    <a:pt x="62631" y="49951"/>
                  </a:lnTo>
                  <a:lnTo>
                    <a:pt x="23788" y="11073"/>
                  </a:lnTo>
                  <a:lnTo>
                    <a:pt x="7126" y="27735"/>
                  </a:lnTo>
                  <a:lnTo>
                    <a:pt x="3144" y="23753"/>
                  </a:lnTo>
                  <a:lnTo>
                    <a:pt x="23788" y="3109"/>
                  </a:lnTo>
                  <a:close/>
                  <a:moveTo>
                    <a:pt x="23788" y="0"/>
                  </a:moveTo>
                  <a:lnTo>
                    <a:pt x="0" y="23753"/>
                  </a:lnTo>
                  <a:lnTo>
                    <a:pt x="7126" y="30879"/>
                  </a:lnTo>
                  <a:lnTo>
                    <a:pt x="23788" y="14217"/>
                  </a:lnTo>
                  <a:lnTo>
                    <a:pt x="62631" y="53095"/>
                  </a:lnTo>
                  <a:lnTo>
                    <a:pt x="86419" y="29307"/>
                  </a:lnTo>
                  <a:lnTo>
                    <a:pt x="79293" y="22181"/>
                  </a:lnTo>
                  <a:lnTo>
                    <a:pt x="62631" y="38843"/>
                  </a:lnTo>
                  <a:lnTo>
                    <a:pt x="53095" y="29307"/>
                  </a:lnTo>
                  <a:lnTo>
                    <a:pt x="57461" y="24941"/>
                  </a:lnTo>
                  <a:lnTo>
                    <a:pt x="62980" y="30495"/>
                  </a:lnTo>
                  <a:lnTo>
                    <a:pt x="70106" y="23369"/>
                  </a:lnTo>
                  <a:lnTo>
                    <a:pt x="57461" y="10724"/>
                  </a:lnTo>
                  <a:lnTo>
                    <a:pt x="45969" y="22181"/>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4"/>
            <p:cNvSpPr/>
            <p:nvPr/>
          </p:nvSpPr>
          <p:spPr>
            <a:xfrm>
              <a:off x="9145692" y="1917596"/>
              <a:ext cx="443002" cy="444092"/>
            </a:xfrm>
            <a:custGeom>
              <a:avLst/>
              <a:gdLst/>
              <a:ahLst/>
              <a:cxnLst/>
              <a:rect l="l" t="t" r="r" b="b"/>
              <a:pathLst>
                <a:path w="14217" h="14252" extrusionOk="0">
                  <a:moveTo>
                    <a:pt x="7091" y="3144"/>
                  </a:moveTo>
                  <a:lnTo>
                    <a:pt x="11073" y="7126"/>
                  </a:lnTo>
                  <a:lnTo>
                    <a:pt x="7091" y="11108"/>
                  </a:lnTo>
                  <a:lnTo>
                    <a:pt x="3109" y="7126"/>
                  </a:lnTo>
                  <a:lnTo>
                    <a:pt x="7091" y="3144"/>
                  </a:lnTo>
                  <a:close/>
                  <a:moveTo>
                    <a:pt x="7091" y="0"/>
                  </a:moveTo>
                  <a:lnTo>
                    <a:pt x="0" y="7126"/>
                  </a:lnTo>
                  <a:lnTo>
                    <a:pt x="7091" y="14252"/>
                  </a:lnTo>
                  <a:lnTo>
                    <a:pt x="14217" y="7126"/>
                  </a:lnTo>
                  <a:lnTo>
                    <a:pt x="70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4"/>
            <p:cNvSpPr/>
            <p:nvPr/>
          </p:nvSpPr>
          <p:spPr>
            <a:xfrm>
              <a:off x="8107317" y="188061"/>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4"/>
            <p:cNvSpPr/>
            <p:nvPr/>
          </p:nvSpPr>
          <p:spPr>
            <a:xfrm>
              <a:off x="8293435" y="-338762"/>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4"/>
            <p:cNvSpPr/>
            <p:nvPr/>
          </p:nvSpPr>
          <p:spPr>
            <a:xfrm>
              <a:off x="7242003" y="-331127"/>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4"/>
            <p:cNvSpPr/>
            <p:nvPr/>
          </p:nvSpPr>
          <p:spPr>
            <a:xfrm>
              <a:off x="7068941" y="188061"/>
              <a:ext cx="1136343" cy="962190"/>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4"/>
            <p:cNvSpPr/>
            <p:nvPr/>
          </p:nvSpPr>
          <p:spPr>
            <a:xfrm>
              <a:off x="6538847" y="-343124"/>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0" name="Google Shape;500;p14"/>
          <p:cNvSpPr txBox="1">
            <a:spLocks noGrp="1"/>
          </p:cNvSpPr>
          <p:nvPr>
            <p:ph type="title"/>
          </p:nvPr>
        </p:nvSpPr>
        <p:spPr>
          <a:xfrm>
            <a:off x="598500" y="504030"/>
            <a:ext cx="79470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2800"/>
              <a:buNone/>
              <a:defRPr>
                <a:solidFill>
                  <a:schemeClr val="accent4"/>
                </a:solidFill>
              </a:defRPr>
            </a:lvl1pPr>
            <a:lvl2pPr lvl="1" algn="ctr" rtl="0">
              <a:spcBef>
                <a:spcPts val="0"/>
              </a:spcBef>
              <a:spcAft>
                <a:spcPts val="0"/>
              </a:spcAft>
              <a:buClr>
                <a:schemeClr val="accent4"/>
              </a:buClr>
              <a:buSzPts val="2800"/>
              <a:buNone/>
              <a:defRPr>
                <a:solidFill>
                  <a:schemeClr val="accent4"/>
                </a:solidFill>
              </a:defRPr>
            </a:lvl2pPr>
            <a:lvl3pPr lvl="2" algn="ctr" rtl="0">
              <a:spcBef>
                <a:spcPts val="0"/>
              </a:spcBef>
              <a:spcAft>
                <a:spcPts val="0"/>
              </a:spcAft>
              <a:buClr>
                <a:schemeClr val="accent4"/>
              </a:buClr>
              <a:buSzPts val="2800"/>
              <a:buNone/>
              <a:defRPr>
                <a:solidFill>
                  <a:schemeClr val="accent4"/>
                </a:solidFill>
              </a:defRPr>
            </a:lvl3pPr>
            <a:lvl4pPr lvl="3" algn="ctr" rtl="0">
              <a:spcBef>
                <a:spcPts val="0"/>
              </a:spcBef>
              <a:spcAft>
                <a:spcPts val="0"/>
              </a:spcAft>
              <a:buClr>
                <a:schemeClr val="accent4"/>
              </a:buClr>
              <a:buSzPts val="2800"/>
              <a:buNone/>
              <a:defRPr>
                <a:solidFill>
                  <a:schemeClr val="accent4"/>
                </a:solidFill>
              </a:defRPr>
            </a:lvl4pPr>
            <a:lvl5pPr lvl="4" algn="ctr" rtl="0">
              <a:spcBef>
                <a:spcPts val="0"/>
              </a:spcBef>
              <a:spcAft>
                <a:spcPts val="0"/>
              </a:spcAft>
              <a:buClr>
                <a:schemeClr val="accent4"/>
              </a:buClr>
              <a:buSzPts val="2800"/>
              <a:buNone/>
              <a:defRPr>
                <a:solidFill>
                  <a:schemeClr val="accent4"/>
                </a:solidFill>
              </a:defRPr>
            </a:lvl5pPr>
            <a:lvl6pPr lvl="5" algn="ctr" rtl="0">
              <a:spcBef>
                <a:spcPts val="0"/>
              </a:spcBef>
              <a:spcAft>
                <a:spcPts val="0"/>
              </a:spcAft>
              <a:buClr>
                <a:schemeClr val="accent4"/>
              </a:buClr>
              <a:buSzPts val="2800"/>
              <a:buNone/>
              <a:defRPr>
                <a:solidFill>
                  <a:schemeClr val="accent4"/>
                </a:solidFill>
              </a:defRPr>
            </a:lvl6pPr>
            <a:lvl7pPr lvl="6" algn="ctr" rtl="0">
              <a:spcBef>
                <a:spcPts val="0"/>
              </a:spcBef>
              <a:spcAft>
                <a:spcPts val="0"/>
              </a:spcAft>
              <a:buClr>
                <a:schemeClr val="accent4"/>
              </a:buClr>
              <a:buSzPts val="2800"/>
              <a:buNone/>
              <a:defRPr>
                <a:solidFill>
                  <a:schemeClr val="accent4"/>
                </a:solidFill>
              </a:defRPr>
            </a:lvl7pPr>
            <a:lvl8pPr lvl="7" algn="ctr" rtl="0">
              <a:spcBef>
                <a:spcPts val="0"/>
              </a:spcBef>
              <a:spcAft>
                <a:spcPts val="0"/>
              </a:spcAft>
              <a:buClr>
                <a:schemeClr val="accent4"/>
              </a:buClr>
              <a:buSzPts val="2800"/>
              <a:buNone/>
              <a:defRPr>
                <a:solidFill>
                  <a:schemeClr val="accent4"/>
                </a:solidFill>
              </a:defRPr>
            </a:lvl8pPr>
            <a:lvl9pPr lvl="8" algn="ctr" rtl="0">
              <a:spcBef>
                <a:spcPts val="0"/>
              </a:spcBef>
              <a:spcAft>
                <a:spcPts val="0"/>
              </a:spcAft>
              <a:buClr>
                <a:schemeClr val="accent4"/>
              </a:buClr>
              <a:buSzPts val="2800"/>
              <a:buNone/>
              <a:defRPr>
                <a:solidFill>
                  <a:schemeClr val="accent4"/>
                </a:solidFill>
              </a:defRPr>
            </a:lvl9pPr>
          </a:lstStyle>
          <a:p>
            <a:endParaRPr/>
          </a:p>
        </p:txBody>
      </p:sp>
      <p:sp>
        <p:nvSpPr>
          <p:cNvPr id="501" name="Google Shape;501;p14"/>
          <p:cNvSpPr txBox="1">
            <a:spLocks noGrp="1"/>
          </p:cNvSpPr>
          <p:nvPr>
            <p:ph type="title" idx="2"/>
          </p:nvPr>
        </p:nvSpPr>
        <p:spPr>
          <a:xfrm>
            <a:off x="947284" y="3001472"/>
            <a:ext cx="2178900" cy="66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4200"/>
              <a:buNone/>
              <a:defRPr sz="4200">
                <a:solidFill>
                  <a:schemeClr val="dk1"/>
                </a:solidFill>
              </a:defRPr>
            </a:lvl2pPr>
            <a:lvl3pPr lvl="2" algn="ctr" rtl="0">
              <a:spcBef>
                <a:spcPts val="0"/>
              </a:spcBef>
              <a:spcAft>
                <a:spcPts val="0"/>
              </a:spcAft>
              <a:buClr>
                <a:schemeClr val="dk1"/>
              </a:buClr>
              <a:buSzPts val="4200"/>
              <a:buNone/>
              <a:defRPr sz="4200">
                <a:solidFill>
                  <a:schemeClr val="dk1"/>
                </a:solidFill>
              </a:defRPr>
            </a:lvl3pPr>
            <a:lvl4pPr lvl="3" algn="ctr" rtl="0">
              <a:spcBef>
                <a:spcPts val="0"/>
              </a:spcBef>
              <a:spcAft>
                <a:spcPts val="0"/>
              </a:spcAft>
              <a:buClr>
                <a:schemeClr val="dk1"/>
              </a:buClr>
              <a:buSzPts val="4200"/>
              <a:buNone/>
              <a:defRPr sz="4200">
                <a:solidFill>
                  <a:schemeClr val="dk1"/>
                </a:solidFill>
              </a:defRPr>
            </a:lvl4pPr>
            <a:lvl5pPr lvl="4" algn="ctr" rtl="0">
              <a:spcBef>
                <a:spcPts val="0"/>
              </a:spcBef>
              <a:spcAft>
                <a:spcPts val="0"/>
              </a:spcAft>
              <a:buClr>
                <a:schemeClr val="dk1"/>
              </a:buClr>
              <a:buSzPts val="4200"/>
              <a:buNone/>
              <a:defRPr sz="4200">
                <a:solidFill>
                  <a:schemeClr val="dk1"/>
                </a:solidFill>
              </a:defRPr>
            </a:lvl5pPr>
            <a:lvl6pPr lvl="5" algn="ctr" rtl="0">
              <a:spcBef>
                <a:spcPts val="0"/>
              </a:spcBef>
              <a:spcAft>
                <a:spcPts val="0"/>
              </a:spcAft>
              <a:buClr>
                <a:schemeClr val="dk1"/>
              </a:buClr>
              <a:buSzPts val="4200"/>
              <a:buNone/>
              <a:defRPr sz="4200">
                <a:solidFill>
                  <a:schemeClr val="dk1"/>
                </a:solidFill>
              </a:defRPr>
            </a:lvl6pPr>
            <a:lvl7pPr lvl="6" algn="ctr" rtl="0">
              <a:spcBef>
                <a:spcPts val="0"/>
              </a:spcBef>
              <a:spcAft>
                <a:spcPts val="0"/>
              </a:spcAft>
              <a:buClr>
                <a:schemeClr val="dk1"/>
              </a:buClr>
              <a:buSzPts val="4200"/>
              <a:buNone/>
              <a:defRPr sz="4200">
                <a:solidFill>
                  <a:schemeClr val="dk1"/>
                </a:solidFill>
              </a:defRPr>
            </a:lvl7pPr>
            <a:lvl8pPr lvl="7" algn="ctr" rtl="0">
              <a:spcBef>
                <a:spcPts val="0"/>
              </a:spcBef>
              <a:spcAft>
                <a:spcPts val="0"/>
              </a:spcAft>
              <a:buClr>
                <a:schemeClr val="dk1"/>
              </a:buClr>
              <a:buSzPts val="4200"/>
              <a:buNone/>
              <a:defRPr sz="4200">
                <a:solidFill>
                  <a:schemeClr val="dk1"/>
                </a:solidFill>
              </a:defRPr>
            </a:lvl8pPr>
            <a:lvl9pPr lvl="8" algn="ctr" rtl="0">
              <a:spcBef>
                <a:spcPts val="0"/>
              </a:spcBef>
              <a:spcAft>
                <a:spcPts val="0"/>
              </a:spcAft>
              <a:buClr>
                <a:schemeClr val="dk1"/>
              </a:buClr>
              <a:buSzPts val="4200"/>
              <a:buNone/>
              <a:defRPr sz="4200">
                <a:solidFill>
                  <a:schemeClr val="dk1"/>
                </a:solidFill>
              </a:defRPr>
            </a:lvl9pPr>
          </a:lstStyle>
          <a:p>
            <a:endParaRPr/>
          </a:p>
        </p:txBody>
      </p:sp>
      <p:sp>
        <p:nvSpPr>
          <p:cNvPr id="502" name="Google Shape;502;p14"/>
          <p:cNvSpPr txBox="1">
            <a:spLocks noGrp="1"/>
          </p:cNvSpPr>
          <p:nvPr>
            <p:ph type="subTitle" idx="1"/>
          </p:nvPr>
        </p:nvSpPr>
        <p:spPr>
          <a:xfrm>
            <a:off x="947284" y="3656925"/>
            <a:ext cx="2178900" cy="94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3" name="Google Shape;503;p14"/>
          <p:cNvSpPr txBox="1">
            <a:spLocks noGrp="1"/>
          </p:cNvSpPr>
          <p:nvPr>
            <p:ph type="title" idx="3"/>
          </p:nvPr>
        </p:nvSpPr>
        <p:spPr>
          <a:xfrm>
            <a:off x="3482550" y="3001472"/>
            <a:ext cx="2178900" cy="66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4200"/>
              <a:buNone/>
              <a:defRPr sz="4200">
                <a:solidFill>
                  <a:schemeClr val="dk1"/>
                </a:solidFill>
              </a:defRPr>
            </a:lvl2pPr>
            <a:lvl3pPr lvl="2" algn="ctr" rtl="0">
              <a:spcBef>
                <a:spcPts val="0"/>
              </a:spcBef>
              <a:spcAft>
                <a:spcPts val="0"/>
              </a:spcAft>
              <a:buClr>
                <a:schemeClr val="dk1"/>
              </a:buClr>
              <a:buSzPts val="4200"/>
              <a:buNone/>
              <a:defRPr sz="4200">
                <a:solidFill>
                  <a:schemeClr val="dk1"/>
                </a:solidFill>
              </a:defRPr>
            </a:lvl3pPr>
            <a:lvl4pPr lvl="3" algn="ctr" rtl="0">
              <a:spcBef>
                <a:spcPts val="0"/>
              </a:spcBef>
              <a:spcAft>
                <a:spcPts val="0"/>
              </a:spcAft>
              <a:buClr>
                <a:schemeClr val="dk1"/>
              </a:buClr>
              <a:buSzPts val="4200"/>
              <a:buNone/>
              <a:defRPr sz="4200">
                <a:solidFill>
                  <a:schemeClr val="dk1"/>
                </a:solidFill>
              </a:defRPr>
            </a:lvl4pPr>
            <a:lvl5pPr lvl="4" algn="ctr" rtl="0">
              <a:spcBef>
                <a:spcPts val="0"/>
              </a:spcBef>
              <a:spcAft>
                <a:spcPts val="0"/>
              </a:spcAft>
              <a:buClr>
                <a:schemeClr val="dk1"/>
              </a:buClr>
              <a:buSzPts val="4200"/>
              <a:buNone/>
              <a:defRPr sz="4200">
                <a:solidFill>
                  <a:schemeClr val="dk1"/>
                </a:solidFill>
              </a:defRPr>
            </a:lvl5pPr>
            <a:lvl6pPr lvl="5" algn="ctr" rtl="0">
              <a:spcBef>
                <a:spcPts val="0"/>
              </a:spcBef>
              <a:spcAft>
                <a:spcPts val="0"/>
              </a:spcAft>
              <a:buClr>
                <a:schemeClr val="dk1"/>
              </a:buClr>
              <a:buSzPts val="4200"/>
              <a:buNone/>
              <a:defRPr sz="4200">
                <a:solidFill>
                  <a:schemeClr val="dk1"/>
                </a:solidFill>
              </a:defRPr>
            </a:lvl6pPr>
            <a:lvl7pPr lvl="6" algn="ctr" rtl="0">
              <a:spcBef>
                <a:spcPts val="0"/>
              </a:spcBef>
              <a:spcAft>
                <a:spcPts val="0"/>
              </a:spcAft>
              <a:buClr>
                <a:schemeClr val="dk1"/>
              </a:buClr>
              <a:buSzPts val="4200"/>
              <a:buNone/>
              <a:defRPr sz="4200">
                <a:solidFill>
                  <a:schemeClr val="dk1"/>
                </a:solidFill>
              </a:defRPr>
            </a:lvl7pPr>
            <a:lvl8pPr lvl="7" algn="ctr" rtl="0">
              <a:spcBef>
                <a:spcPts val="0"/>
              </a:spcBef>
              <a:spcAft>
                <a:spcPts val="0"/>
              </a:spcAft>
              <a:buClr>
                <a:schemeClr val="dk1"/>
              </a:buClr>
              <a:buSzPts val="4200"/>
              <a:buNone/>
              <a:defRPr sz="4200">
                <a:solidFill>
                  <a:schemeClr val="dk1"/>
                </a:solidFill>
              </a:defRPr>
            </a:lvl8pPr>
            <a:lvl9pPr lvl="8" algn="ctr" rtl="0">
              <a:spcBef>
                <a:spcPts val="0"/>
              </a:spcBef>
              <a:spcAft>
                <a:spcPts val="0"/>
              </a:spcAft>
              <a:buClr>
                <a:schemeClr val="dk1"/>
              </a:buClr>
              <a:buSzPts val="4200"/>
              <a:buNone/>
              <a:defRPr sz="4200">
                <a:solidFill>
                  <a:schemeClr val="dk1"/>
                </a:solidFill>
              </a:defRPr>
            </a:lvl9pPr>
          </a:lstStyle>
          <a:p>
            <a:endParaRPr/>
          </a:p>
        </p:txBody>
      </p:sp>
      <p:sp>
        <p:nvSpPr>
          <p:cNvPr id="504" name="Google Shape;504;p14"/>
          <p:cNvSpPr txBox="1">
            <a:spLocks noGrp="1"/>
          </p:cNvSpPr>
          <p:nvPr>
            <p:ph type="subTitle" idx="4"/>
          </p:nvPr>
        </p:nvSpPr>
        <p:spPr>
          <a:xfrm>
            <a:off x="3482550" y="3656925"/>
            <a:ext cx="2178900" cy="94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5" name="Google Shape;505;p14"/>
          <p:cNvSpPr txBox="1">
            <a:spLocks noGrp="1"/>
          </p:cNvSpPr>
          <p:nvPr>
            <p:ph type="title" idx="5"/>
          </p:nvPr>
        </p:nvSpPr>
        <p:spPr>
          <a:xfrm>
            <a:off x="6017816" y="3001472"/>
            <a:ext cx="2178900" cy="66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4200"/>
              <a:buNone/>
              <a:defRPr sz="4200">
                <a:solidFill>
                  <a:schemeClr val="dk1"/>
                </a:solidFill>
              </a:defRPr>
            </a:lvl2pPr>
            <a:lvl3pPr lvl="2" algn="ctr" rtl="0">
              <a:spcBef>
                <a:spcPts val="0"/>
              </a:spcBef>
              <a:spcAft>
                <a:spcPts val="0"/>
              </a:spcAft>
              <a:buClr>
                <a:schemeClr val="dk1"/>
              </a:buClr>
              <a:buSzPts val="4200"/>
              <a:buNone/>
              <a:defRPr sz="4200">
                <a:solidFill>
                  <a:schemeClr val="dk1"/>
                </a:solidFill>
              </a:defRPr>
            </a:lvl3pPr>
            <a:lvl4pPr lvl="3" algn="ctr" rtl="0">
              <a:spcBef>
                <a:spcPts val="0"/>
              </a:spcBef>
              <a:spcAft>
                <a:spcPts val="0"/>
              </a:spcAft>
              <a:buClr>
                <a:schemeClr val="dk1"/>
              </a:buClr>
              <a:buSzPts val="4200"/>
              <a:buNone/>
              <a:defRPr sz="4200">
                <a:solidFill>
                  <a:schemeClr val="dk1"/>
                </a:solidFill>
              </a:defRPr>
            </a:lvl4pPr>
            <a:lvl5pPr lvl="4" algn="ctr" rtl="0">
              <a:spcBef>
                <a:spcPts val="0"/>
              </a:spcBef>
              <a:spcAft>
                <a:spcPts val="0"/>
              </a:spcAft>
              <a:buClr>
                <a:schemeClr val="dk1"/>
              </a:buClr>
              <a:buSzPts val="4200"/>
              <a:buNone/>
              <a:defRPr sz="4200">
                <a:solidFill>
                  <a:schemeClr val="dk1"/>
                </a:solidFill>
              </a:defRPr>
            </a:lvl5pPr>
            <a:lvl6pPr lvl="5" algn="ctr" rtl="0">
              <a:spcBef>
                <a:spcPts val="0"/>
              </a:spcBef>
              <a:spcAft>
                <a:spcPts val="0"/>
              </a:spcAft>
              <a:buClr>
                <a:schemeClr val="dk1"/>
              </a:buClr>
              <a:buSzPts val="4200"/>
              <a:buNone/>
              <a:defRPr sz="4200">
                <a:solidFill>
                  <a:schemeClr val="dk1"/>
                </a:solidFill>
              </a:defRPr>
            </a:lvl6pPr>
            <a:lvl7pPr lvl="6" algn="ctr" rtl="0">
              <a:spcBef>
                <a:spcPts val="0"/>
              </a:spcBef>
              <a:spcAft>
                <a:spcPts val="0"/>
              </a:spcAft>
              <a:buClr>
                <a:schemeClr val="dk1"/>
              </a:buClr>
              <a:buSzPts val="4200"/>
              <a:buNone/>
              <a:defRPr sz="4200">
                <a:solidFill>
                  <a:schemeClr val="dk1"/>
                </a:solidFill>
              </a:defRPr>
            </a:lvl7pPr>
            <a:lvl8pPr lvl="7" algn="ctr" rtl="0">
              <a:spcBef>
                <a:spcPts val="0"/>
              </a:spcBef>
              <a:spcAft>
                <a:spcPts val="0"/>
              </a:spcAft>
              <a:buClr>
                <a:schemeClr val="dk1"/>
              </a:buClr>
              <a:buSzPts val="4200"/>
              <a:buNone/>
              <a:defRPr sz="4200">
                <a:solidFill>
                  <a:schemeClr val="dk1"/>
                </a:solidFill>
              </a:defRPr>
            </a:lvl8pPr>
            <a:lvl9pPr lvl="8" algn="ctr" rtl="0">
              <a:spcBef>
                <a:spcPts val="0"/>
              </a:spcBef>
              <a:spcAft>
                <a:spcPts val="0"/>
              </a:spcAft>
              <a:buClr>
                <a:schemeClr val="dk1"/>
              </a:buClr>
              <a:buSzPts val="4200"/>
              <a:buNone/>
              <a:defRPr sz="4200">
                <a:solidFill>
                  <a:schemeClr val="dk1"/>
                </a:solidFill>
              </a:defRPr>
            </a:lvl9pPr>
          </a:lstStyle>
          <a:p>
            <a:endParaRPr/>
          </a:p>
        </p:txBody>
      </p:sp>
      <p:sp>
        <p:nvSpPr>
          <p:cNvPr id="506" name="Google Shape;506;p14"/>
          <p:cNvSpPr txBox="1">
            <a:spLocks noGrp="1"/>
          </p:cNvSpPr>
          <p:nvPr>
            <p:ph type="subTitle" idx="6"/>
          </p:nvPr>
        </p:nvSpPr>
        <p:spPr>
          <a:xfrm>
            <a:off x="6017816" y="3656925"/>
            <a:ext cx="2178900" cy="94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507"/>
        <p:cNvGrpSpPr/>
        <p:nvPr/>
      </p:nvGrpSpPr>
      <p:grpSpPr>
        <a:xfrm>
          <a:off x="0" y="0"/>
          <a:ext cx="0" cy="0"/>
          <a:chOff x="0" y="0"/>
          <a:chExt cx="0" cy="0"/>
        </a:xfrm>
      </p:grpSpPr>
      <p:sp>
        <p:nvSpPr>
          <p:cNvPr id="508" name="Google Shape;508;p15"/>
          <p:cNvSpPr txBox="1">
            <a:spLocks noGrp="1"/>
          </p:cNvSpPr>
          <p:nvPr>
            <p:ph type="body" idx="1"/>
          </p:nvPr>
        </p:nvSpPr>
        <p:spPr>
          <a:xfrm>
            <a:off x="1146750" y="2461050"/>
            <a:ext cx="2777100" cy="14799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Clr>
                <a:schemeClr val="accent4"/>
              </a:buClr>
              <a:buSzPts val="1600"/>
              <a:buChar char="●"/>
              <a:defRPr sz="1600">
                <a:solidFill>
                  <a:schemeClr val="accent4"/>
                </a:solidFill>
              </a:defRPr>
            </a:lvl1pPr>
            <a:lvl2pPr marL="914400" lvl="1" indent="-330200" rtl="0">
              <a:spcBef>
                <a:spcPts val="1600"/>
              </a:spcBef>
              <a:spcAft>
                <a:spcPts val="0"/>
              </a:spcAft>
              <a:buClr>
                <a:schemeClr val="accent4"/>
              </a:buClr>
              <a:buSzPts val="1600"/>
              <a:buChar char="○"/>
              <a:defRPr sz="1600">
                <a:solidFill>
                  <a:schemeClr val="accent4"/>
                </a:solidFill>
              </a:defRPr>
            </a:lvl2pPr>
            <a:lvl3pPr marL="1371600" lvl="2" indent="-330200" rtl="0">
              <a:spcBef>
                <a:spcPts val="1600"/>
              </a:spcBef>
              <a:spcAft>
                <a:spcPts val="0"/>
              </a:spcAft>
              <a:buClr>
                <a:schemeClr val="accent4"/>
              </a:buClr>
              <a:buSzPts val="1600"/>
              <a:buChar char="■"/>
              <a:defRPr sz="1600">
                <a:solidFill>
                  <a:schemeClr val="accent4"/>
                </a:solidFill>
              </a:defRPr>
            </a:lvl3pPr>
            <a:lvl4pPr marL="1828800" lvl="3" indent="-330200" rtl="0">
              <a:spcBef>
                <a:spcPts val="1600"/>
              </a:spcBef>
              <a:spcAft>
                <a:spcPts val="0"/>
              </a:spcAft>
              <a:buClr>
                <a:schemeClr val="accent4"/>
              </a:buClr>
              <a:buSzPts val="1600"/>
              <a:buChar char="●"/>
              <a:defRPr sz="1600">
                <a:solidFill>
                  <a:schemeClr val="accent4"/>
                </a:solidFill>
              </a:defRPr>
            </a:lvl4pPr>
            <a:lvl5pPr marL="2286000" lvl="4" indent="-330200" rtl="0">
              <a:spcBef>
                <a:spcPts val="1600"/>
              </a:spcBef>
              <a:spcAft>
                <a:spcPts val="0"/>
              </a:spcAft>
              <a:buClr>
                <a:schemeClr val="accent4"/>
              </a:buClr>
              <a:buSzPts val="1600"/>
              <a:buChar char="○"/>
              <a:defRPr sz="1600">
                <a:solidFill>
                  <a:schemeClr val="accent4"/>
                </a:solidFill>
              </a:defRPr>
            </a:lvl5pPr>
            <a:lvl6pPr marL="2743200" lvl="5" indent="-330200" rtl="0">
              <a:spcBef>
                <a:spcPts val="1600"/>
              </a:spcBef>
              <a:spcAft>
                <a:spcPts val="0"/>
              </a:spcAft>
              <a:buClr>
                <a:schemeClr val="accent4"/>
              </a:buClr>
              <a:buSzPts val="1600"/>
              <a:buChar char="■"/>
              <a:defRPr sz="1600">
                <a:solidFill>
                  <a:schemeClr val="accent4"/>
                </a:solidFill>
              </a:defRPr>
            </a:lvl6pPr>
            <a:lvl7pPr marL="3200400" lvl="6" indent="-330200" rtl="0">
              <a:spcBef>
                <a:spcPts val="1600"/>
              </a:spcBef>
              <a:spcAft>
                <a:spcPts val="0"/>
              </a:spcAft>
              <a:buClr>
                <a:schemeClr val="accent4"/>
              </a:buClr>
              <a:buSzPts val="1600"/>
              <a:buChar char="●"/>
              <a:defRPr sz="1600">
                <a:solidFill>
                  <a:schemeClr val="accent4"/>
                </a:solidFill>
              </a:defRPr>
            </a:lvl7pPr>
            <a:lvl8pPr marL="3657600" lvl="7" indent="-330200" rtl="0">
              <a:spcBef>
                <a:spcPts val="1600"/>
              </a:spcBef>
              <a:spcAft>
                <a:spcPts val="0"/>
              </a:spcAft>
              <a:buClr>
                <a:schemeClr val="accent4"/>
              </a:buClr>
              <a:buSzPts val="1600"/>
              <a:buChar char="○"/>
              <a:defRPr sz="1600">
                <a:solidFill>
                  <a:schemeClr val="accent4"/>
                </a:solidFill>
              </a:defRPr>
            </a:lvl8pPr>
            <a:lvl9pPr marL="4114800" lvl="8" indent="-330200" rtl="0">
              <a:spcBef>
                <a:spcPts val="1600"/>
              </a:spcBef>
              <a:spcAft>
                <a:spcPts val="1600"/>
              </a:spcAft>
              <a:buClr>
                <a:schemeClr val="accent4"/>
              </a:buClr>
              <a:buSzPts val="1600"/>
              <a:buChar char="■"/>
              <a:defRPr sz="1600">
                <a:solidFill>
                  <a:schemeClr val="accent4"/>
                </a:solidFill>
              </a:defRPr>
            </a:lvl9pPr>
          </a:lstStyle>
          <a:p>
            <a:endParaRPr/>
          </a:p>
        </p:txBody>
      </p:sp>
      <p:sp>
        <p:nvSpPr>
          <p:cNvPr id="509" name="Google Shape;509;p15"/>
          <p:cNvSpPr txBox="1">
            <a:spLocks noGrp="1"/>
          </p:cNvSpPr>
          <p:nvPr>
            <p:ph type="title"/>
          </p:nvPr>
        </p:nvSpPr>
        <p:spPr>
          <a:xfrm>
            <a:off x="598500" y="504030"/>
            <a:ext cx="79470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10" name="Google Shape;510;p15"/>
          <p:cNvSpPr txBox="1">
            <a:spLocks noGrp="1"/>
          </p:cNvSpPr>
          <p:nvPr>
            <p:ph type="title" idx="2"/>
          </p:nvPr>
        </p:nvSpPr>
        <p:spPr>
          <a:xfrm>
            <a:off x="1146750" y="1812150"/>
            <a:ext cx="2777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grpSp>
        <p:nvGrpSpPr>
          <p:cNvPr id="511" name="Google Shape;511;p15"/>
          <p:cNvGrpSpPr/>
          <p:nvPr/>
        </p:nvGrpSpPr>
        <p:grpSpPr>
          <a:xfrm>
            <a:off x="-845314" y="4304497"/>
            <a:ext cx="10178327" cy="2024574"/>
            <a:chOff x="-845314" y="4304497"/>
            <a:chExt cx="10178327" cy="2024574"/>
          </a:xfrm>
        </p:grpSpPr>
        <p:sp>
          <p:nvSpPr>
            <p:cNvPr id="512" name="Google Shape;512;p15"/>
            <p:cNvSpPr/>
            <p:nvPr/>
          </p:nvSpPr>
          <p:spPr>
            <a:xfrm>
              <a:off x="5429849" y="5181823"/>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a:off x="3181094" y="5365760"/>
              <a:ext cx="1308346" cy="963311"/>
            </a:xfrm>
            <a:custGeom>
              <a:avLst/>
              <a:gdLst/>
              <a:ahLst/>
              <a:cxnLst/>
              <a:rect l="l" t="t" r="r" b="b"/>
              <a:pathLst>
                <a:path w="41988" h="30915" extrusionOk="0">
                  <a:moveTo>
                    <a:pt x="7127" y="3144"/>
                  </a:moveTo>
                  <a:lnTo>
                    <a:pt x="23789" y="19806"/>
                  </a:lnTo>
                  <a:lnTo>
                    <a:pt x="34862" y="8698"/>
                  </a:lnTo>
                  <a:lnTo>
                    <a:pt x="38844" y="12680"/>
                  </a:lnTo>
                  <a:lnTo>
                    <a:pt x="23789" y="27770"/>
                  </a:lnTo>
                  <a:lnTo>
                    <a:pt x="3145" y="7126"/>
                  </a:lnTo>
                  <a:lnTo>
                    <a:pt x="7127" y="3144"/>
                  </a:lnTo>
                  <a:close/>
                  <a:moveTo>
                    <a:pt x="7127" y="0"/>
                  </a:moveTo>
                  <a:lnTo>
                    <a:pt x="1" y="7126"/>
                  </a:lnTo>
                  <a:lnTo>
                    <a:pt x="23789" y="30914"/>
                  </a:lnTo>
                  <a:lnTo>
                    <a:pt x="41988" y="12680"/>
                  </a:lnTo>
                  <a:lnTo>
                    <a:pt x="34862" y="5554"/>
                  </a:lnTo>
                  <a:lnTo>
                    <a:pt x="23789" y="16662"/>
                  </a:lnTo>
                  <a:lnTo>
                    <a:pt x="712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a:off x="3517435" y="4989161"/>
              <a:ext cx="625880" cy="647661"/>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5"/>
            <p:cNvSpPr/>
            <p:nvPr/>
          </p:nvSpPr>
          <p:spPr>
            <a:xfrm>
              <a:off x="7500057" y="4490632"/>
              <a:ext cx="967643" cy="961130"/>
            </a:xfrm>
            <a:custGeom>
              <a:avLst/>
              <a:gdLst/>
              <a:ahLst/>
              <a:cxnLst/>
              <a:rect l="l" t="t" r="r" b="b"/>
              <a:pathLst>
                <a:path w="31054" h="30845" extrusionOk="0">
                  <a:moveTo>
                    <a:pt x="7650" y="3075"/>
                  </a:moveTo>
                  <a:lnTo>
                    <a:pt x="18793" y="14218"/>
                  </a:lnTo>
                  <a:lnTo>
                    <a:pt x="23928" y="9048"/>
                  </a:lnTo>
                  <a:lnTo>
                    <a:pt x="27875" y="12855"/>
                  </a:lnTo>
                  <a:lnTo>
                    <a:pt x="12750" y="27736"/>
                  </a:lnTo>
                  <a:lnTo>
                    <a:pt x="3109" y="18200"/>
                  </a:lnTo>
                  <a:lnTo>
                    <a:pt x="8454" y="12646"/>
                  </a:lnTo>
                  <a:lnTo>
                    <a:pt x="3319" y="7127"/>
                  </a:lnTo>
                  <a:lnTo>
                    <a:pt x="7650" y="3075"/>
                  </a:lnTo>
                  <a:close/>
                  <a:moveTo>
                    <a:pt x="7685" y="1"/>
                  </a:moveTo>
                  <a:lnTo>
                    <a:pt x="175" y="7022"/>
                  </a:lnTo>
                  <a:lnTo>
                    <a:pt x="5415" y="12611"/>
                  </a:lnTo>
                  <a:lnTo>
                    <a:pt x="0" y="18200"/>
                  </a:lnTo>
                  <a:lnTo>
                    <a:pt x="12750" y="30845"/>
                  </a:lnTo>
                  <a:lnTo>
                    <a:pt x="31054" y="12821"/>
                  </a:lnTo>
                  <a:lnTo>
                    <a:pt x="23928" y="5904"/>
                  </a:lnTo>
                  <a:lnTo>
                    <a:pt x="18793" y="11074"/>
                  </a:lnTo>
                  <a:lnTo>
                    <a:pt x="7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5"/>
            <p:cNvSpPr/>
            <p:nvPr/>
          </p:nvSpPr>
          <p:spPr>
            <a:xfrm>
              <a:off x="6283166" y="4316510"/>
              <a:ext cx="801124" cy="801124"/>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5"/>
            <p:cNvSpPr/>
            <p:nvPr/>
          </p:nvSpPr>
          <p:spPr>
            <a:xfrm>
              <a:off x="5615968" y="4655001"/>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5"/>
            <p:cNvSpPr/>
            <p:nvPr/>
          </p:nvSpPr>
          <p:spPr>
            <a:xfrm>
              <a:off x="3861379" y="4650638"/>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5"/>
            <p:cNvSpPr/>
            <p:nvPr/>
          </p:nvSpPr>
          <p:spPr>
            <a:xfrm>
              <a:off x="8361008" y="4989161"/>
              <a:ext cx="625880" cy="647661"/>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5"/>
            <p:cNvSpPr/>
            <p:nvPr/>
          </p:nvSpPr>
          <p:spPr>
            <a:xfrm>
              <a:off x="8704952" y="4650638"/>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5"/>
            <p:cNvSpPr/>
            <p:nvPr/>
          </p:nvSpPr>
          <p:spPr>
            <a:xfrm>
              <a:off x="4564536" y="4662635"/>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5"/>
            <p:cNvSpPr/>
            <p:nvPr/>
          </p:nvSpPr>
          <p:spPr>
            <a:xfrm>
              <a:off x="6638016" y="4662635"/>
              <a:ext cx="966552" cy="1135252"/>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a:off x="4391473" y="5181823"/>
              <a:ext cx="1136343" cy="962190"/>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5"/>
            <p:cNvSpPr/>
            <p:nvPr/>
          </p:nvSpPr>
          <p:spPr>
            <a:xfrm>
              <a:off x="3517435" y="4989161"/>
              <a:ext cx="625880" cy="647661"/>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5"/>
            <p:cNvSpPr/>
            <p:nvPr/>
          </p:nvSpPr>
          <p:spPr>
            <a:xfrm>
              <a:off x="3861379" y="4650638"/>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5"/>
            <p:cNvSpPr/>
            <p:nvPr/>
          </p:nvSpPr>
          <p:spPr>
            <a:xfrm rot="-5400000">
              <a:off x="2265996" y="5357612"/>
              <a:ext cx="967643" cy="962190"/>
            </a:xfrm>
            <a:custGeom>
              <a:avLst/>
              <a:gdLst/>
              <a:ahLst/>
              <a:cxnLst/>
              <a:rect l="l" t="t" r="r" b="b"/>
              <a:pathLst>
                <a:path w="31054" h="30879" extrusionOk="0">
                  <a:moveTo>
                    <a:pt x="7650" y="3109"/>
                  </a:moveTo>
                  <a:lnTo>
                    <a:pt x="18793" y="14252"/>
                  </a:lnTo>
                  <a:lnTo>
                    <a:pt x="23928" y="9082"/>
                  </a:lnTo>
                  <a:lnTo>
                    <a:pt x="27875" y="12890"/>
                  </a:lnTo>
                  <a:lnTo>
                    <a:pt x="12750" y="27770"/>
                  </a:lnTo>
                  <a:lnTo>
                    <a:pt x="3109" y="18234"/>
                  </a:lnTo>
                  <a:lnTo>
                    <a:pt x="8454" y="12680"/>
                  </a:lnTo>
                  <a:lnTo>
                    <a:pt x="3319" y="7161"/>
                  </a:lnTo>
                  <a:lnTo>
                    <a:pt x="7650" y="3109"/>
                  </a:lnTo>
                  <a:close/>
                  <a:moveTo>
                    <a:pt x="7685" y="0"/>
                  </a:moveTo>
                  <a:lnTo>
                    <a:pt x="175" y="7056"/>
                  </a:lnTo>
                  <a:lnTo>
                    <a:pt x="5415" y="12645"/>
                  </a:lnTo>
                  <a:lnTo>
                    <a:pt x="0" y="18234"/>
                  </a:lnTo>
                  <a:lnTo>
                    <a:pt x="12750" y="30879"/>
                  </a:lnTo>
                  <a:lnTo>
                    <a:pt x="31054" y="12855"/>
                  </a:lnTo>
                  <a:lnTo>
                    <a:pt x="23928" y="5938"/>
                  </a:lnTo>
                  <a:lnTo>
                    <a:pt x="18793" y="11108"/>
                  </a:lnTo>
                  <a:lnTo>
                    <a:pt x="768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5"/>
            <p:cNvSpPr/>
            <p:nvPr/>
          </p:nvSpPr>
          <p:spPr>
            <a:xfrm rot="-5400000">
              <a:off x="2779202" y="4824807"/>
              <a:ext cx="625880" cy="647661"/>
            </a:xfrm>
            <a:custGeom>
              <a:avLst/>
              <a:gdLst/>
              <a:ahLst/>
              <a:cxnLst/>
              <a:rect l="l" t="t" r="r" b="b"/>
              <a:pathLst>
                <a:path w="20086" h="20785" extrusionOk="0">
                  <a:moveTo>
                    <a:pt x="7127" y="3284"/>
                  </a:moveTo>
                  <a:lnTo>
                    <a:pt x="16977" y="13309"/>
                  </a:lnTo>
                  <a:lnTo>
                    <a:pt x="12925" y="17640"/>
                  </a:lnTo>
                  <a:lnTo>
                    <a:pt x="3040" y="8035"/>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rot="-5400000">
              <a:off x="-845314" y="5180732"/>
              <a:ext cx="963280" cy="96328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5"/>
            <p:cNvSpPr/>
            <p:nvPr/>
          </p:nvSpPr>
          <p:spPr>
            <a:xfrm rot="-5400000">
              <a:off x="-845314" y="5180732"/>
              <a:ext cx="963280" cy="96328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5"/>
            <p:cNvSpPr/>
            <p:nvPr/>
          </p:nvSpPr>
          <p:spPr>
            <a:xfrm rot="-5400000">
              <a:off x="376999" y="4673510"/>
              <a:ext cx="951315" cy="951315"/>
            </a:xfrm>
            <a:custGeom>
              <a:avLst/>
              <a:gdLst/>
              <a:ahLst/>
              <a:cxnLst/>
              <a:rect l="l" t="t" r="r" b="b"/>
              <a:pathLst>
                <a:path w="30530" h="30530" extrusionOk="0">
                  <a:moveTo>
                    <a:pt x="23404" y="3144"/>
                  </a:moveTo>
                  <a:lnTo>
                    <a:pt x="27386" y="7126"/>
                  </a:lnTo>
                  <a:lnTo>
                    <a:pt x="7126" y="27386"/>
                  </a:lnTo>
                  <a:lnTo>
                    <a:pt x="3144" y="23404"/>
                  </a:lnTo>
                  <a:lnTo>
                    <a:pt x="23404" y="3144"/>
                  </a:lnTo>
                  <a:close/>
                  <a:moveTo>
                    <a:pt x="23404" y="0"/>
                  </a:moveTo>
                  <a:lnTo>
                    <a:pt x="0" y="23404"/>
                  </a:lnTo>
                  <a:lnTo>
                    <a:pt x="7126" y="30530"/>
                  </a:lnTo>
                  <a:lnTo>
                    <a:pt x="30530" y="7126"/>
                  </a:lnTo>
                  <a:lnTo>
                    <a:pt x="2340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5"/>
            <p:cNvSpPr/>
            <p:nvPr/>
          </p:nvSpPr>
          <p:spPr>
            <a:xfrm rot="-5400000">
              <a:off x="-233612" y="4927121"/>
              <a:ext cx="791308" cy="950224"/>
            </a:xfrm>
            <a:custGeom>
              <a:avLst/>
              <a:gdLst/>
              <a:ahLst/>
              <a:cxnLst/>
              <a:rect l="l" t="t" r="r" b="b"/>
              <a:pathLst>
                <a:path w="25395" h="30495" extrusionOk="0">
                  <a:moveTo>
                    <a:pt x="18234" y="3074"/>
                  </a:moveTo>
                  <a:lnTo>
                    <a:pt x="22146" y="6707"/>
                  </a:lnTo>
                  <a:lnTo>
                    <a:pt x="16662" y="12051"/>
                  </a:lnTo>
                  <a:lnTo>
                    <a:pt x="22216" y="17780"/>
                  </a:lnTo>
                  <a:lnTo>
                    <a:pt x="12680" y="27351"/>
                  </a:lnTo>
                  <a:lnTo>
                    <a:pt x="3144" y="17815"/>
                  </a:lnTo>
                  <a:lnTo>
                    <a:pt x="18234" y="3074"/>
                  </a:lnTo>
                  <a:close/>
                  <a:moveTo>
                    <a:pt x="18234" y="0"/>
                  </a:moveTo>
                  <a:lnTo>
                    <a:pt x="0" y="17815"/>
                  </a:lnTo>
                  <a:lnTo>
                    <a:pt x="12680" y="30495"/>
                  </a:lnTo>
                  <a:lnTo>
                    <a:pt x="25360" y="17850"/>
                  </a:lnTo>
                  <a:lnTo>
                    <a:pt x="19806" y="12121"/>
                  </a:lnTo>
                  <a:lnTo>
                    <a:pt x="25395" y="6707"/>
                  </a:lnTo>
                  <a:lnTo>
                    <a:pt x="1823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5"/>
            <p:cNvSpPr/>
            <p:nvPr/>
          </p:nvSpPr>
          <p:spPr>
            <a:xfrm rot="-5400000">
              <a:off x="1143816" y="4575013"/>
              <a:ext cx="1482468" cy="1309406"/>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44" y="29342"/>
                  </a:lnTo>
                  <a:lnTo>
                    <a:pt x="29342" y="3144"/>
                  </a:lnTo>
                  <a:close/>
                  <a:moveTo>
                    <a:pt x="29342" y="0"/>
                  </a:moveTo>
                  <a:lnTo>
                    <a:pt x="0" y="29342"/>
                  </a:lnTo>
                  <a:lnTo>
                    <a:pt x="7126" y="36468"/>
                  </a:lnTo>
                  <a:lnTo>
                    <a:pt x="12680" y="30914"/>
                  </a:lnTo>
                  <a:lnTo>
                    <a:pt x="23788" y="42022"/>
                  </a:lnTo>
                  <a:lnTo>
                    <a:pt x="36468" y="29342"/>
                  </a:lnTo>
                  <a:lnTo>
                    <a:pt x="29342" y="22216"/>
                  </a:lnTo>
                  <a:lnTo>
                    <a:pt x="23788"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5"/>
            <p:cNvSpPr/>
            <p:nvPr/>
          </p:nvSpPr>
          <p:spPr>
            <a:xfrm rot="-5400000">
              <a:off x="2430334" y="4489027"/>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5"/>
            <p:cNvSpPr/>
            <p:nvPr/>
          </p:nvSpPr>
          <p:spPr>
            <a:xfrm rot="-5400000">
              <a:off x="-147615" y="4487381"/>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5"/>
            <p:cNvSpPr/>
            <p:nvPr/>
          </p:nvSpPr>
          <p:spPr>
            <a:xfrm rot="-5400000">
              <a:off x="956037" y="4303952"/>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5"/>
            <p:cNvSpPr/>
            <p:nvPr/>
          </p:nvSpPr>
          <p:spPr>
            <a:xfrm rot="-5400000">
              <a:off x="8367410" y="4316506"/>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5"/>
            <p:cNvSpPr/>
            <p:nvPr/>
          </p:nvSpPr>
          <p:spPr>
            <a:xfrm rot="-5400000">
              <a:off x="3330097" y="4495019"/>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design">
  <p:cSld name="CAPTION_ONLY_1_1">
    <p:bg>
      <p:bgPr>
        <a:solidFill>
          <a:schemeClr val="accent1"/>
        </a:solidFill>
        <a:effectLst/>
      </p:bgPr>
    </p:bg>
    <p:spTree>
      <p:nvGrpSpPr>
        <p:cNvPr id="1" name="Shape 538"/>
        <p:cNvGrpSpPr/>
        <p:nvPr/>
      </p:nvGrpSpPr>
      <p:grpSpPr>
        <a:xfrm>
          <a:off x="0" y="0"/>
          <a:ext cx="0" cy="0"/>
          <a:chOff x="0" y="0"/>
          <a:chExt cx="0" cy="0"/>
        </a:xfrm>
      </p:grpSpPr>
      <p:sp>
        <p:nvSpPr>
          <p:cNvPr id="539" name="Google Shape;539;p16"/>
          <p:cNvSpPr txBox="1">
            <a:spLocks noGrp="1"/>
          </p:cNvSpPr>
          <p:nvPr>
            <p:ph type="title"/>
          </p:nvPr>
        </p:nvSpPr>
        <p:spPr>
          <a:xfrm>
            <a:off x="598500" y="504030"/>
            <a:ext cx="79470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2800"/>
              <a:buNone/>
              <a:defRPr>
                <a:solidFill>
                  <a:schemeClr val="accent4"/>
                </a:solidFill>
              </a:defRPr>
            </a:lvl1pPr>
            <a:lvl2pPr lvl="1" algn="ctr" rtl="0">
              <a:spcBef>
                <a:spcPts val="0"/>
              </a:spcBef>
              <a:spcAft>
                <a:spcPts val="0"/>
              </a:spcAft>
              <a:buClr>
                <a:schemeClr val="accent4"/>
              </a:buClr>
              <a:buSzPts val="2800"/>
              <a:buNone/>
              <a:defRPr>
                <a:solidFill>
                  <a:schemeClr val="accent4"/>
                </a:solidFill>
              </a:defRPr>
            </a:lvl2pPr>
            <a:lvl3pPr lvl="2" algn="ctr" rtl="0">
              <a:spcBef>
                <a:spcPts val="0"/>
              </a:spcBef>
              <a:spcAft>
                <a:spcPts val="0"/>
              </a:spcAft>
              <a:buClr>
                <a:schemeClr val="accent4"/>
              </a:buClr>
              <a:buSzPts val="2800"/>
              <a:buNone/>
              <a:defRPr>
                <a:solidFill>
                  <a:schemeClr val="accent4"/>
                </a:solidFill>
              </a:defRPr>
            </a:lvl3pPr>
            <a:lvl4pPr lvl="3" algn="ctr" rtl="0">
              <a:spcBef>
                <a:spcPts val="0"/>
              </a:spcBef>
              <a:spcAft>
                <a:spcPts val="0"/>
              </a:spcAft>
              <a:buClr>
                <a:schemeClr val="accent4"/>
              </a:buClr>
              <a:buSzPts val="2800"/>
              <a:buNone/>
              <a:defRPr>
                <a:solidFill>
                  <a:schemeClr val="accent4"/>
                </a:solidFill>
              </a:defRPr>
            </a:lvl4pPr>
            <a:lvl5pPr lvl="4" algn="ctr" rtl="0">
              <a:spcBef>
                <a:spcPts val="0"/>
              </a:spcBef>
              <a:spcAft>
                <a:spcPts val="0"/>
              </a:spcAft>
              <a:buClr>
                <a:schemeClr val="accent4"/>
              </a:buClr>
              <a:buSzPts val="2800"/>
              <a:buNone/>
              <a:defRPr>
                <a:solidFill>
                  <a:schemeClr val="accent4"/>
                </a:solidFill>
              </a:defRPr>
            </a:lvl5pPr>
            <a:lvl6pPr lvl="5" algn="ctr" rtl="0">
              <a:spcBef>
                <a:spcPts val="0"/>
              </a:spcBef>
              <a:spcAft>
                <a:spcPts val="0"/>
              </a:spcAft>
              <a:buClr>
                <a:schemeClr val="accent4"/>
              </a:buClr>
              <a:buSzPts val="2800"/>
              <a:buNone/>
              <a:defRPr>
                <a:solidFill>
                  <a:schemeClr val="accent4"/>
                </a:solidFill>
              </a:defRPr>
            </a:lvl6pPr>
            <a:lvl7pPr lvl="6" algn="ctr" rtl="0">
              <a:spcBef>
                <a:spcPts val="0"/>
              </a:spcBef>
              <a:spcAft>
                <a:spcPts val="0"/>
              </a:spcAft>
              <a:buClr>
                <a:schemeClr val="accent4"/>
              </a:buClr>
              <a:buSzPts val="2800"/>
              <a:buNone/>
              <a:defRPr>
                <a:solidFill>
                  <a:schemeClr val="accent4"/>
                </a:solidFill>
              </a:defRPr>
            </a:lvl7pPr>
            <a:lvl8pPr lvl="7" algn="ctr" rtl="0">
              <a:spcBef>
                <a:spcPts val="0"/>
              </a:spcBef>
              <a:spcAft>
                <a:spcPts val="0"/>
              </a:spcAft>
              <a:buClr>
                <a:schemeClr val="accent4"/>
              </a:buClr>
              <a:buSzPts val="2800"/>
              <a:buNone/>
              <a:defRPr>
                <a:solidFill>
                  <a:schemeClr val="accent4"/>
                </a:solidFill>
              </a:defRPr>
            </a:lvl8pPr>
            <a:lvl9pPr lvl="8" algn="ctr" rtl="0">
              <a:spcBef>
                <a:spcPts val="0"/>
              </a:spcBef>
              <a:spcAft>
                <a:spcPts val="0"/>
              </a:spcAft>
              <a:buClr>
                <a:schemeClr val="accent4"/>
              </a:buClr>
              <a:buSzPts val="2800"/>
              <a:buNone/>
              <a:defRPr>
                <a:solidFill>
                  <a:schemeClr val="accent4"/>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wo Columns">
  <p:cSld name="CAPTION_ONLY_1">
    <p:bg>
      <p:bgPr>
        <a:solidFill>
          <a:schemeClr val="accent1"/>
        </a:solidFill>
        <a:effectLst/>
      </p:bgPr>
    </p:bg>
    <p:spTree>
      <p:nvGrpSpPr>
        <p:cNvPr id="1" name="Shape 540"/>
        <p:cNvGrpSpPr/>
        <p:nvPr/>
      </p:nvGrpSpPr>
      <p:grpSpPr>
        <a:xfrm>
          <a:off x="0" y="0"/>
          <a:ext cx="0" cy="0"/>
          <a:chOff x="0" y="0"/>
          <a:chExt cx="0" cy="0"/>
        </a:xfrm>
      </p:grpSpPr>
      <p:sp>
        <p:nvSpPr>
          <p:cNvPr id="541" name="Google Shape;541;p17"/>
          <p:cNvSpPr txBox="1">
            <a:spLocks noGrp="1"/>
          </p:cNvSpPr>
          <p:nvPr>
            <p:ph type="title"/>
          </p:nvPr>
        </p:nvSpPr>
        <p:spPr>
          <a:xfrm>
            <a:off x="598500" y="504030"/>
            <a:ext cx="79470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2800"/>
              <a:buNone/>
              <a:defRPr>
                <a:solidFill>
                  <a:schemeClr val="accent4"/>
                </a:solidFill>
              </a:defRPr>
            </a:lvl1pPr>
            <a:lvl2pPr lvl="1" algn="ctr" rtl="0">
              <a:spcBef>
                <a:spcPts val="0"/>
              </a:spcBef>
              <a:spcAft>
                <a:spcPts val="0"/>
              </a:spcAft>
              <a:buClr>
                <a:schemeClr val="accent4"/>
              </a:buClr>
              <a:buSzPts val="2800"/>
              <a:buNone/>
              <a:defRPr>
                <a:solidFill>
                  <a:schemeClr val="accent4"/>
                </a:solidFill>
              </a:defRPr>
            </a:lvl2pPr>
            <a:lvl3pPr lvl="2" algn="ctr" rtl="0">
              <a:spcBef>
                <a:spcPts val="0"/>
              </a:spcBef>
              <a:spcAft>
                <a:spcPts val="0"/>
              </a:spcAft>
              <a:buClr>
                <a:schemeClr val="accent4"/>
              </a:buClr>
              <a:buSzPts val="2800"/>
              <a:buNone/>
              <a:defRPr>
                <a:solidFill>
                  <a:schemeClr val="accent4"/>
                </a:solidFill>
              </a:defRPr>
            </a:lvl3pPr>
            <a:lvl4pPr lvl="3" algn="ctr" rtl="0">
              <a:spcBef>
                <a:spcPts val="0"/>
              </a:spcBef>
              <a:spcAft>
                <a:spcPts val="0"/>
              </a:spcAft>
              <a:buClr>
                <a:schemeClr val="accent4"/>
              </a:buClr>
              <a:buSzPts val="2800"/>
              <a:buNone/>
              <a:defRPr>
                <a:solidFill>
                  <a:schemeClr val="accent4"/>
                </a:solidFill>
              </a:defRPr>
            </a:lvl4pPr>
            <a:lvl5pPr lvl="4" algn="ctr" rtl="0">
              <a:spcBef>
                <a:spcPts val="0"/>
              </a:spcBef>
              <a:spcAft>
                <a:spcPts val="0"/>
              </a:spcAft>
              <a:buClr>
                <a:schemeClr val="accent4"/>
              </a:buClr>
              <a:buSzPts val="2800"/>
              <a:buNone/>
              <a:defRPr>
                <a:solidFill>
                  <a:schemeClr val="accent4"/>
                </a:solidFill>
              </a:defRPr>
            </a:lvl5pPr>
            <a:lvl6pPr lvl="5" algn="ctr" rtl="0">
              <a:spcBef>
                <a:spcPts val="0"/>
              </a:spcBef>
              <a:spcAft>
                <a:spcPts val="0"/>
              </a:spcAft>
              <a:buClr>
                <a:schemeClr val="accent4"/>
              </a:buClr>
              <a:buSzPts val="2800"/>
              <a:buNone/>
              <a:defRPr>
                <a:solidFill>
                  <a:schemeClr val="accent4"/>
                </a:solidFill>
              </a:defRPr>
            </a:lvl6pPr>
            <a:lvl7pPr lvl="6" algn="ctr" rtl="0">
              <a:spcBef>
                <a:spcPts val="0"/>
              </a:spcBef>
              <a:spcAft>
                <a:spcPts val="0"/>
              </a:spcAft>
              <a:buClr>
                <a:schemeClr val="accent4"/>
              </a:buClr>
              <a:buSzPts val="2800"/>
              <a:buNone/>
              <a:defRPr>
                <a:solidFill>
                  <a:schemeClr val="accent4"/>
                </a:solidFill>
              </a:defRPr>
            </a:lvl7pPr>
            <a:lvl8pPr lvl="7" algn="ctr" rtl="0">
              <a:spcBef>
                <a:spcPts val="0"/>
              </a:spcBef>
              <a:spcAft>
                <a:spcPts val="0"/>
              </a:spcAft>
              <a:buClr>
                <a:schemeClr val="accent4"/>
              </a:buClr>
              <a:buSzPts val="2800"/>
              <a:buNone/>
              <a:defRPr>
                <a:solidFill>
                  <a:schemeClr val="accent4"/>
                </a:solidFill>
              </a:defRPr>
            </a:lvl8pPr>
            <a:lvl9pPr lvl="8" algn="ctr" rtl="0">
              <a:spcBef>
                <a:spcPts val="0"/>
              </a:spcBef>
              <a:spcAft>
                <a:spcPts val="0"/>
              </a:spcAft>
              <a:buClr>
                <a:schemeClr val="accent4"/>
              </a:buClr>
              <a:buSzPts val="2800"/>
              <a:buNone/>
              <a:defRPr>
                <a:solidFill>
                  <a:schemeClr val="accent4"/>
                </a:solidFill>
              </a:defRPr>
            </a:lvl9pPr>
          </a:lstStyle>
          <a:p>
            <a:endParaRPr/>
          </a:p>
        </p:txBody>
      </p:sp>
      <p:sp>
        <p:nvSpPr>
          <p:cNvPr id="542" name="Google Shape;542;p17"/>
          <p:cNvSpPr txBox="1">
            <a:spLocks noGrp="1"/>
          </p:cNvSpPr>
          <p:nvPr>
            <p:ph type="title" idx="2"/>
          </p:nvPr>
        </p:nvSpPr>
        <p:spPr>
          <a:xfrm>
            <a:off x="5005675" y="1937400"/>
            <a:ext cx="2976600" cy="407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1800"/>
              <a:buNone/>
              <a:defRPr sz="1800">
                <a:solidFill>
                  <a:schemeClr val="dk1"/>
                </a:solidFill>
              </a:defRPr>
            </a:lvl1pPr>
            <a:lvl2pPr lvl="1" rtl="0">
              <a:spcBef>
                <a:spcPts val="0"/>
              </a:spcBef>
              <a:spcAft>
                <a:spcPts val="0"/>
              </a:spcAft>
              <a:buClr>
                <a:schemeClr val="dk1"/>
              </a:buClr>
              <a:buSzPts val="4200"/>
              <a:buNone/>
              <a:defRPr sz="4200">
                <a:solidFill>
                  <a:schemeClr val="dk1"/>
                </a:solidFill>
              </a:defRPr>
            </a:lvl2pPr>
            <a:lvl3pPr lvl="2" rtl="0">
              <a:spcBef>
                <a:spcPts val="0"/>
              </a:spcBef>
              <a:spcAft>
                <a:spcPts val="0"/>
              </a:spcAft>
              <a:buClr>
                <a:schemeClr val="dk1"/>
              </a:buClr>
              <a:buSzPts val="4200"/>
              <a:buNone/>
              <a:defRPr sz="4200">
                <a:solidFill>
                  <a:schemeClr val="dk1"/>
                </a:solidFill>
              </a:defRPr>
            </a:lvl3pPr>
            <a:lvl4pPr lvl="3" rtl="0">
              <a:spcBef>
                <a:spcPts val="0"/>
              </a:spcBef>
              <a:spcAft>
                <a:spcPts val="0"/>
              </a:spcAft>
              <a:buClr>
                <a:schemeClr val="dk1"/>
              </a:buClr>
              <a:buSzPts val="4200"/>
              <a:buNone/>
              <a:defRPr sz="4200">
                <a:solidFill>
                  <a:schemeClr val="dk1"/>
                </a:solidFill>
              </a:defRPr>
            </a:lvl4pPr>
            <a:lvl5pPr lvl="4" rtl="0">
              <a:spcBef>
                <a:spcPts val="0"/>
              </a:spcBef>
              <a:spcAft>
                <a:spcPts val="0"/>
              </a:spcAft>
              <a:buClr>
                <a:schemeClr val="dk1"/>
              </a:buClr>
              <a:buSzPts val="4200"/>
              <a:buNone/>
              <a:defRPr sz="4200">
                <a:solidFill>
                  <a:schemeClr val="dk1"/>
                </a:solidFill>
              </a:defRPr>
            </a:lvl5pPr>
            <a:lvl6pPr lvl="5" rtl="0">
              <a:spcBef>
                <a:spcPts val="0"/>
              </a:spcBef>
              <a:spcAft>
                <a:spcPts val="0"/>
              </a:spcAft>
              <a:buClr>
                <a:schemeClr val="dk1"/>
              </a:buClr>
              <a:buSzPts val="4200"/>
              <a:buNone/>
              <a:defRPr sz="4200">
                <a:solidFill>
                  <a:schemeClr val="dk1"/>
                </a:solidFill>
              </a:defRPr>
            </a:lvl6pPr>
            <a:lvl7pPr lvl="6" rtl="0">
              <a:spcBef>
                <a:spcPts val="0"/>
              </a:spcBef>
              <a:spcAft>
                <a:spcPts val="0"/>
              </a:spcAft>
              <a:buClr>
                <a:schemeClr val="dk1"/>
              </a:buClr>
              <a:buSzPts val="4200"/>
              <a:buNone/>
              <a:defRPr sz="4200">
                <a:solidFill>
                  <a:schemeClr val="dk1"/>
                </a:solidFill>
              </a:defRPr>
            </a:lvl7pPr>
            <a:lvl8pPr lvl="7" rtl="0">
              <a:spcBef>
                <a:spcPts val="0"/>
              </a:spcBef>
              <a:spcAft>
                <a:spcPts val="0"/>
              </a:spcAft>
              <a:buClr>
                <a:schemeClr val="dk1"/>
              </a:buClr>
              <a:buSzPts val="4200"/>
              <a:buNone/>
              <a:defRPr sz="4200">
                <a:solidFill>
                  <a:schemeClr val="dk1"/>
                </a:solidFill>
              </a:defRPr>
            </a:lvl8pPr>
            <a:lvl9pPr lvl="8" rtl="0">
              <a:spcBef>
                <a:spcPts val="0"/>
              </a:spcBef>
              <a:spcAft>
                <a:spcPts val="0"/>
              </a:spcAft>
              <a:buClr>
                <a:schemeClr val="dk1"/>
              </a:buClr>
              <a:buSzPts val="4200"/>
              <a:buNone/>
              <a:defRPr sz="4200">
                <a:solidFill>
                  <a:schemeClr val="dk1"/>
                </a:solidFill>
              </a:defRPr>
            </a:lvl9pPr>
          </a:lstStyle>
          <a:p>
            <a:endParaRPr/>
          </a:p>
        </p:txBody>
      </p:sp>
      <p:sp>
        <p:nvSpPr>
          <p:cNvPr id="543" name="Google Shape;543;p17"/>
          <p:cNvSpPr txBox="1">
            <a:spLocks noGrp="1"/>
          </p:cNvSpPr>
          <p:nvPr>
            <p:ph type="subTitle" idx="1"/>
          </p:nvPr>
        </p:nvSpPr>
        <p:spPr>
          <a:xfrm>
            <a:off x="5005675" y="2256525"/>
            <a:ext cx="2976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None/>
              <a:defRPr sz="1400">
                <a:solidFill>
                  <a:schemeClr val="accent4"/>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544" name="Google Shape;544;p17"/>
          <p:cNvSpPr txBox="1">
            <a:spLocks noGrp="1"/>
          </p:cNvSpPr>
          <p:nvPr>
            <p:ph type="title" idx="3"/>
          </p:nvPr>
        </p:nvSpPr>
        <p:spPr>
          <a:xfrm>
            <a:off x="5005675" y="3399100"/>
            <a:ext cx="2976600" cy="407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1800"/>
              <a:buNone/>
              <a:defRPr sz="1800">
                <a:solidFill>
                  <a:schemeClr val="dk1"/>
                </a:solidFill>
              </a:defRPr>
            </a:lvl1pPr>
            <a:lvl2pPr lvl="1" rtl="0">
              <a:spcBef>
                <a:spcPts val="0"/>
              </a:spcBef>
              <a:spcAft>
                <a:spcPts val="0"/>
              </a:spcAft>
              <a:buClr>
                <a:schemeClr val="dk1"/>
              </a:buClr>
              <a:buSzPts val="4200"/>
              <a:buNone/>
              <a:defRPr sz="4200">
                <a:solidFill>
                  <a:schemeClr val="dk1"/>
                </a:solidFill>
              </a:defRPr>
            </a:lvl2pPr>
            <a:lvl3pPr lvl="2" rtl="0">
              <a:spcBef>
                <a:spcPts val="0"/>
              </a:spcBef>
              <a:spcAft>
                <a:spcPts val="0"/>
              </a:spcAft>
              <a:buClr>
                <a:schemeClr val="dk1"/>
              </a:buClr>
              <a:buSzPts val="4200"/>
              <a:buNone/>
              <a:defRPr sz="4200">
                <a:solidFill>
                  <a:schemeClr val="dk1"/>
                </a:solidFill>
              </a:defRPr>
            </a:lvl3pPr>
            <a:lvl4pPr lvl="3" rtl="0">
              <a:spcBef>
                <a:spcPts val="0"/>
              </a:spcBef>
              <a:spcAft>
                <a:spcPts val="0"/>
              </a:spcAft>
              <a:buClr>
                <a:schemeClr val="dk1"/>
              </a:buClr>
              <a:buSzPts val="4200"/>
              <a:buNone/>
              <a:defRPr sz="4200">
                <a:solidFill>
                  <a:schemeClr val="dk1"/>
                </a:solidFill>
              </a:defRPr>
            </a:lvl4pPr>
            <a:lvl5pPr lvl="4" rtl="0">
              <a:spcBef>
                <a:spcPts val="0"/>
              </a:spcBef>
              <a:spcAft>
                <a:spcPts val="0"/>
              </a:spcAft>
              <a:buClr>
                <a:schemeClr val="dk1"/>
              </a:buClr>
              <a:buSzPts val="4200"/>
              <a:buNone/>
              <a:defRPr sz="4200">
                <a:solidFill>
                  <a:schemeClr val="dk1"/>
                </a:solidFill>
              </a:defRPr>
            </a:lvl5pPr>
            <a:lvl6pPr lvl="5" rtl="0">
              <a:spcBef>
                <a:spcPts val="0"/>
              </a:spcBef>
              <a:spcAft>
                <a:spcPts val="0"/>
              </a:spcAft>
              <a:buClr>
                <a:schemeClr val="dk1"/>
              </a:buClr>
              <a:buSzPts val="4200"/>
              <a:buNone/>
              <a:defRPr sz="4200">
                <a:solidFill>
                  <a:schemeClr val="dk1"/>
                </a:solidFill>
              </a:defRPr>
            </a:lvl6pPr>
            <a:lvl7pPr lvl="6" rtl="0">
              <a:spcBef>
                <a:spcPts val="0"/>
              </a:spcBef>
              <a:spcAft>
                <a:spcPts val="0"/>
              </a:spcAft>
              <a:buClr>
                <a:schemeClr val="dk1"/>
              </a:buClr>
              <a:buSzPts val="4200"/>
              <a:buNone/>
              <a:defRPr sz="4200">
                <a:solidFill>
                  <a:schemeClr val="dk1"/>
                </a:solidFill>
              </a:defRPr>
            </a:lvl7pPr>
            <a:lvl8pPr lvl="7" rtl="0">
              <a:spcBef>
                <a:spcPts val="0"/>
              </a:spcBef>
              <a:spcAft>
                <a:spcPts val="0"/>
              </a:spcAft>
              <a:buClr>
                <a:schemeClr val="dk1"/>
              </a:buClr>
              <a:buSzPts val="4200"/>
              <a:buNone/>
              <a:defRPr sz="4200">
                <a:solidFill>
                  <a:schemeClr val="dk1"/>
                </a:solidFill>
              </a:defRPr>
            </a:lvl8pPr>
            <a:lvl9pPr lvl="8" rtl="0">
              <a:spcBef>
                <a:spcPts val="0"/>
              </a:spcBef>
              <a:spcAft>
                <a:spcPts val="0"/>
              </a:spcAft>
              <a:buClr>
                <a:schemeClr val="dk1"/>
              </a:buClr>
              <a:buSzPts val="4200"/>
              <a:buNone/>
              <a:defRPr sz="4200">
                <a:solidFill>
                  <a:schemeClr val="dk1"/>
                </a:solidFill>
              </a:defRPr>
            </a:lvl9pPr>
          </a:lstStyle>
          <a:p>
            <a:endParaRPr/>
          </a:p>
        </p:txBody>
      </p:sp>
      <p:sp>
        <p:nvSpPr>
          <p:cNvPr id="545" name="Google Shape;545;p17"/>
          <p:cNvSpPr txBox="1">
            <a:spLocks noGrp="1"/>
          </p:cNvSpPr>
          <p:nvPr>
            <p:ph type="subTitle" idx="4"/>
          </p:nvPr>
        </p:nvSpPr>
        <p:spPr>
          <a:xfrm>
            <a:off x="5005675" y="3718225"/>
            <a:ext cx="2976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None/>
              <a:defRPr sz="1400">
                <a:solidFill>
                  <a:schemeClr val="accent4"/>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grpSp>
        <p:nvGrpSpPr>
          <p:cNvPr id="546" name="Google Shape;546;p17"/>
          <p:cNvGrpSpPr/>
          <p:nvPr/>
        </p:nvGrpSpPr>
        <p:grpSpPr>
          <a:xfrm>
            <a:off x="6538847" y="-343124"/>
            <a:ext cx="4088223" cy="2704813"/>
            <a:chOff x="6538847" y="-343124"/>
            <a:chExt cx="4088223" cy="2704813"/>
          </a:xfrm>
        </p:grpSpPr>
        <p:sp>
          <p:nvSpPr>
            <p:cNvPr id="547" name="Google Shape;547;p17"/>
            <p:cNvSpPr/>
            <p:nvPr/>
          </p:nvSpPr>
          <p:spPr>
            <a:xfrm>
              <a:off x="8453442" y="1225346"/>
              <a:ext cx="789127" cy="790218"/>
            </a:xfrm>
            <a:custGeom>
              <a:avLst/>
              <a:gdLst/>
              <a:ahLst/>
              <a:cxnLst/>
              <a:rect l="l" t="t" r="r" b="b"/>
              <a:pathLst>
                <a:path w="25325" h="25360" extrusionOk="0">
                  <a:moveTo>
                    <a:pt x="7126" y="3144"/>
                  </a:moveTo>
                  <a:lnTo>
                    <a:pt x="22216" y="18234"/>
                  </a:lnTo>
                  <a:lnTo>
                    <a:pt x="18234" y="22216"/>
                  </a:lnTo>
                  <a:lnTo>
                    <a:pt x="3144" y="7126"/>
                  </a:lnTo>
                  <a:lnTo>
                    <a:pt x="7126" y="3144"/>
                  </a:lnTo>
                  <a:close/>
                  <a:moveTo>
                    <a:pt x="7126" y="0"/>
                  </a:moveTo>
                  <a:lnTo>
                    <a:pt x="0" y="7126"/>
                  </a:lnTo>
                  <a:lnTo>
                    <a:pt x="18234" y="25360"/>
                  </a:lnTo>
                  <a:lnTo>
                    <a:pt x="25325" y="18234"/>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7"/>
            <p:cNvSpPr/>
            <p:nvPr/>
          </p:nvSpPr>
          <p:spPr>
            <a:xfrm>
              <a:off x="7934254" y="534186"/>
              <a:ext cx="2692816" cy="1654440"/>
            </a:xfrm>
            <a:custGeom>
              <a:avLst/>
              <a:gdLst/>
              <a:ahLst/>
              <a:cxnLst/>
              <a:rect l="l" t="t" r="r" b="b"/>
              <a:pathLst>
                <a:path w="86419" h="53095" extrusionOk="0">
                  <a:moveTo>
                    <a:pt x="23788" y="3109"/>
                  </a:moveTo>
                  <a:lnTo>
                    <a:pt x="45969" y="25325"/>
                  </a:lnTo>
                  <a:lnTo>
                    <a:pt x="57461" y="13868"/>
                  </a:lnTo>
                  <a:lnTo>
                    <a:pt x="66997" y="23404"/>
                  </a:lnTo>
                  <a:lnTo>
                    <a:pt x="63015" y="27351"/>
                  </a:lnTo>
                  <a:lnTo>
                    <a:pt x="57461" y="21832"/>
                  </a:lnTo>
                  <a:lnTo>
                    <a:pt x="49986" y="29307"/>
                  </a:lnTo>
                  <a:lnTo>
                    <a:pt x="62631" y="41987"/>
                  </a:lnTo>
                  <a:lnTo>
                    <a:pt x="79293" y="25325"/>
                  </a:lnTo>
                  <a:lnTo>
                    <a:pt x="83275" y="29307"/>
                  </a:lnTo>
                  <a:lnTo>
                    <a:pt x="62631" y="49951"/>
                  </a:lnTo>
                  <a:lnTo>
                    <a:pt x="23788" y="11073"/>
                  </a:lnTo>
                  <a:lnTo>
                    <a:pt x="7126" y="27735"/>
                  </a:lnTo>
                  <a:lnTo>
                    <a:pt x="3144" y="23753"/>
                  </a:lnTo>
                  <a:lnTo>
                    <a:pt x="23788" y="3109"/>
                  </a:lnTo>
                  <a:close/>
                  <a:moveTo>
                    <a:pt x="23788" y="0"/>
                  </a:moveTo>
                  <a:lnTo>
                    <a:pt x="0" y="23753"/>
                  </a:lnTo>
                  <a:lnTo>
                    <a:pt x="7126" y="30879"/>
                  </a:lnTo>
                  <a:lnTo>
                    <a:pt x="23788" y="14217"/>
                  </a:lnTo>
                  <a:lnTo>
                    <a:pt x="62631" y="53095"/>
                  </a:lnTo>
                  <a:lnTo>
                    <a:pt x="86419" y="29307"/>
                  </a:lnTo>
                  <a:lnTo>
                    <a:pt x="79293" y="22181"/>
                  </a:lnTo>
                  <a:lnTo>
                    <a:pt x="62631" y="38843"/>
                  </a:lnTo>
                  <a:lnTo>
                    <a:pt x="53095" y="29307"/>
                  </a:lnTo>
                  <a:lnTo>
                    <a:pt x="57461" y="24941"/>
                  </a:lnTo>
                  <a:lnTo>
                    <a:pt x="62980" y="30495"/>
                  </a:lnTo>
                  <a:lnTo>
                    <a:pt x="70106" y="23369"/>
                  </a:lnTo>
                  <a:lnTo>
                    <a:pt x="57461" y="10724"/>
                  </a:lnTo>
                  <a:lnTo>
                    <a:pt x="45969" y="22181"/>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7"/>
            <p:cNvSpPr/>
            <p:nvPr/>
          </p:nvSpPr>
          <p:spPr>
            <a:xfrm>
              <a:off x="9145692" y="1917596"/>
              <a:ext cx="443002" cy="444092"/>
            </a:xfrm>
            <a:custGeom>
              <a:avLst/>
              <a:gdLst/>
              <a:ahLst/>
              <a:cxnLst/>
              <a:rect l="l" t="t" r="r" b="b"/>
              <a:pathLst>
                <a:path w="14217" h="14252" extrusionOk="0">
                  <a:moveTo>
                    <a:pt x="7091" y="3144"/>
                  </a:moveTo>
                  <a:lnTo>
                    <a:pt x="11073" y="7126"/>
                  </a:lnTo>
                  <a:lnTo>
                    <a:pt x="7091" y="11108"/>
                  </a:lnTo>
                  <a:lnTo>
                    <a:pt x="3109" y="7126"/>
                  </a:lnTo>
                  <a:lnTo>
                    <a:pt x="7091" y="3144"/>
                  </a:lnTo>
                  <a:close/>
                  <a:moveTo>
                    <a:pt x="7091" y="0"/>
                  </a:moveTo>
                  <a:lnTo>
                    <a:pt x="0" y="7126"/>
                  </a:lnTo>
                  <a:lnTo>
                    <a:pt x="7091" y="14252"/>
                  </a:lnTo>
                  <a:lnTo>
                    <a:pt x="14217" y="7126"/>
                  </a:lnTo>
                  <a:lnTo>
                    <a:pt x="70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7"/>
            <p:cNvSpPr/>
            <p:nvPr/>
          </p:nvSpPr>
          <p:spPr>
            <a:xfrm>
              <a:off x="8107317" y="188061"/>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7"/>
            <p:cNvSpPr/>
            <p:nvPr/>
          </p:nvSpPr>
          <p:spPr>
            <a:xfrm>
              <a:off x="8293435" y="-338762"/>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7"/>
            <p:cNvSpPr/>
            <p:nvPr/>
          </p:nvSpPr>
          <p:spPr>
            <a:xfrm>
              <a:off x="7242003" y="-331127"/>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7"/>
            <p:cNvSpPr/>
            <p:nvPr/>
          </p:nvSpPr>
          <p:spPr>
            <a:xfrm>
              <a:off x="7068941" y="188061"/>
              <a:ext cx="1136343" cy="962190"/>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7"/>
            <p:cNvSpPr/>
            <p:nvPr/>
          </p:nvSpPr>
          <p:spPr>
            <a:xfrm>
              <a:off x="6538847" y="-343124"/>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Design 1">
  <p:cSld name="ONE_COLUMN_TEXT_1_1">
    <p:spTree>
      <p:nvGrpSpPr>
        <p:cNvPr id="1" name="Shape 555"/>
        <p:cNvGrpSpPr/>
        <p:nvPr/>
      </p:nvGrpSpPr>
      <p:grpSpPr>
        <a:xfrm>
          <a:off x="0" y="0"/>
          <a:ext cx="0" cy="0"/>
          <a:chOff x="0" y="0"/>
          <a:chExt cx="0" cy="0"/>
        </a:xfrm>
      </p:grpSpPr>
      <p:sp>
        <p:nvSpPr>
          <p:cNvPr id="556" name="Google Shape;556;p18"/>
          <p:cNvSpPr txBox="1">
            <a:spLocks noGrp="1"/>
          </p:cNvSpPr>
          <p:nvPr>
            <p:ph type="title"/>
          </p:nvPr>
        </p:nvSpPr>
        <p:spPr>
          <a:xfrm>
            <a:off x="598500" y="504030"/>
            <a:ext cx="79470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557" name="Google Shape;557;p18"/>
          <p:cNvGrpSpPr/>
          <p:nvPr/>
        </p:nvGrpSpPr>
        <p:grpSpPr>
          <a:xfrm rot="-2700000">
            <a:off x="6740363" y="-1100897"/>
            <a:ext cx="4088184" cy="2704787"/>
            <a:chOff x="6538847" y="-343124"/>
            <a:chExt cx="4088223" cy="2704813"/>
          </a:xfrm>
        </p:grpSpPr>
        <p:sp>
          <p:nvSpPr>
            <p:cNvPr id="558" name="Google Shape;558;p18"/>
            <p:cNvSpPr/>
            <p:nvPr/>
          </p:nvSpPr>
          <p:spPr>
            <a:xfrm>
              <a:off x="8453442" y="1225346"/>
              <a:ext cx="789127" cy="790218"/>
            </a:xfrm>
            <a:custGeom>
              <a:avLst/>
              <a:gdLst/>
              <a:ahLst/>
              <a:cxnLst/>
              <a:rect l="l" t="t" r="r" b="b"/>
              <a:pathLst>
                <a:path w="25325" h="25360" extrusionOk="0">
                  <a:moveTo>
                    <a:pt x="7126" y="3144"/>
                  </a:moveTo>
                  <a:lnTo>
                    <a:pt x="22216" y="18234"/>
                  </a:lnTo>
                  <a:lnTo>
                    <a:pt x="18234" y="22216"/>
                  </a:lnTo>
                  <a:lnTo>
                    <a:pt x="3144" y="7126"/>
                  </a:lnTo>
                  <a:lnTo>
                    <a:pt x="7126" y="3144"/>
                  </a:lnTo>
                  <a:close/>
                  <a:moveTo>
                    <a:pt x="7126" y="0"/>
                  </a:moveTo>
                  <a:lnTo>
                    <a:pt x="0" y="7126"/>
                  </a:lnTo>
                  <a:lnTo>
                    <a:pt x="18234" y="25360"/>
                  </a:lnTo>
                  <a:lnTo>
                    <a:pt x="25325" y="18234"/>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8"/>
            <p:cNvSpPr/>
            <p:nvPr/>
          </p:nvSpPr>
          <p:spPr>
            <a:xfrm>
              <a:off x="7934254" y="534186"/>
              <a:ext cx="2692816" cy="1654440"/>
            </a:xfrm>
            <a:custGeom>
              <a:avLst/>
              <a:gdLst/>
              <a:ahLst/>
              <a:cxnLst/>
              <a:rect l="l" t="t" r="r" b="b"/>
              <a:pathLst>
                <a:path w="86419" h="53095" extrusionOk="0">
                  <a:moveTo>
                    <a:pt x="23788" y="3109"/>
                  </a:moveTo>
                  <a:lnTo>
                    <a:pt x="45969" y="25325"/>
                  </a:lnTo>
                  <a:lnTo>
                    <a:pt x="57461" y="13868"/>
                  </a:lnTo>
                  <a:lnTo>
                    <a:pt x="66997" y="23404"/>
                  </a:lnTo>
                  <a:lnTo>
                    <a:pt x="63015" y="27351"/>
                  </a:lnTo>
                  <a:lnTo>
                    <a:pt x="57461" y="21832"/>
                  </a:lnTo>
                  <a:lnTo>
                    <a:pt x="49986" y="29307"/>
                  </a:lnTo>
                  <a:lnTo>
                    <a:pt x="62631" y="41987"/>
                  </a:lnTo>
                  <a:lnTo>
                    <a:pt x="79293" y="25325"/>
                  </a:lnTo>
                  <a:lnTo>
                    <a:pt x="83275" y="29307"/>
                  </a:lnTo>
                  <a:lnTo>
                    <a:pt x="62631" y="49951"/>
                  </a:lnTo>
                  <a:lnTo>
                    <a:pt x="23788" y="11073"/>
                  </a:lnTo>
                  <a:lnTo>
                    <a:pt x="7126" y="27735"/>
                  </a:lnTo>
                  <a:lnTo>
                    <a:pt x="3144" y="23753"/>
                  </a:lnTo>
                  <a:lnTo>
                    <a:pt x="23788" y="3109"/>
                  </a:lnTo>
                  <a:close/>
                  <a:moveTo>
                    <a:pt x="23788" y="0"/>
                  </a:moveTo>
                  <a:lnTo>
                    <a:pt x="0" y="23753"/>
                  </a:lnTo>
                  <a:lnTo>
                    <a:pt x="7126" y="30879"/>
                  </a:lnTo>
                  <a:lnTo>
                    <a:pt x="23788" y="14217"/>
                  </a:lnTo>
                  <a:lnTo>
                    <a:pt x="62631" y="53095"/>
                  </a:lnTo>
                  <a:lnTo>
                    <a:pt x="86419" y="29307"/>
                  </a:lnTo>
                  <a:lnTo>
                    <a:pt x="79293" y="22181"/>
                  </a:lnTo>
                  <a:lnTo>
                    <a:pt x="62631" y="38843"/>
                  </a:lnTo>
                  <a:lnTo>
                    <a:pt x="53095" y="29307"/>
                  </a:lnTo>
                  <a:lnTo>
                    <a:pt x="57461" y="24941"/>
                  </a:lnTo>
                  <a:lnTo>
                    <a:pt x="62980" y="30495"/>
                  </a:lnTo>
                  <a:lnTo>
                    <a:pt x="70106" y="23369"/>
                  </a:lnTo>
                  <a:lnTo>
                    <a:pt x="57461" y="10724"/>
                  </a:lnTo>
                  <a:lnTo>
                    <a:pt x="45969" y="22181"/>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8"/>
            <p:cNvSpPr/>
            <p:nvPr/>
          </p:nvSpPr>
          <p:spPr>
            <a:xfrm>
              <a:off x="9145692" y="1917596"/>
              <a:ext cx="443002" cy="444092"/>
            </a:xfrm>
            <a:custGeom>
              <a:avLst/>
              <a:gdLst/>
              <a:ahLst/>
              <a:cxnLst/>
              <a:rect l="l" t="t" r="r" b="b"/>
              <a:pathLst>
                <a:path w="14217" h="14252" extrusionOk="0">
                  <a:moveTo>
                    <a:pt x="7091" y="3144"/>
                  </a:moveTo>
                  <a:lnTo>
                    <a:pt x="11073" y="7126"/>
                  </a:lnTo>
                  <a:lnTo>
                    <a:pt x="7091" y="11108"/>
                  </a:lnTo>
                  <a:lnTo>
                    <a:pt x="3109" y="7126"/>
                  </a:lnTo>
                  <a:lnTo>
                    <a:pt x="7091" y="3144"/>
                  </a:lnTo>
                  <a:close/>
                  <a:moveTo>
                    <a:pt x="7091" y="0"/>
                  </a:moveTo>
                  <a:lnTo>
                    <a:pt x="0" y="7126"/>
                  </a:lnTo>
                  <a:lnTo>
                    <a:pt x="7091" y="14252"/>
                  </a:lnTo>
                  <a:lnTo>
                    <a:pt x="14217" y="7126"/>
                  </a:lnTo>
                  <a:lnTo>
                    <a:pt x="70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8"/>
            <p:cNvSpPr/>
            <p:nvPr/>
          </p:nvSpPr>
          <p:spPr>
            <a:xfrm>
              <a:off x="8107317" y="188061"/>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8"/>
            <p:cNvSpPr/>
            <p:nvPr/>
          </p:nvSpPr>
          <p:spPr>
            <a:xfrm>
              <a:off x="8293435" y="-338762"/>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8"/>
            <p:cNvSpPr/>
            <p:nvPr/>
          </p:nvSpPr>
          <p:spPr>
            <a:xfrm>
              <a:off x="7242003" y="-331127"/>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8"/>
            <p:cNvSpPr/>
            <p:nvPr/>
          </p:nvSpPr>
          <p:spPr>
            <a:xfrm>
              <a:off x="7068941" y="188061"/>
              <a:ext cx="1136343" cy="962190"/>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8"/>
            <p:cNvSpPr/>
            <p:nvPr/>
          </p:nvSpPr>
          <p:spPr>
            <a:xfrm>
              <a:off x="6538847" y="-343124"/>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18"/>
          <p:cNvGrpSpPr/>
          <p:nvPr/>
        </p:nvGrpSpPr>
        <p:grpSpPr>
          <a:xfrm rot="-2700000">
            <a:off x="-939373" y="-1100897"/>
            <a:ext cx="4088184" cy="2704787"/>
            <a:chOff x="6538847" y="-343124"/>
            <a:chExt cx="4088223" cy="2704813"/>
          </a:xfrm>
        </p:grpSpPr>
        <p:sp>
          <p:nvSpPr>
            <p:cNvPr id="567" name="Google Shape;567;p18"/>
            <p:cNvSpPr/>
            <p:nvPr/>
          </p:nvSpPr>
          <p:spPr>
            <a:xfrm>
              <a:off x="8453442" y="1225346"/>
              <a:ext cx="789127" cy="790218"/>
            </a:xfrm>
            <a:custGeom>
              <a:avLst/>
              <a:gdLst/>
              <a:ahLst/>
              <a:cxnLst/>
              <a:rect l="l" t="t" r="r" b="b"/>
              <a:pathLst>
                <a:path w="25325" h="25360" extrusionOk="0">
                  <a:moveTo>
                    <a:pt x="7126" y="3144"/>
                  </a:moveTo>
                  <a:lnTo>
                    <a:pt x="22216" y="18234"/>
                  </a:lnTo>
                  <a:lnTo>
                    <a:pt x="18234" y="22216"/>
                  </a:lnTo>
                  <a:lnTo>
                    <a:pt x="3144" y="7126"/>
                  </a:lnTo>
                  <a:lnTo>
                    <a:pt x="7126" y="3144"/>
                  </a:lnTo>
                  <a:close/>
                  <a:moveTo>
                    <a:pt x="7126" y="0"/>
                  </a:moveTo>
                  <a:lnTo>
                    <a:pt x="0" y="7126"/>
                  </a:lnTo>
                  <a:lnTo>
                    <a:pt x="18234" y="25360"/>
                  </a:lnTo>
                  <a:lnTo>
                    <a:pt x="25325" y="18234"/>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8"/>
            <p:cNvSpPr/>
            <p:nvPr/>
          </p:nvSpPr>
          <p:spPr>
            <a:xfrm>
              <a:off x="7934254" y="534186"/>
              <a:ext cx="2692816" cy="1654440"/>
            </a:xfrm>
            <a:custGeom>
              <a:avLst/>
              <a:gdLst/>
              <a:ahLst/>
              <a:cxnLst/>
              <a:rect l="l" t="t" r="r" b="b"/>
              <a:pathLst>
                <a:path w="86419" h="53095" extrusionOk="0">
                  <a:moveTo>
                    <a:pt x="23788" y="3109"/>
                  </a:moveTo>
                  <a:lnTo>
                    <a:pt x="45969" y="25325"/>
                  </a:lnTo>
                  <a:lnTo>
                    <a:pt x="57461" y="13868"/>
                  </a:lnTo>
                  <a:lnTo>
                    <a:pt x="66997" y="23404"/>
                  </a:lnTo>
                  <a:lnTo>
                    <a:pt x="63015" y="27351"/>
                  </a:lnTo>
                  <a:lnTo>
                    <a:pt x="57461" y="21832"/>
                  </a:lnTo>
                  <a:lnTo>
                    <a:pt x="49986" y="29307"/>
                  </a:lnTo>
                  <a:lnTo>
                    <a:pt x="62631" y="41987"/>
                  </a:lnTo>
                  <a:lnTo>
                    <a:pt x="79293" y="25325"/>
                  </a:lnTo>
                  <a:lnTo>
                    <a:pt x="83275" y="29307"/>
                  </a:lnTo>
                  <a:lnTo>
                    <a:pt x="62631" y="49951"/>
                  </a:lnTo>
                  <a:lnTo>
                    <a:pt x="23788" y="11073"/>
                  </a:lnTo>
                  <a:lnTo>
                    <a:pt x="7126" y="27735"/>
                  </a:lnTo>
                  <a:lnTo>
                    <a:pt x="3144" y="23753"/>
                  </a:lnTo>
                  <a:lnTo>
                    <a:pt x="23788" y="3109"/>
                  </a:lnTo>
                  <a:close/>
                  <a:moveTo>
                    <a:pt x="23788" y="0"/>
                  </a:moveTo>
                  <a:lnTo>
                    <a:pt x="0" y="23753"/>
                  </a:lnTo>
                  <a:lnTo>
                    <a:pt x="7126" y="30879"/>
                  </a:lnTo>
                  <a:lnTo>
                    <a:pt x="23788" y="14217"/>
                  </a:lnTo>
                  <a:lnTo>
                    <a:pt x="62631" y="53095"/>
                  </a:lnTo>
                  <a:lnTo>
                    <a:pt x="86419" y="29307"/>
                  </a:lnTo>
                  <a:lnTo>
                    <a:pt x="79293" y="22181"/>
                  </a:lnTo>
                  <a:lnTo>
                    <a:pt x="62631" y="38843"/>
                  </a:lnTo>
                  <a:lnTo>
                    <a:pt x="53095" y="29307"/>
                  </a:lnTo>
                  <a:lnTo>
                    <a:pt x="57461" y="24941"/>
                  </a:lnTo>
                  <a:lnTo>
                    <a:pt x="62980" y="30495"/>
                  </a:lnTo>
                  <a:lnTo>
                    <a:pt x="70106" y="23369"/>
                  </a:lnTo>
                  <a:lnTo>
                    <a:pt x="57461" y="10724"/>
                  </a:lnTo>
                  <a:lnTo>
                    <a:pt x="45969" y="22181"/>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8"/>
            <p:cNvSpPr/>
            <p:nvPr/>
          </p:nvSpPr>
          <p:spPr>
            <a:xfrm>
              <a:off x="9145692" y="1917596"/>
              <a:ext cx="443002" cy="444092"/>
            </a:xfrm>
            <a:custGeom>
              <a:avLst/>
              <a:gdLst/>
              <a:ahLst/>
              <a:cxnLst/>
              <a:rect l="l" t="t" r="r" b="b"/>
              <a:pathLst>
                <a:path w="14217" h="14252" extrusionOk="0">
                  <a:moveTo>
                    <a:pt x="7091" y="3144"/>
                  </a:moveTo>
                  <a:lnTo>
                    <a:pt x="11073" y="7126"/>
                  </a:lnTo>
                  <a:lnTo>
                    <a:pt x="7091" y="11108"/>
                  </a:lnTo>
                  <a:lnTo>
                    <a:pt x="3109" y="7126"/>
                  </a:lnTo>
                  <a:lnTo>
                    <a:pt x="7091" y="3144"/>
                  </a:lnTo>
                  <a:close/>
                  <a:moveTo>
                    <a:pt x="7091" y="0"/>
                  </a:moveTo>
                  <a:lnTo>
                    <a:pt x="0" y="7126"/>
                  </a:lnTo>
                  <a:lnTo>
                    <a:pt x="7091" y="14252"/>
                  </a:lnTo>
                  <a:lnTo>
                    <a:pt x="14217" y="7126"/>
                  </a:lnTo>
                  <a:lnTo>
                    <a:pt x="70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8"/>
            <p:cNvSpPr/>
            <p:nvPr/>
          </p:nvSpPr>
          <p:spPr>
            <a:xfrm>
              <a:off x="8107317" y="188061"/>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8"/>
            <p:cNvSpPr/>
            <p:nvPr/>
          </p:nvSpPr>
          <p:spPr>
            <a:xfrm>
              <a:off x="8293435" y="-338762"/>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8"/>
            <p:cNvSpPr/>
            <p:nvPr/>
          </p:nvSpPr>
          <p:spPr>
            <a:xfrm>
              <a:off x="7242003" y="-331127"/>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8"/>
            <p:cNvSpPr/>
            <p:nvPr/>
          </p:nvSpPr>
          <p:spPr>
            <a:xfrm>
              <a:off x="7068941" y="188061"/>
              <a:ext cx="1136343" cy="962190"/>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8"/>
            <p:cNvSpPr/>
            <p:nvPr/>
          </p:nvSpPr>
          <p:spPr>
            <a:xfrm>
              <a:off x="6538847" y="-343124"/>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Four Columns ">
  <p:cSld name="TITLE_ONLY_1_1">
    <p:bg>
      <p:bgPr>
        <a:solidFill>
          <a:schemeClr val="dk1"/>
        </a:solidFill>
        <a:effectLst/>
      </p:bgPr>
    </p:bg>
    <p:spTree>
      <p:nvGrpSpPr>
        <p:cNvPr id="1" name="Shape 579"/>
        <p:cNvGrpSpPr/>
        <p:nvPr/>
      </p:nvGrpSpPr>
      <p:grpSpPr>
        <a:xfrm>
          <a:off x="0" y="0"/>
          <a:ext cx="0" cy="0"/>
          <a:chOff x="0" y="0"/>
          <a:chExt cx="0" cy="0"/>
        </a:xfrm>
      </p:grpSpPr>
      <p:sp>
        <p:nvSpPr>
          <p:cNvPr id="580" name="Google Shape;580;p20"/>
          <p:cNvSpPr txBox="1">
            <a:spLocks noGrp="1"/>
          </p:cNvSpPr>
          <p:nvPr>
            <p:ph type="title"/>
          </p:nvPr>
        </p:nvSpPr>
        <p:spPr>
          <a:xfrm>
            <a:off x="980900" y="3122350"/>
            <a:ext cx="1647900" cy="66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81" name="Google Shape;581;p20"/>
          <p:cNvSpPr txBox="1">
            <a:spLocks noGrp="1"/>
          </p:cNvSpPr>
          <p:nvPr>
            <p:ph type="subTitle" idx="1"/>
          </p:nvPr>
        </p:nvSpPr>
        <p:spPr>
          <a:xfrm>
            <a:off x="980900" y="3777800"/>
            <a:ext cx="1647900" cy="79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82" name="Google Shape;582;p20"/>
          <p:cNvSpPr txBox="1">
            <a:spLocks noGrp="1"/>
          </p:cNvSpPr>
          <p:nvPr>
            <p:ph type="title" idx="2"/>
          </p:nvPr>
        </p:nvSpPr>
        <p:spPr>
          <a:xfrm>
            <a:off x="2825658" y="3122350"/>
            <a:ext cx="1647900" cy="66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83" name="Google Shape;583;p20"/>
          <p:cNvSpPr txBox="1">
            <a:spLocks noGrp="1"/>
          </p:cNvSpPr>
          <p:nvPr>
            <p:ph type="subTitle" idx="3"/>
          </p:nvPr>
        </p:nvSpPr>
        <p:spPr>
          <a:xfrm>
            <a:off x="2825661" y="3777800"/>
            <a:ext cx="1647900" cy="79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84" name="Google Shape;584;p20"/>
          <p:cNvSpPr txBox="1">
            <a:spLocks noGrp="1"/>
          </p:cNvSpPr>
          <p:nvPr>
            <p:ph type="title" idx="4"/>
          </p:nvPr>
        </p:nvSpPr>
        <p:spPr>
          <a:xfrm>
            <a:off x="4670417" y="3122350"/>
            <a:ext cx="1647900" cy="66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85" name="Google Shape;585;p20"/>
          <p:cNvSpPr txBox="1">
            <a:spLocks noGrp="1"/>
          </p:cNvSpPr>
          <p:nvPr>
            <p:ph type="subTitle" idx="5"/>
          </p:nvPr>
        </p:nvSpPr>
        <p:spPr>
          <a:xfrm>
            <a:off x="4670423" y="3777800"/>
            <a:ext cx="1647900" cy="79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86" name="Google Shape;586;p20"/>
          <p:cNvSpPr txBox="1">
            <a:spLocks noGrp="1"/>
          </p:cNvSpPr>
          <p:nvPr>
            <p:ph type="title" idx="6"/>
          </p:nvPr>
        </p:nvSpPr>
        <p:spPr>
          <a:xfrm>
            <a:off x="598500" y="504030"/>
            <a:ext cx="79470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587" name="Google Shape;587;p20"/>
          <p:cNvGrpSpPr/>
          <p:nvPr/>
        </p:nvGrpSpPr>
        <p:grpSpPr>
          <a:xfrm flipH="1">
            <a:off x="-962053" y="-428949"/>
            <a:ext cx="4088223" cy="2704813"/>
            <a:chOff x="6538847" y="-343124"/>
            <a:chExt cx="4088223" cy="2704813"/>
          </a:xfrm>
        </p:grpSpPr>
        <p:sp>
          <p:nvSpPr>
            <p:cNvPr id="588" name="Google Shape;588;p20"/>
            <p:cNvSpPr/>
            <p:nvPr/>
          </p:nvSpPr>
          <p:spPr>
            <a:xfrm>
              <a:off x="8453442" y="1225346"/>
              <a:ext cx="789127" cy="790218"/>
            </a:xfrm>
            <a:custGeom>
              <a:avLst/>
              <a:gdLst/>
              <a:ahLst/>
              <a:cxnLst/>
              <a:rect l="l" t="t" r="r" b="b"/>
              <a:pathLst>
                <a:path w="25325" h="25360" extrusionOk="0">
                  <a:moveTo>
                    <a:pt x="7126" y="3144"/>
                  </a:moveTo>
                  <a:lnTo>
                    <a:pt x="22216" y="18234"/>
                  </a:lnTo>
                  <a:lnTo>
                    <a:pt x="18234" y="22216"/>
                  </a:lnTo>
                  <a:lnTo>
                    <a:pt x="3144" y="7126"/>
                  </a:lnTo>
                  <a:lnTo>
                    <a:pt x="7126" y="3144"/>
                  </a:lnTo>
                  <a:close/>
                  <a:moveTo>
                    <a:pt x="7126" y="0"/>
                  </a:moveTo>
                  <a:lnTo>
                    <a:pt x="0" y="7126"/>
                  </a:lnTo>
                  <a:lnTo>
                    <a:pt x="18234" y="25360"/>
                  </a:lnTo>
                  <a:lnTo>
                    <a:pt x="25325" y="18234"/>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7934254" y="534186"/>
              <a:ext cx="2692816" cy="1654440"/>
            </a:xfrm>
            <a:custGeom>
              <a:avLst/>
              <a:gdLst/>
              <a:ahLst/>
              <a:cxnLst/>
              <a:rect l="l" t="t" r="r" b="b"/>
              <a:pathLst>
                <a:path w="86419" h="53095" extrusionOk="0">
                  <a:moveTo>
                    <a:pt x="23788" y="3109"/>
                  </a:moveTo>
                  <a:lnTo>
                    <a:pt x="45969" y="25325"/>
                  </a:lnTo>
                  <a:lnTo>
                    <a:pt x="57461" y="13868"/>
                  </a:lnTo>
                  <a:lnTo>
                    <a:pt x="66997" y="23404"/>
                  </a:lnTo>
                  <a:lnTo>
                    <a:pt x="63015" y="27351"/>
                  </a:lnTo>
                  <a:lnTo>
                    <a:pt x="57461" y="21832"/>
                  </a:lnTo>
                  <a:lnTo>
                    <a:pt x="49986" y="29307"/>
                  </a:lnTo>
                  <a:lnTo>
                    <a:pt x="62631" y="41987"/>
                  </a:lnTo>
                  <a:lnTo>
                    <a:pt x="79293" y="25325"/>
                  </a:lnTo>
                  <a:lnTo>
                    <a:pt x="83275" y="29307"/>
                  </a:lnTo>
                  <a:lnTo>
                    <a:pt x="62631" y="49951"/>
                  </a:lnTo>
                  <a:lnTo>
                    <a:pt x="23788" y="11073"/>
                  </a:lnTo>
                  <a:lnTo>
                    <a:pt x="7126" y="27735"/>
                  </a:lnTo>
                  <a:lnTo>
                    <a:pt x="3144" y="23753"/>
                  </a:lnTo>
                  <a:lnTo>
                    <a:pt x="23788" y="3109"/>
                  </a:lnTo>
                  <a:close/>
                  <a:moveTo>
                    <a:pt x="23788" y="0"/>
                  </a:moveTo>
                  <a:lnTo>
                    <a:pt x="0" y="23753"/>
                  </a:lnTo>
                  <a:lnTo>
                    <a:pt x="7126" y="30879"/>
                  </a:lnTo>
                  <a:lnTo>
                    <a:pt x="23788" y="14217"/>
                  </a:lnTo>
                  <a:lnTo>
                    <a:pt x="62631" y="53095"/>
                  </a:lnTo>
                  <a:lnTo>
                    <a:pt x="86419" y="29307"/>
                  </a:lnTo>
                  <a:lnTo>
                    <a:pt x="79293" y="22181"/>
                  </a:lnTo>
                  <a:lnTo>
                    <a:pt x="62631" y="38843"/>
                  </a:lnTo>
                  <a:lnTo>
                    <a:pt x="53095" y="29307"/>
                  </a:lnTo>
                  <a:lnTo>
                    <a:pt x="57461" y="24941"/>
                  </a:lnTo>
                  <a:lnTo>
                    <a:pt x="62980" y="30495"/>
                  </a:lnTo>
                  <a:lnTo>
                    <a:pt x="70106" y="23369"/>
                  </a:lnTo>
                  <a:lnTo>
                    <a:pt x="57461" y="10724"/>
                  </a:lnTo>
                  <a:lnTo>
                    <a:pt x="45969" y="22181"/>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9145692" y="1917596"/>
              <a:ext cx="443002" cy="444092"/>
            </a:xfrm>
            <a:custGeom>
              <a:avLst/>
              <a:gdLst/>
              <a:ahLst/>
              <a:cxnLst/>
              <a:rect l="l" t="t" r="r" b="b"/>
              <a:pathLst>
                <a:path w="14217" h="14252" extrusionOk="0">
                  <a:moveTo>
                    <a:pt x="7091" y="3144"/>
                  </a:moveTo>
                  <a:lnTo>
                    <a:pt x="11073" y="7126"/>
                  </a:lnTo>
                  <a:lnTo>
                    <a:pt x="7091" y="11108"/>
                  </a:lnTo>
                  <a:lnTo>
                    <a:pt x="3109" y="7126"/>
                  </a:lnTo>
                  <a:lnTo>
                    <a:pt x="7091" y="3144"/>
                  </a:lnTo>
                  <a:close/>
                  <a:moveTo>
                    <a:pt x="7091" y="0"/>
                  </a:moveTo>
                  <a:lnTo>
                    <a:pt x="0" y="7126"/>
                  </a:lnTo>
                  <a:lnTo>
                    <a:pt x="7091" y="14252"/>
                  </a:lnTo>
                  <a:lnTo>
                    <a:pt x="14217" y="7126"/>
                  </a:lnTo>
                  <a:lnTo>
                    <a:pt x="70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8107317" y="188061"/>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8293435" y="-338762"/>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7242003" y="-331127"/>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7068941" y="188061"/>
              <a:ext cx="1136343" cy="962190"/>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6538847" y="-343124"/>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6" name="Google Shape;596;p20"/>
          <p:cNvSpPr/>
          <p:nvPr/>
        </p:nvSpPr>
        <p:spPr>
          <a:xfrm flipH="1">
            <a:off x="-443967" y="-286202"/>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txBox="1">
            <a:spLocks noGrp="1"/>
          </p:cNvSpPr>
          <p:nvPr>
            <p:ph type="title" idx="7"/>
          </p:nvPr>
        </p:nvSpPr>
        <p:spPr>
          <a:xfrm>
            <a:off x="6515188" y="3122350"/>
            <a:ext cx="1647900" cy="66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98" name="Google Shape;598;p20"/>
          <p:cNvSpPr txBox="1">
            <a:spLocks noGrp="1"/>
          </p:cNvSpPr>
          <p:nvPr>
            <p:ph type="subTitle" idx="8"/>
          </p:nvPr>
        </p:nvSpPr>
        <p:spPr>
          <a:xfrm>
            <a:off x="6515197" y="3777800"/>
            <a:ext cx="1647900" cy="79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ix Columns ">
  <p:cSld name="TITLE_ONLY_1_2">
    <p:bg>
      <p:bgPr>
        <a:solidFill>
          <a:schemeClr val="accent1"/>
        </a:solidFill>
        <a:effectLst/>
      </p:bgPr>
    </p:bg>
    <p:spTree>
      <p:nvGrpSpPr>
        <p:cNvPr id="1" name="Shape 621"/>
        <p:cNvGrpSpPr/>
        <p:nvPr/>
      </p:nvGrpSpPr>
      <p:grpSpPr>
        <a:xfrm>
          <a:off x="0" y="0"/>
          <a:ext cx="0" cy="0"/>
          <a:chOff x="0" y="0"/>
          <a:chExt cx="0" cy="0"/>
        </a:xfrm>
      </p:grpSpPr>
      <p:grpSp>
        <p:nvGrpSpPr>
          <p:cNvPr id="622" name="Google Shape;622;p22"/>
          <p:cNvGrpSpPr/>
          <p:nvPr/>
        </p:nvGrpSpPr>
        <p:grpSpPr>
          <a:xfrm rot="-2700000">
            <a:off x="7197563" y="-1100897"/>
            <a:ext cx="4088184" cy="2704787"/>
            <a:chOff x="6538847" y="-343124"/>
            <a:chExt cx="4088223" cy="2704813"/>
          </a:xfrm>
        </p:grpSpPr>
        <p:sp>
          <p:nvSpPr>
            <p:cNvPr id="623" name="Google Shape;623;p22"/>
            <p:cNvSpPr/>
            <p:nvPr/>
          </p:nvSpPr>
          <p:spPr>
            <a:xfrm>
              <a:off x="8453442" y="1225346"/>
              <a:ext cx="789127" cy="790218"/>
            </a:xfrm>
            <a:custGeom>
              <a:avLst/>
              <a:gdLst/>
              <a:ahLst/>
              <a:cxnLst/>
              <a:rect l="l" t="t" r="r" b="b"/>
              <a:pathLst>
                <a:path w="25325" h="25360" extrusionOk="0">
                  <a:moveTo>
                    <a:pt x="7126" y="3144"/>
                  </a:moveTo>
                  <a:lnTo>
                    <a:pt x="22216" y="18234"/>
                  </a:lnTo>
                  <a:lnTo>
                    <a:pt x="18234" y="22216"/>
                  </a:lnTo>
                  <a:lnTo>
                    <a:pt x="3144" y="7126"/>
                  </a:lnTo>
                  <a:lnTo>
                    <a:pt x="7126" y="3144"/>
                  </a:lnTo>
                  <a:close/>
                  <a:moveTo>
                    <a:pt x="7126" y="0"/>
                  </a:moveTo>
                  <a:lnTo>
                    <a:pt x="0" y="7126"/>
                  </a:lnTo>
                  <a:lnTo>
                    <a:pt x="18234" y="25360"/>
                  </a:lnTo>
                  <a:lnTo>
                    <a:pt x="25325" y="18234"/>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2"/>
            <p:cNvSpPr/>
            <p:nvPr/>
          </p:nvSpPr>
          <p:spPr>
            <a:xfrm>
              <a:off x="7934254" y="534186"/>
              <a:ext cx="2692816" cy="1654440"/>
            </a:xfrm>
            <a:custGeom>
              <a:avLst/>
              <a:gdLst/>
              <a:ahLst/>
              <a:cxnLst/>
              <a:rect l="l" t="t" r="r" b="b"/>
              <a:pathLst>
                <a:path w="86419" h="53095" extrusionOk="0">
                  <a:moveTo>
                    <a:pt x="23788" y="3109"/>
                  </a:moveTo>
                  <a:lnTo>
                    <a:pt x="45969" y="25325"/>
                  </a:lnTo>
                  <a:lnTo>
                    <a:pt x="57461" y="13868"/>
                  </a:lnTo>
                  <a:lnTo>
                    <a:pt x="66997" y="23404"/>
                  </a:lnTo>
                  <a:lnTo>
                    <a:pt x="63015" y="27351"/>
                  </a:lnTo>
                  <a:lnTo>
                    <a:pt x="57461" y="21832"/>
                  </a:lnTo>
                  <a:lnTo>
                    <a:pt x="49986" y="29307"/>
                  </a:lnTo>
                  <a:lnTo>
                    <a:pt x="62631" y="41987"/>
                  </a:lnTo>
                  <a:lnTo>
                    <a:pt x="79293" y="25325"/>
                  </a:lnTo>
                  <a:lnTo>
                    <a:pt x="83275" y="29307"/>
                  </a:lnTo>
                  <a:lnTo>
                    <a:pt x="62631" y="49951"/>
                  </a:lnTo>
                  <a:lnTo>
                    <a:pt x="23788" y="11073"/>
                  </a:lnTo>
                  <a:lnTo>
                    <a:pt x="7126" y="27735"/>
                  </a:lnTo>
                  <a:lnTo>
                    <a:pt x="3144" y="23753"/>
                  </a:lnTo>
                  <a:lnTo>
                    <a:pt x="23788" y="3109"/>
                  </a:lnTo>
                  <a:close/>
                  <a:moveTo>
                    <a:pt x="23788" y="0"/>
                  </a:moveTo>
                  <a:lnTo>
                    <a:pt x="0" y="23753"/>
                  </a:lnTo>
                  <a:lnTo>
                    <a:pt x="7126" y="30879"/>
                  </a:lnTo>
                  <a:lnTo>
                    <a:pt x="23788" y="14217"/>
                  </a:lnTo>
                  <a:lnTo>
                    <a:pt x="62631" y="53095"/>
                  </a:lnTo>
                  <a:lnTo>
                    <a:pt x="86419" y="29307"/>
                  </a:lnTo>
                  <a:lnTo>
                    <a:pt x="79293" y="22181"/>
                  </a:lnTo>
                  <a:lnTo>
                    <a:pt x="62631" y="38843"/>
                  </a:lnTo>
                  <a:lnTo>
                    <a:pt x="53095" y="29307"/>
                  </a:lnTo>
                  <a:lnTo>
                    <a:pt x="57461" y="24941"/>
                  </a:lnTo>
                  <a:lnTo>
                    <a:pt x="62980" y="30495"/>
                  </a:lnTo>
                  <a:lnTo>
                    <a:pt x="70106" y="23369"/>
                  </a:lnTo>
                  <a:lnTo>
                    <a:pt x="57461" y="10724"/>
                  </a:lnTo>
                  <a:lnTo>
                    <a:pt x="45969" y="22181"/>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2"/>
            <p:cNvSpPr/>
            <p:nvPr/>
          </p:nvSpPr>
          <p:spPr>
            <a:xfrm>
              <a:off x="9145692" y="1917596"/>
              <a:ext cx="443002" cy="444092"/>
            </a:xfrm>
            <a:custGeom>
              <a:avLst/>
              <a:gdLst/>
              <a:ahLst/>
              <a:cxnLst/>
              <a:rect l="l" t="t" r="r" b="b"/>
              <a:pathLst>
                <a:path w="14217" h="14252" extrusionOk="0">
                  <a:moveTo>
                    <a:pt x="7091" y="3144"/>
                  </a:moveTo>
                  <a:lnTo>
                    <a:pt x="11073" y="7126"/>
                  </a:lnTo>
                  <a:lnTo>
                    <a:pt x="7091" y="11108"/>
                  </a:lnTo>
                  <a:lnTo>
                    <a:pt x="3109" y="7126"/>
                  </a:lnTo>
                  <a:lnTo>
                    <a:pt x="7091" y="3144"/>
                  </a:lnTo>
                  <a:close/>
                  <a:moveTo>
                    <a:pt x="7091" y="0"/>
                  </a:moveTo>
                  <a:lnTo>
                    <a:pt x="0" y="7126"/>
                  </a:lnTo>
                  <a:lnTo>
                    <a:pt x="7091" y="14252"/>
                  </a:lnTo>
                  <a:lnTo>
                    <a:pt x="14217" y="7126"/>
                  </a:lnTo>
                  <a:lnTo>
                    <a:pt x="70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2"/>
            <p:cNvSpPr/>
            <p:nvPr/>
          </p:nvSpPr>
          <p:spPr>
            <a:xfrm>
              <a:off x="8107317" y="188061"/>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2"/>
            <p:cNvSpPr/>
            <p:nvPr/>
          </p:nvSpPr>
          <p:spPr>
            <a:xfrm>
              <a:off x="8293435" y="-338762"/>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2"/>
            <p:cNvSpPr/>
            <p:nvPr/>
          </p:nvSpPr>
          <p:spPr>
            <a:xfrm>
              <a:off x="7242003" y="-331127"/>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2"/>
            <p:cNvSpPr/>
            <p:nvPr/>
          </p:nvSpPr>
          <p:spPr>
            <a:xfrm>
              <a:off x="7068941" y="188061"/>
              <a:ext cx="1136343" cy="962190"/>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2"/>
            <p:cNvSpPr/>
            <p:nvPr/>
          </p:nvSpPr>
          <p:spPr>
            <a:xfrm>
              <a:off x="6538847" y="-343124"/>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22"/>
          <p:cNvGrpSpPr/>
          <p:nvPr/>
        </p:nvGrpSpPr>
        <p:grpSpPr>
          <a:xfrm rot="-2700000">
            <a:off x="-1396573" y="-1100897"/>
            <a:ext cx="4088184" cy="2704787"/>
            <a:chOff x="6538847" y="-343124"/>
            <a:chExt cx="4088223" cy="2704813"/>
          </a:xfrm>
        </p:grpSpPr>
        <p:sp>
          <p:nvSpPr>
            <p:cNvPr id="632" name="Google Shape;632;p22"/>
            <p:cNvSpPr/>
            <p:nvPr/>
          </p:nvSpPr>
          <p:spPr>
            <a:xfrm>
              <a:off x="8453442" y="1225346"/>
              <a:ext cx="789127" cy="790218"/>
            </a:xfrm>
            <a:custGeom>
              <a:avLst/>
              <a:gdLst/>
              <a:ahLst/>
              <a:cxnLst/>
              <a:rect l="l" t="t" r="r" b="b"/>
              <a:pathLst>
                <a:path w="25325" h="25360" extrusionOk="0">
                  <a:moveTo>
                    <a:pt x="7126" y="3144"/>
                  </a:moveTo>
                  <a:lnTo>
                    <a:pt x="22216" y="18234"/>
                  </a:lnTo>
                  <a:lnTo>
                    <a:pt x="18234" y="22216"/>
                  </a:lnTo>
                  <a:lnTo>
                    <a:pt x="3144" y="7126"/>
                  </a:lnTo>
                  <a:lnTo>
                    <a:pt x="7126" y="3144"/>
                  </a:lnTo>
                  <a:close/>
                  <a:moveTo>
                    <a:pt x="7126" y="0"/>
                  </a:moveTo>
                  <a:lnTo>
                    <a:pt x="0" y="7126"/>
                  </a:lnTo>
                  <a:lnTo>
                    <a:pt x="18234" y="25360"/>
                  </a:lnTo>
                  <a:lnTo>
                    <a:pt x="25325" y="18234"/>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2"/>
            <p:cNvSpPr/>
            <p:nvPr/>
          </p:nvSpPr>
          <p:spPr>
            <a:xfrm>
              <a:off x="7934254" y="534186"/>
              <a:ext cx="2692816" cy="1654440"/>
            </a:xfrm>
            <a:custGeom>
              <a:avLst/>
              <a:gdLst/>
              <a:ahLst/>
              <a:cxnLst/>
              <a:rect l="l" t="t" r="r" b="b"/>
              <a:pathLst>
                <a:path w="86419" h="53095" extrusionOk="0">
                  <a:moveTo>
                    <a:pt x="23788" y="3109"/>
                  </a:moveTo>
                  <a:lnTo>
                    <a:pt x="45969" y="25325"/>
                  </a:lnTo>
                  <a:lnTo>
                    <a:pt x="57461" y="13868"/>
                  </a:lnTo>
                  <a:lnTo>
                    <a:pt x="66997" y="23404"/>
                  </a:lnTo>
                  <a:lnTo>
                    <a:pt x="63015" y="27351"/>
                  </a:lnTo>
                  <a:lnTo>
                    <a:pt x="57461" y="21832"/>
                  </a:lnTo>
                  <a:lnTo>
                    <a:pt x="49986" y="29307"/>
                  </a:lnTo>
                  <a:lnTo>
                    <a:pt x="62631" y="41987"/>
                  </a:lnTo>
                  <a:lnTo>
                    <a:pt x="79293" y="25325"/>
                  </a:lnTo>
                  <a:lnTo>
                    <a:pt x="83275" y="29307"/>
                  </a:lnTo>
                  <a:lnTo>
                    <a:pt x="62631" y="49951"/>
                  </a:lnTo>
                  <a:lnTo>
                    <a:pt x="23788" y="11073"/>
                  </a:lnTo>
                  <a:lnTo>
                    <a:pt x="7126" y="27735"/>
                  </a:lnTo>
                  <a:lnTo>
                    <a:pt x="3144" y="23753"/>
                  </a:lnTo>
                  <a:lnTo>
                    <a:pt x="23788" y="3109"/>
                  </a:lnTo>
                  <a:close/>
                  <a:moveTo>
                    <a:pt x="23788" y="0"/>
                  </a:moveTo>
                  <a:lnTo>
                    <a:pt x="0" y="23753"/>
                  </a:lnTo>
                  <a:lnTo>
                    <a:pt x="7126" y="30879"/>
                  </a:lnTo>
                  <a:lnTo>
                    <a:pt x="23788" y="14217"/>
                  </a:lnTo>
                  <a:lnTo>
                    <a:pt x="62631" y="53095"/>
                  </a:lnTo>
                  <a:lnTo>
                    <a:pt x="86419" y="29307"/>
                  </a:lnTo>
                  <a:lnTo>
                    <a:pt x="79293" y="22181"/>
                  </a:lnTo>
                  <a:lnTo>
                    <a:pt x="62631" y="38843"/>
                  </a:lnTo>
                  <a:lnTo>
                    <a:pt x="53095" y="29307"/>
                  </a:lnTo>
                  <a:lnTo>
                    <a:pt x="57461" y="24941"/>
                  </a:lnTo>
                  <a:lnTo>
                    <a:pt x="62980" y="30495"/>
                  </a:lnTo>
                  <a:lnTo>
                    <a:pt x="70106" y="23369"/>
                  </a:lnTo>
                  <a:lnTo>
                    <a:pt x="57461" y="10724"/>
                  </a:lnTo>
                  <a:lnTo>
                    <a:pt x="45969" y="22181"/>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2"/>
            <p:cNvSpPr/>
            <p:nvPr/>
          </p:nvSpPr>
          <p:spPr>
            <a:xfrm>
              <a:off x="9145692" y="1917596"/>
              <a:ext cx="443002" cy="444092"/>
            </a:xfrm>
            <a:custGeom>
              <a:avLst/>
              <a:gdLst/>
              <a:ahLst/>
              <a:cxnLst/>
              <a:rect l="l" t="t" r="r" b="b"/>
              <a:pathLst>
                <a:path w="14217" h="14252" extrusionOk="0">
                  <a:moveTo>
                    <a:pt x="7091" y="3144"/>
                  </a:moveTo>
                  <a:lnTo>
                    <a:pt x="11073" y="7126"/>
                  </a:lnTo>
                  <a:lnTo>
                    <a:pt x="7091" y="11108"/>
                  </a:lnTo>
                  <a:lnTo>
                    <a:pt x="3109" y="7126"/>
                  </a:lnTo>
                  <a:lnTo>
                    <a:pt x="7091" y="3144"/>
                  </a:lnTo>
                  <a:close/>
                  <a:moveTo>
                    <a:pt x="7091" y="0"/>
                  </a:moveTo>
                  <a:lnTo>
                    <a:pt x="0" y="7126"/>
                  </a:lnTo>
                  <a:lnTo>
                    <a:pt x="7091" y="14252"/>
                  </a:lnTo>
                  <a:lnTo>
                    <a:pt x="14217" y="7126"/>
                  </a:lnTo>
                  <a:lnTo>
                    <a:pt x="70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2"/>
            <p:cNvSpPr/>
            <p:nvPr/>
          </p:nvSpPr>
          <p:spPr>
            <a:xfrm>
              <a:off x="8107317" y="188061"/>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2"/>
            <p:cNvSpPr/>
            <p:nvPr/>
          </p:nvSpPr>
          <p:spPr>
            <a:xfrm>
              <a:off x="8293435" y="-338762"/>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2"/>
            <p:cNvSpPr/>
            <p:nvPr/>
          </p:nvSpPr>
          <p:spPr>
            <a:xfrm>
              <a:off x="7242003" y="-331127"/>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2"/>
            <p:cNvSpPr/>
            <p:nvPr/>
          </p:nvSpPr>
          <p:spPr>
            <a:xfrm>
              <a:off x="7068941" y="188061"/>
              <a:ext cx="1136343" cy="962190"/>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2"/>
            <p:cNvSpPr/>
            <p:nvPr/>
          </p:nvSpPr>
          <p:spPr>
            <a:xfrm>
              <a:off x="6538847" y="-343124"/>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0" name="Google Shape;640;p22"/>
          <p:cNvSpPr txBox="1">
            <a:spLocks noGrp="1"/>
          </p:cNvSpPr>
          <p:nvPr>
            <p:ph type="title"/>
          </p:nvPr>
        </p:nvSpPr>
        <p:spPr>
          <a:xfrm>
            <a:off x="598500" y="504030"/>
            <a:ext cx="79470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2800"/>
              <a:buNone/>
              <a:defRPr>
                <a:solidFill>
                  <a:schemeClr val="accent4"/>
                </a:solidFill>
              </a:defRPr>
            </a:lvl1pPr>
            <a:lvl2pPr lvl="1" algn="ctr" rtl="0">
              <a:spcBef>
                <a:spcPts val="0"/>
              </a:spcBef>
              <a:spcAft>
                <a:spcPts val="0"/>
              </a:spcAft>
              <a:buClr>
                <a:schemeClr val="accent4"/>
              </a:buClr>
              <a:buSzPts val="2800"/>
              <a:buNone/>
              <a:defRPr>
                <a:solidFill>
                  <a:schemeClr val="accent4"/>
                </a:solidFill>
              </a:defRPr>
            </a:lvl2pPr>
            <a:lvl3pPr lvl="2" algn="ctr" rtl="0">
              <a:spcBef>
                <a:spcPts val="0"/>
              </a:spcBef>
              <a:spcAft>
                <a:spcPts val="0"/>
              </a:spcAft>
              <a:buClr>
                <a:schemeClr val="accent4"/>
              </a:buClr>
              <a:buSzPts val="2800"/>
              <a:buNone/>
              <a:defRPr>
                <a:solidFill>
                  <a:schemeClr val="accent4"/>
                </a:solidFill>
              </a:defRPr>
            </a:lvl3pPr>
            <a:lvl4pPr lvl="3" algn="ctr" rtl="0">
              <a:spcBef>
                <a:spcPts val="0"/>
              </a:spcBef>
              <a:spcAft>
                <a:spcPts val="0"/>
              </a:spcAft>
              <a:buClr>
                <a:schemeClr val="accent4"/>
              </a:buClr>
              <a:buSzPts val="2800"/>
              <a:buNone/>
              <a:defRPr>
                <a:solidFill>
                  <a:schemeClr val="accent4"/>
                </a:solidFill>
              </a:defRPr>
            </a:lvl4pPr>
            <a:lvl5pPr lvl="4" algn="ctr" rtl="0">
              <a:spcBef>
                <a:spcPts val="0"/>
              </a:spcBef>
              <a:spcAft>
                <a:spcPts val="0"/>
              </a:spcAft>
              <a:buClr>
                <a:schemeClr val="accent4"/>
              </a:buClr>
              <a:buSzPts val="2800"/>
              <a:buNone/>
              <a:defRPr>
                <a:solidFill>
                  <a:schemeClr val="accent4"/>
                </a:solidFill>
              </a:defRPr>
            </a:lvl5pPr>
            <a:lvl6pPr lvl="5" algn="ctr" rtl="0">
              <a:spcBef>
                <a:spcPts val="0"/>
              </a:spcBef>
              <a:spcAft>
                <a:spcPts val="0"/>
              </a:spcAft>
              <a:buClr>
                <a:schemeClr val="accent4"/>
              </a:buClr>
              <a:buSzPts val="2800"/>
              <a:buNone/>
              <a:defRPr>
                <a:solidFill>
                  <a:schemeClr val="accent4"/>
                </a:solidFill>
              </a:defRPr>
            </a:lvl6pPr>
            <a:lvl7pPr lvl="6" algn="ctr" rtl="0">
              <a:spcBef>
                <a:spcPts val="0"/>
              </a:spcBef>
              <a:spcAft>
                <a:spcPts val="0"/>
              </a:spcAft>
              <a:buClr>
                <a:schemeClr val="accent4"/>
              </a:buClr>
              <a:buSzPts val="2800"/>
              <a:buNone/>
              <a:defRPr>
                <a:solidFill>
                  <a:schemeClr val="accent4"/>
                </a:solidFill>
              </a:defRPr>
            </a:lvl7pPr>
            <a:lvl8pPr lvl="7" algn="ctr" rtl="0">
              <a:spcBef>
                <a:spcPts val="0"/>
              </a:spcBef>
              <a:spcAft>
                <a:spcPts val="0"/>
              </a:spcAft>
              <a:buClr>
                <a:schemeClr val="accent4"/>
              </a:buClr>
              <a:buSzPts val="2800"/>
              <a:buNone/>
              <a:defRPr>
                <a:solidFill>
                  <a:schemeClr val="accent4"/>
                </a:solidFill>
              </a:defRPr>
            </a:lvl8pPr>
            <a:lvl9pPr lvl="8" algn="ctr" rtl="0">
              <a:spcBef>
                <a:spcPts val="0"/>
              </a:spcBef>
              <a:spcAft>
                <a:spcPts val="0"/>
              </a:spcAft>
              <a:buClr>
                <a:schemeClr val="accent4"/>
              </a:buClr>
              <a:buSzPts val="2800"/>
              <a:buNone/>
              <a:defRPr>
                <a:solidFill>
                  <a:schemeClr val="accent4"/>
                </a:solidFill>
              </a:defRPr>
            </a:lvl9pPr>
          </a:lstStyle>
          <a:p>
            <a:endParaRPr/>
          </a:p>
        </p:txBody>
      </p:sp>
      <p:sp>
        <p:nvSpPr>
          <p:cNvPr id="641" name="Google Shape;641;p22"/>
          <p:cNvSpPr txBox="1">
            <a:spLocks noGrp="1"/>
          </p:cNvSpPr>
          <p:nvPr>
            <p:ph type="title" idx="2"/>
          </p:nvPr>
        </p:nvSpPr>
        <p:spPr>
          <a:xfrm>
            <a:off x="947275" y="1968474"/>
            <a:ext cx="2178900" cy="39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4200"/>
              <a:buNone/>
              <a:defRPr sz="4200">
                <a:solidFill>
                  <a:schemeClr val="dk1"/>
                </a:solidFill>
              </a:defRPr>
            </a:lvl2pPr>
            <a:lvl3pPr lvl="2" algn="ctr" rtl="0">
              <a:spcBef>
                <a:spcPts val="0"/>
              </a:spcBef>
              <a:spcAft>
                <a:spcPts val="0"/>
              </a:spcAft>
              <a:buClr>
                <a:schemeClr val="dk1"/>
              </a:buClr>
              <a:buSzPts val="4200"/>
              <a:buNone/>
              <a:defRPr sz="4200">
                <a:solidFill>
                  <a:schemeClr val="dk1"/>
                </a:solidFill>
              </a:defRPr>
            </a:lvl3pPr>
            <a:lvl4pPr lvl="3" algn="ctr" rtl="0">
              <a:spcBef>
                <a:spcPts val="0"/>
              </a:spcBef>
              <a:spcAft>
                <a:spcPts val="0"/>
              </a:spcAft>
              <a:buClr>
                <a:schemeClr val="dk1"/>
              </a:buClr>
              <a:buSzPts val="4200"/>
              <a:buNone/>
              <a:defRPr sz="4200">
                <a:solidFill>
                  <a:schemeClr val="dk1"/>
                </a:solidFill>
              </a:defRPr>
            </a:lvl4pPr>
            <a:lvl5pPr lvl="4" algn="ctr" rtl="0">
              <a:spcBef>
                <a:spcPts val="0"/>
              </a:spcBef>
              <a:spcAft>
                <a:spcPts val="0"/>
              </a:spcAft>
              <a:buClr>
                <a:schemeClr val="dk1"/>
              </a:buClr>
              <a:buSzPts val="4200"/>
              <a:buNone/>
              <a:defRPr sz="4200">
                <a:solidFill>
                  <a:schemeClr val="dk1"/>
                </a:solidFill>
              </a:defRPr>
            </a:lvl5pPr>
            <a:lvl6pPr lvl="5" algn="ctr" rtl="0">
              <a:spcBef>
                <a:spcPts val="0"/>
              </a:spcBef>
              <a:spcAft>
                <a:spcPts val="0"/>
              </a:spcAft>
              <a:buClr>
                <a:schemeClr val="dk1"/>
              </a:buClr>
              <a:buSzPts val="4200"/>
              <a:buNone/>
              <a:defRPr sz="4200">
                <a:solidFill>
                  <a:schemeClr val="dk1"/>
                </a:solidFill>
              </a:defRPr>
            </a:lvl6pPr>
            <a:lvl7pPr lvl="6" algn="ctr" rtl="0">
              <a:spcBef>
                <a:spcPts val="0"/>
              </a:spcBef>
              <a:spcAft>
                <a:spcPts val="0"/>
              </a:spcAft>
              <a:buClr>
                <a:schemeClr val="dk1"/>
              </a:buClr>
              <a:buSzPts val="4200"/>
              <a:buNone/>
              <a:defRPr sz="4200">
                <a:solidFill>
                  <a:schemeClr val="dk1"/>
                </a:solidFill>
              </a:defRPr>
            </a:lvl7pPr>
            <a:lvl8pPr lvl="7" algn="ctr" rtl="0">
              <a:spcBef>
                <a:spcPts val="0"/>
              </a:spcBef>
              <a:spcAft>
                <a:spcPts val="0"/>
              </a:spcAft>
              <a:buClr>
                <a:schemeClr val="dk1"/>
              </a:buClr>
              <a:buSzPts val="4200"/>
              <a:buNone/>
              <a:defRPr sz="4200">
                <a:solidFill>
                  <a:schemeClr val="dk1"/>
                </a:solidFill>
              </a:defRPr>
            </a:lvl8pPr>
            <a:lvl9pPr lvl="8" algn="ctr" rtl="0">
              <a:spcBef>
                <a:spcPts val="0"/>
              </a:spcBef>
              <a:spcAft>
                <a:spcPts val="0"/>
              </a:spcAft>
              <a:buClr>
                <a:schemeClr val="dk1"/>
              </a:buClr>
              <a:buSzPts val="4200"/>
              <a:buNone/>
              <a:defRPr sz="4200">
                <a:solidFill>
                  <a:schemeClr val="dk1"/>
                </a:solidFill>
              </a:defRPr>
            </a:lvl9pPr>
          </a:lstStyle>
          <a:p>
            <a:endParaRPr/>
          </a:p>
        </p:txBody>
      </p:sp>
      <p:sp>
        <p:nvSpPr>
          <p:cNvPr id="642" name="Google Shape;642;p22"/>
          <p:cNvSpPr txBox="1">
            <a:spLocks noGrp="1"/>
          </p:cNvSpPr>
          <p:nvPr>
            <p:ph type="subTitle" idx="1"/>
          </p:nvPr>
        </p:nvSpPr>
        <p:spPr>
          <a:xfrm>
            <a:off x="947275" y="2350475"/>
            <a:ext cx="2178900" cy="68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43" name="Google Shape;643;p22"/>
          <p:cNvSpPr txBox="1">
            <a:spLocks noGrp="1"/>
          </p:cNvSpPr>
          <p:nvPr>
            <p:ph type="title" idx="3"/>
          </p:nvPr>
        </p:nvSpPr>
        <p:spPr>
          <a:xfrm>
            <a:off x="3482547" y="1968474"/>
            <a:ext cx="2178900" cy="39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4200"/>
              <a:buNone/>
              <a:defRPr sz="4200">
                <a:solidFill>
                  <a:schemeClr val="dk1"/>
                </a:solidFill>
              </a:defRPr>
            </a:lvl2pPr>
            <a:lvl3pPr lvl="2" algn="ctr" rtl="0">
              <a:spcBef>
                <a:spcPts val="0"/>
              </a:spcBef>
              <a:spcAft>
                <a:spcPts val="0"/>
              </a:spcAft>
              <a:buClr>
                <a:schemeClr val="dk1"/>
              </a:buClr>
              <a:buSzPts val="4200"/>
              <a:buNone/>
              <a:defRPr sz="4200">
                <a:solidFill>
                  <a:schemeClr val="dk1"/>
                </a:solidFill>
              </a:defRPr>
            </a:lvl3pPr>
            <a:lvl4pPr lvl="3" algn="ctr" rtl="0">
              <a:spcBef>
                <a:spcPts val="0"/>
              </a:spcBef>
              <a:spcAft>
                <a:spcPts val="0"/>
              </a:spcAft>
              <a:buClr>
                <a:schemeClr val="dk1"/>
              </a:buClr>
              <a:buSzPts val="4200"/>
              <a:buNone/>
              <a:defRPr sz="4200">
                <a:solidFill>
                  <a:schemeClr val="dk1"/>
                </a:solidFill>
              </a:defRPr>
            </a:lvl4pPr>
            <a:lvl5pPr lvl="4" algn="ctr" rtl="0">
              <a:spcBef>
                <a:spcPts val="0"/>
              </a:spcBef>
              <a:spcAft>
                <a:spcPts val="0"/>
              </a:spcAft>
              <a:buClr>
                <a:schemeClr val="dk1"/>
              </a:buClr>
              <a:buSzPts val="4200"/>
              <a:buNone/>
              <a:defRPr sz="4200">
                <a:solidFill>
                  <a:schemeClr val="dk1"/>
                </a:solidFill>
              </a:defRPr>
            </a:lvl5pPr>
            <a:lvl6pPr lvl="5" algn="ctr" rtl="0">
              <a:spcBef>
                <a:spcPts val="0"/>
              </a:spcBef>
              <a:spcAft>
                <a:spcPts val="0"/>
              </a:spcAft>
              <a:buClr>
                <a:schemeClr val="dk1"/>
              </a:buClr>
              <a:buSzPts val="4200"/>
              <a:buNone/>
              <a:defRPr sz="4200">
                <a:solidFill>
                  <a:schemeClr val="dk1"/>
                </a:solidFill>
              </a:defRPr>
            </a:lvl6pPr>
            <a:lvl7pPr lvl="6" algn="ctr" rtl="0">
              <a:spcBef>
                <a:spcPts val="0"/>
              </a:spcBef>
              <a:spcAft>
                <a:spcPts val="0"/>
              </a:spcAft>
              <a:buClr>
                <a:schemeClr val="dk1"/>
              </a:buClr>
              <a:buSzPts val="4200"/>
              <a:buNone/>
              <a:defRPr sz="4200">
                <a:solidFill>
                  <a:schemeClr val="dk1"/>
                </a:solidFill>
              </a:defRPr>
            </a:lvl7pPr>
            <a:lvl8pPr lvl="7" algn="ctr" rtl="0">
              <a:spcBef>
                <a:spcPts val="0"/>
              </a:spcBef>
              <a:spcAft>
                <a:spcPts val="0"/>
              </a:spcAft>
              <a:buClr>
                <a:schemeClr val="dk1"/>
              </a:buClr>
              <a:buSzPts val="4200"/>
              <a:buNone/>
              <a:defRPr sz="4200">
                <a:solidFill>
                  <a:schemeClr val="dk1"/>
                </a:solidFill>
              </a:defRPr>
            </a:lvl8pPr>
            <a:lvl9pPr lvl="8" algn="ctr" rtl="0">
              <a:spcBef>
                <a:spcPts val="0"/>
              </a:spcBef>
              <a:spcAft>
                <a:spcPts val="0"/>
              </a:spcAft>
              <a:buClr>
                <a:schemeClr val="dk1"/>
              </a:buClr>
              <a:buSzPts val="4200"/>
              <a:buNone/>
              <a:defRPr sz="4200">
                <a:solidFill>
                  <a:schemeClr val="dk1"/>
                </a:solidFill>
              </a:defRPr>
            </a:lvl9pPr>
          </a:lstStyle>
          <a:p>
            <a:endParaRPr/>
          </a:p>
        </p:txBody>
      </p:sp>
      <p:sp>
        <p:nvSpPr>
          <p:cNvPr id="644" name="Google Shape;644;p22"/>
          <p:cNvSpPr txBox="1">
            <a:spLocks noGrp="1"/>
          </p:cNvSpPr>
          <p:nvPr>
            <p:ph type="subTitle" idx="4"/>
          </p:nvPr>
        </p:nvSpPr>
        <p:spPr>
          <a:xfrm>
            <a:off x="3482549" y="2350475"/>
            <a:ext cx="2178900" cy="68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45" name="Google Shape;645;p22"/>
          <p:cNvSpPr txBox="1">
            <a:spLocks noGrp="1"/>
          </p:cNvSpPr>
          <p:nvPr>
            <p:ph type="title" idx="5"/>
          </p:nvPr>
        </p:nvSpPr>
        <p:spPr>
          <a:xfrm>
            <a:off x="6017820" y="1968474"/>
            <a:ext cx="2178900" cy="39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4200"/>
              <a:buNone/>
              <a:defRPr sz="4200">
                <a:solidFill>
                  <a:schemeClr val="dk1"/>
                </a:solidFill>
              </a:defRPr>
            </a:lvl2pPr>
            <a:lvl3pPr lvl="2" algn="ctr" rtl="0">
              <a:spcBef>
                <a:spcPts val="0"/>
              </a:spcBef>
              <a:spcAft>
                <a:spcPts val="0"/>
              </a:spcAft>
              <a:buClr>
                <a:schemeClr val="dk1"/>
              </a:buClr>
              <a:buSzPts val="4200"/>
              <a:buNone/>
              <a:defRPr sz="4200">
                <a:solidFill>
                  <a:schemeClr val="dk1"/>
                </a:solidFill>
              </a:defRPr>
            </a:lvl3pPr>
            <a:lvl4pPr lvl="3" algn="ctr" rtl="0">
              <a:spcBef>
                <a:spcPts val="0"/>
              </a:spcBef>
              <a:spcAft>
                <a:spcPts val="0"/>
              </a:spcAft>
              <a:buClr>
                <a:schemeClr val="dk1"/>
              </a:buClr>
              <a:buSzPts val="4200"/>
              <a:buNone/>
              <a:defRPr sz="4200">
                <a:solidFill>
                  <a:schemeClr val="dk1"/>
                </a:solidFill>
              </a:defRPr>
            </a:lvl4pPr>
            <a:lvl5pPr lvl="4" algn="ctr" rtl="0">
              <a:spcBef>
                <a:spcPts val="0"/>
              </a:spcBef>
              <a:spcAft>
                <a:spcPts val="0"/>
              </a:spcAft>
              <a:buClr>
                <a:schemeClr val="dk1"/>
              </a:buClr>
              <a:buSzPts val="4200"/>
              <a:buNone/>
              <a:defRPr sz="4200">
                <a:solidFill>
                  <a:schemeClr val="dk1"/>
                </a:solidFill>
              </a:defRPr>
            </a:lvl5pPr>
            <a:lvl6pPr lvl="5" algn="ctr" rtl="0">
              <a:spcBef>
                <a:spcPts val="0"/>
              </a:spcBef>
              <a:spcAft>
                <a:spcPts val="0"/>
              </a:spcAft>
              <a:buClr>
                <a:schemeClr val="dk1"/>
              </a:buClr>
              <a:buSzPts val="4200"/>
              <a:buNone/>
              <a:defRPr sz="4200">
                <a:solidFill>
                  <a:schemeClr val="dk1"/>
                </a:solidFill>
              </a:defRPr>
            </a:lvl6pPr>
            <a:lvl7pPr lvl="6" algn="ctr" rtl="0">
              <a:spcBef>
                <a:spcPts val="0"/>
              </a:spcBef>
              <a:spcAft>
                <a:spcPts val="0"/>
              </a:spcAft>
              <a:buClr>
                <a:schemeClr val="dk1"/>
              </a:buClr>
              <a:buSzPts val="4200"/>
              <a:buNone/>
              <a:defRPr sz="4200">
                <a:solidFill>
                  <a:schemeClr val="dk1"/>
                </a:solidFill>
              </a:defRPr>
            </a:lvl7pPr>
            <a:lvl8pPr lvl="7" algn="ctr" rtl="0">
              <a:spcBef>
                <a:spcPts val="0"/>
              </a:spcBef>
              <a:spcAft>
                <a:spcPts val="0"/>
              </a:spcAft>
              <a:buClr>
                <a:schemeClr val="dk1"/>
              </a:buClr>
              <a:buSzPts val="4200"/>
              <a:buNone/>
              <a:defRPr sz="4200">
                <a:solidFill>
                  <a:schemeClr val="dk1"/>
                </a:solidFill>
              </a:defRPr>
            </a:lvl8pPr>
            <a:lvl9pPr lvl="8" algn="ctr" rtl="0">
              <a:spcBef>
                <a:spcPts val="0"/>
              </a:spcBef>
              <a:spcAft>
                <a:spcPts val="0"/>
              </a:spcAft>
              <a:buClr>
                <a:schemeClr val="dk1"/>
              </a:buClr>
              <a:buSzPts val="4200"/>
              <a:buNone/>
              <a:defRPr sz="4200">
                <a:solidFill>
                  <a:schemeClr val="dk1"/>
                </a:solidFill>
              </a:defRPr>
            </a:lvl9pPr>
          </a:lstStyle>
          <a:p>
            <a:endParaRPr/>
          </a:p>
        </p:txBody>
      </p:sp>
      <p:sp>
        <p:nvSpPr>
          <p:cNvPr id="646" name="Google Shape;646;p22"/>
          <p:cNvSpPr txBox="1">
            <a:spLocks noGrp="1"/>
          </p:cNvSpPr>
          <p:nvPr>
            <p:ph type="subTitle" idx="6"/>
          </p:nvPr>
        </p:nvSpPr>
        <p:spPr>
          <a:xfrm>
            <a:off x="6017823" y="2350475"/>
            <a:ext cx="2178900" cy="68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47" name="Google Shape;647;p22"/>
          <p:cNvSpPr txBox="1">
            <a:spLocks noGrp="1"/>
          </p:cNvSpPr>
          <p:nvPr>
            <p:ph type="title" idx="7"/>
          </p:nvPr>
        </p:nvSpPr>
        <p:spPr>
          <a:xfrm>
            <a:off x="947275" y="3473949"/>
            <a:ext cx="2178900" cy="39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4200"/>
              <a:buNone/>
              <a:defRPr sz="4200">
                <a:solidFill>
                  <a:schemeClr val="dk1"/>
                </a:solidFill>
              </a:defRPr>
            </a:lvl2pPr>
            <a:lvl3pPr lvl="2" algn="ctr" rtl="0">
              <a:spcBef>
                <a:spcPts val="0"/>
              </a:spcBef>
              <a:spcAft>
                <a:spcPts val="0"/>
              </a:spcAft>
              <a:buClr>
                <a:schemeClr val="dk1"/>
              </a:buClr>
              <a:buSzPts val="4200"/>
              <a:buNone/>
              <a:defRPr sz="4200">
                <a:solidFill>
                  <a:schemeClr val="dk1"/>
                </a:solidFill>
              </a:defRPr>
            </a:lvl3pPr>
            <a:lvl4pPr lvl="3" algn="ctr" rtl="0">
              <a:spcBef>
                <a:spcPts val="0"/>
              </a:spcBef>
              <a:spcAft>
                <a:spcPts val="0"/>
              </a:spcAft>
              <a:buClr>
                <a:schemeClr val="dk1"/>
              </a:buClr>
              <a:buSzPts val="4200"/>
              <a:buNone/>
              <a:defRPr sz="4200">
                <a:solidFill>
                  <a:schemeClr val="dk1"/>
                </a:solidFill>
              </a:defRPr>
            </a:lvl4pPr>
            <a:lvl5pPr lvl="4" algn="ctr" rtl="0">
              <a:spcBef>
                <a:spcPts val="0"/>
              </a:spcBef>
              <a:spcAft>
                <a:spcPts val="0"/>
              </a:spcAft>
              <a:buClr>
                <a:schemeClr val="dk1"/>
              </a:buClr>
              <a:buSzPts val="4200"/>
              <a:buNone/>
              <a:defRPr sz="4200">
                <a:solidFill>
                  <a:schemeClr val="dk1"/>
                </a:solidFill>
              </a:defRPr>
            </a:lvl5pPr>
            <a:lvl6pPr lvl="5" algn="ctr" rtl="0">
              <a:spcBef>
                <a:spcPts val="0"/>
              </a:spcBef>
              <a:spcAft>
                <a:spcPts val="0"/>
              </a:spcAft>
              <a:buClr>
                <a:schemeClr val="dk1"/>
              </a:buClr>
              <a:buSzPts val="4200"/>
              <a:buNone/>
              <a:defRPr sz="4200">
                <a:solidFill>
                  <a:schemeClr val="dk1"/>
                </a:solidFill>
              </a:defRPr>
            </a:lvl6pPr>
            <a:lvl7pPr lvl="6" algn="ctr" rtl="0">
              <a:spcBef>
                <a:spcPts val="0"/>
              </a:spcBef>
              <a:spcAft>
                <a:spcPts val="0"/>
              </a:spcAft>
              <a:buClr>
                <a:schemeClr val="dk1"/>
              </a:buClr>
              <a:buSzPts val="4200"/>
              <a:buNone/>
              <a:defRPr sz="4200">
                <a:solidFill>
                  <a:schemeClr val="dk1"/>
                </a:solidFill>
              </a:defRPr>
            </a:lvl7pPr>
            <a:lvl8pPr lvl="7" algn="ctr" rtl="0">
              <a:spcBef>
                <a:spcPts val="0"/>
              </a:spcBef>
              <a:spcAft>
                <a:spcPts val="0"/>
              </a:spcAft>
              <a:buClr>
                <a:schemeClr val="dk1"/>
              </a:buClr>
              <a:buSzPts val="4200"/>
              <a:buNone/>
              <a:defRPr sz="4200">
                <a:solidFill>
                  <a:schemeClr val="dk1"/>
                </a:solidFill>
              </a:defRPr>
            </a:lvl8pPr>
            <a:lvl9pPr lvl="8" algn="ctr" rtl="0">
              <a:spcBef>
                <a:spcPts val="0"/>
              </a:spcBef>
              <a:spcAft>
                <a:spcPts val="0"/>
              </a:spcAft>
              <a:buClr>
                <a:schemeClr val="dk1"/>
              </a:buClr>
              <a:buSzPts val="4200"/>
              <a:buNone/>
              <a:defRPr sz="4200">
                <a:solidFill>
                  <a:schemeClr val="dk1"/>
                </a:solidFill>
              </a:defRPr>
            </a:lvl9pPr>
          </a:lstStyle>
          <a:p>
            <a:endParaRPr/>
          </a:p>
        </p:txBody>
      </p:sp>
      <p:sp>
        <p:nvSpPr>
          <p:cNvPr id="648" name="Google Shape;648;p22"/>
          <p:cNvSpPr txBox="1">
            <a:spLocks noGrp="1"/>
          </p:cNvSpPr>
          <p:nvPr>
            <p:ph type="subTitle" idx="8"/>
          </p:nvPr>
        </p:nvSpPr>
        <p:spPr>
          <a:xfrm>
            <a:off x="947275" y="3855950"/>
            <a:ext cx="2178900" cy="68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49" name="Google Shape;649;p22"/>
          <p:cNvSpPr txBox="1">
            <a:spLocks noGrp="1"/>
          </p:cNvSpPr>
          <p:nvPr>
            <p:ph type="title" idx="9"/>
          </p:nvPr>
        </p:nvSpPr>
        <p:spPr>
          <a:xfrm>
            <a:off x="3482547" y="3473949"/>
            <a:ext cx="2178900" cy="39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4200"/>
              <a:buNone/>
              <a:defRPr sz="4200">
                <a:solidFill>
                  <a:schemeClr val="dk1"/>
                </a:solidFill>
              </a:defRPr>
            </a:lvl2pPr>
            <a:lvl3pPr lvl="2" algn="ctr" rtl="0">
              <a:spcBef>
                <a:spcPts val="0"/>
              </a:spcBef>
              <a:spcAft>
                <a:spcPts val="0"/>
              </a:spcAft>
              <a:buClr>
                <a:schemeClr val="dk1"/>
              </a:buClr>
              <a:buSzPts val="4200"/>
              <a:buNone/>
              <a:defRPr sz="4200">
                <a:solidFill>
                  <a:schemeClr val="dk1"/>
                </a:solidFill>
              </a:defRPr>
            </a:lvl3pPr>
            <a:lvl4pPr lvl="3" algn="ctr" rtl="0">
              <a:spcBef>
                <a:spcPts val="0"/>
              </a:spcBef>
              <a:spcAft>
                <a:spcPts val="0"/>
              </a:spcAft>
              <a:buClr>
                <a:schemeClr val="dk1"/>
              </a:buClr>
              <a:buSzPts val="4200"/>
              <a:buNone/>
              <a:defRPr sz="4200">
                <a:solidFill>
                  <a:schemeClr val="dk1"/>
                </a:solidFill>
              </a:defRPr>
            </a:lvl4pPr>
            <a:lvl5pPr lvl="4" algn="ctr" rtl="0">
              <a:spcBef>
                <a:spcPts val="0"/>
              </a:spcBef>
              <a:spcAft>
                <a:spcPts val="0"/>
              </a:spcAft>
              <a:buClr>
                <a:schemeClr val="dk1"/>
              </a:buClr>
              <a:buSzPts val="4200"/>
              <a:buNone/>
              <a:defRPr sz="4200">
                <a:solidFill>
                  <a:schemeClr val="dk1"/>
                </a:solidFill>
              </a:defRPr>
            </a:lvl5pPr>
            <a:lvl6pPr lvl="5" algn="ctr" rtl="0">
              <a:spcBef>
                <a:spcPts val="0"/>
              </a:spcBef>
              <a:spcAft>
                <a:spcPts val="0"/>
              </a:spcAft>
              <a:buClr>
                <a:schemeClr val="dk1"/>
              </a:buClr>
              <a:buSzPts val="4200"/>
              <a:buNone/>
              <a:defRPr sz="4200">
                <a:solidFill>
                  <a:schemeClr val="dk1"/>
                </a:solidFill>
              </a:defRPr>
            </a:lvl6pPr>
            <a:lvl7pPr lvl="6" algn="ctr" rtl="0">
              <a:spcBef>
                <a:spcPts val="0"/>
              </a:spcBef>
              <a:spcAft>
                <a:spcPts val="0"/>
              </a:spcAft>
              <a:buClr>
                <a:schemeClr val="dk1"/>
              </a:buClr>
              <a:buSzPts val="4200"/>
              <a:buNone/>
              <a:defRPr sz="4200">
                <a:solidFill>
                  <a:schemeClr val="dk1"/>
                </a:solidFill>
              </a:defRPr>
            </a:lvl7pPr>
            <a:lvl8pPr lvl="7" algn="ctr" rtl="0">
              <a:spcBef>
                <a:spcPts val="0"/>
              </a:spcBef>
              <a:spcAft>
                <a:spcPts val="0"/>
              </a:spcAft>
              <a:buClr>
                <a:schemeClr val="dk1"/>
              </a:buClr>
              <a:buSzPts val="4200"/>
              <a:buNone/>
              <a:defRPr sz="4200">
                <a:solidFill>
                  <a:schemeClr val="dk1"/>
                </a:solidFill>
              </a:defRPr>
            </a:lvl8pPr>
            <a:lvl9pPr lvl="8" algn="ctr" rtl="0">
              <a:spcBef>
                <a:spcPts val="0"/>
              </a:spcBef>
              <a:spcAft>
                <a:spcPts val="0"/>
              </a:spcAft>
              <a:buClr>
                <a:schemeClr val="dk1"/>
              </a:buClr>
              <a:buSzPts val="4200"/>
              <a:buNone/>
              <a:defRPr sz="4200">
                <a:solidFill>
                  <a:schemeClr val="dk1"/>
                </a:solidFill>
              </a:defRPr>
            </a:lvl9pPr>
          </a:lstStyle>
          <a:p>
            <a:endParaRPr/>
          </a:p>
        </p:txBody>
      </p:sp>
      <p:sp>
        <p:nvSpPr>
          <p:cNvPr id="650" name="Google Shape;650;p22"/>
          <p:cNvSpPr txBox="1">
            <a:spLocks noGrp="1"/>
          </p:cNvSpPr>
          <p:nvPr>
            <p:ph type="subTitle" idx="13"/>
          </p:nvPr>
        </p:nvSpPr>
        <p:spPr>
          <a:xfrm>
            <a:off x="3482549" y="3855950"/>
            <a:ext cx="2178900" cy="68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51" name="Google Shape;651;p22"/>
          <p:cNvSpPr txBox="1">
            <a:spLocks noGrp="1"/>
          </p:cNvSpPr>
          <p:nvPr>
            <p:ph type="title" idx="14"/>
          </p:nvPr>
        </p:nvSpPr>
        <p:spPr>
          <a:xfrm>
            <a:off x="6017820" y="3473949"/>
            <a:ext cx="2178900" cy="39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4200"/>
              <a:buNone/>
              <a:defRPr sz="4200">
                <a:solidFill>
                  <a:schemeClr val="dk1"/>
                </a:solidFill>
              </a:defRPr>
            </a:lvl2pPr>
            <a:lvl3pPr lvl="2" algn="ctr" rtl="0">
              <a:spcBef>
                <a:spcPts val="0"/>
              </a:spcBef>
              <a:spcAft>
                <a:spcPts val="0"/>
              </a:spcAft>
              <a:buClr>
                <a:schemeClr val="dk1"/>
              </a:buClr>
              <a:buSzPts val="4200"/>
              <a:buNone/>
              <a:defRPr sz="4200">
                <a:solidFill>
                  <a:schemeClr val="dk1"/>
                </a:solidFill>
              </a:defRPr>
            </a:lvl3pPr>
            <a:lvl4pPr lvl="3" algn="ctr" rtl="0">
              <a:spcBef>
                <a:spcPts val="0"/>
              </a:spcBef>
              <a:spcAft>
                <a:spcPts val="0"/>
              </a:spcAft>
              <a:buClr>
                <a:schemeClr val="dk1"/>
              </a:buClr>
              <a:buSzPts val="4200"/>
              <a:buNone/>
              <a:defRPr sz="4200">
                <a:solidFill>
                  <a:schemeClr val="dk1"/>
                </a:solidFill>
              </a:defRPr>
            </a:lvl4pPr>
            <a:lvl5pPr lvl="4" algn="ctr" rtl="0">
              <a:spcBef>
                <a:spcPts val="0"/>
              </a:spcBef>
              <a:spcAft>
                <a:spcPts val="0"/>
              </a:spcAft>
              <a:buClr>
                <a:schemeClr val="dk1"/>
              </a:buClr>
              <a:buSzPts val="4200"/>
              <a:buNone/>
              <a:defRPr sz="4200">
                <a:solidFill>
                  <a:schemeClr val="dk1"/>
                </a:solidFill>
              </a:defRPr>
            </a:lvl5pPr>
            <a:lvl6pPr lvl="5" algn="ctr" rtl="0">
              <a:spcBef>
                <a:spcPts val="0"/>
              </a:spcBef>
              <a:spcAft>
                <a:spcPts val="0"/>
              </a:spcAft>
              <a:buClr>
                <a:schemeClr val="dk1"/>
              </a:buClr>
              <a:buSzPts val="4200"/>
              <a:buNone/>
              <a:defRPr sz="4200">
                <a:solidFill>
                  <a:schemeClr val="dk1"/>
                </a:solidFill>
              </a:defRPr>
            </a:lvl6pPr>
            <a:lvl7pPr lvl="6" algn="ctr" rtl="0">
              <a:spcBef>
                <a:spcPts val="0"/>
              </a:spcBef>
              <a:spcAft>
                <a:spcPts val="0"/>
              </a:spcAft>
              <a:buClr>
                <a:schemeClr val="dk1"/>
              </a:buClr>
              <a:buSzPts val="4200"/>
              <a:buNone/>
              <a:defRPr sz="4200">
                <a:solidFill>
                  <a:schemeClr val="dk1"/>
                </a:solidFill>
              </a:defRPr>
            </a:lvl7pPr>
            <a:lvl8pPr lvl="7" algn="ctr" rtl="0">
              <a:spcBef>
                <a:spcPts val="0"/>
              </a:spcBef>
              <a:spcAft>
                <a:spcPts val="0"/>
              </a:spcAft>
              <a:buClr>
                <a:schemeClr val="dk1"/>
              </a:buClr>
              <a:buSzPts val="4200"/>
              <a:buNone/>
              <a:defRPr sz="4200">
                <a:solidFill>
                  <a:schemeClr val="dk1"/>
                </a:solidFill>
              </a:defRPr>
            </a:lvl8pPr>
            <a:lvl9pPr lvl="8" algn="ctr" rtl="0">
              <a:spcBef>
                <a:spcPts val="0"/>
              </a:spcBef>
              <a:spcAft>
                <a:spcPts val="0"/>
              </a:spcAft>
              <a:buClr>
                <a:schemeClr val="dk1"/>
              </a:buClr>
              <a:buSzPts val="4200"/>
              <a:buNone/>
              <a:defRPr sz="4200">
                <a:solidFill>
                  <a:schemeClr val="dk1"/>
                </a:solidFill>
              </a:defRPr>
            </a:lvl9pPr>
          </a:lstStyle>
          <a:p>
            <a:endParaRPr/>
          </a:p>
        </p:txBody>
      </p:sp>
      <p:sp>
        <p:nvSpPr>
          <p:cNvPr id="652" name="Google Shape;652;p22"/>
          <p:cNvSpPr txBox="1">
            <a:spLocks noGrp="1"/>
          </p:cNvSpPr>
          <p:nvPr>
            <p:ph type="subTitle" idx="15"/>
          </p:nvPr>
        </p:nvSpPr>
        <p:spPr>
          <a:xfrm>
            <a:off x="6017823" y="3855950"/>
            <a:ext cx="2178900" cy="68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wo Columns 1">
  <p:cSld name="CAPTION_ONLY_1_2">
    <p:bg>
      <p:bgPr>
        <a:solidFill>
          <a:schemeClr val="accent1"/>
        </a:solidFill>
        <a:effectLst/>
      </p:bgPr>
    </p:bg>
    <p:spTree>
      <p:nvGrpSpPr>
        <p:cNvPr id="1" name="Shape 719"/>
        <p:cNvGrpSpPr/>
        <p:nvPr/>
      </p:nvGrpSpPr>
      <p:grpSpPr>
        <a:xfrm>
          <a:off x="0" y="0"/>
          <a:ext cx="0" cy="0"/>
          <a:chOff x="0" y="0"/>
          <a:chExt cx="0" cy="0"/>
        </a:xfrm>
      </p:grpSpPr>
      <p:sp>
        <p:nvSpPr>
          <p:cNvPr id="720" name="Google Shape;720;p26"/>
          <p:cNvSpPr txBox="1">
            <a:spLocks noGrp="1"/>
          </p:cNvSpPr>
          <p:nvPr>
            <p:ph type="title"/>
          </p:nvPr>
        </p:nvSpPr>
        <p:spPr>
          <a:xfrm>
            <a:off x="598500" y="504030"/>
            <a:ext cx="79470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2800"/>
              <a:buNone/>
              <a:defRPr>
                <a:solidFill>
                  <a:schemeClr val="accent4"/>
                </a:solidFill>
              </a:defRPr>
            </a:lvl1pPr>
            <a:lvl2pPr lvl="1" algn="ctr" rtl="0">
              <a:spcBef>
                <a:spcPts val="0"/>
              </a:spcBef>
              <a:spcAft>
                <a:spcPts val="0"/>
              </a:spcAft>
              <a:buClr>
                <a:schemeClr val="accent4"/>
              </a:buClr>
              <a:buSzPts val="2800"/>
              <a:buNone/>
              <a:defRPr>
                <a:solidFill>
                  <a:schemeClr val="accent4"/>
                </a:solidFill>
              </a:defRPr>
            </a:lvl2pPr>
            <a:lvl3pPr lvl="2" algn="ctr" rtl="0">
              <a:spcBef>
                <a:spcPts val="0"/>
              </a:spcBef>
              <a:spcAft>
                <a:spcPts val="0"/>
              </a:spcAft>
              <a:buClr>
                <a:schemeClr val="accent4"/>
              </a:buClr>
              <a:buSzPts val="2800"/>
              <a:buNone/>
              <a:defRPr>
                <a:solidFill>
                  <a:schemeClr val="accent4"/>
                </a:solidFill>
              </a:defRPr>
            </a:lvl3pPr>
            <a:lvl4pPr lvl="3" algn="ctr" rtl="0">
              <a:spcBef>
                <a:spcPts val="0"/>
              </a:spcBef>
              <a:spcAft>
                <a:spcPts val="0"/>
              </a:spcAft>
              <a:buClr>
                <a:schemeClr val="accent4"/>
              </a:buClr>
              <a:buSzPts val="2800"/>
              <a:buNone/>
              <a:defRPr>
                <a:solidFill>
                  <a:schemeClr val="accent4"/>
                </a:solidFill>
              </a:defRPr>
            </a:lvl4pPr>
            <a:lvl5pPr lvl="4" algn="ctr" rtl="0">
              <a:spcBef>
                <a:spcPts val="0"/>
              </a:spcBef>
              <a:spcAft>
                <a:spcPts val="0"/>
              </a:spcAft>
              <a:buClr>
                <a:schemeClr val="accent4"/>
              </a:buClr>
              <a:buSzPts val="2800"/>
              <a:buNone/>
              <a:defRPr>
                <a:solidFill>
                  <a:schemeClr val="accent4"/>
                </a:solidFill>
              </a:defRPr>
            </a:lvl5pPr>
            <a:lvl6pPr lvl="5" algn="ctr" rtl="0">
              <a:spcBef>
                <a:spcPts val="0"/>
              </a:spcBef>
              <a:spcAft>
                <a:spcPts val="0"/>
              </a:spcAft>
              <a:buClr>
                <a:schemeClr val="accent4"/>
              </a:buClr>
              <a:buSzPts val="2800"/>
              <a:buNone/>
              <a:defRPr>
                <a:solidFill>
                  <a:schemeClr val="accent4"/>
                </a:solidFill>
              </a:defRPr>
            </a:lvl6pPr>
            <a:lvl7pPr lvl="6" algn="ctr" rtl="0">
              <a:spcBef>
                <a:spcPts val="0"/>
              </a:spcBef>
              <a:spcAft>
                <a:spcPts val="0"/>
              </a:spcAft>
              <a:buClr>
                <a:schemeClr val="accent4"/>
              </a:buClr>
              <a:buSzPts val="2800"/>
              <a:buNone/>
              <a:defRPr>
                <a:solidFill>
                  <a:schemeClr val="accent4"/>
                </a:solidFill>
              </a:defRPr>
            </a:lvl7pPr>
            <a:lvl8pPr lvl="7" algn="ctr" rtl="0">
              <a:spcBef>
                <a:spcPts val="0"/>
              </a:spcBef>
              <a:spcAft>
                <a:spcPts val="0"/>
              </a:spcAft>
              <a:buClr>
                <a:schemeClr val="accent4"/>
              </a:buClr>
              <a:buSzPts val="2800"/>
              <a:buNone/>
              <a:defRPr>
                <a:solidFill>
                  <a:schemeClr val="accent4"/>
                </a:solidFill>
              </a:defRPr>
            </a:lvl8pPr>
            <a:lvl9pPr lvl="8" algn="ctr" rtl="0">
              <a:spcBef>
                <a:spcPts val="0"/>
              </a:spcBef>
              <a:spcAft>
                <a:spcPts val="0"/>
              </a:spcAft>
              <a:buClr>
                <a:schemeClr val="accent4"/>
              </a:buClr>
              <a:buSzPts val="2800"/>
              <a:buNone/>
              <a:defRPr>
                <a:solidFill>
                  <a:schemeClr val="accent4"/>
                </a:solidFill>
              </a:defRPr>
            </a:lvl9pPr>
          </a:lstStyle>
          <a:p>
            <a:endParaRPr/>
          </a:p>
        </p:txBody>
      </p:sp>
      <p:grpSp>
        <p:nvGrpSpPr>
          <p:cNvPr id="721" name="Google Shape;721;p26"/>
          <p:cNvGrpSpPr/>
          <p:nvPr/>
        </p:nvGrpSpPr>
        <p:grpSpPr>
          <a:xfrm>
            <a:off x="6538847" y="-343124"/>
            <a:ext cx="4088223" cy="2704813"/>
            <a:chOff x="6538847" y="-343124"/>
            <a:chExt cx="4088223" cy="2704813"/>
          </a:xfrm>
        </p:grpSpPr>
        <p:sp>
          <p:nvSpPr>
            <p:cNvPr id="722" name="Google Shape;722;p26"/>
            <p:cNvSpPr/>
            <p:nvPr/>
          </p:nvSpPr>
          <p:spPr>
            <a:xfrm>
              <a:off x="8453442" y="1225346"/>
              <a:ext cx="789127" cy="790218"/>
            </a:xfrm>
            <a:custGeom>
              <a:avLst/>
              <a:gdLst/>
              <a:ahLst/>
              <a:cxnLst/>
              <a:rect l="l" t="t" r="r" b="b"/>
              <a:pathLst>
                <a:path w="25325" h="25360" extrusionOk="0">
                  <a:moveTo>
                    <a:pt x="7126" y="3144"/>
                  </a:moveTo>
                  <a:lnTo>
                    <a:pt x="22216" y="18234"/>
                  </a:lnTo>
                  <a:lnTo>
                    <a:pt x="18234" y="22216"/>
                  </a:lnTo>
                  <a:lnTo>
                    <a:pt x="3144" y="7126"/>
                  </a:lnTo>
                  <a:lnTo>
                    <a:pt x="7126" y="3144"/>
                  </a:lnTo>
                  <a:close/>
                  <a:moveTo>
                    <a:pt x="7126" y="0"/>
                  </a:moveTo>
                  <a:lnTo>
                    <a:pt x="0" y="7126"/>
                  </a:lnTo>
                  <a:lnTo>
                    <a:pt x="18234" y="25360"/>
                  </a:lnTo>
                  <a:lnTo>
                    <a:pt x="25325" y="18234"/>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6"/>
            <p:cNvSpPr/>
            <p:nvPr/>
          </p:nvSpPr>
          <p:spPr>
            <a:xfrm>
              <a:off x="7934254" y="534186"/>
              <a:ext cx="2692816" cy="1654440"/>
            </a:xfrm>
            <a:custGeom>
              <a:avLst/>
              <a:gdLst/>
              <a:ahLst/>
              <a:cxnLst/>
              <a:rect l="l" t="t" r="r" b="b"/>
              <a:pathLst>
                <a:path w="86419" h="53095" extrusionOk="0">
                  <a:moveTo>
                    <a:pt x="23788" y="3109"/>
                  </a:moveTo>
                  <a:lnTo>
                    <a:pt x="45969" y="25325"/>
                  </a:lnTo>
                  <a:lnTo>
                    <a:pt x="57461" y="13868"/>
                  </a:lnTo>
                  <a:lnTo>
                    <a:pt x="66997" y="23404"/>
                  </a:lnTo>
                  <a:lnTo>
                    <a:pt x="63015" y="27351"/>
                  </a:lnTo>
                  <a:lnTo>
                    <a:pt x="57461" y="21832"/>
                  </a:lnTo>
                  <a:lnTo>
                    <a:pt x="49986" y="29307"/>
                  </a:lnTo>
                  <a:lnTo>
                    <a:pt x="62631" y="41987"/>
                  </a:lnTo>
                  <a:lnTo>
                    <a:pt x="79293" y="25325"/>
                  </a:lnTo>
                  <a:lnTo>
                    <a:pt x="83275" y="29307"/>
                  </a:lnTo>
                  <a:lnTo>
                    <a:pt x="62631" y="49951"/>
                  </a:lnTo>
                  <a:lnTo>
                    <a:pt x="23788" y="11073"/>
                  </a:lnTo>
                  <a:lnTo>
                    <a:pt x="7126" y="27735"/>
                  </a:lnTo>
                  <a:lnTo>
                    <a:pt x="3144" y="23753"/>
                  </a:lnTo>
                  <a:lnTo>
                    <a:pt x="23788" y="3109"/>
                  </a:lnTo>
                  <a:close/>
                  <a:moveTo>
                    <a:pt x="23788" y="0"/>
                  </a:moveTo>
                  <a:lnTo>
                    <a:pt x="0" y="23753"/>
                  </a:lnTo>
                  <a:lnTo>
                    <a:pt x="7126" y="30879"/>
                  </a:lnTo>
                  <a:lnTo>
                    <a:pt x="23788" y="14217"/>
                  </a:lnTo>
                  <a:lnTo>
                    <a:pt x="62631" y="53095"/>
                  </a:lnTo>
                  <a:lnTo>
                    <a:pt x="86419" y="29307"/>
                  </a:lnTo>
                  <a:lnTo>
                    <a:pt x="79293" y="22181"/>
                  </a:lnTo>
                  <a:lnTo>
                    <a:pt x="62631" y="38843"/>
                  </a:lnTo>
                  <a:lnTo>
                    <a:pt x="53095" y="29307"/>
                  </a:lnTo>
                  <a:lnTo>
                    <a:pt x="57461" y="24941"/>
                  </a:lnTo>
                  <a:lnTo>
                    <a:pt x="62980" y="30495"/>
                  </a:lnTo>
                  <a:lnTo>
                    <a:pt x="70106" y="23369"/>
                  </a:lnTo>
                  <a:lnTo>
                    <a:pt x="57461" y="10724"/>
                  </a:lnTo>
                  <a:lnTo>
                    <a:pt x="45969" y="22181"/>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6"/>
            <p:cNvSpPr/>
            <p:nvPr/>
          </p:nvSpPr>
          <p:spPr>
            <a:xfrm>
              <a:off x="9145692" y="1917596"/>
              <a:ext cx="443002" cy="444092"/>
            </a:xfrm>
            <a:custGeom>
              <a:avLst/>
              <a:gdLst/>
              <a:ahLst/>
              <a:cxnLst/>
              <a:rect l="l" t="t" r="r" b="b"/>
              <a:pathLst>
                <a:path w="14217" h="14252" extrusionOk="0">
                  <a:moveTo>
                    <a:pt x="7091" y="3144"/>
                  </a:moveTo>
                  <a:lnTo>
                    <a:pt x="11073" y="7126"/>
                  </a:lnTo>
                  <a:lnTo>
                    <a:pt x="7091" y="11108"/>
                  </a:lnTo>
                  <a:lnTo>
                    <a:pt x="3109" y="7126"/>
                  </a:lnTo>
                  <a:lnTo>
                    <a:pt x="7091" y="3144"/>
                  </a:lnTo>
                  <a:close/>
                  <a:moveTo>
                    <a:pt x="7091" y="0"/>
                  </a:moveTo>
                  <a:lnTo>
                    <a:pt x="0" y="7126"/>
                  </a:lnTo>
                  <a:lnTo>
                    <a:pt x="7091" y="14252"/>
                  </a:lnTo>
                  <a:lnTo>
                    <a:pt x="14217" y="7126"/>
                  </a:lnTo>
                  <a:lnTo>
                    <a:pt x="70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6"/>
            <p:cNvSpPr/>
            <p:nvPr/>
          </p:nvSpPr>
          <p:spPr>
            <a:xfrm>
              <a:off x="8107317" y="188061"/>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6"/>
            <p:cNvSpPr/>
            <p:nvPr/>
          </p:nvSpPr>
          <p:spPr>
            <a:xfrm>
              <a:off x="8293435" y="-338762"/>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6"/>
            <p:cNvSpPr/>
            <p:nvPr/>
          </p:nvSpPr>
          <p:spPr>
            <a:xfrm>
              <a:off x="7242003" y="-331127"/>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6"/>
            <p:cNvSpPr/>
            <p:nvPr/>
          </p:nvSpPr>
          <p:spPr>
            <a:xfrm>
              <a:off x="7068941" y="188061"/>
              <a:ext cx="1136343" cy="962190"/>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6"/>
            <p:cNvSpPr/>
            <p:nvPr/>
          </p:nvSpPr>
          <p:spPr>
            <a:xfrm>
              <a:off x="6538847" y="-343124"/>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0" name="Google Shape;730;p26"/>
          <p:cNvSpPr txBox="1">
            <a:spLocks noGrp="1"/>
          </p:cNvSpPr>
          <p:nvPr>
            <p:ph type="title" idx="2"/>
          </p:nvPr>
        </p:nvSpPr>
        <p:spPr>
          <a:xfrm>
            <a:off x="1696588" y="3025175"/>
            <a:ext cx="2391300" cy="66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4200"/>
              <a:buNone/>
              <a:defRPr sz="4200">
                <a:solidFill>
                  <a:schemeClr val="dk1"/>
                </a:solidFill>
              </a:defRPr>
            </a:lvl2pPr>
            <a:lvl3pPr lvl="2" algn="ctr" rtl="0">
              <a:spcBef>
                <a:spcPts val="0"/>
              </a:spcBef>
              <a:spcAft>
                <a:spcPts val="0"/>
              </a:spcAft>
              <a:buClr>
                <a:schemeClr val="dk1"/>
              </a:buClr>
              <a:buSzPts val="4200"/>
              <a:buNone/>
              <a:defRPr sz="4200">
                <a:solidFill>
                  <a:schemeClr val="dk1"/>
                </a:solidFill>
              </a:defRPr>
            </a:lvl3pPr>
            <a:lvl4pPr lvl="3" algn="ctr" rtl="0">
              <a:spcBef>
                <a:spcPts val="0"/>
              </a:spcBef>
              <a:spcAft>
                <a:spcPts val="0"/>
              </a:spcAft>
              <a:buClr>
                <a:schemeClr val="dk1"/>
              </a:buClr>
              <a:buSzPts val="4200"/>
              <a:buNone/>
              <a:defRPr sz="4200">
                <a:solidFill>
                  <a:schemeClr val="dk1"/>
                </a:solidFill>
              </a:defRPr>
            </a:lvl4pPr>
            <a:lvl5pPr lvl="4" algn="ctr" rtl="0">
              <a:spcBef>
                <a:spcPts val="0"/>
              </a:spcBef>
              <a:spcAft>
                <a:spcPts val="0"/>
              </a:spcAft>
              <a:buClr>
                <a:schemeClr val="dk1"/>
              </a:buClr>
              <a:buSzPts val="4200"/>
              <a:buNone/>
              <a:defRPr sz="4200">
                <a:solidFill>
                  <a:schemeClr val="dk1"/>
                </a:solidFill>
              </a:defRPr>
            </a:lvl5pPr>
            <a:lvl6pPr lvl="5" algn="ctr" rtl="0">
              <a:spcBef>
                <a:spcPts val="0"/>
              </a:spcBef>
              <a:spcAft>
                <a:spcPts val="0"/>
              </a:spcAft>
              <a:buClr>
                <a:schemeClr val="dk1"/>
              </a:buClr>
              <a:buSzPts val="4200"/>
              <a:buNone/>
              <a:defRPr sz="4200">
                <a:solidFill>
                  <a:schemeClr val="dk1"/>
                </a:solidFill>
              </a:defRPr>
            </a:lvl6pPr>
            <a:lvl7pPr lvl="6" algn="ctr" rtl="0">
              <a:spcBef>
                <a:spcPts val="0"/>
              </a:spcBef>
              <a:spcAft>
                <a:spcPts val="0"/>
              </a:spcAft>
              <a:buClr>
                <a:schemeClr val="dk1"/>
              </a:buClr>
              <a:buSzPts val="4200"/>
              <a:buNone/>
              <a:defRPr sz="4200">
                <a:solidFill>
                  <a:schemeClr val="dk1"/>
                </a:solidFill>
              </a:defRPr>
            </a:lvl7pPr>
            <a:lvl8pPr lvl="7" algn="ctr" rtl="0">
              <a:spcBef>
                <a:spcPts val="0"/>
              </a:spcBef>
              <a:spcAft>
                <a:spcPts val="0"/>
              </a:spcAft>
              <a:buClr>
                <a:schemeClr val="dk1"/>
              </a:buClr>
              <a:buSzPts val="4200"/>
              <a:buNone/>
              <a:defRPr sz="4200">
                <a:solidFill>
                  <a:schemeClr val="dk1"/>
                </a:solidFill>
              </a:defRPr>
            </a:lvl8pPr>
            <a:lvl9pPr lvl="8" algn="ctr" rtl="0">
              <a:spcBef>
                <a:spcPts val="0"/>
              </a:spcBef>
              <a:spcAft>
                <a:spcPts val="0"/>
              </a:spcAft>
              <a:buClr>
                <a:schemeClr val="dk1"/>
              </a:buClr>
              <a:buSzPts val="4200"/>
              <a:buNone/>
              <a:defRPr sz="4200">
                <a:solidFill>
                  <a:schemeClr val="dk1"/>
                </a:solidFill>
              </a:defRPr>
            </a:lvl9pPr>
          </a:lstStyle>
          <a:p>
            <a:endParaRPr/>
          </a:p>
        </p:txBody>
      </p:sp>
      <p:sp>
        <p:nvSpPr>
          <p:cNvPr id="731" name="Google Shape;731;p26"/>
          <p:cNvSpPr txBox="1">
            <a:spLocks noGrp="1"/>
          </p:cNvSpPr>
          <p:nvPr>
            <p:ph type="subTitle" idx="1"/>
          </p:nvPr>
        </p:nvSpPr>
        <p:spPr>
          <a:xfrm>
            <a:off x="1696587" y="3680625"/>
            <a:ext cx="2391300" cy="79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2" name="Google Shape;732;p26"/>
          <p:cNvSpPr txBox="1">
            <a:spLocks noGrp="1"/>
          </p:cNvSpPr>
          <p:nvPr>
            <p:ph type="title" idx="3"/>
          </p:nvPr>
        </p:nvSpPr>
        <p:spPr>
          <a:xfrm>
            <a:off x="5056113" y="3025175"/>
            <a:ext cx="2391300" cy="66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4200"/>
              <a:buNone/>
              <a:defRPr sz="4200">
                <a:solidFill>
                  <a:schemeClr val="dk1"/>
                </a:solidFill>
              </a:defRPr>
            </a:lvl2pPr>
            <a:lvl3pPr lvl="2" algn="ctr" rtl="0">
              <a:spcBef>
                <a:spcPts val="0"/>
              </a:spcBef>
              <a:spcAft>
                <a:spcPts val="0"/>
              </a:spcAft>
              <a:buClr>
                <a:schemeClr val="dk1"/>
              </a:buClr>
              <a:buSzPts val="4200"/>
              <a:buNone/>
              <a:defRPr sz="4200">
                <a:solidFill>
                  <a:schemeClr val="dk1"/>
                </a:solidFill>
              </a:defRPr>
            </a:lvl3pPr>
            <a:lvl4pPr lvl="3" algn="ctr" rtl="0">
              <a:spcBef>
                <a:spcPts val="0"/>
              </a:spcBef>
              <a:spcAft>
                <a:spcPts val="0"/>
              </a:spcAft>
              <a:buClr>
                <a:schemeClr val="dk1"/>
              </a:buClr>
              <a:buSzPts val="4200"/>
              <a:buNone/>
              <a:defRPr sz="4200">
                <a:solidFill>
                  <a:schemeClr val="dk1"/>
                </a:solidFill>
              </a:defRPr>
            </a:lvl4pPr>
            <a:lvl5pPr lvl="4" algn="ctr" rtl="0">
              <a:spcBef>
                <a:spcPts val="0"/>
              </a:spcBef>
              <a:spcAft>
                <a:spcPts val="0"/>
              </a:spcAft>
              <a:buClr>
                <a:schemeClr val="dk1"/>
              </a:buClr>
              <a:buSzPts val="4200"/>
              <a:buNone/>
              <a:defRPr sz="4200">
                <a:solidFill>
                  <a:schemeClr val="dk1"/>
                </a:solidFill>
              </a:defRPr>
            </a:lvl5pPr>
            <a:lvl6pPr lvl="5" algn="ctr" rtl="0">
              <a:spcBef>
                <a:spcPts val="0"/>
              </a:spcBef>
              <a:spcAft>
                <a:spcPts val="0"/>
              </a:spcAft>
              <a:buClr>
                <a:schemeClr val="dk1"/>
              </a:buClr>
              <a:buSzPts val="4200"/>
              <a:buNone/>
              <a:defRPr sz="4200">
                <a:solidFill>
                  <a:schemeClr val="dk1"/>
                </a:solidFill>
              </a:defRPr>
            </a:lvl6pPr>
            <a:lvl7pPr lvl="6" algn="ctr" rtl="0">
              <a:spcBef>
                <a:spcPts val="0"/>
              </a:spcBef>
              <a:spcAft>
                <a:spcPts val="0"/>
              </a:spcAft>
              <a:buClr>
                <a:schemeClr val="dk1"/>
              </a:buClr>
              <a:buSzPts val="4200"/>
              <a:buNone/>
              <a:defRPr sz="4200">
                <a:solidFill>
                  <a:schemeClr val="dk1"/>
                </a:solidFill>
              </a:defRPr>
            </a:lvl7pPr>
            <a:lvl8pPr lvl="7" algn="ctr" rtl="0">
              <a:spcBef>
                <a:spcPts val="0"/>
              </a:spcBef>
              <a:spcAft>
                <a:spcPts val="0"/>
              </a:spcAft>
              <a:buClr>
                <a:schemeClr val="dk1"/>
              </a:buClr>
              <a:buSzPts val="4200"/>
              <a:buNone/>
              <a:defRPr sz="4200">
                <a:solidFill>
                  <a:schemeClr val="dk1"/>
                </a:solidFill>
              </a:defRPr>
            </a:lvl8pPr>
            <a:lvl9pPr lvl="8" algn="ctr" rtl="0">
              <a:spcBef>
                <a:spcPts val="0"/>
              </a:spcBef>
              <a:spcAft>
                <a:spcPts val="0"/>
              </a:spcAft>
              <a:buClr>
                <a:schemeClr val="dk1"/>
              </a:buClr>
              <a:buSzPts val="4200"/>
              <a:buNone/>
              <a:defRPr sz="4200">
                <a:solidFill>
                  <a:schemeClr val="dk1"/>
                </a:solidFill>
              </a:defRPr>
            </a:lvl9pPr>
          </a:lstStyle>
          <a:p>
            <a:endParaRPr/>
          </a:p>
        </p:txBody>
      </p:sp>
      <p:sp>
        <p:nvSpPr>
          <p:cNvPr id="733" name="Google Shape;733;p26"/>
          <p:cNvSpPr txBox="1">
            <a:spLocks noGrp="1"/>
          </p:cNvSpPr>
          <p:nvPr>
            <p:ph type="subTitle" idx="4"/>
          </p:nvPr>
        </p:nvSpPr>
        <p:spPr>
          <a:xfrm>
            <a:off x="5056112" y="3680625"/>
            <a:ext cx="2391300" cy="79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979"/>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TITLE_1_1">
    <p:bg>
      <p:bgPr>
        <a:solidFill>
          <a:schemeClr val="accent1"/>
        </a:solidFill>
        <a:effectLst/>
      </p:bgPr>
    </p:bg>
    <p:spTree>
      <p:nvGrpSpPr>
        <p:cNvPr id="1" name="Shape 9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85"/>
        <p:cNvGrpSpPr/>
        <p:nvPr/>
      </p:nvGrpSpPr>
      <p:grpSpPr>
        <a:xfrm>
          <a:off x="0" y="0"/>
          <a:ext cx="0" cy="0"/>
          <a:chOff x="0" y="0"/>
          <a:chExt cx="0" cy="0"/>
        </a:xfrm>
      </p:grpSpPr>
      <p:grpSp>
        <p:nvGrpSpPr>
          <p:cNvPr id="86" name="Google Shape;86;p3"/>
          <p:cNvGrpSpPr/>
          <p:nvPr/>
        </p:nvGrpSpPr>
        <p:grpSpPr>
          <a:xfrm>
            <a:off x="-986857" y="-677253"/>
            <a:ext cx="11883853" cy="6655875"/>
            <a:chOff x="-910657" y="-677253"/>
            <a:chExt cx="11883853" cy="6655875"/>
          </a:xfrm>
        </p:grpSpPr>
        <p:grpSp>
          <p:nvGrpSpPr>
            <p:cNvPr id="87" name="Google Shape;87;p3"/>
            <p:cNvGrpSpPr/>
            <p:nvPr/>
          </p:nvGrpSpPr>
          <p:grpSpPr>
            <a:xfrm>
              <a:off x="-910657" y="-519390"/>
              <a:ext cx="6844138" cy="6498013"/>
              <a:chOff x="-1498057" y="-545690"/>
              <a:chExt cx="6844138" cy="6498013"/>
            </a:xfrm>
          </p:grpSpPr>
          <p:grpSp>
            <p:nvGrpSpPr>
              <p:cNvPr id="88" name="Google Shape;88;p3"/>
              <p:cNvGrpSpPr/>
              <p:nvPr/>
            </p:nvGrpSpPr>
            <p:grpSpPr>
              <a:xfrm>
                <a:off x="-1498057" y="-545690"/>
                <a:ext cx="6844138" cy="6498013"/>
                <a:chOff x="1046100" y="238125"/>
                <a:chExt cx="5491125" cy="5213425"/>
              </a:xfrm>
            </p:grpSpPr>
            <p:sp>
              <p:nvSpPr>
                <p:cNvPr id="89" name="Google Shape;89;p3"/>
                <p:cNvSpPr/>
                <p:nvPr/>
              </p:nvSpPr>
              <p:spPr>
                <a:xfrm>
                  <a:off x="1592750" y="4663850"/>
                  <a:ext cx="502150" cy="519625"/>
                </a:xfrm>
                <a:custGeom>
                  <a:avLst/>
                  <a:gdLst/>
                  <a:ahLst/>
                  <a:cxnLst/>
                  <a:rect l="l" t="t" r="r" b="b"/>
                  <a:pathLst>
                    <a:path w="20086" h="20785" extrusionOk="0">
                      <a:moveTo>
                        <a:pt x="7162" y="3284"/>
                      </a:moveTo>
                      <a:lnTo>
                        <a:pt x="17012" y="13309"/>
                      </a:lnTo>
                      <a:lnTo>
                        <a:pt x="12960" y="17640"/>
                      </a:lnTo>
                      <a:lnTo>
                        <a:pt x="3075" y="8035"/>
                      </a:lnTo>
                      <a:lnTo>
                        <a:pt x="7162" y="3284"/>
                      </a:lnTo>
                      <a:close/>
                      <a:moveTo>
                        <a:pt x="7022" y="0"/>
                      </a:moveTo>
                      <a:lnTo>
                        <a:pt x="1" y="8174"/>
                      </a:lnTo>
                      <a:lnTo>
                        <a:pt x="13065" y="20784"/>
                      </a:lnTo>
                      <a:lnTo>
                        <a:pt x="20086" y="13274"/>
                      </a:lnTo>
                      <a:lnTo>
                        <a:pt x="702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4788925" y="4263025"/>
                  <a:ext cx="776350" cy="771975"/>
                </a:xfrm>
                <a:custGeom>
                  <a:avLst/>
                  <a:gdLst/>
                  <a:ahLst/>
                  <a:cxnLst/>
                  <a:rect l="l" t="t" r="r" b="b"/>
                  <a:pathLst>
                    <a:path w="31054" h="30879" extrusionOk="0">
                      <a:moveTo>
                        <a:pt x="7650" y="3109"/>
                      </a:moveTo>
                      <a:lnTo>
                        <a:pt x="18793" y="14252"/>
                      </a:lnTo>
                      <a:lnTo>
                        <a:pt x="23928" y="9082"/>
                      </a:lnTo>
                      <a:lnTo>
                        <a:pt x="27875" y="12890"/>
                      </a:lnTo>
                      <a:lnTo>
                        <a:pt x="12750" y="27770"/>
                      </a:lnTo>
                      <a:lnTo>
                        <a:pt x="3109" y="18234"/>
                      </a:lnTo>
                      <a:lnTo>
                        <a:pt x="8454" y="12680"/>
                      </a:lnTo>
                      <a:lnTo>
                        <a:pt x="3319" y="7161"/>
                      </a:lnTo>
                      <a:lnTo>
                        <a:pt x="7650" y="3109"/>
                      </a:lnTo>
                      <a:close/>
                      <a:moveTo>
                        <a:pt x="7685" y="0"/>
                      </a:moveTo>
                      <a:lnTo>
                        <a:pt x="175" y="7056"/>
                      </a:lnTo>
                      <a:lnTo>
                        <a:pt x="5415" y="12645"/>
                      </a:lnTo>
                      <a:lnTo>
                        <a:pt x="0" y="18234"/>
                      </a:lnTo>
                      <a:lnTo>
                        <a:pt x="12750" y="30879"/>
                      </a:lnTo>
                      <a:lnTo>
                        <a:pt x="31054" y="12855"/>
                      </a:lnTo>
                      <a:lnTo>
                        <a:pt x="23928" y="5938"/>
                      </a:lnTo>
                      <a:lnTo>
                        <a:pt x="18793" y="11108"/>
                      </a:lnTo>
                      <a:lnTo>
                        <a:pt x="768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3812600" y="4124175"/>
                  <a:ext cx="642750" cy="642750"/>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3276425" y="4395750"/>
                  <a:ext cx="1040075" cy="1055800"/>
                </a:xfrm>
                <a:custGeom>
                  <a:avLst/>
                  <a:gdLst/>
                  <a:ahLst/>
                  <a:cxnLst/>
                  <a:rect l="l" t="t" r="r" b="b"/>
                  <a:pathLst>
                    <a:path w="41603" h="42232" extrusionOk="0">
                      <a:moveTo>
                        <a:pt x="7126" y="3249"/>
                      </a:moveTo>
                      <a:lnTo>
                        <a:pt x="38494" y="35106"/>
                      </a:lnTo>
                      <a:lnTo>
                        <a:pt x="34477" y="39088"/>
                      </a:lnTo>
                      <a:lnTo>
                        <a:pt x="3074" y="7685"/>
                      </a:lnTo>
                      <a:lnTo>
                        <a:pt x="7126" y="3249"/>
                      </a:lnTo>
                      <a:close/>
                      <a:moveTo>
                        <a:pt x="7056" y="1"/>
                      </a:moveTo>
                      <a:lnTo>
                        <a:pt x="0" y="7755"/>
                      </a:lnTo>
                      <a:lnTo>
                        <a:pt x="34477" y="42232"/>
                      </a:lnTo>
                      <a:lnTo>
                        <a:pt x="41603" y="35141"/>
                      </a:lnTo>
                      <a:lnTo>
                        <a:pt x="7056"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186957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479675" y="4663850"/>
                  <a:ext cx="502150" cy="519625"/>
                </a:xfrm>
                <a:custGeom>
                  <a:avLst/>
                  <a:gdLst/>
                  <a:ahLst/>
                  <a:cxnLst/>
                  <a:rect l="l" t="t" r="r" b="b"/>
                  <a:pathLst>
                    <a:path w="20086" h="20785" extrusionOk="0">
                      <a:moveTo>
                        <a:pt x="7127" y="3284"/>
                      </a:moveTo>
                      <a:lnTo>
                        <a:pt x="16977" y="13309"/>
                      </a:lnTo>
                      <a:lnTo>
                        <a:pt x="12925" y="17640"/>
                      </a:lnTo>
                      <a:lnTo>
                        <a:pt x="3040" y="8035"/>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2433725" y="4401875"/>
                  <a:ext cx="772850" cy="634000"/>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097300" y="4401875"/>
                  <a:ext cx="775475" cy="910825"/>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1592750" y="4663850"/>
                  <a:ext cx="502150" cy="519625"/>
                </a:xfrm>
                <a:custGeom>
                  <a:avLst/>
                  <a:gdLst/>
                  <a:ahLst/>
                  <a:cxnLst/>
                  <a:rect l="l" t="t" r="r" b="b"/>
                  <a:pathLst>
                    <a:path w="20086" h="20785" extrusionOk="0">
                      <a:moveTo>
                        <a:pt x="7162" y="3284"/>
                      </a:moveTo>
                      <a:lnTo>
                        <a:pt x="17012" y="13309"/>
                      </a:lnTo>
                      <a:lnTo>
                        <a:pt x="12960" y="17640"/>
                      </a:lnTo>
                      <a:lnTo>
                        <a:pt x="3075" y="8035"/>
                      </a:lnTo>
                      <a:lnTo>
                        <a:pt x="7162" y="3284"/>
                      </a:lnTo>
                      <a:close/>
                      <a:moveTo>
                        <a:pt x="7022" y="0"/>
                      </a:moveTo>
                      <a:lnTo>
                        <a:pt x="1" y="8174"/>
                      </a:lnTo>
                      <a:lnTo>
                        <a:pt x="13065" y="20784"/>
                      </a:lnTo>
                      <a:lnTo>
                        <a:pt x="20086" y="13274"/>
                      </a:lnTo>
                      <a:lnTo>
                        <a:pt x="702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186957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3405675" y="1764600"/>
                  <a:ext cx="633125" cy="634000"/>
                </a:xfrm>
                <a:custGeom>
                  <a:avLst/>
                  <a:gdLst/>
                  <a:ahLst/>
                  <a:cxnLst/>
                  <a:rect l="l" t="t" r="r" b="b"/>
                  <a:pathLst>
                    <a:path w="25325" h="25360" extrusionOk="0">
                      <a:moveTo>
                        <a:pt x="7126" y="3144"/>
                      </a:moveTo>
                      <a:lnTo>
                        <a:pt x="22216" y="18234"/>
                      </a:lnTo>
                      <a:lnTo>
                        <a:pt x="18234" y="22216"/>
                      </a:lnTo>
                      <a:lnTo>
                        <a:pt x="3144" y="7126"/>
                      </a:lnTo>
                      <a:lnTo>
                        <a:pt x="7126" y="3144"/>
                      </a:lnTo>
                      <a:close/>
                      <a:moveTo>
                        <a:pt x="7126" y="0"/>
                      </a:moveTo>
                      <a:lnTo>
                        <a:pt x="0" y="7126"/>
                      </a:lnTo>
                      <a:lnTo>
                        <a:pt x="18234" y="25360"/>
                      </a:lnTo>
                      <a:lnTo>
                        <a:pt x="25325" y="18234"/>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2989125" y="1210075"/>
                  <a:ext cx="2160475" cy="1327375"/>
                </a:xfrm>
                <a:custGeom>
                  <a:avLst/>
                  <a:gdLst/>
                  <a:ahLst/>
                  <a:cxnLst/>
                  <a:rect l="l" t="t" r="r" b="b"/>
                  <a:pathLst>
                    <a:path w="86419" h="53095" extrusionOk="0">
                      <a:moveTo>
                        <a:pt x="23788" y="3109"/>
                      </a:moveTo>
                      <a:lnTo>
                        <a:pt x="45969" y="25325"/>
                      </a:lnTo>
                      <a:lnTo>
                        <a:pt x="57461" y="13868"/>
                      </a:lnTo>
                      <a:lnTo>
                        <a:pt x="66997" y="23404"/>
                      </a:lnTo>
                      <a:lnTo>
                        <a:pt x="63015" y="27351"/>
                      </a:lnTo>
                      <a:lnTo>
                        <a:pt x="57461" y="21832"/>
                      </a:lnTo>
                      <a:lnTo>
                        <a:pt x="49986" y="29307"/>
                      </a:lnTo>
                      <a:lnTo>
                        <a:pt x="62631" y="41987"/>
                      </a:lnTo>
                      <a:lnTo>
                        <a:pt x="79293" y="25325"/>
                      </a:lnTo>
                      <a:lnTo>
                        <a:pt x="83275" y="29307"/>
                      </a:lnTo>
                      <a:lnTo>
                        <a:pt x="62631" y="49951"/>
                      </a:lnTo>
                      <a:lnTo>
                        <a:pt x="23788" y="11073"/>
                      </a:lnTo>
                      <a:lnTo>
                        <a:pt x="7126" y="27735"/>
                      </a:lnTo>
                      <a:lnTo>
                        <a:pt x="3144" y="23753"/>
                      </a:lnTo>
                      <a:lnTo>
                        <a:pt x="23788" y="3109"/>
                      </a:lnTo>
                      <a:close/>
                      <a:moveTo>
                        <a:pt x="23788" y="0"/>
                      </a:moveTo>
                      <a:lnTo>
                        <a:pt x="0" y="23753"/>
                      </a:lnTo>
                      <a:lnTo>
                        <a:pt x="7126" y="30879"/>
                      </a:lnTo>
                      <a:lnTo>
                        <a:pt x="23788" y="14217"/>
                      </a:lnTo>
                      <a:lnTo>
                        <a:pt x="62631" y="53095"/>
                      </a:lnTo>
                      <a:lnTo>
                        <a:pt x="86419" y="29307"/>
                      </a:lnTo>
                      <a:lnTo>
                        <a:pt x="79293" y="22181"/>
                      </a:lnTo>
                      <a:lnTo>
                        <a:pt x="62631" y="38843"/>
                      </a:lnTo>
                      <a:lnTo>
                        <a:pt x="53095" y="29307"/>
                      </a:lnTo>
                      <a:lnTo>
                        <a:pt x="57461" y="24941"/>
                      </a:lnTo>
                      <a:lnTo>
                        <a:pt x="62980" y="30495"/>
                      </a:lnTo>
                      <a:lnTo>
                        <a:pt x="70106" y="23369"/>
                      </a:lnTo>
                      <a:lnTo>
                        <a:pt x="57461" y="10724"/>
                      </a:lnTo>
                      <a:lnTo>
                        <a:pt x="45969" y="22181"/>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563825" y="1755850"/>
                  <a:ext cx="920450" cy="781600"/>
                </a:xfrm>
                <a:custGeom>
                  <a:avLst/>
                  <a:gdLst/>
                  <a:ahLst/>
                  <a:cxnLst/>
                  <a:rect l="l" t="t" r="r" b="b"/>
                  <a:pathLst>
                    <a:path w="36818" h="31264" extrusionOk="0">
                      <a:moveTo>
                        <a:pt x="7092" y="3110"/>
                      </a:moveTo>
                      <a:lnTo>
                        <a:pt x="24138" y="20156"/>
                      </a:lnTo>
                      <a:lnTo>
                        <a:pt x="29692" y="14602"/>
                      </a:lnTo>
                      <a:lnTo>
                        <a:pt x="33674" y="18584"/>
                      </a:lnTo>
                      <a:lnTo>
                        <a:pt x="24138" y="28120"/>
                      </a:lnTo>
                      <a:lnTo>
                        <a:pt x="3110" y="7127"/>
                      </a:lnTo>
                      <a:lnTo>
                        <a:pt x="7092" y="3110"/>
                      </a:lnTo>
                      <a:close/>
                      <a:moveTo>
                        <a:pt x="7127" y="1"/>
                      </a:moveTo>
                      <a:lnTo>
                        <a:pt x="1" y="7127"/>
                      </a:lnTo>
                      <a:lnTo>
                        <a:pt x="24138" y="31264"/>
                      </a:lnTo>
                      <a:lnTo>
                        <a:pt x="36818" y="18584"/>
                      </a:lnTo>
                      <a:lnTo>
                        <a:pt x="29692" y="11458"/>
                      </a:lnTo>
                      <a:lnTo>
                        <a:pt x="24138" y="17012"/>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2989125" y="2320000"/>
                  <a:ext cx="1049675" cy="772850"/>
                </a:xfrm>
                <a:custGeom>
                  <a:avLst/>
                  <a:gdLst/>
                  <a:ahLst/>
                  <a:cxnLst/>
                  <a:rect l="l" t="t" r="r" b="b"/>
                  <a:pathLst>
                    <a:path w="41987" h="30914" extrusionOk="0">
                      <a:moveTo>
                        <a:pt x="23788" y="3144"/>
                      </a:moveTo>
                      <a:lnTo>
                        <a:pt x="38878" y="18234"/>
                      </a:lnTo>
                      <a:lnTo>
                        <a:pt x="34896" y="22216"/>
                      </a:lnTo>
                      <a:lnTo>
                        <a:pt x="23788" y="11108"/>
                      </a:lnTo>
                      <a:lnTo>
                        <a:pt x="7126" y="27770"/>
                      </a:lnTo>
                      <a:lnTo>
                        <a:pt x="3144" y="23788"/>
                      </a:lnTo>
                      <a:lnTo>
                        <a:pt x="23788" y="3144"/>
                      </a:lnTo>
                      <a:close/>
                      <a:moveTo>
                        <a:pt x="23788" y="0"/>
                      </a:moveTo>
                      <a:lnTo>
                        <a:pt x="0" y="23788"/>
                      </a:lnTo>
                      <a:lnTo>
                        <a:pt x="7126" y="30914"/>
                      </a:lnTo>
                      <a:lnTo>
                        <a:pt x="23788" y="14252"/>
                      </a:lnTo>
                      <a:lnTo>
                        <a:pt x="34896" y="25360"/>
                      </a:lnTo>
                      <a:lnTo>
                        <a:pt x="41987" y="18234"/>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3405675" y="2597700"/>
                  <a:ext cx="1188525" cy="910825"/>
                </a:xfrm>
                <a:custGeom>
                  <a:avLst/>
                  <a:gdLst/>
                  <a:ahLst/>
                  <a:cxnLst/>
                  <a:rect l="l" t="t" r="r" b="b"/>
                  <a:pathLst>
                    <a:path w="47541" h="36433" extrusionOk="0">
                      <a:moveTo>
                        <a:pt x="40450" y="3109"/>
                      </a:moveTo>
                      <a:lnTo>
                        <a:pt x="44432" y="7091"/>
                      </a:lnTo>
                      <a:lnTo>
                        <a:pt x="18234" y="33289"/>
                      </a:lnTo>
                      <a:lnTo>
                        <a:pt x="3144" y="18234"/>
                      </a:lnTo>
                      <a:lnTo>
                        <a:pt x="7126" y="14252"/>
                      </a:lnTo>
                      <a:lnTo>
                        <a:pt x="18234" y="25325"/>
                      </a:lnTo>
                      <a:lnTo>
                        <a:pt x="40450" y="3109"/>
                      </a:lnTo>
                      <a:close/>
                      <a:moveTo>
                        <a:pt x="40415" y="0"/>
                      </a:moveTo>
                      <a:lnTo>
                        <a:pt x="18234" y="22216"/>
                      </a:lnTo>
                      <a:lnTo>
                        <a:pt x="7126" y="11108"/>
                      </a:lnTo>
                      <a:lnTo>
                        <a:pt x="0" y="18234"/>
                      </a:lnTo>
                      <a:lnTo>
                        <a:pt x="18234" y="36433"/>
                      </a:lnTo>
                      <a:lnTo>
                        <a:pt x="47541" y="7126"/>
                      </a:lnTo>
                      <a:lnTo>
                        <a:pt x="4041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3127975" y="3153100"/>
                  <a:ext cx="494275" cy="494275"/>
                </a:xfrm>
                <a:custGeom>
                  <a:avLst/>
                  <a:gdLst/>
                  <a:ahLst/>
                  <a:cxnLst/>
                  <a:rect l="l" t="t" r="r" b="b"/>
                  <a:pathLst>
                    <a:path w="19771" h="19771" extrusionOk="0">
                      <a:moveTo>
                        <a:pt x="7126" y="3109"/>
                      </a:moveTo>
                      <a:lnTo>
                        <a:pt x="16662" y="12645"/>
                      </a:lnTo>
                      <a:lnTo>
                        <a:pt x="12680" y="16627"/>
                      </a:lnTo>
                      <a:lnTo>
                        <a:pt x="3144" y="7126"/>
                      </a:lnTo>
                      <a:lnTo>
                        <a:pt x="7126" y="3109"/>
                      </a:lnTo>
                      <a:close/>
                      <a:moveTo>
                        <a:pt x="7126" y="0"/>
                      </a:moveTo>
                      <a:lnTo>
                        <a:pt x="0" y="7126"/>
                      </a:lnTo>
                      <a:lnTo>
                        <a:pt x="12680" y="19771"/>
                      </a:lnTo>
                      <a:lnTo>
                        <a:pt x="19771" y="12645"/>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4654450" y="2458850"/>
                  <a:ext cx="772850" cy="771975"/>
                </a:xfrm>
                <a:custGeom>
                  <a:avLst/>
                  <a:gdLst/>
                  <a:ahLst/>
                  <a:cxnLst/>
                  <a:rect l="l" t="t" r="r" b="b"/>
                  <a:pathLst>
                    <a:path w="30914" h="30879" extrusionOk="0">
                      <a:moveTo>
                        <a:pt x="7126" y="3144"/>
                      </a:moveTo>
                      <a:lnTo>
                        <a:pt x="27770" y="23788"/>
                      </a:lnTo>
                      <a:lnTo>
                        <a:pt x="23788" y="27770"/>
                      </a:lnTo>
                      <a:lnTo>
                        <a:pt x="3144" y="7126"/>
                      </a:lnTo>
                      <a:lnTo>
                        <a:pt x="7126" y="3144"/>
                      </a:lnTo>
                      <a:close/>
                      <a:moveTo>
                        <a:pt x="7126" y="0"/>
                      </a:moveTo>
                      <a:lnTo>
                        <a:pt x="0" y="7126"/>
                      </a:lnTo>
                      <a:lnTo>
                        <a:pt x="23788" y="30879"/>
                      </a:lnTo>
                      <a:lnTo>
                        <a:pt x="30914" y="2378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4238775" y="2875400"/>
                  <a:ext cx="1188525" cy="910825"/>
                </a:xfrm>
                <a:custGeom>
                  <a:avLst/>
                  <a:gdLst/>
                  <a:ahLst/>
                  <a:cxnLst/>
                  <a:rect l="l" t="t" r="r" b="b"/>
                  <a:pathLst>
                    <a:path w="47541" h="36433" extrusionOk="0">
                      <a:moveTo>
                        <a:pt x="18199" y="3109"/>
                      </a:moveTo>
                      <a:lnTo>
                        <a:pt x="44397" y="29307"/>
                      </a:lnTo>
                      <a:lnTo>
                        <a:pt x="40415" y="33289"/>
                      </a:lnTo>
                      <a:lnTo>
                        <a:pt x="29307" y="22181"/>
                      </a:lnTo>
                      <a:lnTo>
                        <a:pt x="18199" y="33289"/>
                      </a:lnTo>
                      <a:lnTo>
                        <a:pt x="14217" y="29307"/>
                      </a:lnTo>
                      <a:lnTo>
                        <a:pt x="25325" y="18199"/>
                      </a:lnTo>
                      <a:lnTo>
                        <a:pt x="18199" y="11108"/>
                      </a:lnTo>
                      <a:lnTo>
                        <a:pt x="7091" y="22181"/>
                      </a:lnTo>
                      <a:lnTo>
                        <a:pt x="3109" y="18199"/>
                      </a:lnTo>
                      <a:lnTo>
                        <a:pt x="18199" y="3109"/>
                      </a:lnTo>
                      <a:close/>
                      <a:moveTo>
                        <a:pt x="18199" y="0"/>
                      </a:moveTo>
                      <a:lnTo>
                        <a:pt x="0" y="18199"/>
                      </a:lnTo>
                      <a:lnTo>
                        <a:pt x="7126" y="25325"/>
                      </a:lnTo>
                      <a:lnTo>
                        <a:pt x="18199" y="14217"/>
                      </a:lnTo>
                      <a:lnTo>
                        <a:pt x="22181" y="18199"/>
                      </a:lnTo>
                      <a:lnTo>
                        <a:pt x="11108" y="29307"/>
                      </a:lnTo>
                      <a:lnTo>
                        <a:pt x="18199" y="36433"/>
                      </a:lnTo>
                      <a:lnTo>
                        <a:pt x="29307" y="25325"/>
                      </a:lnTo>
                      <a:lnTo>
                        <a:pt x="40415" y="36433"/>
                      </a:lnTo>
                      <a:lnTo>
                        <a:pt x="47541" y="29307"/>
                      </a:lnTo>
                      <a:lnTo>
                        <a:pt x="1819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3961075" y="3429925"/>
                  <a:ext cx="1188525" cy="911700"/>
                </a:xfrm>
                <a:custGeom>
                  <a:avLst/>
                  <a:gdLst/>
                  <a:ahLst/>
                  <a:cxnLst/>
                  <a:rect l="l" t="t" r="r" b="b"/>
                  <a:pathLst>
                    <a:path w="47541" h="36468" extrusionOk="0">
                      <a:moveTo>
                        <a:pt x="7091" y="3179"/>
                      </a:moveTo>
                      <a:lnTo>
                        <a:pt x="29307" y="25360"/>
                      </a:lnTo>
                      <a:lnTo>
                        <a:pt x="40415" y="14287"/>
                      </a:lnTo>
                      <a:lnTo>
                        <a:pt x="44397" y="18269"/>
                      </a:lnTo>
                      <a:lnTo>
                        <a:pt x="29307" y="33324"/>
                      </a:lnTo>
                      <a:lnTo>
                        <a:pt x="3109" y="7126"/>
                      </a:lnTo>
                      <a:lnTo>
                        <a:pt x="7091" y="3179"/>
                      </a:lnTo>
                      <a:close/>
                      <a:moveTo>
                        <a:pt x="7091" y="0"/>
                      </a:moveTo>
                      <a:lnTo>
                        <a:pt x="0" y="7126"/>
                      </a:lnTo>
                      <a:lnTo>
                        <a:pt x="29307" y="36468"/>
                      </a:lnTo>
                      <a:lnTo>
                        <a:pt x="47541" y="18234"/>
                      </a:lnTo>
                      <a:lnTo>
                        <a:pt x="40415" y="11108"/>
                      </a:lnTo>
                      <a:lnTo>
                        <a:pt x="29307" y="22216"/>
                      </a:lnTo>
                      <a:lnTo>
                        <a:pt x="709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573425" y="3429925"/>
                  <a:ext cx="633150" cy="634000"/>
                </a:xfrm>
                <a:custGeom>
                  <a:avLst/>
                  <a:gdLst/>
                  <a:ahLst/>
                  <a:cxnLst/>
                  <a:rect l="l" t="t" r="r" b="b"/>
                  <a:pathLst>
                    <a:path w="25326" h="25360" extrusionOk="0">
                      <a:moveTo>
                        <a:pt x="18200" y="3144"/>
                      </a:moveTo>
                      <a:lnTo>
                        <a:pt x="22182" y="7126"/>
                      </a:lnTo>
                      <a:lnTo>
                        <a:pt x="7092" y="22216"/>
                      </a:lnTo>
                      <a:lnTo>
                        <a:pt x="3110" y="18234"/>
                      </a:lnTo>
                      <a:lnTo>
                        <a:pt x="18200" y="3144"/>
                      </a:lnTo>
                      <a:close/>
                      <a:moveTo>
                        <a:pt x="18200" y="0"/>
                      </a:moveTo>
                      <a:lnTo>
                        <a:pt x="1" y="18234"/>
                      </a:lnTo>
                      <a:lnTo>
                        <a:pt x="7092" y="25360"/>
                      </a:lnTo>
                      <a:lnTo>
                        <a:pt x="25326" y="7126"/>
                      </a:lnTo>
                      <a:lnTo>
                        <a:pt x="18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3961075" y="2320000"/>
                  <a:ext cx="355425" cy="356300"/>
                </a:xfrm>
                <a:custGeom>
                  <a:avLst/>
                  <a:gdLst/>
                  <a:ahLst/>
                  <a:cxnLst/>
                  <a:rect l="l" t="t" r="r" b="b"/>
                  <a:pathLst>
                    <a:path w="14217" h="14252" extrusionOk="0">
                      <a:moveTo>
                        <a:pt x="7091" y="3144"/>
                      </a:moveTo>
                      <a:lnTo>
                        <a:pt x="11073" y="7126"/>
                      </a:lnTo>
                      <a:lnTo>
                        <a:pt x="7091" y="11108"/>
                      </a:lnTo>
                      <a:lnTo>
                        <a:pt x="3109" y="7126"/>
                      </a:lnTo>
                      <a:lnTo>
                        <a:pt x="7091" y="3144"/>
                      </a:lnTo>
                      <a:close/>
                      <a:moveTo>
                        <a:pt x="7091" y="0"/>
                      </a:moveTo>
                      <a:lnTo>
                        <a:pt x="0" y="7126"/>
                      </a:lnTo>
                      <a:lnTo>
                        <a:pt x="7091" y="14252"/>
                      </a:lnTo>
                      <a:lnTo>
                        <a:pt x="14217" y="7126"/>
                      </a:lnTo>
                      <a:lnTo>
                        <a:pt x="70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3544525" y="3568775"/>
                  <a:ext cx="356300" cy="356300"/>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3127975" y="3707625"/>
                  <a:ext cx="1049675" cy="772850"/>
                </a:xfrm>
                <a:custGeom>
                  <a:avLst/>
                  <a:gdLst/>
                  <a:ahLst/>
                  <a:cxnLst/>
                  <a:rect l="l" t="t" r="r" b="b"/>
                  <a:pathLst>
                    <a:path w="41987" h="30914" extrusionOk="0">
                      <a:moveTo>
                        <a:pt x="7126" y="3144"/>
                      </a:moveTo>
                      <a:lnTo>
                        <a:pt x="23753" y="19806"/>
                      </a:lnTo>
                      <a:lnTo>
                        <a:pt x="34861" y="8698"/>
                      </a:lnTo>
                      <a:lnTo>
                        <a:pt x="38843" y="12680"/>
                      </a:lnTo>
                      <a:lnTo>
                        <a:pt x="23753" y="27770"/>
                      </a:lnTo>
                      <a:lnTo>
                        <a:pt x="3144" y="7126"/>
                      </a:lnTo>
                      <a:lnTo>
                        <a:pt x="7126" y="3144"/>
                      </a:lnTo>
                      <a:close/>
                      <a:moveTo>
                        <a:pt x="7126" y="0"/>
                      </a:moveTo>
                      <a:lnTo>
                        <a:pt x="0" y="7126"/>
                      </a:lnTo>
                      <a:lnTo>
                        <a:pt x="23788" y="30914"/>
                      </a:lnTo>
                      <a:lnTo>
                        <a:pt x="41987" y="12680"/>
                      </a:lnTo>
                      <a:lnTo>
                        <a:pt x="34861" y="5554"/>
                      </a:lnTo>
                      <a:lnTo>
                        <a:pt x="23788" y="16662"/>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932150" y="1764600"/>
                  <a:ext cx="772850" cy="77285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3812600" y="4124175"/>
                  <a:ext cx="642750" cy="642750"/>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711425" y="3985325"/>
                  <a:ext cx="633125" cy="495150"/>
                </a:xfrm>
                <a:custGeom>
                  <a:avLst/>
                  <a:gdLst/>
                  <a:ahLst/>
                  <a:cxnLst/>
                  <a:rect l="l" t="t" r="r" b="b"/>
                  <a:pathLst>
                    <a:path w="25325" h="19806" extrusionOk="0">
                      <a:moveTo>
                        <a:pt x="12680" y="3144"/>
                      </a:moveTo>
                      <a:lnTo>
                        <a:pt x="22216" y="12680"/>
                      </a:lnTo>
                      <a:lnTo>
                        <a:pt x="18234" y="16662"/>
                      </a:lnTo>
                      <a:lnTo>
                        <a:pt x="12680" y="11108"/>
                      </a:lnTo>
                      <a:lnTo>
                        <a:pt x="7126" y="16662"/>
                      </a:lnTo>
                      <a:lnTo>
                        <a:pt x="3144" y="12680"/>
                      </a:lnTo>
                      <a:lnTo>
                        <a:pt x="12680" y="3144"/>
                      </a:lnTo>
                      <a:close/>
                      <a:moveTo>
                        <a:pt x="12680" y="0"/>
                      </a:moveTo>
                      <a:lnTo>
                        <a:pt x="0" y="12680"/>
                      </a:lnTo>
                      <a:lnTo>
                        <a:pt x="7126" y="19806"/>
                      </a:lnTo>
                      <a:lnTo>
                        <a:pt x="12680" y="14252"/>
                      </a:lnTo>
                      <a:lnTo>
                        <a:pt x="18234" y="19806"/>
                      </a:lnTo>
                      <a:lnTo>
                        <a:pt x="25325" y="12680"/>
                      </a:lnTo>
                      <a:lnTo>
                        <a:pt x="1268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4654450" y="1224900"/>
                  <a:ext cx="772850" cy="622675"/>
                </a:xfrm>
                <a:custGeom>
                  <a:avLst/>
                  <a:gdLst/>
                  <a:ahLst/>
                  <a:cxnLst/>
                  <a:rect l="l" t="t" r="r" b="b"/>
                  <a:pathLst>
                    <a:path w="30914" h="24907" extrusionOk="0">
                      <a:moveTo>
                        <a:pt x="12331" y="3110"/>
                      </a:moveTo>
                      <a:lnTo>
                        <a:pt x="27735" y="17746"/>
                      </a:lnTo>
                      <a:lnTo>
                        <a:pt x="23788" y="21763"/>
                      </a:lnTo>
                      <a:lnTo>
                        <a:pt x="12331" y="10480"/>
                      </a:lnTo>
                      <a:lnTo>
                        <a:pt x="7091" y="15999"/>
                      </a:lnTo>
                      <a:lnTo>
                        <a:pt x="3144" y="12087"/>
                      </a:lnTo>
                      <a:lnTo>
                        <a:pt x="12331" y="3110"/>
                      </a:lnTo>
                      <a:close/>
                      <a:moveTo>
                        <a:pt x="12296" y="1"/>
                      </a:moveTo>
                      <a:lnTo>
                        <a:pt x="0" y="12052"/>
                      </a:lnTo>
                      <a:lnTo>
                        <a:pt x="7161" y="19213"/>
                      </a:lnTo>
                      <a:lnTo>
                        <a:pt x="12401" y="13659"/>
                      </a:lnTo>
                      <a:lnTo>
                        <a:pt x="23788" y="24907"/>
                      </a:lnTo>
                      <a:lnTo>
                        <a:pt x="30914" y="17676"/>
                      </a:lnTo>
                      <a:lnTo>
                        <a:pt x="122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3127975" y="932375"/>
                  <a:ext cx="356300" cy="355425"/>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1462625" y="2745275"/>
                  <a:ext cx="763275" cy="763250"/>
                </a:xfrm>
                <a:custGeom>
                  <a:avLst/>
                  <a:gdLst/>
                  <a:ahLst/>
                  <a:cxnLst/>
                  <a:rect l="l" t="t" r="r" b="b"/>
                  <a:pathLst>
                    <a:path w="30531" h="30530" extrusionOk="0">
                      <a:moveTo>
                        <a:pt x="23405" y="3144"/>
                      </a:moveTo>
                      <a:lnTo>
                        <a:pt x="27387" y="7126"/>
                      </a:lnTo>
                      <a:lnTo>
                        <a:pt x="7127" y="27386"/>
                      </a:lnTo>
                      <a:lnTo>
                        <a:pt x="3145" y="23404"/>
                      </a:lnTo>
                      <a:lnTo>
                        <a:pt x="23405" y="3144"/>
                      </a:lnTo>
                      <a:close/>
                      <a:moveTo>
                        <a:pt x="23405" y="0"/>
                      </a:moveTo>
                      <a:lnTo>
                        <a:pt x="1" y="23404"/>
                      </a:lnTo>
                      <a:lnTo>
                        <a:pt x="7127" y="30530"/>
                      </a:lnTo>
                      <a:lnTo>
                        <a:pt x="30531" y="7126"/>
                      </a:lnTo>
                      <a:lnTo>
                        <a:pt x="2340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1046100" y="1764600"/>
                  <a:ext cx="771975" cy="772850"/>
                </a:xfrm>
                <a:custGeom>
                  <a:avLst/>
                  <a:gdLst/>
                  <a:ahLst/>
                  <a:cxnLst/>
                  <a:rect l="l" t="t" r="r" b="b"/>
                  <a:pathLst>
                    <a:path w="30879" h="30914" extrusionOk="0">
                      <a:moveTo>
                        <a:pt x="23788" y="3144"/>
                      </a:moveTo>
                      <a:lnTo>
                        <a:pt x="27770" y="7126"/>
                      </a:lnTo>
                      <a:lnTo>
                        <a:pt x="7126" y="27770"/>
                      </a:lnTo>
                      <a:lnTo>
                        <a:pt x="3144" y="23788"/>
                      </a:lnTo>
                      <a:lnTo>
                        <a:pt x="23788" y="3144"/>
                      </a:lnTo>
                      <a:close/>
                      <a:moveTo>
                        <a:pt x="23788" y="0"/>
                      </a:moveTo>
                      <a:lnTo>
                        <a:pt x="0" y="23788"/>
                      </a:lnTo>
                      <a:lnTo>
                        <a:pt x="7126" y="30914"/>
                      </a:lnTo>
                      <a:lnTo>
                        <a:pt x="30879"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1323775" y="2191625"/>
                  <a:ext cx="634900" cy="762375"/>
                </a:xfrm>
                <a:custGeom>
                  <a:avLst/>
                  <a:gdLst/>
                  <a:ahLst/>
                  <a:cxnLst/>
                  <a:rect l="l" t="t" r="r" b="b"/>
                  <a:pathLst>
                    <a:path w="25396" h="30495" extrusionOk="0">
                      <a:moveTo>
                        <a:pt x="18235" y="3074"/>
                      </a:moveTo>
                      <a:lnTo>
                        <a:pt x="22147" y="6707"/>
                      </a:lnTo>
                      <a:lnTo>
                        <a:pt x="16663" y="12051"/>
                      </a:lnTo>
                      <a:lnTo>
                        <a:pt x="22217" y="17780"/>
                      </a:lnTo>
                      <a:lnTo>
                        <a:pt x="12681" y="27351"/>
                      </a:lnTo>
                      <a:lnTo>
                        <a:pt x="3145" y="17815"/>
                      </a:lnTo>
                      <a:lnTo>
                        <a:pt x="18235" y="3074"/>
                      </a:lnTo>
                      <a:close/>
                      <a:moveTo>
                        <a:pt x="18200" y="0"/>
                      </a:moveTo>
                      <a:lnTo>
                        <a:pt x="1" y="17815"/>
                      </a:lnTo>
                      <a:lnTo>
                        <a:pt x="12681" y="30495"/>
                      </a:lnTo>
                      <a:lnTo>
                        <a:pt x="25361" y="17850"/>
                      </a:lnTo>
                      <a:lnTo>
                        <a:pt x="19807" y="12121"/>
                      </a:lnTo>
                      <a:lnTo>
                        <a:pt x="25396" y="6707"/>
                      </a:lnTo>
                      <a:lnTo>
                        <a:pt x="1820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1323775" y="1079950"/>
                  <a:ext cx="1049700" cy="772875"/>
                </a:xfrm>
                <a:custGeom>
                  <a:avLst/>
                  <a:gdLst/>
                  <a:ahLst/>
                  <a:cxnLst/>
                  <a:rect l="l" t="t" r="r" b="b"/>
                  <a:pathLst>
                    <a:path w="41988" h="30915" extrusionOk="0">
                      <a:moveTo>
                        <a:pt x="7127" y="3144"/>
                      </a:moveTo>
                      <a:lnTo>
                        <a:pt x="23789" y="19806"/>
                      </a:lnTo>
                      <a:lnTo>
                        <a:pt x="34862" y="8698"/>
                      </a:lnTo>
                      <a:lnTo>
                        <a:pt x="38844" y="12680"/>
                      </a:lnTo>
                      <a:lnTo>
                        <a:pt x="23789" y="27770"/>
                      </a:lnTo>
                      <a:lnTo>
                        <a:pt x="3145" y="7126"/>
                      </a:lnTo>
                      <a:lnTo>
                        <a:pt x="7127" y="3144"/>
                      </a:lnTo>
                      <a:close/>
                      <a:moveTo>
                        <a:pt x="7127" y="0"/>
                      </a:moveTo>
                      <a:lnTo>
                        <a:pt x="1" y="7126"/>
                      </a:lnTo>
                      <a:lnTo>
                        <a:pt x="23789" y="30914"/>
                      </a:lnTo>
                      <a:lnTo>
                        <a:pt x="41988" y="12680"/>
                      </a:lnTo>
                      <a:lnTo>
                        <a:pt x="34862" y="5554"/>
                      </a:lnTo>
                      <a:lnTo>
                        <a:pt x="23789" y="16662"/>
                      </a:lnTo>
                      <a:lnTo>
                        <a:pt x="712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184950" y="3429925"/>
                  <a:ext cx="1189400" cy="1050550"/>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09" y="29342"/>
                      </a:lnTo>
                      <a:lnTo>
                        <a:pt x="29342" y="3144"/>
                      </a:lnTo>
                      <a:close/>
                      <a:moveTo>
                        <a:pt x="29342" y="0"/>
                      </a:moveTo>
                      <a:lnTo>
                        <a:pt x="0" y="29342"/>
                      </a:lnTo>
                      <a:lnTo>
                        <a:pt x="7126" y="36468"/>
                      </a:lnTo>
                      <a:lnTo>
                        <a:pt x="12680" y="30914"/>
                      </a:lnTo>
                      <a:lnTo>
                        <a:pt x="23788" y="42022"/>
                      </a:lnTo>
                      <a:lnTo>
                        <a:pt x="36468" y="29342"/>
                      </a:lnTo>
                      <a:lnTo>
                        <a:pt x="29342" y="22216"/>
                      </a:lnTo>
                      <a:lnTo>
                        <a:pt x="23753"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878325" y="1486900"/>
                  <a:ext cx="772850" cy="772850"/>
                </a:xfrm>
                <a:custGeom>
                  <a:avLst/>
                  <a:gdLst/>
                  <a:ahLst/>
                  <a:cxnLst/>
                  <a:rect l="l" t="t" r="r" b="b"/>
                  <a:pathLst>
                    <a:path w="30914" h="30914" extrusionOk="0">
                      <a:moveTo>
                        <a:pt x="23823" y="3144"/>
                      </a:moveTo>
                      <a:lnTo>
                        <a:pt x="27805" y="7126"/>
                      </a:lnTo>
                      <a:lnTo>
                        <a:pt x="7126" y="27770"/>
                      </a:lnTo>
                      <a:lnTo>
                        <a:pt x="3144" y="23788"/>
                      </a:lnTo>
                      <a:lnTo>
                        <a:pt x="23823"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018025" y="2042300"/>
                  <a:ext cx="633150" cy="634000"/>
                </a:xfrm>
                <a:custGeom>
                  <a:avLst/>
                  <a:gdLst/>
                  <a:ahLst/>
                  <a:cxnLst/>
                  <a:rect l="l" t="t" r="r" b="b"/>
                  <a:pathLst>
                    <a:path w="25326" h="25360" extrusionOk="0">
                      <a:moveTo>
                        <a:pt x="18235" y="3144"/>
                      </a:moveTo>
                      <a:lnTo>
                        <a:pt x="22217" y="7126"/>
                      </a:lnTo>
                      <a:lnTo>
                        <a:pt x="7092" y="22216"/>
                      </a:lnTo>
                      <a:lnTo>
                        <a:pt x="3110" y="18234"/>
                      </a:lnTo>
                      <a:lnTo>
                        <a:pt x="18235" y="3144"/>
                      </a:lnTo>
                      <a:close/>
                      <a:moveTo>
                        <a:pt x="18200" y="0"/>
                      </a:moveTo>
                      <a:lnTo>
                        <a:pt x="1" y="18234"/>
                      </a:lnTo>
                      <a:lnTo>
                        <a:pt x="7092" y="25360"/>
                      </a:lnTo>
                      <a:lnTo>
                        <a:pt x="25326" y="7126"/>
                      </a:lnTo>
                      <a:lnTo>
                        <a:pt x="182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294875" y="2320000"/>
                  <a:ext cx="772850" cy="634000"/>
                </a:xfrm>
                <a:custGeom>
                  <a:avLst/>
                  <a:gdLst/>
                  <a:ahLst/>
                  <a:cxnLst/>
                  <a:rect l="l" t="t" r="r" b="b"/>
                  <a:pathLst>
                    <a:path w="30914" h="25360" extrusionOk="0">
                      <a:moveTo>
                        <a:pt x="18234" y="3144"/>
                      </a:moveTo>
                      <a:lnTo>
                        <a:pt x="27770" y="12680"/>
                      </a:lnTo>
                      <a:lnTo>
                        <a:pt x="23788" y="16662"/>
                      </a:lnTo>
                      <a:lnTo>
                        <a:pt x="18234" y="11108"/>
                      </a:lnTo>
                      <a:lnTo>
                        <a:pt x="7126" y="22216"/>
                      </a:lnTo>
                      <a:lnTo>
                        <a:pt x="3144" y="18234"/>
                      </a:lnTo>
                      <a:lnTo>
                        <a:pt x="18234" y="3144"/>
                      </a:lnTo>
                      <a:close/>
                      <a:moveTo>
                        <a:pt x="18234" y="0"/>
                      </a:moveTo>
                      <a:lnTo>
                        <a:pt x="0" y="18234"/>
                      </a:lnTo>
                      <a:lnTo>
                        <a:pt x="7126" y="25360"/>
                      </a:lnTo>
                      <a:lnTo>
                        <a:pt x="18234" y="14252"/>
                      </a:lnTo>
                      <a:lnTo>
                        <a:pt x="23788" y="19806"/>
                      </a:lnTo>
                      <a:lnTo>
                        <a:pt x="30914" y="12645"/>
                      </a:lnTo>
                      <a:lnTo>
                        <a:pt x="182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017175" y="3014250"/>
                  <a:ext cx="624400" cy="763250"/>
                </a:xfrm>
                <a:custGeom>
                  <a:avLst/>
                  <a:gdLst/>
                  <a:ahLst/>
                  <a:cxnLst/>
                  <a:rect l="l" t="t" r="r" b="b"/>
                  <a:pathLst>
                    <a:path w="24976" h="30530" extrusionOk="0">
                      <a:moveTo>
                        <a:pt x="12680" y="3109"/>
                      </a:moveTo>
                      <a:lnTo>
                        <a:pt x="16662" y="7091"/>
                      </a:lnTo>
                      <a:lnTo>
                        <a:pt x="11108" y="12645"/>
                      </a:lnTo>
                      <a:lnTo>
                        <a:pt x="21867" y="23404"/>
                      </a:lnTo>
                      <a:lnTo>
                        <a:pt x="17885" y="27386"/>
                      </a:lnTo>
                      <a:lnTo>
                        <a:pt x="3144" y="12645"/>
                      </a:lnTo>
                      <a:lnTo>
                        <a:pt x="12680" y="3109"/>
                      </a:lnTo>
                      <a:close/>
                      <a:moveTo>
                        <a:pt x="12680" y="0"/>
                      </a:moveTo>
                      <a:lnTo>
                        <a:pt x="0" y="12645"/>
                      </a:lnTo>
                      <a:lnTo>
                        <a:pt x="17885" y="30530"/>
                      </a:lnTo>
                      <a:lnTo>
                        <a:pt x="24976" y="23404"/>
                      </a:lnTo>
                      <a:lnTo>
                        <a:pt x="14252" y="12680"/>
                      </a:lnTo>
                      <a:lnTo>
                        <a:pt x="19806" y="7126"/>
                      </a:lnTo>
                      <a:lnTo>
                        <a:pt x="1268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573425" y="2875400"/>
                  <a:ext cx="494300" cy="633125"/>
                </a:xfrm>
                <a:custGeom>
                  <a:avLst/>
                  <a:gdLst/>
                  <a:ahLst/>
                  <a:cxnLst/>
                  <a:rect l="l" t="t" r="r" b="b"/>
                  <a:pathLst>
                    <a:path w="19772" h="25325" extrusionOk="0">
                      <a:moveTo>
                        <a:pt x="7092" y="3144"/>
                      </a:moveTo>
                      <a:lnTo>
                        <a:pt x="16628" y="12680"/>
                      </a:lnTo>
                      <a:lnTo>
                        <a:pt x="7092" y="22181"/>
                      </a:lnTo>
                      <a:lnTo>
                        <a:pt x="3110" y="18199"/>
                      </a:lnTo>
                      <a:lnTo>
                        <a:pt x="8664" y="12680"/>
                      </a:lnTo>
                      <a:lnTo>
                        <a:pt x="3110" y="7126"/>
                      </a:lnTo>
                      <a:lnTo>
                        <a:pt x="7092" y="3144"/>
                      </a:lnTo>
                      <a:close/>
                      <a:moveTo>
                        <a:pt x="7092" y="0"/>
                      </a:moveTo>
                      <a:lnTo>
                        <a:pt x="1" y="7126"/>
                      </a:lnTo>
                      <a:lnTo>
                        <a:pt x="5520" y="12680"/>
                      </a:lnTo>
                      <a:lnTo>
                        <a:pt x="1" y="18199"/>
                      </a:lnTo>
                      <a:lnTo>
                        <a:pt x="7092" y="25325"/>
                      </a:lnTo>
                      <a:lnTo>
                        <a:pt x="19772" y="12645"/>
                      </a:lnTo>
                      <a:lnTo>
                        <a:pt x="709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165625" y="3985325"/>
                  <a:ext cx="485550" cy="485550"/>
                </a:xfrm>
                <a:custGeom>
                  <a:avLst/>
                  <a:gdLst/>
                  <a:ahLst/>
                  <a:cxnLst/>
                  <a:rect l="l" t="t" r="r" b="b"/>
                  <a:pathLst>
                    <a:path w="19422" h="19422" extrusionOk="0">
                      <a:moveTo>
                        <a:pt x="12331" y="3144"/>
                      </a:moveTo>
                      <a:lnTo>
                        <a:pt x="16313" y="7126"/>
                      </a:lnTo>
                      <a:lnTo>
                        <a:pt x="7126" y="16278"/>
                      </a:lnTo>
                      <a:lnTo>
                        <a:pt x="3144" y="12296"/>
                      </a:lnTo>
                      <a:lnTo>
                        <a:pt x="12331" y="3144"/>
                      </a:lnTo>
                      <a:close/>
                      <a:moveTo>
                        <a:pt x="12296" y="0"/>
                      </a:moveTo>
                      <a:lnTo>
                        <a:pt x="0" y="12296"/>
                      </a:lnTo>
                      <a:lnTo>
                        <a:pt x="7126" y="19422"/>
                      </a:lnTo>
                      <a:lnTo>
                        <a:pt x="19422" y="7126"/>
                      </a:lnTo>
                      <a:lnTo>
                        <a:pt x="12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4932150" y="1764600"/>
                  <a:ext cx="772850" cy="77285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1593625" y="777800"/>
                  <a:ext cx="502150" cy="519625"/>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276425" y="4395750"/>
                  <a:ext cx="1040075" cy="1055800"/>
                </a:xfrm>
                <a:custGeom>
                  <a:avLst/>
                  <a:gdLst/>
                  <a:ahLst/>
                  <a:cxnLst/>
                  <a:rect l="l" t="t" r="r" b="b"/>
                  <a:pathLst>
                    <a:path w="41603" h="42232" extrusionOk="0">
                      <a:moveTo>
                        <a:pt x="7126" y="3249"/>
                      </a:moveTo>
                      <a:lnTo>
                        <a:pt x="38494" y="35106"/>
                      </a:lnTo>
                      <a:lnTo>
                        <a:pt x="34477" y="39088"/>
                      </a:lnTo>
                      <a:lnTo>
                        <a:pt x="3074" y="7685"/>
                      </a:lnTo>
                      <a:lnTo>
                        <a:pt x="7126" y="3249"/>
                      </a:lnTo>
                      <a:close/>
                      <a:moveTo>
                        <a:pt x="7056" y="1"/>
                      </a:moveTo>
                      <a:lnTo>
                        <a:pt x="0" y="7755"/>
                      </a:lnTo>
                      <a:lnTo>
                        <a:pt x="34477" y="42232"/>
                      </a:lnTo>
                      <a:lnTo>
                        <a:pt x="41603" y="35141"/>
                      </a:lnTo>
                      <a:lnTo>
                        <a:pt x="70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4788925" y="4263025"/>
                  <a:ext cx="776350" cy="771975"/>
                </a:xfrm>
                <a:custGeom>
                  <a:avLst/>
                  <a:gdLst/>
                  <a:ahLst/>
                  <a:cxnLst/>
                  <a:rect l="l" t="t" r="r" b="b"/>
                  <a:pathLst>
                    <a:path w="31054" h="30879" extrusionOk="0">
                      <a:moveTo>
                        <a:pt x="7650" y="3109"/>
                      </a:moveTo>
                      <a:lnTo>
                        <a:pt x="18793" y="14252"/>
                      </a:lnTo>
                      <a:lnTo>
                        <a:pt x="23928" y="9082"/>
                      </a:lnTo>
                      <a:lnTo>
                        <a:pt x="27875" y="12890"/>
                      </a:lnTo>
                      <a:lnTo>
                        <a:pt x="12750" y="27770"/>
                      </a:lnTo>
                      <a:lnTo>
                        <a:pt x="3109" y="18234"/>
                      </a:lnTo>
                      <a:lnTo>
                        <a:pt x="8454" y="12680"/>
                      </a:lnTo>
                      <a:lnTo>
                        <a:pt x="3319" y="7161"/>
                      </a:lnTo>
                      <a:lnTo>
                        <a:pt x="7650" y="3109"/>
                      </a:lnTo>
                      <a:close/>
                      <a:moveTo>
                        <a:pt x="7685" y="0"/>
                      </a:moveTo>
                      <a:lnTo>
                        <a:pt x="175" y="7056"/>
                      </a:lnTo>
                      <a:lnTo>
                        <a:pt x="5415" y="12645"/>
                      </a:lnTo>
                      <a:lnTo>
                        <a:pt x="0" y="18234"/>
                      </a:lnTo>
                      <a:lnTo>
                        <a:pt x="12750" y="30879"/>
                      </a:lnTo>
                      <a:lnTo>
                        <a:pt x="31054" y="12855"/>
                      </a:lnTo>
                      <a:lnTo>
                        <a:pt x="23928" y="5938"/>
                      </a:lnTo>
                      <a:lnTo>
                        <a:pt x="18793" y="11108"/>
                      </a:lnTo>
                      <a:lnTo>
                        <a:pt x="76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788925" y="377825"/>
                  <a:ext cx="776350" cy="771125"/>
                </a:xfrm>
                <a:custGeom>
                  <a:avLst/>
                  <a:gdLst/>
                  <a:ahLst/>
                  <a:cxnLst/>
                  <a:rect l="l" t="t" r="r" b="b"/>
                  <a:pathLst>
                    <a:path w="31054" h="30845" extrusionOk="0">
                      <a:moveTo>
                        <a:pt x="7650" y="3075"/>
                      </a:moveTo>
                      <a:lnTo>
                        <a:pt x="18793" y="14218"/>
                      </a:lnTo>
                      <a:lnTo>
                        <a:pt x="23928" y="9048"/>
                      </a:lnTo>
                      <a:lnTo>
                        <a:pt x="27875" y="12855"/>
                      </a:lnTo>
                      <a:lnTo>
                        <a:pt x="12750" y="27736"/>
                      </a:lnTo>
                      <a:lnTo>
                        <a:pt x="3109" y="18200"/>
                      </a:lnTo>
                      <a:lnTo>
                        <a:pt x="8454" y="12646"/>
                      </a:lnTo>
                      <a:lnTo>
                        <a:pt x="3319" y="7127"/>
                      </a:lnTo>
                      <a:lnTo>
                        <a:pt x="7650" y="3075"/>
                      </a:lnTo>
                      <a:close/>
                      <a:moveTo>
                        <a:pt x="7685" y="1"/>
                      </a:moveTo>
                      <a:lnTo>
                        <a:pt x="175" y="7022"/>
                      </a:lnTo>
                      <a:lnTo>
                        <a:pt x="5415" y="12611"/>
                      </a:lnTo>
                      <a:lnTo>
                        <a:pt x="0" y="18200"/>
                      </a:lnTo>
                      <a:lnTo>
                        <a:pt x="12750" y="30845"/>
                      </a:lnTo>
                      <a:lnTo>
                        <a:pt x="31054" y="12821"/>
                      </a:lnTo>
                      <a:lnTo>
                        <a:pt x="23928" y="5904"/>
                      </a:lnTo>
                      <a:lnTo>
                        <a:pt x="18793" y="11074"/>
                      </a:lnTo>
                      <a:lnTo>
                        <a:pt x="7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2433725" y="4401875"/>
                  <a:ext cx="772850" cy="634000"/>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097300" y="4401875"/>
                  <a:ext cx="775475" cy="910825"/>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3812600" y="238125"/>
                  <a:ext cx="642750" cy="642750"/>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3277300" y="509700"/>
                  <a:ext cx="1039200" cy="1055800"/>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1869575" y="50620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186957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348700" y="2745275"/>
                  <a:ext cx="763250" cy="763250"/>
                </a:xfrm>
                <a:custGeom>
                  <a:avLst/>
                  <a:gdLst/>
                  <a:ahLst/>
                  <a:cxnLst/>
                  <a:rect l="l" t="t" r="r" b="b"/>
                  <a:pathLst>
                    <a:path w="30530" h="30530" extrusionOk="0">
                      <a:moveTo>
                        <a:pt x="23404" y="3144"/>
                      </a:moveTo>
                      <a:lnTo>
                        <a:pt x="27386" y="7126"/>
                      </a:lnTo>
                      <a:lnTo>
                        <a:pt x="7126" y="27386"/>
                      </a:lnTo>
                      <a:lnTo>
                        <a:pt x="3144" y="23404"/>
                      </a:lnTo>
                      <a:lnTo>
                        <a:pt x="23404" y="3144"/>
                      </a:lnTo>
                      <a:close/>
                      <a:moveTo>
                        <a:pt x="23404" y="0"/>
                      </a:moveTo>
                      <a:lnTo>
                        <a:pt x="0" y="23404"/>
                      </a:lnTo>
                      <a:lnTo>
                        <a:pt x="7126" y="30530"/>
                      </a:lnTo>
                      <a:lnTo>
                        <a:pt x="30530" y="7126"/>
                      </a:lnTo>
                      <a:lnTo>
                        <a:pt x="2340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4932150" y="1764600"/>
                  <a:ext cx="772850" cy="77285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209850" y="2191625"/>
                  <a:ext cx="634875" cy="762375"/>
                </a:xfrm>
                <a:custGeom>
                  <a:avLst/>
                  <a:gdLst/>
                  <a:ahLst/>
                  <a:cxnLst/>
                  <a:rect l="l" t="t" r="r" b="b"/>
                  <a:pathLst>
                    <a:path w="25395" h="30495" extrusionOk="0">
                      <a:moveTo>
                        <a:pt x="18234" y="3074"/>
                      </a:moveTo>
                      <a:lnTo>
                        <a:pt x="22146" y="6707"/>
                      </a:lnTo>
                      <a:lnTo>
                        <a:pt x="16662" y="12051"/>
                      </a:lnTo>
                      <a:lnTo>
                        <a:pt x="22216" y="17780"/>
                      </a:lnTo>
                      <a:lnTo>
                        <a:pt x="12680" y="27351"/>
                      </a:lnTo>
                      <a:lnTo>
                        <a:pt x="3144" y="17815"/>
                      </a:lnTo>
                      <a:lnTo>
                        <a:pt x="18234" y="3074"/>
                      </a:lnTo>
                      <a:close/>
                      <a:moveTo>
                        <a:pt x="18234" y="0"/>
                      </a:moveTo>
                      <a:lnTo>
                        <a:pt x="0" y="17815"/>
                      </a:lnTo>
                      <a:lnTo>
                        <a:pt x="12680" y="30495"/>
                      </a:lnTo>
                      <a:lnTo>
                        <a:pt x="25360" y="17850"/>
                      </a:lnTo>
                      <a:lnTo>
                        <a:pt x="19806" y="12121"/>
                      </a:lnTo>
                      <a:lnTo>
                        <a:pt x="25395" y="6707"/>
                      </a:lnTo>
                      <a:lnTo>
                        <a:pt x="1823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209850" y="1079950"/>
                  <a:ext cx="1049675" cy="772875"/>
                </a:xfrm>
                <a:custGeom>
                  <a:avLst/>
                  <a:gdLst/>
                  <a:ahLst/>
                  <a:cxnLst/>
                  <a:rect l="l" t="t" r="r" b="b"/>
                  <a:pathLst>
                    <a:path w="41987" h="30915" extrusionOk="0">
                      <a:moveTo>
                        <a:pt x="7126" y="3144"/>
                      </a:moveTo>
                      <a:lnTo>
                        <a:pt x="23788" y="19806"/>
                      </a:lnTo>
                      <a:lnTo>
                        <a:pt x="34861" y="8698"/>
                      </a:lnTo>
                      <a:lnTo>
                        <a:pt x="38843" y="12680"/>
                      </a:lnTo>
                      <a:lnTo>
                        <a:pt x="23788" y="27770"/>
                      </a:lnTo>
                      <a:lnTo>
                        <a:pt x="3144" y="7126"/>
                      </a:lnTo>
                      <a:lnTo>
                        <a:pt x="7126" y="3144"/>
                      </a:lnTo>
                      <a:close/>
                      <a:moveTo>
                        <a:pt x="7126" y="0"/>
                      </a:moveTo>
                      <a:lnTo>
                        <a:pt x="0" y="7126"/>
                      </a:lnTo>
                      <a:lnTo>
                        <a:pt x="23788" y="30914"/>
                      </a:lnTo>
                      <a:lnTo>
                        <a:pt x="41987" y="12680"/>
                      </a:lnTo>
                      <a:lnTo>
                        <a:pt x="34861" y="5554"/>
                      </a:lnTo>
                      <a:lnTo>
                        <a:pt x="23788" y="16662"/>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071000" y="3429925"/>
                  <a:ext cx="1189400" cy="1050550"/>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44" y="29342"/>
                      </a:lnTo>
                      <a:lnTo>
                        <a:pt x="29342" y="3144"/>
                      </a:lnTo>
                      <a:close/>
                      <a:moveTo>
                        <a:pt x="29342" y="0"/>
                      </a:moveTo>
                      <a:lnTo>
                        <a:pt x="0" y="29342"/>
                      </a:lnTo>
                      <a:lnTo>
                        <a:pt x="7126" y="36468"/>
                      </a:lnTo>
                      <a:lnTo>
                        <a:pt x="12680" y="30914"/>
                      </a:lnTo>
                      <a:lnTo>
                        <a:pt x="23788" y="42022"/>
                      </a:lnTo>
                      <a:lnTo>
                        <a:pt x="36468" y="29342"/>
                      </a:lnTo>
                      <a:lnTo>
                        <a:pt x="29342" y="22216"/>
                      </a:lnTo>
                      <a:lnTo>
                        <a:pt x="23788"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765250" y="1486900"/>
                  <a:ext cx="771975" cy="772850"/>
                </a:xfrm>
                <a:custGeom>
                  <a:avLst/>
                  <a:gdLst/>
                  <a:ahLst/>
                  <a:cxnLst/>
                  <a:rect l="l" t="t" r="r" b="b"/>
                  <a:pathLst>
                    <a:path w="30879" h="30914" extrusionOk="0">
                      <a:moveTo>
                        <a:pt x="23788" y="3144"/>
                      </a:moveTo>
                      <a:lnTo>
                        <a:pt x="27770" y="7126"/>
                      </a:lnTo>
                      <a:lnTo>
                        <a:pt x="7091" y="27770"/>
                      </a:lnTo>
                      <a:lnTo>
                        <a:pt x="3144" y="23788"/>
                      </a:lnTo>
                      <a:lnTo>
                        <a:pt x="23788" y="3144"/>
                      </a:lnTo>
                      <a:close/>
                      <a:moveTo>
                        <a:pt x="23753" y="0"/>
                      </a:moveTo>
                      <a:lnTo>
                        <a:pt x="0" y="23788"/>
                      </a:lnTo>
                      <a:lnTo>
                        <a:pt x="7091" y="30914"/>
                      </a:lnTo>
                      <a:lnTo>
                        <a:pt x="30879" y="7126"/>
                      </a:lnTo>
                      <a:lnTo>
                        <a:pt x="23753"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479675" y="777800"/>
                  <a:ext cx="502150" cy="519625"/>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755625" y="50620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75562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2433725" y="515825"/>
                  <a:ext cx="772850" cy="634000"/>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4097300" y="515825"/>
                  <a:ext cx="775475" cy="910825"/>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2294875" y="932375"/>
                  <a:ext cx="911700" cy="771975"/>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1462625" y="2745275"/>
                  <a:ext cx="763275" cy="763250"/>
                </a:xfrm>
                <a:custGeom>
                  <a:avLst/>
                  <a:gdLst/>
                  <a:ahLst/>
                  <a:cxnLst/>
                  <a:rect l="l" t="t" r="r" b="b"/>
                  <a:pathLst>
                    <a:path w="30531" h="30530" extrusionOk="0">
                      <a:moveTo>
                        <a:pt x="23405" y="3144"/>
                      </a:moveTo>
                      <a:lnTo>
                        <a:pt x="27387" y="7126"/>
                      </a:lnTo>
                      <a:lnTo>
                        <a:pt x="7127" y="27386"/>
                      </a:lnTo>
                      <a:lnTo>
                        <a:pt x="3145" y="23404"/>
                      </a:lnTo>
                      <a:lnTo>
                        <a:pt x="23405" y="3144"/>
                      </a:lnTo>
                      <a:close/>
                      <a:moveTo>
                        <a:pt x="23405" y="0"/>
                      </a:moveTo>
                      <a:lnTo>
                        <a:pt x="1" y="23404"/>
                      </a:lnTo>
                      <a:lnTo>
                        <a:pt x="7127" y="30530"/>
                      </a:lnTo>
                      <a:lnTo>
                        <a:pt x="30531" y="7126"/>
                      </a:lnTo>
                      <a:lnTo>
                        <a:pt x="2340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1323775" y="2191625"/>
                  <a:ext cx="634900" cy="762375"/>
                </a:xfrm>
                <a:custGeom>
                  <a:avLst/>
                  <a:gdLst/>
                  <a:ahLst/>
                  <a:cxnLst/>
                  <a:rect l="l" t="t" r="r" b="b"/>
                  <a:pathLst>
                    <a:path w="25396" h="30495" extrusionOk="0">
                      <a:moveTo>
                        <a:pt x="18235" y="3074"/>
                      </a:moveTo>
                      <a:lnTo>
                        <a:pt x="22147" y="6707"/>
                      </a:lnTo>
                      <a:lnTo>
                        <a:pt x="16663" y="12051"/>
                      </a:lnTo>
                      <a:lnTo>
                        <a:pt x="22217" y="17780"/>
                      </a:lnTo>
                      <a:lnTo>
                        <a:pt x="12681" y="27351"/>
                      </a:lnTo>
                      <a:lnTo>
                        <a:pt x="3145" y="17815"/>
                      </a:lnTo>
                      <a:lnTo>
                        <a:pt x="18235" y="3074"/>
                      </a:lnTo>
                      <a:close/>
                      <a:moveTo>
                        <a:pt x="18200" y="0"/>
                      </a:moveTo>
                      <a:lnTo>
                        <a:pt x="1" y="17815"/>
                      </a:lnTo>
                      <a:lnTo>
                        <a:pt x="12681" y="30495"/>
                      </a:lnTo>
                      <a:lnTo>
                        <a:pt x="25361" y="17850"/>
                      </a:lnTo>
                      <a:lnTo>
                        <a:pt x="19807" y="12121"/>
                      </a:lnTo>
                      <a:lnTo>
                        <a:pt x="25396" y="6707"/>
                      </a:lnTo>
                      <a:lnTo>
                        <a:pt x="1820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1323775" y="1079950"/>
                  <a:ext cx="1049700" cy="772875"/>
                </a:xfrm>
                <a:custGeom>
                  <a:avLst/>
                  <a:gdLst/>
                  <a:ahLst/>
                  <a:cxnLst/>
                  <a:rect l="l" t="t" r="r" b="b"/>
                  <a:pathLst>
                    <a:path w="41988" h="30915" extrusionOk="0">
                      <a:moveTo>
                        <a:pt x="7127" y="3144"/>
                      </a:moveTo>
                      <a:lnTo>
                        <a:pt x="23789" y="19806"/>
                      </a:lnTo>
                      <a:lnTo>
                        <a:pt x="34862" y="8698"/>
                      </a:lnTo>
                      <a:lnTo>
                        <a:pt x="38844" y="12680"/>
                      </a:lnTo>
                      <a:lnTo>
                        <a:pt x="23789" y="27770"/>
                      </a:lnTo>
                      <a:lnTo>
                        <a:pt x="3145" y="7126"/>
                      </a:lnTo>
                      <a:lnTo>
                        <a:pt x="7127" y="3144"/>
                      </a:lnTo>
                      <a:close/>
                      <a:moveTo>
                        <a:pt x="7127" y="0"/>
                      </a:moveTo>
                      <a:lnTo>
                        <a:pt x="1" y="7126"/>
                      </a:lnTo>
                      <a:lnTo>
                        <a:pt x="23789" y="30914"/>
                      </a:lnTo>
                      <a:lnTo>
                        <a:pt x="41988" y="12680"/>
                      </a:lnTo>
                      <a:lnTo>
                        <a:pt x="34862" y="5554"/>
                      </a:lnTo>
                      <a:lnTo>
                        <a:pt x="23789" y="16662"/>
                      </a:lnTo>
                      <a:lnTo>
                        <a:pt x="7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184950" y="3429925"/>
                  <a:ext cx="1189400" cy="1050550"/>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09" y="29342"/>
                      </a:lnTo>
                      <a:lnTo>
                        <a:pt x="29342" y="3144"/>
                      </a:lnTo>
                      <a:close/>
                      <a:moveTo>
                        <a:pt x="29342" y="0"/>
                      </a:moveTo>
                      <a:lnTo>
                        <a:pt x="0" y="29342"/>
                      </a:lnTo>
                      <a:lnTo>
                        <a:pt x="7126" y="36468"/>
                      </a:lnTo>
                      <a:lnTo>
                        <a:pt x="12680" y="30914"/>
                      </a:lnTo>
                      <a:lnTo>
                        <a:pt x="23788" y="42022"/>
                      </a:lnTo>
                      <a:lnTo>
                        <a:pt x="36468" y="29342"/>
                      </a:lnTo>
                      <a:lnTo>
                        <a:pt x="29342" y="22216"/>
                      </a:lnTo>
                      <a:lnTo>
                        <a:pt x="23753"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1878325" y="1486900"/>
                  <a:ext cx="772850" cy="772850"/>
                </a:xfrm>
                <a:custGeom>
                  <a:avLst/>
                  <a:gdLst/>
                  <a:ahLst/>
                  <a:cxnLst/>
                  <a:rect l="l" t="t" r="r" b="b"/>
                  <a:pathLst>
                    <a:path w="30914" h="30914" extrusionOk="0">
                      <a:moveTo>
                        <a:pt x="23823" y="3144"/>
                      </a:moveTo>
                      <a:lnTo>
                        <a:pt x="27805" y="7126"/>
                      </a:lnTo>
                      <a:lnTo>
                        <a:pt x="7126" y="27770"/>
                      </a:lnTo>
                      <a:lnTo>
                        <a:pt x="3144" y="23788"/>
                      </a:lnTo>
                      <a:lnTo>
                        <a:pt x="23823"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1593625" y="777800"/>
                  <a:ext cx="502150" cy="519625"/>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1869575" y="50620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186957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3"/>
              <p:cNvSpPr/>
              <p:nvPr/>
            </p:nvSpPr>
            <p:spPr>
              <a:xfrm>
                <a:off x="4558055" y="2054607"/>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4556970" y="3157713"/>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3"/>
            <p:cNvSpPr/>
            <p:nvPr/>
          </p:nvSpPr>
          <p:spPr>
            <a:xfrm>
              <a:off x="6193812" y="4838971"/>
              <a:ext cx="625880" cy="647661"/>
            </a:xfrm>
            <a:custGeom>
              <a:avLst/>
              <a:gdLst/>
              <a:ahLst/>
              <a:cxnLst/>
              <a:rect l="l" t="t" r="r" b="b"/>
              <a:pathLst>
                <a:path w="20086" h="20785" extrusionOk="0">
                  <a:moveTo>
                    <a:pt x="7162" y="3284"/>
                  </a:moveTo>
                  <a:lnTo>
                    <a:pt x="17012" y="13309"/>
                  </a:lnTo>
                  <a:lnTo>
                    <a:pt x="12960" y="17640"/>
                  </a:lnTo>
                  <a:lnTo>
                    <a:pt x="3075" y="8035"/>
                  </a:lnTo>
                  <a:lnTo>
                    <a:pt x="7162" y="3284"/>
                  </a:lnTo>
                  <a:close/>
                  <a:moveTo>
                    <a:pt x="7022" y="0"/>
                  </a:moveTo>
                  <a:lnTo>
                    <a:pt x="1" y="8174"/>
                  </a:lnTo>
                  <a:lnTo>
                    <a:pt x="13065" y="20784"/>
                  </a:lnTo>
                  <a:lnTo>
                    <a:pt x="20086" y="13274"/>
                  </a:lnTo>
                  <a:lnTo>
                    <a:pt x="702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8960633" y="4166320"/>
              <a:ext cx="801124" cy="801124"/>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8292345" y="4504811"/>
              <a:ext cx="1296349" cy="1315949"/>
            </a:xfrm>
            <a:custGeom>
              <a:avLst/>
              <a:gdLst/>
              <a:ahLst/>
              <a:cxnLst/>
              <a:rect l="l" t="t" r="r" b="b"/>
              <a:pathLst>
                <a:path w="41603" h="42232" extrusionOk="0">
                  <a:moveTo>
                    <a:pt x="7126" y="3249"/>
                  </a:moveTo>
                  <a:lnTo>
                    <a:pt x="38494" y="35106"/>
                  </a:lnTo>
                  <a:lnTo>
                    <a:pt x="34477" y="39088"/>
                  </a:lnTo>
                  <a:lnTo>
                    <a:pt x="3074" y="7685"/>
                  </a:lnTo>
                  <a:lnTo>
                    <a:pt x="7126" y="3249"/>
                  </a:lnTo>
                  <a:close/>
                  <a:moveTo>
                    <a:pt x="7056" y="1"/>
                  </a:moveTo>
                  <a:lnTo>
                    <a:pt x="0" y="7755"/>
                  </a:lnTo>
                  <a:lnTo>
                    <a:pt x="34477" y="42232"/>
                  </a:lnTo>
                  <a:lnTo>
                    <a:pt x="41603" y="35141"/>
                  </a:lnTo>
                  <a:lnTo>
                    <a:pt x="7056"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6538847" y="4500449"/>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7242003" y="4512445"/>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9315483" y="4512445"/>
              <a:ext cx="966552" cy="1135252"/>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6193812" y="4838971"/>
              <a:ext cx="625880" cy="647661"/>
            </a:xfrm>
            <a:custGeom>
              <a:avLst/>
              <a:gdLst/>
              <a:ahLst/>
              <a:cxnLst/>
              <a:rect l="l" t="t" r="r" b="b"/>
              <a:pathLst>
                <a:path w="20086" h="20785" extrusionOk="0">
                  <a:moveTo>
                    <a:pt x="7162" y="3284"/>
                  </a:moveTo>
                  <a:lnTo>
                    <a:pt x="17012" y="13309"/>
                  </a:lnTo>
                  <a:lnTo>
                    <a:pt x="12960" y="17640"/>
                  </a:lnTo>
                  <a:lnTo>
                    <a:pt x="3075" y="8035"/>
                  </a:lnTo>
                  <a:lnTo>
                    <a:pt x="7162" y="3284"/>
                  </a:lnTo>
                  <a:close/>
                  <a:moveTo>
                    <a:pt x="7022" y="0"/>
                  </a:moveTo>
                  <a:lnTo>
                    <a:pt x="1" y="8174"/>
                  </a:lnTo>
                  <a:lnTo>
                    <a:pt x="13065" y="20784"/>
                  </a:lnTo>
                  <a:lnTo>
                    <a:pt x="20086" y="13274"/>
                  </a:lnTo>
                  <a:lnTo>
                    <a:pt x="702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6538847" y="4500449"/>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8453442" y="1225346"/>
              <a:ext cx="789127" cy="790218"/>
            </a:xfrm>
            <a:custGeom>
              <a:avLst/>
              <a:gdLst/>
              <a:ahLst/>
              <a:cxnLst/>
              <a:rect l="l" t="t" r="r" b="b"/>
              <a:pathLst>
                <a:path w="25325" h="25360" extrusionOk="0">
                  <a:moveTo>
                    <a:pt x="7126" y="3144"/>
                  </a:moveTo>
                  <a:lnTo>
                    <a:pt x="22216" y="18234"/>
                  </a:lnTo>
                  <a:lnTo>
                    <a:pt x="18234" y="22216"/>
                  </a:lnTo>
                  <a:lnTo>
                    <a:pt x="3144" y="7126"/>
                  </a:lnTo>
                  <a:lnTo>
                    <a:pt x="7126" y="3144"/>
                  </a:lnTo>
                  <a:close/>
                  <a:moveTo>
                    <a:pt x="7126" y="0"/>
                  </a:moveTo>
                  <a:lnTo>
                    <a:pt x="0" y="7126"/>
                  </a:lnTo>
                  <a:lnTo>
                    <a:pt x="18234" y="25360"/>
                  </a:lnTo>
                  <a:lnTo>
                    <a:pt x="25325" y="18234"/>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7934254" y="534186"/>
              <a:ext cx="2692816" cy="1654440"/>
            </a:xfrm>
            <a:custGeom>
              <a:avLst/>
              <a:gdLst/>
              <a:ahLst/>
              <a:cxnLst/>
              <a:rect l="l" t="t" r="r" b="b"/>
              <a:pathLst>
                <a:path w="86419" h="53095" extrusionOk="0">
                  <a:moveTo>
                    <a:pt x="23788" y="3109"/>
                  </a:moveTo>
                  <a:lnTo>
                    <a:pt x="45969" y="25325"/>
                  </a:lnTo>
                  <a:lnTo>
                    <a:pt x="57461" y="13868"/>
                  </a:lnTo>
                  <a:lnTo>
                    <a:pt x="66997" y="23404"/>
                  </a:lnTo>
                  <a:lnTo>
                    <a:pt x="63015" y="27351"/>
                  </a:lnTo>
                  <a:lnTo>
                    <a:pt x="57461" y="21832"/>
                  </a:lnTo>
                  <a:lnTo>
                    <a:pt x="49986" y="29307"/>
                  </a:lnTo>
                  <a:lnTo>
                    <a:pt x="62631" y="41987"/>
                  </a:lnTo>
                  <a:lnTo>
                    <a:pt x="79293" y="25325"/>
                  </a:lnTo>
                  <a:lnTo>
                    <a:pt x="83275" y="29307"/>
                  </a:lnTo>
                  <a:lnTo>
                    <a:pt x="62631" y="49951"/>
                  </a:lnTo>
                  <a:lnTo>
                    <a:pt x="23788" y="11073"/>
                  </a:lnTo>
                  <a:lnTo>
                    <a:pt x="7126" y="27735"/>
                  </a:lnTo>
                  <a:lnTo>
                    <a:pt x="3144" y="23753"/>
                  </a:lnTo>
                  <a:lnTo>
                    <a:pt x="23788" y="3109"/>
                  </a:lnTo>
                  <a:close/>
                  <a:moveTo>
                    <a:pt x="23788" y="0"/>
                  </a:moveTo>
                  <a:lnTo>
                    <a:pt x="0" y="23753"/>
                  </a:lnTo>
                  <a:lnTo>
                    <a:pt x="7126" y="30879"/>
                  </a:lnTo>
                  <a:lnTo>
                    <a:pt x="23788" y="14217"/>
                  </a:lnTo>
                  <a:lnTo>
                    <a:pt x="62631" y="53095"/>
                  </a:lnTo>
                  <a:lnTo>
                    <a:pt x="86419" y="29307"/>
                  </a:lnTo>
                  <a:lnTo>
                    <a:pt x="79293" y="22181"/>
                  </a:lnTo>
                  <a:lnTo>
                    <a:pt x="62631" y="38843"/>
                  </a:lnTo>
                  <a:lnTo>
                    <a:pt x="53095" y="29307"/>
                  </a:lnTo>
                  <a:lnTo>
                    <a:pt x="57461" y="24941"/>
                  </a:lnTo>
                  <a:lnTo>
                    <a:pt x="62980" y="30495"/>
                  </a:lnTo>
                  <a:lnTo>
                    <a:pt x="70106" y="23369"/>
                  </a:lnTo>
                  <a:lnTo>
                    <a:pt x="57461" y="10724"/>
                  </a:lnTo>
                  <a:lnTo>
                    <a:pt x="45969" y="22181"/>
                  </a:lnTo>
                  <a:lnTo>
                    <a:pt x="23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7404160" y="1214440"/>
              <a:ext cx="1147249" cy="974186"/>
            </a:xfrm>
            <a:custGeom>
              <a:avLst/>
              <a:gdLst/>
              <a:ahLst/>
              <a:cxnLst/>
              <a:rect l="l" t="t" r="r" b="b"/>
              <a:pathLst>
                <a:path w="36818" h="31264" extrusionOk="0">
                  <a:moveTo>
                    <a:pt x="7092" y="3110"/>
                  </a:moveTo>
                  <a:lnTo>
                    <a:pt x="24138" y="20156"/>
                  </a:lnTo>
                  <a:lnTo>
                    <a:pt x="29692" y="14602"/>
                  </a:lnTo>
                  <a:lnTo>
                    <a:pt x="33674" y="18584"/>
                  </a:lnTo>
                  <a:lnTo>
                    <a:pt x="24138" y="28120"/>
                  </a:lnTo>
                  <a:lnTo>
                    <a:pt x="3110" y="7127"/>
                  </a:lnTo>
                  <a:lnTo>
                    <a:pt x="7092" y="3110"/>
                  </a:lnTo>
                  <a:close/>
                  <a:moveTo>
                    <a:pt x="7127" y="1"/>
                  </a:moveTo>
                  <a:lnTo>
                    <a:pt x="1" y="7127"/>
                  </a:lnTo>
                  <a:lnTo>
                    <a:pt x="24138" y="31264"/>
                  </a:lnTo>
                  <a:lnTo>
                    <a:pt x="36818" y="18584"/>
                  </a:lnTo>
                  <a:lnTo>
                    <a:pt x="29692" y="11458"/>
                  </a:lnTo>
                  <a:lnTo>
                    <a:pt x="24138" y="17012"/>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7934254" y="1917596"/>
              <a:ext cx="1308315" cy="963280"/>
            </a:xfrm>
            <a:custGeom>
              <a:avLst/>
              <a:gdLst/>
              <a:ahLst/>
              <a:cxnLst/>
              <a:rect l="l" t="t" r="r" b="b"/>
              <a:pathLst>
                <a:path w="41987" h="30914" extrusionOk="0">
                  <a:moveTo>
                    <a:pt x="23788" y="3144"/>
                  </a:moveTo>
                  <a:lnTo>
                    <a:pt x="38878" y="18234"/>
                  </a:lnTo>
                  <a:lnTo>
                    <a:pt x="34896" y="22216"/>
                  </a:lnTo>
                  <a:lnTo>
                    <a:pt x="23788" y="11108"/>
                  </a:lnTo>
                  <a:lnTo>
                    <a:pt x="7126" y="27770"/>
                  </a:lnTo>
                  <a:lnTo>
                    <a:pt x="3144" y="23788"/>
                  </a:lnTo>
                  <a:lnTo>
                    <a:pt x="23788" y="3144"/>
                  </a:lnTo>
                  <a:close/>
                  <a:moveTo>
                    <a:pt x="23788" y="0"/>
                  </a:moveTo>
                  <a:lnTo>
                    <a:pt x="0" y="23788"/>
                  </a:lnTo>
                  <a:lnTo>
                    <a:pt x="7126" y="30914"/>
                  </a:lnTo>
                  <a:lnTo>
                    <a:pt x="23788" y="14252"/>
                  </a:lnTo>
                  <a:lnTo>
                    <a:pt x="34896" y="25360"/>
                  </a:lnTo>
                  <a:lnTo>
                    <a:pt x="41987" y="18234"/>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453442" y="2263722"/>
              <a:ext cx="1481378" cy="1135252"/>
            </a:xfrm>
            <a:custGeom>
              <a:avLst/>
              <a:gdLst/>
              <a:ahLst/>
              <a:cxnLst/>
              <a:rect l="l" t="t" r="r" b="b"/>
              <a:pathLst>
                <a:path w="47541" h="36433" extrusionOk="0">
                  <a:moveTo>
                    <a:pt x="40450" y="3109"/>
                  </a:moveTo>
                  <a:lnTo>
                    <a:pt x="44432" y="7091"/>
                  </a:lnTo>
                  <a:lnTo>
                    <a:pt x="18234" y="33289"/>
                  </a:lnTo>
                  <a:lnTo>
                    <a:pt x="3144" y="18234"/>
                  </a:lnTo>
                  <a:lnTo>
                    <a:pt x="7126" y="14252"/>
                  </a:lnTo>
                  <a:lnTo>
                    <a:pt x="18234" y="25325"/>
                  </a:lnTo>
                  <a:lnTo>
                    <a:pt x="40450" y="3109"/>
                  </a:lnTo>
                  <a:close/>
                  <a:moveTo>
                    <a:pt x="40415" y="0"/>
                  </a:moveTo>
                  <a:lnTo>
                    <a:pt x="18234" y="22216"/>
                  </a:lnTo>
                  <a:lnTo>
                    <a:pt x="7126" y="11108"/>
                  </a:lnTo>
                  <a:lnTo>
                    <a:pt x="0" y="18234"/>
                  </a:lnTo>
                  <a:lnTo>
                    <a:pt x="18234" y="36433"/>
                  </a:lnTo>
                  <a:lnTo>
                    <a:pt x="47541" y="7126"/>
                  </a:lnTo>
                  <a:lnTo>
                    <a:pt x="4041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107317" y="2955972"/>
              <a:ext cx="616064" cy="616064"/>
            </a:xfrm>
            <a:custGeom>
              <a:avLst/>
              <a:gdLst/>
              <a:ahLst/>
              <a:cxnLst/>
              <a:rect l="l" t="t" r="r" b="b"/>
              <a:pathLst>
                <a:path w="19771" h="19771" extrusionOk="0">
                  <a:moveTo>
                    <a:pt x="7126" y="3109"/>
                  </a:moveTo>
                  <a:lnTo>
                    <a:pt x="16662" y="12645"/>
                  </a:lnTo>
                  <a:lnTo>
                    <a:pt x="12680" y="16627"/>
                  </a:lnTo>
                  <a:lnTo>
                    <a:pt x="3144" y="7126"/>
                  </a:lnTo>
                  <a:lnTo>
                    <a:pt x="7126" y="3109"/>
                  </a:lnTo>
                  <a:close/>
                  <a:moveTo>
                    <a:pt x="7126" y="0"/>
                  </a:moveTo>
                  <a:lnTo>
                    <a:pt x="0" y="7126"/>
                  </a:lnTo>
                  <a:lnTo>
                    <a:pt x="12680" y="19771"/>
                  </a:lnTo>
                  <a:lnTo>
                    <a:pt x="19771" y="12645"/>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9491818" y="2609847"/>
              <a:ext cx="1481378" cy="1135252"/>
            </a:xfrm>
            <a:custGeom>
              <a:avLst/>
              <a:gdLst/>
              <a:ahLst/>
              <a:cxnLst/>
              <a:rect l="l" t="t" r="r" b="b"/>
              <a:pathLst>
                <a:path w="47541" h="36433" extrusionOk="0">
                  <a:moveTo>
                    <a:pt x="18199" y="3109"/>
                  </a:moveTo>
                  <a:lnTo>
                    <a:pt x="44397" y="29307"/>
                  </a:lnTo>
                  <a:lnTo>
                    <a:pt x="40415" y="33289"/>
                  </a:lnTo>
                  <a:lnTo>
                    <a:pt x="29307" y="22181"/>
                  </a:lnTo>
                  <a:lnTo>
                    <a:pt x="18199" y="33289"/>
                  </a:lnTo>
                  <a:lnTo>
                    <a:pt x="14217" y="29307"/>
                  </a:lnTo>
                  <a:lnTo>
                    <a:pt x="25325" y="18199"/>
                  </a:lnTo>
                  <a:lnTo>
                    <a:pt x="18199" y="11108"/>
                  </a:lnTo>
                  <a:lnTo>
                    <a:pt x="7091" y="22181"/>
                  </a:lnTo>
                  <a:lnTo>
                    <a:pt x="3109" y="18199"/>
                  </a:lnTo>
                  <a:lnTo>
                    <a:pt x="18199" y="3109"/>
                  </a:lnTo>
                  <a:close/>
                  <a:moveTo>
                    <a:pt x="18199" y="0"/>
                  </a:moveTo>
                  <a:lnTo>
                    <a:pt x="0" y="18199"/>
                  </a:lnTo>
                  <a:lnTo>
                    <a:pt x="7126" y="25325"/>
                  </a:lnTo>
                  <a:lnTo>
                    <a:pt x="18199" y="14217"/>
                  </a:lnTo>
                  <a:lnTo>
                    <a:pt x="22181" y="18199"/>
                  </a:lnTo>
                  <a:lnTo>
                    <a:pt x="11108" y="29307"/>
                  </a:lnTo>
                  <a:lnTo>
                    <a:pt x="18199" y="36433"/>
                  </a:lnTo>
                  <a:lnTo>
                    <a:pt x="29307" y="25325"/>
                  </a:lnTo>
                  <a:lnTo>
                    <a:pt x="40415" y="36433"/>
                  </a:lnTo>
                  <a:lnTo>
                    <a:pt x="47541" y="29307"/>
                  </a:lnTo>
                  <a:lnTo>
                    <a:pt x="1819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9145692" y="3301007"/>
              <a:ext cx="1481378" cy="1136343"/>
            </a:xfrm>
            <a:custGeom>
              <a:avLst/>
              <a:gdLst/>
              <a:ahLst/>
              <a:cxnLst/>
              <a:rect l="l" t="t" r="r" b="b"/>
              <a:pathLst>
                <a:path w="47541" h="36468" extrusionOk="0">
                  <a:moveTo>
                    <a:pt x="7091" y="3179"/>
                  </a:moveTo>
                  <a:lnTo>
                    <a:pt x="29307" y="25360"/>
                  </a:lnTo>
                  <a:lnTo>
                    <a:pt x="40415" y="14287"/>
                  </a:lnTo>
                  <a:lnTo>
                    <a:pt x="44397" y="18269"/>
                  </a:lnTo>
                  <a:lnTo>
                    <a:pt x="29307" y="33324"/>
                  </a:lnTo>
                  <a:lnTo>
                    <a:pt x="3109" y="7126"/>
                  </a:lnTo>
                  <a:lnTo>
                    <a:pt x="7091" y="3179"/>
                  </a:lnTo>
                  <a:close/>
                  <a:moveTo>
                    <a:pt x="7091" y="0"/>
                  </a:moveTo>
                  <a:lnTo>
                    <a:pt x="0" y="7126"/>
                  </a:lnTo>
                  <a:lnTo>
                    <a:pt x="29307" y="36468"/>
                  </a:lnTo>
                  <a:lnTo>
                    <a:pt x="47541" y="18234"/>
                  </a:lnTo>
                  <a:lnTo>
                    <a:pt x="40415" y="11108"/>
                  </a:lnTo>
                  <a:lnTo>
                    <a:pt x="29307" y="22216"/>
                  </a:lnTo>
                  <a:lnTo>
                    <a:pt x="709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7416126" y="3301007"/>
              <a:ext cx="789158" cy="790218"/>
            </a:xfrm>
            <a:custGeom>
              <a:avLst/>
              <a:gdLst/>
              <a:ahLst/>
              <a:cxnLst/>
              <a:rect l="l" t="t" r="r" b="b"/>
              <a:pathLst>
                <a:path w="25326" h="25360" extrusionOk="0">
                  <a:moveTo>
                    <a:pt x="18200" y="3144"/>
                  </a:moveTo>
                  <a:lnTo>
                    <a:pt x="22182" y="7126"/>
                  </a:lnTo>
                  <a:lnTo>
                    <a:pt x="7092" y="22216"/>
                  </a:lnTo>
                  <a:lnTo>
                    <a:pt x="3110" y="18234"/>
                  </a:lnTo>
                  <a:lnTo>
                    <a:pt x="18200" y="3144"/>
                  </a:lnTo>
                  <a:close/>
                  <a:moveTo>
                    <a:pt x="18200" y="0"/>
                  </a:moveTo>
                  <a:lnTo>
                    <a:pt x="1" y="18234"/>
                  </a:lnTo>
                  <a:lnTo>
                    <a:pt x="7092" y="25360"/>
                  </a:lnTo>
                  <a:lnTo>
                    <a:pt x="25326" y="7126"/>
                  </a:lnTo>
                  <a:lnTo>
                    <a:pt x="1820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9145692" y="1917596"/>
              <a:ext cx="443002" cy="444092"/>
            </a:xfrm>
            <a:custGeom>
              <a:avLst/>
              <a:gdLst/>
              <a:ahLst/>
              <a:cxnLst/>
              <a:rect l="l" t="t" r="r" b="b"/>
              <a:pathLst>
                <a:path w="14217" h="14252" extrusionOk="0">
                  <a:moveTo>
                    <a:pt x="7091" y="3144"/>
                  </a:moveTo>
                  <a:lnTo>
                    <a:pt x="11073" y="7126"/>
                  </a:lnTo>
                  <a:lnTo>
                    <a:pt x="7091" y="11108"/>
                  </a:lnTo>
                  <a:lnTo>
                    <a:pt x="3109" y="7126"/>
                  </a:lnTo>
                  <a:lnTo>
                    <a:pt x="7091" y="3144"/>
                  </a:lnTo>
                  <a:close/>
                  <a:moveTo>
                    <a:pt x="7091" y="0"/>
                  </a:moveTo>
                  <a:lnTo>
                    <a:pt x="0" y="7126"/>
                  </a:lnTo>
                  <a:lnTo>
                    <a:pt x="7091" y="14252"/>
                  </a:lnTo>
                  <a:lnTo>
                    <a:pt x="14217" y="7126"/>
                  </a:lnTo>
                  <a:lnTo>
                    <a:pt x="70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626505" y="3474069"/>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107317" y="3647132"/>
              <a:ext cx="1308315" cy="963280"/>
            </a:xfrm>
            <a:custGeom>
              <a:avLst/>
              <a:gdLst/>
              <a:ahLst/>
              <a:cxnLst/>
              <a:rect l="l" t="t" r="r" b="b"/>
              <a:pathLst>
                <a:path w="41987" h="30914" extrusionOk="0">
                  <a:moveTo>
                    <a:pt x="7126" y="3144"/>
                  </a:moveTo>
                  <a:lnTo>
                    <a:pt x="23753" y="19806"/>
                  </a:lnTo>
                  <a:lnTo>
                    <a:pt x="34861" y="8698"/>
                  </a:lnTo>
                  <a:lnTo>
                    <a:pt x="38843" y="12680"/>
                  </a:lnTo>
                  <a:lnTo>
                    <a:pt x="23753" y="27770"/>
                  </a:lnTo>
                  <a:lnTo>
                    <a:pt x="3144" y="7126"/>
                  </a:lnTo>
                  <a:lnTo>
                    <a:pt x="7126" y="3144"/>
                  </a:lnTo>
                  <a:close/>
                  <a:moveTo>
                    <a:pt x="7126" y="0"/>
                  </a:moveTo>
                  <a:lnTo>
                    <a:pt x="0" y="7126"/>
                  </a:lnTo>
                  <a:lnTo>
                    <a:pt x="23788" y="30914"/>
                  </a:lnTo>
                  <a:lnTo>
                    <a:pt x="41987" y="12680"/>
                  </a:lnTo>
                  <a:lnTo>
                    <a:pt x="34861" y="5554"/>
                  </a:lnTo>
                  <a:lnTo>
                    <a:pt x="23788" y="16662"/>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8960633" y="4166320"/>
              <a:ext cx="801124" cy="801124"/>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7588129" y="3993257"/>
              <a:ext cx="789127" cy="617155"/>
            </a:xfrm>
            <a:custGeom>
              <a:avLst/>
              <a:gdLst/>
              <a:ahLst/>
              <a:cxnLst/>
              <a:rect l="l" t="t" r="r" b="b"/>
              <a:pathLst>
                <a:path w="25325" h="19806" extrusionOk="0">
                  <a:moveTo>
                    <a:pt x="12680" y="3144"/>
                  </a:moveTo>
                  <a:lnTo>
                    <a:pt x="22216" y="12680"/>
                  </a:lnTo>
                  <a:lnTo>
                    <a:pt x="18234" y="16662"/>
                  </a:lnTo>
                  <a:lnTo>
                    <a:pt x="12680" y="11108"/>
                  </a:lnTo>
                  <a:lnTo>
                    <a:pt x="7126" y="16662"/>
                  </a:lnTo>
                  <a:lnTo>
                    <a:pt x="3144" y="12680"/>
                  </a:lnTo>
                  <a:lnTo>
                    <a:pt x="12680" y="3144"/>
                  </a:lnTo>
                  <a:close/>
                  <a:moveTo>
                    <a:pt x="12680" y="0"/>
                  </a:moveTo>
                  <a:lnTo>
                    <a:pt x="0" y="12680"/>
                  </a:lnTo>
                  <a:lnTo>
                    <a:pt x="7126" y="19806"/>
                  </a:lnTo>
                  <a:lnTo>
                    <a:pt x="12680" y="14252"/>
                  </a:lnTo>
                  <a:lnTo>
                    <a:pt x="18234" y="19806"/>
                  </a:lnTo>
                  <a:lnTo>
                    <a:pt x="25325" y="12680"/>
                  </a:lnTo>
                  <a:lnTo>
                    <a:pt x="1268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107317" y="188061"/>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6031624" y="2447659"/>
              <a:ext cx="951346" cy="951315"/>
            </a:xfrm>
            <a:custGeom>
              <a:avLst/>
              <a:gdLst/>
              <a:ahLst/>
              <a:cxnLst/>
              <a:rect l="l" t="t" r="r" b="b"/>
              <a:pathLst>
                <a:path w="30531" h="30530" extrusionOk="0">
                  <a:moveTo>
                    <a:pt x="23405" y="3144"/>
                  </a:moveTo>
                  <a:lnTo>
                    <a:pt x="27387" y="7126"/>
                  </a:lnTo>
                  <a:lnTo>
                    <a:pt x="7127" y="27386"/>
                  </a:lnTo>
                  <a:lnTo>
                    <a:pt x="3145" y="23404"/>
                  </a:lnTo>
                  <a:lnTo>
                    <a:pt x="23405" y="3144"/>
                  </a:lnTo>
                  <a:close/>
                  <a:moveTo>
                    <a:pt x="23405" y="0"/>
                  </a:moveTo>
                  <a:lnTo>
                    <a:pt x="1" y="23404"/>
                  </a:lnTo>
                  <a:lnTo>
                    <a:pt x="7127" y="30530"/>
                  </a:lnTo>
                  <a:lnTo>
                    <a:pt x="30531" y="7126"/>
                  </a:lnTo>
                  <a:lnTo>
                    <a:pt x="2340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5512468" y="1225346"/>
              <a:ext cx="962190" cy="963280"/>
            </a:xfrm>
            <a:custGeom>
              <a:avLst/>
              <a:gdLst/>
              <a:ahLst/>
              <a:cxnLst/>
              <a:rect l="l" t="t" r="r" b="b"/>
              <a:pathLst>
                <a:path w="30879" h="30914" extrusionOk="0">
                  <a:moveTo>
                    <a:pt x="23788" y="3144"/>
                  </a:moveTo>
                  <a:lnTo>
                    <a:pt x="27770" y="7126"/>
                  </a:lnTo>
                  <a:lnTo>
                    <a:pt x="7126" y="27770"/>
                  </a:lnTo>
                  <a:lnTo>
                    <a:pt x="3144" y="23788"/>
                  </a:lnTo>
                  <a:lnTo>
                    <a:pt x="23788" y="3144"/>
                  </a:lnTo>
                  <a:close/>
                  <a:moveTo>
                    <a:pt x="23788" y="0"/>
                  </a:moveTo>
                  <a:lnTo>
                    <a:pt x="0" y="23788"/>
                  </a:lnTo>
                  <a:lnTo>
                    <a:pt x="7126" y="30914"/>
                  </a:lnTo>
                  <a:lnTo>
                    <a:pt x="30879"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5858562" y="1757590"/>
              <a:ext cx="791339" cy="950224"/>
            </a:xfrm>
            <a:custGeom>
              <a:avLst/>
              <a:gdLst/>
              <a:ahLst/>
              <a:cxnLst/>
              <a:rect l="l" t="t" r="r" b="b"/>
              <a:pathLst>
                <a:path w="25396" h="30495" extrusionOk="0">
                  <a:moveTo>
                    <a:pt x="18235" y="3074"/>
                  </a:moveTo>
                  <a:lnTo>
                    <a:pt x="22147" y="6707"/>
                  </a:lnTo>
                  <a:lnTo>
                    <a:pt x="16663" y="12051"/>
                  </a:lnTo>
                  <a:lnTo>
                    <a:pt x="22217" y="17780"/>
                  </a:lnTo>
                  <a:lnTo>
                    <a:pt x="12681" y="27351"/>
                  </a:lnTo>
                  <a:lnTo>
                    <a:pt x="3145" y="17815"/>
                  </a:lnTo>
                  <a:lnTo>
                    <a:pt x="18235" y="3074"/>
                  </a:lnTo>
                  <a:close/>
                  <a:moveTo>
                    <a:pt x="18200" y="0"/>
                  </a:moveTo>
                  <a:lnTo>
                    <a:pt x="1" y="17815"/>
                  </a:lnTo>
                  <a:lnTo>
                    <a:pt x="12681" y="30495"/>
                  </a:lnTo>
                  <a:lnTo>
                    <a:pt x="25361" y="17850"/>
                  </a:lnTo>
                  <a:lnTo>
                    <a:pt x="19807" y="12121"/>
                  </a:lnTo>
                  <a:lnTo>
                    <a:pt x="25396" y="6707"/>
                  </a:lnTo>
                  <a:lnTo>
                    <a:pt x="1820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5858562" y="371998"/>
              <a:ext cx="1308346" cy="963311"/>
            </a:xfrm>
            <a:custGeom>
              <a:avLst/>
              <a:gdLst/>
              <a:ahLst/>
              <a:cxnLst/>
              <a:rect l="l" t="t" r="r" b="b"/>
              <a:pathLst>
                <a:path w="41988" h="30915" extrusionOk="0">
                  <a:moveTo>
                    <a:pt x="7127" y="3144"/>
                  </a:moveTo>
                  <a:lnTo>
                    <a:pt x="23789" y="19806"/>
                  </a:lnTo>
                  <a:lnTo>
                    <a:pt x="34862" y="8698"/>
                  </a:lnTo>
                  <a:lnTo>
                    <a:pt x="38844" y="12680"/>
                  </a:lnTo>
                  <a:lnTo>
                    <a:pt x="23789" y="27770"/>
                  </a:lnTo>
                  <a:lnTo>
                    <a:pt x="3145" y="7126"/>
                  </a:lnTo>
                  <a:lnTo>
                    <a:pt x="7127" y="3144"/>
                  </a:lnTo>
                  <a:close/>
                  <a:moveTo>
                    <a:pt x="7127" y="0"/>
                  </a:moveTo>
                  <a:lnTo>
                    <a:pt x="1" y="7126"/>
                  </a:lnTo>
                  <a:lnTo>
                    <a:pt x="23789" y="30914"/>
                  </a:lnTo>
                  <a:lnTo>
                    <a:pt x="41988" y="12680"/>
                  </a:lnTo>
                  <a:lnTo>
                    <a:pt x="34862" y="5554"/>
                  </a:lnTo>
                  <a:lnTo>
                    <a:pt x="23789" y="16662"/>
                  </a:lnTo>
                  <a:lnTo>
                    <a:pt x="712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685530" y="3301007"/>
              <a:ext cx="1482468" cy="1309406"/>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09" y="29342"/>
                  </a:lnTo>
                  <a:lnTo>
                    <a:pt x="29342" y="3144"/>
                  </a:lnTo>
                  <a:close/>
                  <a:moveTo>
                    <a:pt x="29342" y="0"/>
                  </a:moveTo>
                  <a:lnTo>
                    <a:pt x="0" y="29342"/>
                  </a:lnTo>
                  <a:lnTo>
                    <a:pt x="7126" y="36468"/>
                  </a:lnTo>
                  <a:lnTo>
                    <a:pt x="12680" y="30914"/>
                  </a:lnTo>
                  <a:lnTo>
                    <a:pt x="23788" y="42022"/>
                  </a:lnTo>
                  <a:lnTo>
                    <a:pt x="36468" y="29342"/>
                  </a:lnTo>
                  <a:lnTo>
                    <a:pt x="29342" y="22216"/>
                  </a:lnTo>
                  <a:lnTo>
                    <a:pt x="23753"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6549753" y="879220"/>
              <a:ext cx="963280" cy="963280"/>
            </a:xfrm>
            <a:custGeom>
              <a:avLst/>
              <a:gdLst/>
              <a:ahLst/>
              <a:cxnLst/>
              <a:rect l="l" t="t" r="r" b="b"/>
              <a:pathLst>
                <a:path w="30914" h="30914" extrusionOk="0">
                  <a:moveTo>
                    <a:pt x="23823" y="3144"/>
                  </a:moveTo>
                  <a:lnTo>
                    <a:pt x="27805" y="7126"/>
                  </a:lnTo>
                  <a:lnTo>
                    <a:pt x="7126" y="27770"/>
                  </a:lnTo>
                  <a:lnTo>
                    <a:pt x="3144" y="23788"/>
                  </a:lnTo>
                  <a:lnTo>
                    <a:pt x="23823"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6723875" y="1571471"/>
              <a:ext cx="789158" cy="790218"/>
            </a:xfrm>
            <a:custGeom>
              <a:avLst/>
              <a:gdLst/>
              <a:ahLst/>
              <a:cxnLst/>
              <a:rect l="l" t="t" r="r" b="b"/>
              <a:pathLst>
                <a:path w="25326" h="25360" extrusionOk="0">
                  <a:moveTo>
                    <a:pt x="18235" y="3144"/>
                  </a:moveTo>
                  <a:lnTo>
                    <a:pt x="22217" y="7126"/>
                  </a:lnTo>
                  <a:lnTo>
                    <a:pt x="7092" y="22216"/>
                  </a:lnTo>
                  <a:lnTo>
                    <a:pt x="3110" y="18234"/>
                  </a:lnTo>
                  <a:lnTo>
                    <a:pt x="18235" y="3144"/>
                  </a:lnTo>
                  <a:close/>
                  <a:moveTo>
                    <a:pt x="18200" y="0"/>
                  </a:moveTo>
                  <a:lnTo>
                    <a:pt x="1" y="18234"/>
                  </a:lnTo>
                  <a:lnTo>
                    <a:pt x="7092" y="25360"/>
                  </a:lnTo>
                  <a:lnTo>
                    <a:pt x="25326" y="7126"/>
                  </a:lnTo>
                  <a:lnTo>
                    <a:pt x="182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7068941" y="1917596"/>
              <a:ext cx="963280" cy="790218"/>
            </a:xfrm>
            <a:custGeom>
              <a:avLst/>
              <a:gdLst/>
              <a:ahLst/>
              <a:cxnLst/>
              <a:rect l="l" t="t" r="r" b="b"/>
              <a:pathLst>
                <a:path w="30914" h="25360" extrusionOk="0">
                  <a:moveTo>
                    <a:pt x="18234" y="3144"/>
                  </a:moveTo>
                  <a:lnTo>
                    <a:pt x="27770" y="12680"/>
                  </a:lnTo>
                  <a:lnTo>
                    <a:pt x="23788" y="16662"/>
                  </a:lnTo>
                  <a:lnTo>
                    <a:pt x="18234" y="11108"/>
                  </a:lnTo>
                  <a:lnTo>
                    <a:pt x="7126" y="22216"/>
                  </a:lnTo>
                  <a:lnTo>
                    <a:pt x="3144" y="18234"/>
                  </a:lnTo>
                  <a:lnTo>
                    <a:pt x="18234" y="3144"/>
                  </a:lnTo>
                  <a:close/>
                  <a:moveTo>
                    <a:pt x="18234" y="0"/>
                  </a:moveTo>
                  <a:lnTo>
                    <a:pt x="0" y="18234"/>
                  </a:lnTo>
                  <a:lnTo>
                    <a:pt x="7126" y="25360"/>
                  </a:lnTo>
                  <a:lnTo>
                    <a:pt x="18234" y="14252"/>
                  </a:lnTo>
                  <a:lnTo>
                    <a:pt x="23788" y="19806"/>
                  </a:lnTo>
                  <a:lnTo>
                    <a:pt x="30914" y="12645"/>
                  </a:lnTo>
                  <a:lnTo>
                    <a:pt x="182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6722816" y="2782910"/>
              <a:ext cx="778252" cy="951315"/>
            </a:xfrm>
            <a:custGeom>
              <a:avLst/>
              <a:gdLst/>
              <a:ahLst/>
              <a:cxnLst/>
              <a:rect l="l" t="t" r="r" b="b"/>
              <a:pathLst>
                <a:path w="24976" h="30530" extrusionOk="0">
                  <a:moveTo>
                    <a:pt x="12680" y="3109"/>
                  </a:moveTo>
                  <a:lnTo>
                    <a:pt x="16662" y="7091"/>
                  </a:lnTo>
                  <a:lnTo>
                    <a:pt x="11108" y="12645"/>
                  </a:lnTo>
                  <a:lnTo>
                    <a:pt x="21867" y="23404"/>
                  </a:lnTo>
                  <a:lnTo>
                    <a:pt x="17885" y="27386"/>
                  </a:lnTo>
                  <a:lnTo>
                    <a:pt x="3144" y="12645"/>
                  </a:lnTo>
                  <a:lnTo>
                    <a:pt x="12680" y="3109"/>
                  </a:lnTo>
                  <a:close/>
                  <a:moveTo>
                    <a:pt x="12680" y="0"/>
                  </a:moveTo>
                  <a:lnTo>
                    <a:pt x="0" y="12645"/>
                  </a:lnTo>
                  <a:lnTo>
                    <a:pt x="17885" y="30530"/>
                  </a:lnTo>
                  <a:lnTo>
                    <a:pt x="24976" y="23404"/>
                  </a:lnTo>
                  <a:lnTo>
                    <a:pt x="14252" y="12680"/>
                  </a:lnTo>
                  <a:lnTo>
                    <a:pt x="19806" y="7126"/>
                  </a:lnTo>
                  <a:lnTo>
                    <a:pt x="1268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7416126" y="2609847"/>
              <a:ext cx="616096" cy="789127"/>
            </a:xfrm>
            <a:custGeom>
              <a:avLst/>
              <a:gdLst/>
              <a:ahLst/>
              <a:cxnLst/>
              <a:rect l="l" t="t" r="r" b="b"/>
              <a:pathLst>
                <a:path w="19772" h="25325" extrusionOk="0">
                  <a:moveTo>
                    <a:pt x="7092" y="3144"/>
                  </a:moveTo>
                  <a:lnTo>
                    <a:pt x="16628" y="12680"/>
                  </a:lnTo>
                  <a:lnTo>
                    <a:pt x="7092" y="22181"/>
                  </a:lnTo>
                  <a:lnTo>
                    <a:pt x="3110" y="18199"/>
                  </a:lnTo>
                  <a:lnTo>
                    <a:pt x="8664" y="12680"/>
                  </a:lnTo>
                  <a:lnTo>
                    <a:pt x="3110" y="7126"/>
                  </a:lnTo>
                  <a:lnTo>
                    <a:pt x="7092" y="3144"/>
                  </a:lnTo>
                  <a:close/>
                  <a:moveTo>
                    <a:pt x="7092" y="0"/>
                  </a:moveTo>
                  <a:lnTo>
                    <a:pt x="1" y="7126"/>
                  </a:lnTo>
                  <a:lnTo>
                    <a:pt x="5520" y="12680"/>
                  </a:lnTo>
                  <a:lnTo>
                    <a:pt x="1" y="18199"/>
                  </a:lnTo>
                  <a:lnTo>
                    <a:pt x="7092" y="25325"/>
                  </a:lnTo>
                  <a:lnTo>
                    <a:pt x="19772" y="12645"/>
                  </a:lnTo>
                  <a:lnTo>
                    <a:pt x="709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6907844" y="3993257"/>
              <a:ext cx="605190" cy="605190"/>
            </a:xfrm>
            <a:custGeom>
              <a:avLst/>
              <a:gdLst/>
              <a:ahLst/>
              <a:cxnLst/>
              <a:rect l="l" t="t" r="r" b="b"/>
              <a:pathLst>
                <a:path w="19422" h="19422" extrusionOk="0">
                  <a:moveTo>
                    <a:pt x="12331" y="3144"/>
                  </a:moveTo>
                  <a:lnTo>
                    <a:pt x="16313" y="7126"/>
                  </a:lnTo>
                  <a:lnTo>
                    <a:pt x="7126" y="16278"/>
                  </a:lnTo>
                  <a:lnTo>
                    <a:pt x="3144" y="12296"/>
                  </a:lnTo>
                  <a:lnTo>
                    <a:pt x="12331" y="3144"/>
                  </a:lnTo>
                  <a:close/>
                  <a:moveTo>
                    <a:pt x="12296" y="0"/>
                  </a:moveTo>
                  <a:lnTo>
                    <a:pt x="0" y="12296"/>
                  </a:lnTo>
                  <a:lnTo>
                    <a:pt x="7126" y="19422"/>
                  </a:lnTo>
                  <a:lnTo>
                    <a:pt x="19422" y="7126"/>
                  </a:lnTo>
                  <a:lnTo>
                    <a:pt x="12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6194903" y="-4602"/>
              <a:ext cx="625880" cy="647661"/>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8292345" y="4504811"/>
              <a:ext cx="1296349" cy="1315949"/>
            </a:xfrm>
            <a:custGeom>
              <a:avLst/>
              <a:gdLst/>
              <a:ahLst/>
              <a:cxnLst/>
              <a:rect l="l" t="t" r="r" b="b"/>
              <a:pathLst>
                <a:path w="41603" h="42232" extrusionOk="0">
                  <a:moveTo>
                    <a:pt x="7126" y="3249"/>
                  </a:moveTo>
                  <a:lnTo>
                    <a:pt x="38494" y="35106"/>
                  </a:lnTo>
                  <a:lnTo>
                    <a:pt x="34477" y="39088"/>
                  </a:lnTo>
                  <a:lnTo>
                    <a:pt x="3074" y="7685"/>
                  </a:lnTo>
                  <a:lnTo>
                    <a:pt x="7126" y="3249"/>
                  </a:lnTo>
                  <a:close/>
                  <a:moveTo>
                    <a:pt x="7056" y="1"/>
                  </a:moveTo>
                  <a:lnTo>
                    <a:pt x="0" y="7755"/>
                  </a:lnTo>
                  <a:lnTo>
                    <a:pt x="34477" y="42232"/>
                  </a:lnTo>
                  <a:lnTo>
                    <a:pt x="41603" y="35141"/>
                  </a:lnTo>
                  <a:lnTo>
                    <a:pt x="7056"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7242003" y="4512445"/>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9315483" y="4512445"/>
              <a:ext cx="966552" cy="1135252"/>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8960633" y="-677253"/>
              <a:ext cx="801124" cy="801124"/>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8293435" y="-338762"/>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538847" y="-343124"/>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6538847" y="4500449"/>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7248528" y="-435227"/>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9315483" y="-331127"/>
              <a:ext cx="966552" cy="1135252"/>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068941" y="188061"/>
              <a:ext cx="1136343" cy="962190"/>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5858562" y="1757590"/>
              <a:ext cx="791339" cy="950224"/>
            </a:xfrm>
            <a:custGeom>
              <a:avLst/>
              <a:gdLst/>
              <a:ahLst/>
              <a:cxnLst/>
              <a:rect l="l" t="t" r="r" b="b"/>
              <a:pathLst>
                <a:path w="25396" h="30495" extrusionOk="0">
                  <a:moveTo>
                    <a:pt x="18235" y="3074"/>
                  </a:moveTo>
                  <a:lnTo>
                    <a:pt x="22147" y="6707"/>
                  </a:lnTo>
                  <a:lnTo>
                    <a:pt x="16663" y="12051"/>
                  </a:lnTo>
                  <a:lnTo>
                    <a:pt x="22217" y="17780"/>
                  </a:lnTo>
                  <a:lnTo>
                    <a:pt x="12681" y="27351"/>
                  </a:lnTo>
                  <a:lnTo>
                    <a:pt x="3145" y="17815"/>
                  </a:lnTo>
                  <a:lnTo>
                    <a:pt x="18235" y="3074"/>
                  </a:lnTo>
                  <a:close/>
                  <a:moveTo>
                    <a:pt x="18200" y="0"/>
                  </a:moveTo>
                  <a:lnTo>
                    <a:pt x="1" y="17815"/>
                  </a:lnTo>
                  <a:lnTo>
                    <a:pt x="12681" y="30495"/>
                  </a:lnTo>
                  <a:lnTo>
                    <a:pt x="25361" y="17850"/>
                  </a:lnTo>
                  <a:lnTo>
                    <a:pt x="19807" y="12121"/>
                  </a:lnTo>
                  <a:lnTo>
                    <a:pt x="25396" y="6707"/>
                  </a:lnTo>
                  <a:lnTo>
                    <a:pt x="1820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5858562" y="371998"/>
              <a:ext cx="1308346" cy="963311"/>
            </a:xfrm>
            <a:custGeom>
              <a:avLst/>
              <a:gdLst/>
              <a:ahLst/>
              <a:cxnLst/>
              <a:rect l="l" t="t" r="r" b="b"/>
              <a:pathLst>
                <a:path w="41988" h="30915" extrusionOk="0">
                  <a:moveTo>
                    <a:pt x="7127" y="3144"/>
                  </a:moveTo>
                  <a:lnTo>
                    <a:pt x="23789" y="19806"/>
                  </a:lnTo>
                  <a:lnTo>
                    <a:pt x="34862" y="8698"/>
                  </a:lnTo>
                  <a:lnTo>
                    <a:pt x="38844" y="12680"/>
                  </a:lnTo>
                  <a:lnTo>
                    <a:pt x="23789" y="27770"/>
                  </a:lnTo>
                  <a:lnTo>
                    <a:pt x="3145" y="7126"/>
                  </a:lnTo>
                  <a:lnTo>
                    <a:pt x="7127" y="3144"/>
                  </a:lnTo>
                  <a:close/>
                  <a:moveTo>
                    <a:pt x="7127" y="0"/>
                  </a:moveTo>
                  <a:lnTo>
                    <a:pt x="1" y="7126"/>
                  </a:lnTo>
                  <a:lnTo>
                    <a:pt x="23789" y="30914"/>
                  </a:lnTo>
                  <a:lnTo>
                    <a:pt x="41988" y="12680"/>
                  </a:lnTo>
                  <a:lnTo>
                    <a:pt x="34862" y="5554"/>
                  </a:lnTo>
                  <a:lnTo>
                    <a:pt x="23789" y="16662"/>
                  </a:lnTo>
                  <a:lnTo>
                    <a:pt x="712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5685530" y="3301007"/>
              <a:ext cx="1482468" cy="1309406"/>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09" y="29342"/>
                  </a:lnTo>
                  <a:lnTo>
                    <a:pt x="29342" y="3144"/>
                  </a:lnTo>
                  <a:close/>
                  <a:moveTo>
                    <a:pt x="29342" y="0"/>
                  </a:moveTo>
                  <a:lnTo>
                    <a:pt x="0" y="29342"/>
                  </a:lnTo>
                  <a:lnTo>
                    <a:pt x="7126" y="36468"/>
                  </a:lnTo>
                  <a:lnTo>
                    <a:pt x="12680" y="30914"/>
                  </a:lnTo>
                  <a:lnTo>
                    <a:pt x="23788" y="42022"/>
                  </a:lnTo>
                  <a:lnTo>
                    <a:pt x="36468" y="29342"/>
                  </a:lnTo>
                  <a:lnTo>
                    <a:pt x="29342" y="22216"/>
                  </a:lnTo>
                  <a:lnTo>
                    <a:pt x="23753"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6549753" y="879220"/>
              <a:ext cx="963280" cy="963280"/>
            </a:xfrm>
            <a:custGeom>
              <a:avLst/>
              <a:gdLst/>
              <a:ahLst/>
              <a:cxnLst/>
              <a:rect l="l" t="t" r="r" b="b"/>
              <a:pathLst>
                <a:path w="30914" h="30914" extrusionOk="0">
                  <a:moveTo>
                    <a:pt x="23823" y="3144"/>
                  </a:moveTo>
                  <a:lnTo>
                    <a:pt x="27805" y="7126"/>
                  </a:lnTo>
                  <a:lnTo>
                    <a:pt x="7126" y="27770"/>
                  </a:lnTo>
                  <a:lnTo>
                    <a:pt x="3144" y="23788"/>
                  </a:lnTo>
                  <a:lnTo>
                    <a:pt x="23823"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6194903" y="-4602"/>
              <a:ext cx="625880" cy="647661"/>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6538847" y="-343124"/>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6538847" y="4500449"/>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5708369" y="4511332"/>
              <a:ext cx="605190" cy="605190"/>
            </a:xfrm>
            <a:custGeom>
              <a:avLst/>
              <a:gdLst/>
              <a:ahLst/>
              <a:cxnLst/>
              <a:rect l="l" t="t" r="r" b="b"/>
              <a:pathLst>
                <a:path w="19422" h="19422" extrusionOk="0">
                  <a:moveTo>
                    <a:pt x="12331" y="3144"/>
                  </a:moveTo>
                  <a:lnTo>
                    <a:pt x="16313" y="7126"/>
                  </a:lnTo>
                  <a:lnTo>
                    <a:pt x="7126" y="16278"/>
                  </a:lnTo>
                  <a:lnTo>
                    <a:pt x="3144" y="12296"/>
                  </a:lnTo>
                  <a:lnTo>
                    <a:pt x="12331" y="3144"/>
                  </a:lnTo>
                  <a:close/>
                  <a:moveTo>
                    <a:pt x="12296" y="0"/>
                  </a:moveTo>
                  <a:lnTo>
                    <a:pt x="0" y="12296"/>
                  </a:lnTo>
                  <a:lnTo>
                    <a:pt x="7126" y="19422"/>
                  </a:lnTo>
                  <a:lnTo>
                    <a:pt x="19422" y="7126"/>
                  </a:lnTo>
                  <a:lnTo>
                    <a:pt x="12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5343755" y="4339369"/>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5500476" y="2442772"/>
              <a:ext cx="616096" cy="789127"/>
            </a:xfrm>
            <a:custGeom>
              <a:avLst/>
              <a:gdLst/>
              <a:ahLst/>
              <a:cxnLst/>
              <a:rect l="l" t="t" r="r" b="b"/>
              <a:pathLst>
                <a:path w="19772" h="25325" extrusionOk="0">
                  <a:moveTo>
                    <a:pt x="7092" y="3144"/>
                  </a:moveTo>
                  <a:lnTo>
                    <a:pt x="16628" y="12680"/>
                  </a:lnTo>
                  <a:lnTo>
                    <a:pt x="7092" y="22181"/>
                  </a:lnTo>
                  <a:lnTo>
                    <a:pt x="3110" y="18199"/>
                  </a:lnTo>
                  <a:lnTo>
                    <a:pt x="8664" y="12680"/>
                  </a:lnTo>
                  <a:lnTo>
                    <a:pt x="3110" y="7126"/>
                  </a:lnTo>
                  <a:lnTo>
                    <a:pt x="7092" y="3144"/>
                  </a:lnTo>
                  <a:close/>
                  <a:moveTo>
                    <a:pt x="7092" y="0"/>
                  </a:moveTo>
                  <a:lnTo>
                    <a:pt x="1" y="7126"/>
                  </a:lnTo>
                  <a:lnTo>
                    <a:pt x="5520" y="12680"/>
                  </a:lnTo>
                  <a:lnTo>
                    <a:pt x="1" y="18199"/>
                  </a:lnTo>
                  <a:lnTo>
                    <a:pt x="7092" y="25325"/>
                  </a:lnTo>
                  <a:lnTo>
                    <a:pt x="19772" y="12645"/>
                  </a:lnTo>
                  <a:lnTo>
                    <a:pt x="709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5771517" y="3231894"/>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5685528" y="-677241"/>
              <a:ext cx="951315" cy="951315"/>
            </a:xfrm>
            <a:custGeom>
              <a:avLst/>
              <a:gdLst/>
              <a:ahLst/>
              <a:cxnLst/>
              <a:rect l="l" t="t" r="r" b="b"/>
              <a:pathLst>
                <a:path w="30530" h="30530" extrusionOk="0">
                  <a:moveTo>
                    <a:pt x="23404" y="3144"/>
                  </a:moveTo>
                  <a:lnTo>
                    <a:pt x="27386" y="7126"/>
                  </a:lnTo>
                  <a:lnTo>
                    <a:pt x="7126" y="27386"/>
                  </a:lnTo>
                  <a:lnTo>
                    <a:pt x="3144" y="23404"/>
                  </a:lnTo>
                  <a:lnTo>
                    <a:pt x="23404" y="3144"/>
                  </a:lnTo>
                  <a:close/>
                  <a:moveTo>
                    <a:pt x="23404" y="0"/>
                  </a:moveTo>
                  <a:lnTo>
                    <a:pt x="0" y="23404"/>
                  </a:lnTo>
                  <a:lnTo>
                    <a:pt x="7126" y="30530"/>
                  </a:lnTo>
                  <a:lnTo>
                    <a:pt x="30530" y="7126"/>
                  </a:lnTo>
                  <a:lnTo>
                    <a:pt x="2340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Google Shape;218;p3"/>
          <p:cNvSpPr/>
          <p:nvPr/>
        </p:nvSpPr>
        <p:spPr>
          <a:xfrm>
            <a:off x="1468050" y="-319950"/>
            <a:ext cx="6207900" cy="5839200"/>
          </a:xfrm>
          <a:prstGeom prst="rect">
            <a:avLst/>
          </a:prstGeom>
          <a:solidFill>
            <a:schemeClr val="dk1"/>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txBox="1">
            <a:spLocks noGrp="1"/>
          </p:cNvSpPr>
          <p:nvPr>
            <p:ph type="title"/>
          </p:nvPr>
        </p:nvSpPr>
        <p:spPr>
          <a:xfrm>
            <a:off x="1453500" y="2147825"/>
            <a:ext cx="6237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0" name="Google Shape;220;p3"/>
          <p:cNvSpPr txBox="1">
            <a:spLocks noGrp="1"/>
          </p:cNvSpPr>
          <p:nvPr>
            <p:ph type="subTitle" idx="1"/>
          </p:nvPr>
        </p:nvSpPr>
        <p:spPr>
          <a:xfrm>
            <a:off x="3095400" y="3066200"/>
            <a:ext cx="2953200" cy="84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800"/>
              <a:buNone/>
              <a:defRPr>
                <a:solidFill>
                  <a:schemeClr val="accent4"/>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21" name="Google Shape;221;p3"/>
          <p:cNvSpPr txBox="1">
            <a:spLocks noGrp="1"/>
          </p:cNvSpPr>
          <p:nvPr>
            <p:ph type="title" idx="2" hasCustomPrompt="1"/>
          </p:nvPr>
        </p:nvSpPr>
        <p:spPr>
          <a:xfrm>
            <a:off x="3477000" y="1371725"/>
            <a:ext cx="2190000" cy="7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BIG_NUMBER_1">
    <p:spTree>
      <p:nvGrpSpPr>
        <p:cNvPr id="1" name="Shape 981"/>
        <p:cNvGrpSpPr/>
        <p:nvPr/>
      </p:nvGrpSpPr>
      <p:grpSpPr>
        <a:xfrm>
          <a:off x="0" y="0"/>
          <a:ext cx="0" cy="0"/>
          <a:chOff x="0" y="0"/>
          <a:chExt cx="0" cy="0"/>
        </a:xfrm>
      </p:grpSpPr>
      <p:grpSp>
        <p:nvGrpSpPr>
          <p:cNvPr id="982" name="Google Shape;982;p33"/>
          <p:cNvGrpSpPr/>
          <p:nvPr/>
        </p:nvGrpSpPr>
        <p:grpSpPr>
          <a:xfrm>
            <a:off x="-845314" y="4217822"/>
            <a:ext cx="10178327" cy="2024574"/>
            <a:chOff x="-845314" y="4304497"/>
            <a:chExt cx="10178327" cy="2024574"/>
          </a:xfrm>
        </p:grpSpPr>
        <p:sp>
          <p:nvSpPr>
            <p:cNvPr id="983" name="Google Shape;983;p33"/>
            <p:cNvSpPr/>
            <p:nvPr/>
          </p:nvSpPr>
          <p:spPr>
            <a:xfrm>
              <a:off x="5429849" y="5181823"/>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a:off x="3181094" y="5365760"/>
              <a:ext cx="1308346" cy="963311"/>
            </a:xfrm>
            <a:custGeom>
              <a:avLst/>
              <a:gdLst/>
              <a:ahLst/>
              <a:cxnLst/>
              <a:rect l="l" t="t" r="r" b="b"/>
              <a:pathLst>
                <a:path w="41988" h="30915" extrusionOk="0">
                  <a:moveTo>
                    <a:pt x="7127" y="3144"/>
                  </a:moveTo>
                  <a:lnTo>
                    <a:pt x="23789" y="19806"/>
                  </a:lnTo>
                  <a:lnTo>
                    <a:pt x="34862" y="8698"/>
                  </a:lnTo>
                  <a:lnTo>
                    <a:pt x="38844" y="12680"/>
                  </a:lnTo>
                  <a:lnTo>
                    <a:pt x="23789" y="27770"/>
                  </a:lnTo>
                  <a:lnTo>
                    <a:pt x="3145" y="7126"/>
                  </a:lnTo>
                  <a:lnTo>
                    <a:pt x="7127" y="3144"/>
                  </a:lnTo>
                  <a:close/>
                  <a:moveTo>
                    <a:pt x="7127" y="0"/>
                  </a:moveTo>
                  <a:lnTo>
                    <a:pt x="1" y="7126"/>
                  </a:lnTo>
                  <a:lnTo>
                    <a:pt x="23789" y="30914"/>
                  </a:lnTo>
                  <a:lnTo>
                    <a:pt x="41988" y="12680"/>
                  </a:lnTo>
                  <a:lnTo>
                    <a:pt x="34862" y="5554"/>
                  </a:lnTo>
                  <a:lnTo>
                    <a:pt x="23789" y="16662"/>
                  </a:lnTo>
                  <a:lnTo>
                    <a:pt x="712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3"/>
            <p:cNvSpPr/>
            <p:nvPr/>
          </p:nvSpPr>
          <p:spPr>
            <a:xfrm>
              <a:off x="3517435" y="4989161"/>
              <a:ext cx="625880" cy="647661"/>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a:off x="7500057" y="4490632"/>
              <a:ext cx="967643" cy="961130"/>
            </a:xfrm>
            <a:custGeom>
              <a:avLst/>
              <a:gdLst/>
              <a:ahLst/>
              <a:cxnLst/>
              <a:rect l="l" t="t" r="r" b="b"/>
              <a:pathLst>
                <a:path w="31054" h="30845" extrusionOk="0">
                  <a:moveTo>
                    <a:pt x="7650" y="3075"/>
                  </a:moveTo>
                  <a:lnTo>
                    <a:pt x="18793" y="14218"/>
                  </a:lnTo>
                  <a:lnTo>
                    <a:pt x="23928" y="9048"/>
                  </a:lnTo>
                  <a:lnTo>
                    <a:pt x="27875" y="12855"/>
                  </a:lnTo>
                  <a:lnTo>
                    <a:pt x="12750" y="27736"/>
                  </a:lnTo>
                  <a:lnTo>
                    <a:pt x="3109" y="18200"/>
                  </a:lnTo>
                  <a:lnTo>
                    <a:pt x="8454" y="12646"/>
                  </a:lnTo>
                  <a:lnTo>
                    <a:pt x="3319" y="7127"/>
                  </a:lnTo>
                  <a:lnTo>
                    <a:pt x="7650" y="3075"/>
                  </a:lnTo>
                  <a:close/>
                  <a:moveTo>
                    <a:pt x="7685" y="1"/>
                  </a:moveTo>
                  <a:lnTo>
                    <a:pt x="175" y="7022"/>
                  </a:lnTo>
                  <a:lnTo>
                    <a:pt x="5415" y="12611"/>
                  </a:lnTo>
                  <a:lnTo>
                    <a:pt x="0" y="18200"/>
                  </a:lnTo>
                  <a:lnTo>
                    <a:pt x="12750" y="30845"/>
                  </a:lnTo>
                  <a:lnTo>
                    <a:pt x="31054" y="12821"/>
                  </a:lnTo>
                  <a:lnTo>
                    <a:pt x="23928" y="5904"/>
                  </a:lnTo>
                  <a:lnTo>
                    <a:pt x="18793" y="11074"/>
                  </a:lnTo>
                  <a:lnTo>
                    <a:pt x="7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3"/>
            <p:cNvSpPr/>
            <p:nvPr/>
          </p:nvSpPr>
          <p:spPr>
            <a:xfrm>
              <a:off x="6283166" y="4316510"/>
              <a:ext cx="801124" cy="801124"/>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3"/>
            <p:cNvSpPr/>
            <p:nvPr/>
          </p:nvSpPr>
          <p:spPr>
            <a:xfrm>
              <a:off x="5615968" y="4655001"/>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3"/>
            <p:cNvSpPr/>
            <p:nvPr/>
          </p:nvSpPr>
          <p:spPr>
            <a:xfrm>
              <a:off x="3861379" y="4650638"/>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3"/>
            <p:cNvSpPr/>
            <p:nvPr/>
          </p:nvSpPr>
          <p:spPr>
            <a:xfrm>
              <a:off x="8361008" y="4989161"/>
              <a:ext cx="625880" cy="647661"/>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3"/>
            <p:cNvSpPr/>
            <p:nvPr/>
          </p:nvSpPr>
          <p:spPr>
            <a:xfrm>
              <a:off x="8704952" y="4650638"/>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3"/>
            <p:cNvSpPr/>
            <p:nvPr/>
          </p:nvSpPr>
          <p:spPr>
            <a:xfrm>
              <a:off x="4564536" y="4662635"/>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3"/>
            <p:cNvSpPr/>
            <p:nvPr/>
          </p:nvSpPr>
          <p:spPr>
            <a:xfrm>
              <a:off x="6638016" y="4662635"/>
              <a:ext cx="966552" cy="1135252"/>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3"/>
            <p:cNvSpPr/>
            <p:nvPr/>
          </p:nvSpPr>
          <p:spPr>
            <a:xfrm>
              <a:off x="4391473" y="5181823"/>
              <a:ext cx="1136343" cy="962190"/>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3"/>
            <p:cNvSpPr/>
            <p:nvPr/>
          </p:nvSpPr>
          <p:spPr>
            <a:xfrm>
              <a:off x="3517435" y="4989161"/>
              <a:ext cx="625880" cy="647661"/>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3"/>
            <p:cNvSpPr/>
            <p:nvPr/>
          </p:nvSpPr>
          <p:spPr>
            <a:xfrm>
              <a:off x="3861379" y="4650638"/>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3"/>
            <p:cNvSpPr/>
            <p:nvPr/>
          </p:nvSpPr>
          <p:spPr>
            <a:xfrm rot="-5400000">
              <a:off x="2265996" y="5357612"/>
              <a:ext cx="967643" cy="962190"/>
            </a:xfrm>
            <a:custGeom>
              <a:avLst/>
              <a:gdLst/>
              <a:ahLst/>
              <a:cxnLst/>
              <a:rect l="l" t="t" r="r" b="b"/>
              <a:pathLst>
                <a:path w="31054" h="30879" extrusionOk="0">
                  <a:moveTo>
                    <a:pt x="7650" y="3109"/>
                  </a:moveTo>
                  <a:lnTo>
                    <a:pt x="18793" y="14252"/>
                  </a:lnTo>
                  <a:lnTo>
                    <a:pt x="23928" y="9082"/>
                  </a:lnTo>
                  <a:lnTo>
                    <a:pt x="27875" y="12890"/>
                  </a:lnTo>
                  <a:lnTo>
                    <a:pt x="12750" y="27770"/>
                  </a:lnTo>
                  <a:lnTo>
                    <a:pt x="3109" y="18234"/>
                  </a:lnTo>
                  <a:lnTo>
                    <a:pt x="8454" y="12680"/>
                  </a:lnTo>
                  <a:lnTo>
                    <a:pt x="3319" y="7161"/>
                  </a:lnTo>
                  <a:lnTo>
                    <a:pt x="7650" y="3109"/>
                  </a:lnTo>
                  <a:close/>
                  <a:moveTo>
                    <a:pt x="7685" y="0"/>
                  </a:moveTo>
                  <a:lnTo>
                    <a:pt x="175" y="7056"/>
                  </a:lnTo>
                  <a:lnTo>
                    <a:pt x="5415" y="12645"/>
                  </a:lnTo>
                  <a:lnTo>
                    <a:pt x="0" y="18234"/>
                  </a:lnTo>
                  <a:lnTo>
                    <a:pt x="12750" y="30879"/>
                  </a:lnTo>
                  <a:lnTo>
                    <a:pt x="31054" y="12855"/>
                  </a:lnTo>
                  <a:lnTo>
                    <a:pt x="23928" y="5938"/>
                  </a:lnTo>
                  <a:lnTo>
                    <a:pt x="18793" y="11108"/>
                  </a:lnTo>
                  <a:lnTo>
                    <a:pt x="768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3"/>
            <p:cNvSpPr/>
            <p:nvPr/>
          </p:nvSpPr>
          <p:spPr>
            <a:xfrm rot="-5400000">
              <a:off x="2779202" y="4824807"/>
              <a:ext cx="625880" cy="647661"/>
            </a:xfrm>
            <a:custGeom>
              <a:avLst/>
              <a:gdLst/>
              <a:ahLst/>
              <a:cxnLst/>
              <a:rect l="l" t="t" r="r" b="b"/>
              <a:pathLst>
                <a:path w="20086" h="20785" extrusionOk="0">
                  <a:moveTo>
                    <a:pt x="7127" y="3284"/>
                  </a:moveTo>
                  <a:lnTo>
                    <a:pt x="16977" y="13309"/>
                  </a:lnTo>
                  <a:lnTo>
                    <a:pt x="12925" y="17640"/>
                  </a:lnTo>
                  <a:lnTo>
                    <a:pt x="3040" y="8035"/>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3"/>
            <p:cNvSpPr/>
            <p:nvPr/>
          </p:nvSpPr>
          <p:spPr>
            <a:xfrm rot="-5400000">
              <a:off x="-845314" y="5180732"/>
              <a:ext cx="963280" cy="96328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3"/>
            <p:cNvSpPr/>
            <p:nvPr/>
          </p:nvSpPr>
          <p:spPr>
            <a:xfrm rot="-5400000">
              <a:off x="-845314" y="5180732"/>
              <a:ext cx="963280" cy="96328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3"/>
            <p:cNvSpPr/>
            <p:nvPr/>
          </p:nvSpPr>
          <p:spPr>
            <a:xfrm rot="-5400000">
              <a:off x="376999" y="4673510"/>
              <a:ext cx="951315" cy="951315"/>
            </a:xfrm>
            <a:custGeom>
              <a:avLst/>
              <a:gdLst/>
              <a:ahLst/>
              <a:cxnLst/>
              <a:rect l="l" t="t" r="r" b="b"/>
              <a:pathLst>
                <a:path w="30530" h="30530" extrusionOk="0">
                  <a:moveTo>
                    <a:pt x="23404" y="3144"/>
                  </a:moveTo>
                  <a:lnTo>
                    <a:pt x="27386" y="7126"/>
                  </a:lnTo>
                  <a:lnTo>
                    <a:pt x="7126" y="27386"/>
                  </a:lnTo>
                  <a:lnTo>
                    <a:pt x="3144" y="23404"/>
                  </a:lnTo>
                  <a:lnTo>
                    <a:pt x="23404" y="3144"/>
                  </a:lnTo>
                  <a:close/>
                  <a:moveTo>
                    <a:pt x="23404" y="0"/>
                  </a:moveTo>
                  <a:lnTo>
                    <a:pt x="0" y="23404"/>
                  </a:lnTo>
                  <a:lnTo>
                    <a:pt x="7126" y="30530"/>
                  </a:lnTo>
                  <a:lnTo>
                    <a:pt x="30530" y="7126"/>
                  </a:lnTo>
                  <a:lnTo>
                    <a:pt x="2340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3"/>
            <p:cNvSpPr/>
            <p:nvPr/>
          </p:nvSpPr>
          <p:spPr>
            <a:xfrm rot="-5400000">
              <a:off x="-233612" y="4927121"/>
              <a:ext cx="791308" cy="950224"/>
            </a:xfrm>
            <a:custGeom>
              <a:avLst/>
              <a:gdLst/>
              <a:ahLst/>
              <a:cxnLst/>
              <a:rect l="l" t="t" r="r" b="b"/>
              <a:pathLst>
                <a:path w="25395" h="30495" extrusionOk="0">
                  <a:moveTo>
                    <a:pt x="18234" y="3074"/>
                  </a:moveTo>
                  <a:lnTo>
                    <a:pt x="22146" y="6707"/>
                  </a:lnTo>
                  <a:lnTo>
                    <a:pt x="16662" y="12051"/>
                  </a:lnTo>
                  <a:lnTo>
                    <a:pt x="22216" y="17780"/>
                  </a:lnTo>
                  <a:lnTo>
                    <a:pt x="12680" y="27351"/>
                  </a:lnTo>
                  <a:lnTo>
                    <a:pt x="3144" y="17815"/>
                  </a:lnTo>
                  <a:lnTo>
                    <a:pt x="18234" y="3074"/>
                  </a:lnTo>
                  <a:close/>
                  <a:moveTo>
                    <a:pt x="18234" y="0"/>
                  </a:moveTo>
                  <a:lnTo>
                    <a:pt x="0" y="17815"/>
                  </a:lnTo>
                  <a:lnTo>
                    <a:pt x="12680" y="30495"/>
                  </a:lnTo>
                  <a:lnTo>
                    <a:pt x="25360" y="17850"/>
                  </a:lnTo>
                  <a:lnTo>
                    <a:pt x="19806" y="12121"/>
                  </a:lnTo>
                  <a:lnTo>
                    <a:pt x="25395" y="6707"/>
                  </a:lnTo>
                  <a:lnTo>
                    <a:pt x="1823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3"/>
            <p:cNvSpPr/>
            <p:nvPr/>
          </p:nvSpPr>
          <p:spPr>
            <a:xfrm rot="-5400000">
              <a:off x="1143816" y="4575013"/>
              <a:ext cx="1482468" cy="1309406"/>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44" y="29342"/>
                  </a:lnTo>
                  <a:lnTo>
                    <a:pt x="29342" y="3144"/>
                  </a:lnTo>
                  <a:close/>
                  <a:moveTo>
                    <a:pt x="29342" y="0"/>
                  </a:moveTo>
                  <a:lnTo>
                    <a:pt x="0" y="29342"/>
                  </a:lnTo>
                  <a:lnTo>
                    <a:pt x="7126" y="36468"/>
                  </a:lnTo>
                  <a:lnTo>
                    <a:pt x="12680" y="30914"/>
                  </a:lnTo>
                  <a:lnTo>
                    <a:pt x="23788" y="42022"/>
                  </a:lnTo>
                  <a:lnTo>
                    <a:pt x="36468" y="29342"/>
                  </a:lnTo>
                  <a:lnTo>
                    <a:pt x="29342" y="22216"/>
                  </a:lnTo>
                  <a:lnTo>
                    <a:pt x="23788"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3"/>
            <p:cNvSpPr/>
            <p:nvPr/>
          </p:nvSpPr>
          <p:spPr>
            <a:xfrm rot="-5400000">
              <a:off x="2430334" y="4489027"/>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3"/>
            <p:cNvSpPr/>
            <p:nvPr/>
          </p:nvSpPr>
          <p:spPr>
            <a:xfrm rot="-5400000">
              <a:off x="-147615" y="4487381"/>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3"/>
            <p:cNvSpPr/>
            <p:nvPr/>
          </p:nvSpPr>
          <p:spPr>
            <a:xfrm rot="-5400000">
              <a:off x="956037" y="4303952"/>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3"/>
            <p:cNvSpPr/>
            <p:nvPr/>
          </p:nvSpPr>
          <p:spPr>
            <a:xfrm rot="-5400000">
              <a:off x="8367410" y="4316506"/>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3"/>
            <p:cNvSpPr/>
            <p:nvPr/>
          </p:nvSpPr>
          <p:spPr>
            <a:xfrm rot="-5400000">
              <a:off x="3330097" y="4495019"/>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33"/>
          <p:cNvGrpSpPr/>
          <p:nvPr/>
        </p:nvGrpSpPr>
        <p:grpSpPr>
          <a:xfrm rot="10800000">
            <a:off x="-845314" y="-1098903"/>
            <a:ext cx="10178327" cy="2024574"/>
            <a:chOff x="-845314" y="4304497"/>
            <a:chExt cx="10178327" cy="2024574"/>
          </a:xfrm>
        </p:grpSpPr>
        <p:sp>
          <p:nvSpPr>
            <p:cNvPr id="1010" name="Google Shape;1010;p33"/>
            <p:cNvSpPr/>
            <p:nvPr/>
          </p:nvSpPr>
          <p:spPr>
            <a:xfrm>
              <a:off x="5429849" y="5181823"/>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3"/>
            <p:cNvSpPr/>
            <p:nvPr/>
          </p:nvSpPr>
          <p:spPr>
            <a:xfrm>
              <a:off x="3181094" y="5365760"/>
              <a:ext cx="1308346" cy="963311"/>
            </a:xfrm>
            <a:custGeom>
              <a:avLst/>
              <a:gdLst/>
              <a:ahLst/>
              <a:cxnLst/>
              <a:rect l="l" t="t" r="r" b="b"/>
              <a:pathLst>
                <a:path w="41988" h="30915" extrusionOk="0">
                  <a:moveTo>
                    <a:pt x="7127" y="3144"/>
                  </a:moveTo>
                  <a:lnTo>
                    <a:pt x="23789" y="19806"/>
                  </a:lnTo>
                  <a:lnTo>
                    <a:pt x="34862" y="8698"/>
                  </a:lnTo>
                  <a:lnTo>
                    <a:pt x="38844" y="12680"/>
                  </a:lnTo>
                  <a:lnTo>
                    <a:pt x="23789" y="27770"/>
                  </a:lnTo>
                  <a:lnTo>
                    <a:pt x="3145" y="7126"/>
                  </a:lnTo>
                  <a:lnTo>
                    <a:pt x="7127" y="3144"/>
                  </a:lnTo>
                  <a:close/>
                  <a:moveTo>
                    <a:pt x="7127" y="0"/>
                  </a:moveTo>
                  <a:lnTo>
                    <a:pt x="1" y="7126"/>
                  </a:lnTo>
                  <a:lnTo>
                    <a:pt x="23789" y="30914"/>
                  </a:lnTo>
                  <a:lnTo>
                    <a:pt x="41988" y="12680"/>
                  </a:lnTo>
                  <a:lnTo>
                    <a:pt x="34862" y="5554"/>
                  </a:lnTo>
                  <a:lnTo>
                    <a:pt x="23789" y="16662"/>
                  </a:lnTo>
                  <a:lnTo>
                    <a:pt x="712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3"/>
            <p:cNvSpPr/>
            <p:nvPr/>
          </p:nvSpPr>
          <p:spPr>
            <a:xfrm>
              <a:off x="3517435" y="4989161"/>
              <a:ext cx="625880" cy="647661"/>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3"/>
            <p:cNvSpPr/>
            <p:nvPr/>
          </p:nvSpPr>
          <p:spPr>
            <a:xfrm>
              <a:off x="7500057" y="4490632"/>
              <a:ext cx="967643" cy="961130"/>
            </a:xfrm>
            <a:custGeom>
              <a:avLst/>
              <a:gdLst/>
              <a:ahLst/>
              <a:cxnLst/>
              <a:rect l="l" t="t" r="r" b="b"/>
              <a:pathLst>
                <a:path w="31054" h="30845" extrusionOk="0">
                  <a:moveTo>
                    <a:pt x="7650" y="3075"/>
                  </a:moveTo>
                  <a:lnTo>
                    <a:pt x="18793" y="14218"/>
                  </a:lnTo>
                  <a:lnTo>
                    <a:pt x="23928" y="9048"/>
                  </a:lnTo>
                  <a:lnTo>
                    <a:pt x="27875" y="12855"/>
                  </a:lnTo>
                  <a:lnTo>
                    <a:pt x="12750" y="27736"/>
                  </a:lnTo>
                  <a:lnTo>
                    <a:pt x="3109" y="18200"/>
                  </a:lnTo>
                  <a:lnTo>
                    <a:pt x="8454" y="12646"/>
                  </a:lnTo>
                  <a:lnTo>
                    <a:pt x="3319" y="7127"/>
                  </a:lnTo>
                  <a:lnTo>
                    <a:pt x="7650" y="3075"/>
                  </a:lnTo>
                  <a:close/>
                  <a:moveTo>
                    <a:pt x="7685" y="1"/>
                  </a:moveTo>
                  <a:lnTo>
                    <a:pt x="175" y="7022"/>
                  </a:lnTo>
                  <a:lnTo>
                    <a:pt x="5415" y="12611"/>
                  </a:lnTo>
                  <a:lnTo>
                    <a:pt x="0" y="18200"/>
                  </a:lnTo>
                  <a:lnTo>
                    <a:pt x="12750" y="30845"/>
                  </a:lnTo>
                  <a:lnTo>
                    <a:pt x="31054" y="12821"/>
                  </a:lnTo>
                  <a:lnTo>
                    <a:pt x="23928" y="5904"/>
                  </a:lnTo>
                  <a:lnTo>
                    <a:pt x="18793" y="11074"/>
                  </a:lnTo>
                  <a:lnTo>
                    <a:pt x="7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3"/>
            <p:cNvSpPr/>
            <p:nvPr/>
          </p:nvSpPr>
          <p:spPr>
            <a:xfrm>
              <a:off x="6283166" y="4316510"/>
              <a:ext cx="801124" cy="801124"/>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3"/>
            <p:cNvSpPr/>
            <p:nvPr/>
          </p:nvSpPr>
          <p:spPr>
            <a:xfrm>
              <a:off x="5615968" y="4655001"/>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3"/>
            <p:cNvSpPr/>
            <p:nvPr/>
          </p:nvSpPr>
          <p:spPr>
            <a:xfrm>
              <a:off x="3861379" y="4650638"/>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3"/>
            <p:cNvSpPr/>
            <p:nvPr/>
          </p:nvSpPr>
          <p:spPr>
            <a:xfrm>
              <a:off x="8361008" y="4989161"/>
              <a:ext cx="625880" cy="647661"/>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3"/>
            <p:cNvSpPr/>
            <p:nvPr/>
          </p:nvSpPr>
          <p:spPr>
            <a:xfrm>
              <a:off x="8704952" y="4650638"/>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3"/>
            <p:cNvSpPr/>
            <p:nvPr/>
          </p:nvSpPr>
          <p:spPr>
            <a:xfrm>
              <a:off x="4564536" y="4662635"/>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3"/>
            <p:cNvSpPr/>
            <p:nvPr/>
          </p:nvSpPr>
          <p:spPr>
            <a:xfrm>
              <a:off x="6638016" y="4662635"/>
              <a:ext cx="966552" cy="1135252"/>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3"/>
            <p:cNvSpPr/>
            <p:nvPr/>
          </p:nvSpPr>
          <p:spPr>
            <a:xfrm>
              <a:off x="4391473" y="5181823"/>
              <a:ext cx="1136343" cy="962190"/>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3"/>
            <p:cNvSpPr/>
            <p:nvPr/>
          </p:nvSpPr>
          <p:spPr>
            <a:xfrm>
              <a:off x="3517435" y="4989161"/>
              <a:ext cx="625880" cy="647661"/>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3"/>
            <p:cNvSpPr/>
            <p:nvPr/>
          </p:nvSpPr>
          <p:spPr>
            <a:xfrm>
              <a:off x="3861379" y="4650638"/>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3"/>
            <p:cNvSpPr/>
            <p:nvPr/>
          </p:nvSpPr>
          <p:spPr>
            <a:xfrm rot="-5400000">
              <a:off x="2265996" y="5357612"/>
              <a:ext cx="967643" cy="962190"/>
            </a:xfrm>
            <a:custGeom>
              <a:avLst/>
              <a:gdLst/>
              <a:ahLst/>
              <a:cxnLst/>
              <a:rect l="l" t="t" r="r" b="b"/>
              <a:pathLst>
                <a:path w="31054" h="30879" extrusionOk="0">
                  <a:moveTo>
                    <a:pt x="7650" y="3109"/>
                  </a:moveTo>
                  <a:lnTo>
                    <a:pt x="18793" y="14252"/>
                  </a:lnTo>
                  <a:lnTo>
                    <a:pt x="23928" y="9082"/>
                  </a:lnTo>
                  <a:lnTo>
                    <a:pt x="27875" y="12890"/>
                  </a:lnTo>
                  <a:lnTo>
                    <a:pt x="12750" y="27770"/>
                  </a:lnTo>
                  <a:lnTo>
                    <a:pt x="3109" y="18234"/>
                  </a:lnTo>
                  <a:lnTo>
                    <a:pt x="8454" y="12680"/>
                  </a:lnTo>
                  <a:lnTo>
                    <a:pt x="3319" y="7161"/>
                  </a:lnTo>
                  <a:lnTo>
                    <a:pt x="7650" y="3109"/>
                  </a:lnTo>
                  <a:close/>
                  <a:moveTo>
                    <a:pt x="7685" y="0"/>
                  </a:moveTo>
                  <a:lnTo>
                    <a:pt x="175" y="7056"/>
                  </a:lnTo>
                  <a:lnTo>
                    <a:pt x="5415" y="12645"/>
                  </a:lnTo>
                  <a:lnTo>
                    <a:pt x="0" y="18234"/>
                  </a:lnTo>
                  <a:lnTo>
                    <a:pt x="12750" y="30879"/>
                  </a:lnTo>
                  <a:lnTo>
                    <a:pt x="31054" y="12855"/>
                  </a:lnTo>
                  <a:lnTo>
                    <a:pt x="23928" y="5938"/>
                  </a:lnTo>
                  <a:lnTo>
                    <a:pt x="18793" y="11108"/>
                  </a:lnTo>
                  <a:lnTo>
                    <a:pt x="768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3"/>
            <p:cNvSpPr/>
            <p:nvPr/>
          </p:nvSpPr>
          <p:spPr>
            <a:xfrm rot="-5400000">
              <a:off x="2779202" y="4824807"/>
              <a:ext cx="625880" cy="647661"/>
            </a:xfrm>
            <a:custGeom>
              <a:avLst/>
              <a:gdLst/>
              <a:ahLst/>
              <a:cxnLst/>
              <a:rect l="l" t="t" r="r" b="b"/>
              <a:pathLst>
                <a:path w="20086" h="20785" extrusionOk="0">
                  <a:moveTo>
                    <a:pt x="7127" y="3284"/>
                  </a:moveTo>
                  <a:lnTo>
                    <a:pt x="16977" y="13309"/>
                  </a:lnTo>
                  <a:lnTo>
                    <a:pt x="12925" y="17640"/>
                  </a:lnTo>
                  <a:lnTo>
                    <a:pt x="3040" y="8035"/>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3"/>
            <p:cNvSpPr/>
            <p:nvPr/>
          </p:nvSpPr>
          <p:spPr>
            <a:xfrm rot="-5400000">
              <a:off x="-845314" y="5180732"/>
              <a:ext cx="963280" cy="96328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3"/>
            <p:cNvSpPr/>
            <p:nvPr/>
          </p:nvSpPr>
          <p:spPr>
            <a:xfrm rot="-5400000">
              <a:off x="-845314" y="5180732"/>
              <a:ext cx="963280" cy="96328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3"/>
            <p:cNvSpPr/>
            <p:nvPr/>
          </p:nvSpPr>
          <p:spPr>
            <a:xfrm rot="-5400000">
              <a:off x="376999" y="4673510"/>
              <a:ext cx="951315" cy="951315"/>
            </a:xfrm>
            <a:custGeom>
              <a:avLst/>
              <a:gdLst/>
              <a:ahLst/>
              <a:cxnLst/>
              <a:rect l="l" t="t" r="r" b="b"/>
              <a:pathLst>
                <a:path w="30530" h="30530" extrusionOk="0">
                  <a:moveTo>
                    <a:pt x="23404" y="3144"/>
                  </a:moveTo>
                  <a:lnTo>
                    <a:pt x="27386" y="7126"/>
                  </a:lnTo>
                  <a:lnTo>
                    <a:pt x="7126" y="27386"/>
                  </a:lnTo>
                  <a:lnTo>
                    <a:pt x="3144" y="23404"/>
                  </a:lnTo>
                  <a:lnTo>
                    <a:pt x="23404" y="3144"/>
                  </a:lnTo>
                  <a:close/>
                  <a:moveTo>
                    <a:pt x="23404" y="0"/>
                  </a:moveTo>
                  <a:lnTo>
                    <a:pt x="0" y="23404"/>
                  </a:lnTo>
                  <a:lnTo>
                    <a:pt x="7126" y="30530"/>
                  </a:lnTo>
                  <a:lnTo>
                    <a:pt x="30530" y="7126"/>
                  </a:lnTo>
                  <a:lnTo>
                    <a:pt x="2340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3"/>
            <p:cNvSpPr/>
            <p:nvPr/>
          </p:nvSpPr>
          <p:spPr>
            <a:xfrm rot="-5400000">
              <a:off x="-233612" y="4927121"/>
              <a:ext cx="791308" cy="950224"/>
            </a:xfrm>
            <a:custGeom>
              <a:avLst/>
              <a:gdLst/>
              <a:ahLst/>
              <a:cxnLst/>
              <a:rect l="l" t="t" r="r" b="b"/>
              <a:pathLst>
                <a:path w="25395" h="30495" extrusionOk="0">
                  <a:moveTo>
                    <a:pt x="18234" y="3074"/>
                  </a:moveTo>
                  <a:lnTo>
                    <a:pt x="22146" y="6707"/>
                  </a:lnTo>
                  <a:lnTo>
                    <a:pt x="16662" y="12051"/>
                  </a:lnTo>
                  <a:lnTo>
                    <a:pt x="22216" y="17780"/>
                  </a:lnTo>
                  <a:lnTo>
                    <a:pt x="12680" y="27351"/>
                  </a:lnTo>
                  <a:lnTo>
                    <a:pt x="3144" y="17815"/>
                  </a:lnTo>
                  <a:lnTo>
                    <a:pt x="18234" y="3074"/>
                  </a:lnTo>
                  <a:close/>
                  <a:moveTo>
                    <a:pt x="18234" y="0"/>
                  </a:moveTo>
                  <a:lnTo>
                    <a:pt x="0" y="17815"/>
                  </a:lnTo>
                  <a:lnTo>
                    <a:pt x="12680" y="30495"/>
                  </a:lnTo>
                  <a:lnTo>
                    <a:pt x="25360" y="17850"/>
                  </a:lnTo>
                  <a:lnTo>
                    <a:pt x="19806" y="12121"/>
                  </a:lnTo>
                  <a:lnTo>
                    <a:pt x="25395" y="6707"/>
                  </a:lnTo>
                  <a:lnTo>
                    <a:pt x="1823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3"/>
            <p:cNvSpPr/>
            <p:nvPr/>
          </p:nvSpPr>
          <p:spPr>
            <a:xfrm rot="-5400000">
              <a:off x="1143816" y="4575013"/>
              <a:ext cx="1482468" cy="1309406"/>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44" y="29342"/>
                  </a:lnTo>
                  <a:lnTo>
                    <a:pt x="29342" y="3144"/>
                  </a:lnTo>
                  <a:close/>
                  <a:moveTo>
                    <a:pt x="29342" y="0"/>
                  </a:moveTo>
                  <a:lnTo>
                    <a:pt x="0" y="29342"/>
                  </a:lnTo>
                  <a:lnTo>
                    <a:pt x="7126" y="36468"/>
                  </a:lnTo>
                  <a:lnTo>
                    <a:pt x="12680" y="30914"/>
                  </a:lnTo>
                  <a:lnTo>
                    <a:pt x="23788" y="42022"/>
                  </a:lnTo>
                  <a:lnTo>
                    <a:pt x="36468" y="29342"/>
                  </a:lnTo>
                  <a:lnTo>
                    <a:pt x="29342" y="22216"/>
                  </a:lnTo>
                  <a:lnTo>
                    <a:pt x="23788"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3"/>
            <p:cNvSpPr/>
            <p:nvPr/>
          </p:nvSpPr>
          <p:spPr>
            <a:xfrm rot="-5400000">
              <a:off x="2430334" y="4489027"/>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3"/>
            <p:cNvSpPr/>
            <p:nvPr/>
          </p:nvSpPr>
          <p:spPr>
            <a:xfrm rot="-5400000">
              <a:off x="-147615" y="4487381"/>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3"/>
            <p:cNvSpPr/>
            <p:nvPr/>
          </p:nvSpPr>
          <p:spPr>
            <a:xfrm rot="-5400000">
              <a:off x="956037" y="4303952"/>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3"/>
            <p:cNvSpPr/>
            <p:nvPr/>
          </p:nvSpPr>
          <p:spPr>
            <a:xfrm rot="-5400000">
              <a:off x="8367410" y="4316506"/>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3"/>
            <p:cNvSpPr/>
            <p:nvPr/>
          </p:nvSpPr>
          <p:spPr>
            <a:xfrm rot="-5400000">
              <a:off x="3330097" y="4495019"/>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3">
  <p:cSld name="ONE_COLUMN_TEXT_1_1_1_2">
    <p:bg>
      <p:bgPr>
        <a:solidFill>
          <a:schemeClr val="accent1"/>
        </a:solidFill>
        <a:effectLst/>
      </p:bgPr>
    </p:bg>
    <p:spTree>
      <p:nvGrpSpPr>
        <p:cNvPr id="1" name="Shape 1036"/>
        <p:cNvGrpSpPr/>
        <p:nvPr/>
      </p:nvGrpSpPr>
      <p:grpSpPr>
        <a:xfrm>
          <a:off x="0" y="0"/>
          <a:ext cx="0" cy="0"/>
          <a:chOff x="0" y="0"/>
          <a:chExt cx="0" cy="0"/>
        </a:xfrm>
      </p:grpSpPr>
      <p:grpSp>
        <p:nvGrpSpPr>
          <p:cNvPr id="1037" name="Google Shape;1037;p34"/>
          <p:cNvGrpSpPr/>
          <p:nvPr/>
        </p:nvGrpSpPr>
        <p:grpSpPr>
          <a:xfrm rot="-2700000">
            <a:off x="7197563" y="-1100897"/>
            <a:ext cx="4088184" cy="2704787"/>
            <a:chOff x="6538847" y="-343124"/>
            <a:chExt cx="4088223" cy="2704813"/>
          </a:xfrm>
        </p:grpSpPr>
        <p:sp>
          <p:nvSpPr>
            <p:cNvPr id="1038" name="Google Shape;1038;p34"/>
            <p:cNvSpPr/>
            <p:nvPr/>
          </p:nvSpPr>
          <p:spPr>
            <a:xfrm>
              <a:off x="8453442" y="1225346"/>
              <a:ext cx="789127" cy="790218"/>
            </a:xfrm>
            <a:custGeom>
              <a:avLst/>
              <a:gdLst/>
              <a:ahLst/>
              <a:cxnLst/>
              <a:rect l="l" t="t" r="r" b="b"/>
              <a:pathLst>
                <a:path w="25325" h="25360" extrusionOk="0">
                  <a:moveTo>
                    <a:pt x="7126" y="3144"/>
                  </a:moveTo>
                  <a:lnTo>
                    <a:pt x="22216" y="18234"/>
                  </a:lnTo>
                  <a:lnTo>
                    <a:pt x="18234" y="22216"/>
                  </a:lnTo>
                  <a:lnTo>
                    <a:pt x="3144" y="7126"/>
                  </a:lnTo>
                  <a:lnTo>
                    <a:pt x="7126" y="3144"/>
                  </a:lnTo>
                  <a:close/>
                  <a:moveTo>
                    <a:pt x="7126" y="0"/>
                  </a:moveTo>
                  <a:lnTo>
                    <a:pt x="0" y="7126"/>
                  </a:lnTo>
                  <a:lnTo>
                    <a:pt x="18234" y="25360"/>
                  </a:lnTo>
                  <a:lnTo>
                    <a:pt x="25325" y="18234"/>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4"/>
            <p:cNvSpPr/>
            <p:nvPr/>
          </p:nvSpPr>
          <p:spPr>
            <a:xfrm>
              <a:off x="7934254" y="534186"/>
              <a:ext cx="2692816" cy="1654440"/>
            </a:xfrm>
            <a:custGeom>
              <a:avLst/>
              <a:gdLst/>
              <a:ahLst/>
              <a:cxnLst/>
              <a:rect l="l" t="t" r="r" b="b"/>
              <a:pathLst>
                <a:path w="86419" h="53095" extrusionOk="0">
                  <a:moveTo>
                    <a:pt x="23788" y="3109"/>
                  </a:moveTo>
                  <a:lnTo>
                    <a:pt x="45969" y="25325"/>
                  </a:lnTo>
                  <a:lnTo>
                    <a:pt x="57461" y="13868"/>
                  </a:lnTo>
                  <a:lnTo>
                    <a:pt x="66997" y="23404"/>
                  </a:lnTo>
                  <a:lnTo>
                    <a:pt x="63015" y="27351"/>
                  </a:lnTo>
                  <a:lnTo>
                    <a:pt x="57461" y="21832"/>
                  </a:lnTo>
                  <a:lnTo>
                    <a:pt x="49986" y="29307"/>
                  </a:lnTo>
                  <a:lnTo>
                    <a:pt x="62631" y="41987"/>
                  </a:lnTo>
                  <a:lnTo>
                    <a:pt x="79293" y="25325"/>
                  </a:lnTo>
                  <a:lnTo>
                    <a:pt x="83275" y="29307"/>
                  </a:lnTo>
                  <a:lnTo>
                    <a:pt x="62631" y="49951"/>
                  </a:lnTo>
                  <a:lnTo>
                    <a:pt x="23788" y="11073"/>
                  </a:lnTo>
                  <a:lnTo>
                    <a:pt x="7126" y="27735"/>
                  </a:lnTo>
                  <a:lnTo>
                    <a:pt x="3144" y="23753"/>
                  </a:lnTo>
                  <a:lnTo>
                    <a:pt x="23788" y="3109"/>
                  </a:lnTo>
                  <a:close/>
                  <a:moveTo>
                    <a:pt x="23788" y="0"/>
                  </a:moveTo>
                  <a:lnTo>
                    <a:pt x="0" y="23753"/>
                  </a:lnTo>
                  <a:lnTo>
                    <a:pt x="7126" y="30879"/>
                  </a:lnTo>
                  <a:lnTo>
                    <a:pt x="23788" y="14217"/>
                  </a:lnTo>
                  <a:lnTo>
                    <a:pt x="62631" y="53095"/>
                  </a:lnTo>
                  <a:lnTo>
                    <a:pt x="86419" y="29307"/>
                  </a:lnTo>
                  <a:lnTo>
                    <a:pt x="79293" y="22181"/>
                  </a:lnTo>
                  <a:lnTo>
                    <a:pt x="62631" y="38843"/>
                  </a:lnTo>
                  <a:lnTo>
                    <a:pt x="53095" y="29307"/>
                  </a:lnTo>
                  <a:lnTo>
                    <a:pt x="57461" y="24941"/>
                  </a:lnTo>
                  <a:lnTo>
                    <a:pt x="62980" y="30495"/>
                  </a:lnTo>
                  <a:lnTo>
                    <a:pt x="70106" y="23369"/>
                  </a:lnTo>
                  <a:lnTo>
                    <a:pt x="57461" y="10724"/>
                  </a:lnTo>
                  <a:lnTo>
                    <a:pt x="45969" y="22181"/>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4"/>
            <p:cNvSpPr/>
            <p:nvPr/>
          </p:nvSpPr>
          <p:spPr>
            <a:xfrm>
              <a:off x="9145692" y="1917596"/>
              <a:ext cx="443002" cy="444092"/>
            </a:xfrm>
            <a:custGeom>
              <a:avLst/>
              <a:gdLst/>
              <a:ahLst/>
              <a:cxnLst/>
              <a:rect l="l" t="t" r="r" b="b"/>
              <a:pathLst>
                <a:path w="14217" h="14252" extrusionOk="0">
                  <a:moveTo>
                    <a:pt x="7091" y="3144"/>
                  </a:moveTo>
                  <a:lnTo>
                    <a:pt x="11073" y="7126"/>
                  </a:lnTo>
                  <a:lnTo>
                    <a:pt x="7091" y="11108"/>
                  </a:lnTo>
                  <a:lnTo>
                    <a:pt x="3109" y="7126"/>
                  </a:lnTo>
                  <a:lnTo>
                    <a:pt x="7091" y="3144"/>
                  </a:lnTo>
                  <a:close/>
                  <a:moveTo>
                    <a:pt x="7091" y="0"/>
                  </a:moveTo>
                  <a:lnTo>
                    <a:pt x="0" y="7126"/>
                  </a:lnTo>
                  <a:lnTo>
                    <a:pt x="7091" y="14252"/>
                  </a:lnTo>
                  <a:lnTo>
                    <a:pt x="14217" y="7126"/>
                  </a:lnTo>
                  <a:lnTo>
                    <a:pt x="70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4"/>
            <p:cNvSpPr/>
            <p:nvPr/>
          </p:nvSpPr>
          <p:spPr>
            <a:xfrm>
              <a:off x="8107317" y="188061"/>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4"/>
            <p:cNvSpPr/>
            <p:nvPr/>
          </p:nvSpPr>
          <p:spPr>
            <a:xfrm>
              <a:off x="8293435" y="-338762"/>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4"/>
            <p:cNvSpPr/>
            <p:nvPr/>
          </p:nvSpPr>
          <p:spPr>
            <a:xfrm>
              <a:off x="7242003" y="-331127"/>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4"/>
            <p:cNvSpPr/>
            <p:nvPr/>
          </p:nvSpPr>
          <p:spPr>
            <a:xfrm>
              <a:off x="7068941" y="188061"/>
              <a:ext cx="1136343" cy="962190"/>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4"/>
            <p:cNvSpPr/>
            <p:nvPr/>
          </p:nvSpPr>
          <p:spPr>
            <a:xfrm>
              <a:off x="6538847" y="-343124"/>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6" name="Google Shape;1046;p34"/>
          <p:cNvGrpSpPr/>
          <p:nvPr/>
        </p:nvGrpSpPr>
        <p:grpSpPr>
          <a:xfrm rot="-2700000">
            <a:off x="-1320373" y="-1100897"/>
            <a:ext cx="4088184" cy="2704787"/>
            <a:chOff x="6538847" y="-343124"/>
            <a:chExt cx="4088223" cy="2704813"/>
          </a:xfrm>
        </p:grpSpPr>
        <p:sp>
          <p:nvSpPr>
            <p:cNvPr id="1047" name="Google Shape;1047;p34"/>
            <p:cNvSpPr/>
            <p:nvPr/>
          </p:nvSpPr>
          <p:spPr>
            <a:xfrm>
              <a:off x="8453442" y="1225346"/>
              <a:ext cx="789127" cy="790218"/>
            </a:xfrm>
            <a:custGeom>
              <a:avLst/>
              <a:gdLst/>
              <a:ahLst/>
              <a:cxnLst/>
              <a:rect l="l" t="t" r="r" b="b"/>
              <a:pathLst>
                <a:path w="25325" h="25360" extrusionOk="0">
                  <a:moveTo>
                    <a:pt x="7126" y="3144"/>
                  </a:moveTo>
                  <a:lnTo>
                    <a:pt x="22216" y="18234"/>
                  </a:lnTo>
                  <a:lnTo>
                    <a:pt x="18234" y="22216"/>
                  </a:lnTo>
                  <a:lnTo>
                    <a:pt x="3144" y="7126"/>
                  </a:lnTo>
                  <a:lnTo>
                    <a:pt x="7126" y="3144"/>
                  </a:lnTo>
                  <a:close/>
                  <a:moveTo>
                    <a:pt x="7126" y="0"/>
                  </a:moveTo>
                  <a:lnTo>
                    <a:pt x="0" y="7126"/>
                  </a:lnTo>
                  <a:lnTo>
                    <a:pt x="18234" y="25360"/>
                  </a:lnTo>
                  <a:lnTo>
                    <a:pt x="25325" y="18234"/>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4"/>
            <p:cNvSpPr/>
            <p:nvPr/>
          </p:nvSpPr>
          <p:spPr>
            <a:xfrm>
              <a:off x="7934254" y="534186"/>
              <a:ext cx="2692816" cy="1654440"/>
            </a:xfrm>
            <a:custGeom>
              <a:avLst/>
              <a:gdLst/>
              <a:ahLst/>
              <a:cxnLst/>
              <a:rect l="l" t="t" r="r" b="b"/>
              <a:pathLst>
                <a:path w="86419" h="53095" extrusionOk="0">
                  <a:moveTo>
                    <a:pt x="23788" y="3109"/>
                  </a:moveTo>
                  <a:lnTo>
                    <a:pt x="45969" y="25325"/>
                  </a:lnTo>
                  <a:lnTo>
                    <a:pt x="57461" y="13868"/>
                  </a:lnTo>
                  <a:lnTo>
                    <a:pt x="66997" y="23404"/>
                  </a:lnTo>
                  <a:lnTo>
                    <a:pt x="63015" y="27351"/>
                  </a:lnTo>
                  <a:lnTo>
                    <a:pt x="57461" y="21832"/>
                  </a:lnTo>
                  <a:lnTo>
                    <a:pt x="49986" y="29307"/>
                  </a:lnTo>
                  <a:lnTo>
                    <a:pt x="62631" y="41987"/>
                  </a:lnTo>
                  <a:lnTo>
                    <a:pt x="79293" y="25325"/>
                  </a:lnTo>
                  <a:lnTo>
                    <a:pt x="83275" y="29307"/>
                  </a:lnTo>
                  <a:lnTo>
                    <a:pt x="62631" y="49951"/>
                  </a:lnTo>
                  <a:lnTo>
                    <a:pt x="23788" y="11073"/>
                  </a:lnTo>
                  <a:lnTo>
                    <a:pt x="7126" y="27735"/>
                  </a:lnTo>
                  <a:lnTo>
                    <a:pt x="3144" y="23753"/>
                  </a:lnTo>
                  <a:lnTo>
                    <a:pt x="23788" y="3109"/>
                  </a:lnTo>
                  <a:close/>
                  <a:moveTo>
                    <a:pt x="23788" y="0"/>
                  </a:moveTo>
                  <a:lnTo>
                    <a:pt x="0" y="23753"/>
                  </a:lnTo>
                  <a:lnTo>
                    <a:pt x="7126" y="30879"/>
                  </a:lnTo>
                  <a:lnTo>
                    <a:pt x="23788" y="14217"/>
                  </a:lnTo>
                  <a:lnTo>
                    <a:pt x="62631" y="53095"/>
                  </a:lnTo>
                  <a:lnTo>
                    <a:pt x="86419" y="29307"/>
                  </a:lnTo>
                  <a:lnTo>
                    <a:pt x="79293" y="22181"/>
                  </a:lnTo>
                  <a:lnTo>
                    <a:pt x="62631" y="38843"/>
                  </a:lnTo>
                  <a:lnTo>
                    <a:pt x="53095" y="29307"/>
                  </a:lnTo>
                  <a:lnTo>
                    <a:pt x="57461" y="24941"/>
                  </a:lnTo>
                  <a:lnTo>
                    <a:pt x="62980" y="30495"/>
                  </a:lnTo>
                  <a:lnTo>
                    <a:pt x="70106" y="23369"/>
                  </a:lnTo>
                  <a:lnTo>
                    <a:pt x="57461" y="10724"/>
                  </a:lnTo>
                  <a:lnTo>
                    <a:pt x="45969" y="22181"/>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4"/>
            <p:cNvSpPr/>
            <p:nvPr/>
          </p:nvSpPr>
          <p:spPr>
            <a:xfrm>
              <a:off x="9145692" y="1917596"/>
              <a:ext cx="443002" cy="444092"/>
            </a:xfrm>
            <a:custGeom>
              <a:avLst/>
              <a:gdLst/>
              <a:ahLst/>
              <a:cxnLst/>
              <a:rect l="l" t="t" r="r" b="b"/>
              <a:pathLst>
                <a:path w="14217" h="14252" extrusionOk="0">
                  <a:moveTo>
                    <a:pt x="7091" y="3144"/>
                  </a:moveTo>
                  <a:lnTo>
                    <a:pt x="11073" y="7126"/>
                  </a:lnTo>
                  <a:lnTo>
                    <a:pt x="7091" y="11108"/>
                  </a:lnTo>
                  <a:lnTo>
                    <a:pt x="3109" y="7126"/>
                  </a:lnTo>
                  <a:lnTo>
                    <a:pt x="7091" y="3144"/>
                  </a:lnTo>
                  <a:close/>
                  <a:moveTo>
                    <a:pt x="7091" y="0"/>
                  </a:moveTo>
                  <a:lnTo>
                    <a:pt x="0" y="7126"/>
                  </a:lnTo>
                  <a:lnTo>
                    <a:pt x="7091" y="14252"/>
                  </a:lnTo>
                  <a:lnTo>
                    <a:pt x="14217" y="7126"/>
                  </a:lnTo>
                  <a:lnTo>
                    <a:pt x="70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4"/>
            <p:cNvSpPr/>
            <p:nvPr/>
          </p:nvSpPr>
          <p:spPr>
            <a:xfrm>
              <a:off x="8107317" y="188061"/>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4"/>
            <p:cNvSpPr/>
            <p:nvPr/>
          </p:nvSpPr>
          <p:spPr>
            <a:xfrm>
              <a:off x="8293435" y="-338762"/>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4"/>
            <p:cNvSpPr/>
            <p:nvPr/>
          </p:nvSpPr>
          <p:spPr>
            <a:xfrm>
              <a:off x="7242003" y="-331127"/>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4"/>
            <p:cNvSpPr/>
            <p:nvPr/>
          </p:nvSpPr>
          <p:spPr>
            <a:xfrm>
              <a:off x="7068941" y="188061"/>
              <a:ext cx="1136343" cy="962190"/>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4"/>
            <p:cNvSpPr/>
            <p:nvPr/>
          </p:nvSpPr>
          <p:spPr>
            <a:xfrm>
              <a:off x="6538847" y="-343124"/>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4">
  <p:cSld name="CAPTION_ONLY_2_1">
    <p:spTree>
      <p:nvGrpSpPr>
        <p:cNvPr id="1" name="Shape 1055"/>
        <p:cNvGrpSpPr/>
        <p:nvPr/>
      </p:nvGrpSpPr>
      <p:grpSpPr>
        <a:xfrm>
          <a:off x="0" y="0"/>
          <a:ext cx="0" cy="0"/>
          <a:chOff x="0" y="0"/>
          <a:chExt cx="0" cy="0"/>
        </a:xfrm>
      </p:grpSpPr>
      <p:grpSp>
        <p:nvGrpSpPr>
          <p:cNvPr id="1056" name="Google Shape;1056;p35"/>
          <p:cNvGrpSpPr/>
          <p:nvPr/>
        </p:nvGrpSpPr>
        <p:grpSpPr>
          <a:xfrm>
            <a:off x="-1710528" y="3169751"/>
            <a:ext cx="4088223" cy="2704813"/>
            <a:chOff x="-2026253" y="4064426"/>
            <a:chExt cx="4088223" cy="2704813"/>
          </a:xfrm>
        </p:grpSpPr>
        <p:sp>
          <p:nvSpPr>
            <p:cNvPr id="1057" name="Google Shape;1057;p35"/>
            <p:cNvSpPr/>
            <p:nvPr/>
          </p:nvSpPr>
          <p:spPr>
            <a:xfrm>
              <a:off x="-111658" y="5632896"/>
              <a:ext cx="789127" cy="790218"/>
            </a:xfrm>
            <a:custGeom>
              <a:avLst/>
              <a:gdLst/>
              <a:ahLst/>
              <a:cxnLst/>
              <a:rect l="l" t="t" r="r" b="b"/>
              <a:pathLst>
                <a:path w="25325" h="25360" extrusionOk="0">
                  <a:moveTo>
                    <a:pt x="7126" y="3144"/>
                  </a:moveTo>
                  <a:lnTo>
                    <a:pt x="22216" y="18234"/>
                  </a:lnTo>
                  <a:lnTo>
                    <a:pt x="18234" y="22216"/>
                  </a:lnTo>
                  <a:lnTo>
                    <a:pt x="3144" y="7126"/>
                  </a:lnTo>
                  <a:lnTo>
                    <a:pt x="7126" y="3144"/>
                  </a:lnTo>
                  <a:close/>
                  <a:moveTo>
                    <a:pt x="7126" y="0"/>
                  </a:moveTo>
                  <a:lnTo>
                    <a:pt x="0" y="7126"/>
                  </a:lnTo>
                  <a:lnTo>
                    <a:pt x="18234" y="25360"/>
                  </a:lnTo>
                  <a:lnTo>
                    <a:pt x="25325" y="18234"/>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630846" y="4941736"/>
              <a:ext cx="2692816" cy="1654440"/>
            </a:xfrm>
            <a:custGeom>
              <a:avLst/>
              <a:gdLst/>
              <a:ahLst/>
              <a:cxnLst/>
              <a:rect l="l" t="t" r="r" b="b"/>
              <a:pathLst>
                <a:path w="86419" h="53095" extrusionOk="0">
                  <a:moveTo>
                    <a:pt x="23788" y="3109"/>
                  </a:moveTo>
                  <a:lnTo>
                    <a:pt x="45969" y="25325"/>
                  </a:lnTo>
                  <a:lnTo>
                    <a:pt x="57461" y="13868"/>
                  </a:lnTo>
                  <a:lnTo>
                    <a:pt x="66997" y="23404"/>
                  </a:lnTo>
                  <a:lnTo>
                    <a:pt x="63015" y="27351"/>
                  </a:lnTo>
                  <a:lnTo>
                    <a:pt x="57461" y="21832"/>
                  </a:lnTo>
                  <a:lnTo>
                    <a:pt x="49986" y="29307"/>
                  </a:lnTo>
                  <a:lnTo>
                    <a:pt x="62631" y="41987"/>
                  </a:lnTo>
                  <a:lnTo>
                    <a:pt x="79293" y="25325"/>
                  </a:lnTo>
                  <a:lnTo>
                    <a:pt x="83275" y="29307"/>
                  </a:lnTo>
                  <a:lnTo>
                    <a:pt x="62631" y="49951"/>
                  </a:lnTo>
                  <a:lnTo>
                    <a:pt x="23788" y="11073"/>
                  </a:lnTo>
                  <a:lnTo>
                    <a:pt x="7126" y="27735"/>
                  </a:lnTo>
                  <a:lnTo>
                    <a:pt x="3144" y="23753"/>
                  </a:lnTo>
                  <a:lnTo>
                    <a:pt x="23788" y="3109"/>
                  </a:lnTo>
                  <a:close/>
                  <a:moveTo>
                    <a:pt x="23788" y="0"/>
                  </a:moveTo>
                  <a:lnTo>
                    <a:pt x="0" y="23753"/>
                  </a:lnTo>
                  <a:lnTo>
                    <a:pt x="7126" y="30879"/>
                  </a:lnTo>
                  <a:lnTo>
                    <a:pt x="23788" y="14217"/>
                  </a:lnTo>
                  <a:lnTo>
                    <a:pt x="62631" y="53095"/>
                  </a:lnTo>
                  <a:lnTo>
                    <a:pt x="86419" y="29307"/>
                  </a:lnTo>
                  <a:lnTo>
                    <a:pt x="79293" y="22181"/>
                  </a:lnTo>
                  <a:lnTo>
                    <a:pt x="62631" y="38843"/>
                  </a:lnTo>
                  <a:lnTo>
                    <a:pt x="53095" y="29307"/>
                  </a:lnTo>
                  <a:lnTo>
                    <a:pt x="57461" y="24941"/>
                  </a:lnTo>
                  <a:lnTo>
                    <a:pt x="62980" y="30495"/>
                  </a:lnTo>
                  <a:lnTo>
                    <a:pt x="70106" y="23369"/>
                  </a:lnTo>
                  <a:lnTo>
                    <a:pt x="57461" y="10724"/>
                  </a:lnTo>
                  <a:lnTo>
                    <a:pt x="45969" y="22181"/>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580592" y="6325146"/>
              <a:ext cx="443002" cy="444092"/>
            </a:xfrm>
            <a:custGeom>
              <a:avLst/>
              <a:gdLst/>
              <a:ahLst/>
              <a:cxnLst/>
              <a:rect l="l" t="t" r="r" b="b"/>
              <a:pathLst>
                <a:path w="14217" h="14252" extrusionOk="0">
                  <a:moveTo>
                    <a:pt x="7091" y="3144"/>
                  </a:moveTo>
                  <a:lnTo>
                    <a:pt x="11073" y="7126"/>
                  </a:lnTo>
                  <a:lnTo>
                    <a:pt x="7091" y="11108"/>
                  </a:lnTo>
                  <a:lnTo>
                    <a:pt x="3109" y="7126"/>
                  </a:lnTo>
                  <a:lnTo>
                    <a:pt x="7091" y="3144"/>
                  </a:lnTo>
                  <a:close/>
                  <a:moveTo>
                    <a:pt x="7091" y="0"/>
                  </a:moveTo>
                  <a:lnTo>
                    <a:pt x="0" y="7126"/>
                  </a:lnTo>
                  <a:lnTo>
                    <a:pt x="7091" y="14252"/>
                  </a:lnTo>
                  <a:lnTo>
                    <a:pt x="14217" y="7126"/>
                  </a:lnTo>
                  <a:lnTo>
                    <a:pt x="70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a:off x="-457783" y="4595611"/>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a:off x="-271665" y="4068788"/>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a:off x="-1323097" y="4076423"/>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a:off x="-1496159" y="4595611"/>
              <a:ext cx="1136343" cy="962190"/>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5"/>
            <p:cNvSpPr/>
            <p:nvPr/>
          </p:nvSpPr>
          <p:spPr>
            <a:xfrm>
              <a:off x="-2026253" y="4064426"/>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35"/>
          <p:cNvGrpSpPr/>
          <p:nvPr/>
        </p:nvGrpSpPr>
        <p:grpSpPr>
          <a:xfrm>
            <a:off x="6538847" y="-343124"/>
            <a:ext cx="4088223" cy="2704813"/>
            <a:chOff x="6538847" y="-343124"/>
            <a:chExt cx="4088223" cy="2704813"/>
          </a:xfrm>
        </p:grpSpPr>
        <p:sp>
          <p:nvSpPr>
            <p:cNvPr id="1066" name="Google Shape;1066;p35"/>
            <p:cNvSpPr/>
            <p:nvPr/>
          </p:nvSpPr>
          <p:spPr>
            <a:xfrm>
              <a:off x="8453442" y="1225346"/>
              <a:ext cx="789127" cy="790218"/>
            </a:xfrm>
            <a:custGeom>
              <a:avLst/>
              <a:gdLst/>
              <a:ahLst/>
              <a:cxnLst/>
              <a:rect l="l" t="t" r="r" b="b"/>
              <a:pathLst>
                <a:path w="25325" h="25360" extrusionOk="0">
                  <a:moveTo>
                    <a:pt x="7126" y="3144"/>
                  </a:moveTo>
                  <a:lnTo>
                    <a:pt x="22216" y="18234"/>
                  </a:lnTo>
                  <a:lnTo>
                    <a:pt x="18234" y="22216"/>
                  </a:lnTo>
                  <a:lnTo>
                    <a:pt x="3144" y="7126"/>
                  </a:lnTo>
                  <a:lnTo>
                    <a:pt x="7126" y="3144"/>
                  </a:lnTo>
                  <a:close/>
                  <a:moveTo>
                    <a:pt x="7126" y="0"/>
                  </a:moveTo>
                  <a:lnTo>
                    <a:pt x="0" y="7126"/>
                  </a:lnTo>
                  <a:lnTo>
                    <a:pt x="18234" y="25360"/>
                  </a:lnTo>
                  <a:lnTo>
                    <a:pt x="25325" y="18234"/>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5"/>
            <p:cNvSpPr/>
            <p:nvPr/>
          </p:nvSpPr>
          <p:spPr>
            <a:xfrm>
              <a:off x="7934254" y="534186"/>
              <a:ext cx="2692816" cy="1654440"/>
            </a:xfrm>
            <a:custGeom>
              <a:avLst/>
              <a:gdLst/>
              <a:ahLst/>
              <a:cxnLst/>
              <a:rect l="l" t="t" r="r" b="b"/>
              <a:pathLst>
                <a:path w="86419" h="53095" extrusionOk="0">
                  <a:moveTo>
                    <a:pt x="23788" y="3109"/>
                  </a:moveTo>
                  <a:lnTo>
                    <a:pt x="45969" y="25325"/>
                  </a:lnTo>
                  <a:lnTo>
                    <a:pt x="57461" y="13868"/>
                  </a:lnTo>
                  <a:lnTo>
                    <a:pt x="66997" y="23404"/>
                  </a:lnTo>
                  <a:lnTo>
                    <a:pt x="63015" y="27351"/>
                  </a:lnTo>
                  <a:lnTo>
                    <a:pt x="57461" y="21832"/>
                  </a:lnTo>
                  <a:lnTo>
                    <a:pt x="49986" y="29307"/>
                  </a:lnTo>
                  <a:lnTo>
                    <a:pt x="62631" y="41987"/>
                  </a:lnTo>
                  <a:lnTo>
                    <a:pt x="79293" y="25325"/>
                  </a:lnTo>
                  <a:lnTo>
                    <a:pt x="83275" y="29307"/>
                  </a:lnTo>
                  <a:lnTo>
                    <a:pt x="62631" y="49951"/>
                  </a:lnTo>
                  <a:lnTo>
                    <a:pt x="23788" y="11073"/>
                  </a:lnTo>
                  <a:lnTo>
                    <a:pt x="7126" y="27735"/>
                  </a:lnTo>
                  <a:lnTo>
                    <a:pt x="3144" y="23753"/>
                  </a:lnTo>
                  <a:lnTo>
                    <a:pt x="23788" y="3109"/>
                  </a:lnTo>
                  <a:close/>
                  <a:moveTo>
                    <a:pt x="23788" y="0"/>
                  </a:moveTo>
                  <a:lnTo>
                    <a:pt x="0" y="23753"/>
                  </a:lnTo>
                  <a:lnTo>
                    <a:pt x="7126" y="30879"/>
                  </a:lnTo>
                  <a:lnTo>
                    <a:pt x="23788" y="14217"/>
                  </a:lnTo>
                  <a:lnTo>
                    <a:pt x="62631" y="53095"/>
                  </a:lnTo>
                  <a:lnTo>
                    <a:pt x="86419" y="29307"/>
                  </a:lnTo>
                  <a:lnTo>
                    <a:pt x="79293" y="22181"/>
                  </a:lnTo>
                  <a:lnTo>
                    <a:pt x="62631" y="38843"/>
                  </a:lnTo>
                  <a:lnTo>
                    <a:pt x="53095" y="29307"/>
                  </a:lnTo>
                  <a:lnTo>
                    <a:pt x="57461" y="24941"/>
                  </a:lnTo>
                  <a:lnTo>
                    <a:pt x="62980" y="30495"/>
                  </a:lnTo>
                  <a:lnTo>
                    <a:pt x="70106" y="23369"/>
                  </a:lnTo>
                  <a:lnTo>
                    <a:pt x="57461" y="10724"/>
                  </a:lnTo>
                  <a:lnTo>
                    <a:pt x="45969" y="22181"/>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5"/>
            <p:cNvSpPr/>
            <p:nvPr/>
          </p:nvSpPr>
          <p:spPr>
            <a:xfrm>
              <a:off x="9145692" y="1917596"/>
              <a:ext cx="443002" cy="444092"/>
            </a:xfrm>
            <a:custGeom>
              <a:avLst/>
              <a:gdLst/>
              <a:ahLst/>
              <a:cxnLst/>
              <a:rect l="l" t="t" r="r" b="b"/>
              <a:pathLst>
                <a:path w="14217" h="14252" extrusionOk="0">
                  <a:moveTo>
                    <a:pt x="7091" y="3144"/>
                  </a:moveTo>
                  <a:lnTo>
                    <a:pt x="11073" y="7126"/>
                  </a:lnTo>
                  <a:lnTo>
                    <a:pt x="7091" y="11108"/>
                  </a:lnTo>
                  <a:lnTo>
                    <a:pt x="3109" y="7126"/>
                  </a:lnTo>
                  <a:lnTo>
                    <a:pt x="7091" y="3144"/>
                  </a:lnTo>
                  <a:close/>
                  <a:moveTo>
                    <a:pt x="7091" y="0"/>
                  </a:moveTo>
                  <a:lnTo>
                    <a:pt x="0" y="7126"/>
                  </a:lnTo>
                  <a:lnTo>
                    <a:pt x="7091" y="14252"/>
                  </a:lnTo>
                  <a:lnTo>
                    <a:pt x="14217" y="7126"/>
                  </a:lnTo>
                  <a:lnTo>
                    <a:pt x="70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5"/>
            <p:cNvSpPr/>
            <p:nvPr/>
          </p:nvSpPr>
          <p:spPr>
            <a:xfrm>
              <a:off x="8107317" y="188061"/>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5"/>
            <p:cNvSpPr/>
            <p:nvPr/>
          </p:nvSpPr>
          <p:spPr>
            <a:xfrm>
              <a:off x="8293435" y="-338762"/>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5"/>
            <p:cNvSpPr/>
            <p:nvPr/>
          </p:nvSpPr>
          <p:spPr>
            <a:xfrm>
              <a:off x="7242003" y="-331127"/>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5"/>
            <p:cNvSpPr/>
            <p:nvPr/>
          </p:nvSpPr>
          <p:spPr>
            <a:xfrm>
              <a:off x="7068941" y="188061"/>
              <a:ext cx="1136343" cy="962190"/>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5"/>
            <p:cNvSpPr/>
            <p:nvPr/>
          </p:nvSpPr>
          <p:spPr>
            <a:xfrm>
              <a:off x="6538847" y="-343124"/>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2"/>
        <p:cNvGrpSpPr/>
        <p:nvPr/>
      </p:nvGrpSpPr>
      <p:grpSpPr>
        <a:xfrm>
          <a:off x="0" y="0"/>
          <a:ext cx="0" cy="0"/>
          <a:chOff x="0" y="0"/>
          <a:chExt cx="0" cy="0"/>
        </a:xfrm>
      </p:grpSpPr>
      <p:sp>
        <p:nvSpPr>
          <p:cNvPr id="223" name="Google Shape;223;p4"/>
          <p:cNvSpPr txBox="1">
            <a:spLocks noGrp="1"/>
          </p:cNvSpPr>
          <p:nvPr>
            <p:ph type="body" idx="1"/>
          </p:nvPr>
        </p:nvSpPr>
        <p:spPr>
          <a:xfrm>
            <a:off x="909000" y="1152925"/>
            <a:ext cx="7326000" cy="3285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4" name="Google Shape;224;p4"/>
          <p:cNvSpPr txBox="1">
            <a:spLocks noGrp="1"/>
          </p:cNvSpPr>
          <p:nvPr>
            <p:ph type="title"/>
          </p:nvPr>
        </p:nvSpPr>
        <p:spPr>
          <a:xfrm>
            <a:off x="598500" y="504030"/>
            <a:ext cx="79470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245"/>
        <p:cNvGrpSpPr/>
        <p:nvPr/>
      </p:nvGrpSpPr>
      <p:grpSpPr>
        <a:xfrm>
          <a:off x="0" y="0"/>
          <a:ext cx="0" cy="0"/>
          <a:chOff x="0" y="0"/>
          <a:chExt cx="0" cy="0"/>
        </a:xfrm>
      </p:grpSpPr>
      <p:sp>
        <p:nvSpPr>
          <p:cNvPr id="246" name="Google Shape;246;p6"/>
          <p:cNvSpPr txBox="1">
            <a:spLocks noGrp="1"/>
          </p:cNvSpPr>
          <p:nvPr>
            <p:ph type="title"/>
          </p:nvPr>
        </p:nvSpPr>
        <p:spPr>
          <a:xfrm>
            <a:off x="598500" y="504030"/>
            <a:ext cx="7947000" cy="572700"/>
          </a:xfrm>
          <a:prstGeom prst="rect">
            <a:avLst/>
          </a:prstGeom>
        </p:spPr>
        <p:txBody>
          <a:bodyPr spcFirstLastPara="1" wrap="square" lIns="91425" tIns="91425" rIns="91425" bIns="91425" anchor="b"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7"/>
        <p:cNvGrpSpPr/>
        <p:nvPr/>
      </p:nvGrpSpPr>
      <p:grpSpPr>
        <a:xfrm>
          <a:off x="0" y="0"/>
          <a:ext cx="0" cy="0"/>
          <a:chOff x="0" y="0"/>
          <a:chExt cx="0" cy="0"/>
        </a:xfrm>
      </p:grpSpPr>
      <p:sp>
        <p:nvSpPr>
          <p:cNvPr id="248" name="Google Shape;248;p7"/>
          <p:cNvSpPr txBox="1">
            <a:spLocks noGrp="1"/>
          </p:cNvSpPr>
          <p:nvPr>
            <p:ph type="title"/>
          </p:nvPr>
        </p:nvSpPr>
        <p:spPr>
          <a:xfrm>
            <a:off x="2654850" y="1587975"/>
            <a:ext cx="3834300" cy="755700"/>
          </a:xfrm>
          <a:prstGeom prst="rect">
            <a:avLst/>
          </a:prstGeom>
        </p:spPr>
        <p:txBody>
          <a:bodyPr spcFirstLastPara="1" wrap="square" lIns="91425" tIns="91425" rIns="91425" bIns="91425" anchor="b" anchorCtr="0">
            <a:noAutofit/>
          </a:bodyPr>
          <a:lstStyle>
            <a:lvl1pPr lvl="0" algn="ctr">
              <a:spcBef>
                <a:spcPts val="0"/>
              </a:spcBef>
              <a:spcAft>
                <a:spcPts val="0"/>
              </a:spcAft>
              <a:buSzPts val="2800"/>
              <a:buNone/>
              <a:defRPr/>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endParaRPr/>
          </a:p>
        </p:txBody>
      </p:sp>
      <p:sp>
        <p:nvSpPr>
          <p:cNvPr id="249" name="Google Shape;249;p7"/>
          <p:cNvSpPr txBox="1">
            <a:spLocks noGrp="1"/>
          </p:cNvSpPr>
          <p:nvPr>
            <p:ph type="body" idx="1"/>
          </p:nvPr>
        </p:nvSpPr>
        <p:spPr>
          <a:xfrm>
            <a:off x="2654850" y="2630300"/>
            <a:ext cx="3834300" cy="14010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4"/>
              </a:buClr>
              <a:buSzPts val="1800"/>
              <a:buChar char="●"/>
              <a:defRPr>
                <a:solidFill>
                  <a:schemeClr val="accent4"/>
                </a:solidFill>
              </a:defRPr>
            </a:lvl1pPr>
            <a:lvl2pPr marL="914400" lvl="1" indent="-342900" algn="ctr">
              <a:spcBef>
                <a:spcPts val="1600"/>
              </a:spcBef>
              <a:spcAft>
                <a:spcPts val="0"/>
              </a:spcAft>
              <a:buClr>
                <a:schemeClr val="accent4"/>
              </a:buClr>
              <a:buSzPts val="1800"/>
              <a:buChar char="○"/>
              <a:defRPr sz="1800">
                <a:solidFill>
                  <a:schemeClr val="accent4"/>
                </a:solidFill>
              </a:defRPr>
            </a:lvl2pPr>
            <a:lvl3pPr marL="1371600" lvl="2" indent="-342900" algn="ctr">
              <a:spcBef>
                <a:spcPts val="1600"/>
              </a:spcBef>
              <a:spcAft>
                <a:spcPts val="0"/>
              </a:spcAft>
              <a:buClr>
                <a:schemeClr val="accent4"/>
              </a:buClr>
              <a:buSzPts val="1800"/>
              <a:buChar char="■"/>
              <a:defRPr sz="1800">
                <a:solidFill>
                  <a:schemeClr val="accent4"/>
                </a:solidFill>
              </a:defRPr>
            </a:lvl3pPr>
            <a:lvl4pPr marL="1828800" lvl="3" indent="-342900" algn="ctr">
              <a:spcBef>
                <a:spcPts val="1600"/>
              </a:spcBef>
              <a:spcAft>
                <a:spcPts val="0"/>
              </a:spcAft>
              <a:buClr>
                <a:schemeClr val="accent4"/>
              </a:buClr>
              <a:buSzPts val="1800"/>
              <a:buChar char="●"/>
              <a:defRPr sz="1800">
                <a:solidFill>
                  <a:schemeClr val="accent4"/>
                </a:solidFill>
              </a:defRPr>
            </a:lvl4pPr>
            <a:lvl5pPr marL="2286000" lvl="4" indent="-342900" algn="ctr">
              <a:spcBef>
                <a:spcPts val="1600"/>
              </a:spcBef>
              <a:spcAft>
                <a:spcPts val="0"/>
              </a:spcAft>
              <a:buClr>
                <a:schemeClr val="accent4"/>
              </a:buClr>
              <a:buSzPts val="1800"/>
              <a:buChar char="○"/>
              <a:defRPr sz="1800">
                <a:solidFill>
                  <a:schemeClr val="accent4"/>
                </a:solidFill>
              </a:defRPr>
            </a:lvl5pPr>
            <a:lvl6pPr marL="2743200" lvl="5" indent="-342900" algn="ctr">
              <a:spcBef>
                <a:spcPts val="1600"/>
              </a:spcBef>
              <a:spcAft>
                <a:spcPts val="0"/>
              </a:spcAft>
              <a:buClr>
                <a:schemeClr val="accent4"/>
              </a:buClr>
              <a:buSzPts val="1800"/>
              <a:buChar char="■"/>
              <a:defRPr sz="1800">
                <a:solidFill>
                  <a:schemeClr val="accent4"/>
                </a:solidFill>
              </a:defRPr>
            </a:lvl6pPr>
            <a:lvl7pPr marL="3200400" lvl="6" indent="-342900" algn="ctr">
              <a:spcBef>
                <a:spcPts val="1600"/>
              </a:spcBef>
              <a:spcAft>
                <a:spcPts val="0"/>
              </a:spcAft>
              <a:buClr>
                <a:schemeClr val="accent4"/>
              </a:buClr>
              <a:buSzPts val="1800"/>
              <a:buChar char="●"/>
              <a:defRPr sz="1800">
                <a:solidFill>
                  <a:schemeClr val="accent4"/>
                </a:solidFill>
              </a:defRPr>
            </a:lvl7pPr>
            <a:lvl8pPr marL="3657600" lvl="7" indent="-342900" algn="ctr">
              <a:spcBef>
                <a:spcPts val="1600"/>
              </a:spcBef>
              <a:spcAft>
                <a:spcPts val="0"/>
              </a:spcAft>
              <a:buClr>
                <a:schemeClr val="accent4"/>
              </a:buClr>
              <a:buSzPts val="1800"/>
              <a:buChar char="○"/>
              <a:defRPr sz="1800">
                <a:solidFill>
                  <a:schemeClr val="accent4"/>
                </a:solidFill>
              </a:defRPr>
            </a:lvl8pPr>
            <a:lvl9pPr marL="4114800" lvl="8" indent="-342900" algn="ctr">
              <a:spcBef>
                <a:spcPts val="1600"/>
              </a:spcBef>
              <a:spcAft>
                <a:spcPts val="1600"/>
              </a:spcAft>
              <a:buClr>
                <a:schemeClr val="accent4"/>
              </a:buClr>
              <a:buSzPts val="1800"/>
              <a:buChar char="■"/>
              <a:defRPr sz="1800">
                <a:solidFill>
                  <a:schemeClr val="accent4"/>
                </a:solidFill>
              </a:defRPr>
            </a:lvl9pPr>
          </a:lstStyle>
          <a:p>
            <a:endParaRPr/>
          </a:p>
        </p:txBody>
      </p:sp>
      <p:grpSp>
        <p:nvGrpSpPr>
          <p:cNvPr id="250" name="Google Shape;250;p7"/>
          <p:cNvGrpSpPr/>
          <p:nvPr/>
        </p:nvGrpSpPr>
        <p:grpSpPr>
          <a:xfrm>
            <a:off x="178392" y="4029713"/>
            <a:ext cx="1481378" cy="1315949"/>
            <a:chOff x="8107317" y="-338762"/>
            <a:chExt cx="1481378" cy="1315949"/>
          </a:xfrm>
        </p:grpSpPr>
        <p:sp>
          <p:nvSpPr>
            <p:cNvPr id="251" name="Google Shape;251;p7"/>
            <p:cNvSpPr/>
            <p:nvPr/>
          </p:nvSpPr>
          <p:spPr>
            <a:xfrm>
              <a:off x="8107317" y="188061"/>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a:off x="8293435" y="-338762"/>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7"/>
          <p:cNvSpPr/>
          <p:nvPr/>
        </p:nvSpPr>
        <p:spPr>
          <a:xfrm>
            <a:off x="927255" y="3878894"/>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239430" y="2713786"/>
            <a:ext cx="1296349" cy="1315949"/>
          </a:xfrm>
          <a:custGeom>
            <a:avLst/>
            <a:gdLst/>
            <a:ahLst/>
            <a:cxnLst/>
            <a:rect l="l" t="t" r="r" b="b"/>
            <a:pathLst>
              <a:path w="41603" h="42232" extrusionOk="0">
                <a:moveTo>
                  <a:pt x="7126" y="3249"/>
                </a:moveTo>
                <a:lnTo>
                  <a:pt x="38494" y="35106"/>
                </a:lnTo>
                <a:lnTo>
                  <a:pt x="34477" y="39088"/>
                </a:lnTo>
                <a:lnTo>
                  <a:pt x="3074" y="7685"/>
                </a:lnTo>
                <a:lnTo>
                  <a:pt x="7126" y="3249"/>
                </a:lnTo>
                <a:close/>
                <a:moveTo>
                  <a:pt x="7056" y="1"/>
                </a:moveTo>
                <a:lnTo>
                  <a:pt x="0" y="7755"/>
                </a:lnTo>
                <a:lnTo>
                  <a:pt x="34477" y="42232"/>
                </a:lnTo>
                <a:lnTo>
                  <a:pt x="41603" y="35141"/>
                </a:lnTo>
                <a:lnTo>
                  <a:pt x="7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7"/>
          <p:cNvGrpSpPr/>
          <p:nvPr/>
        </p:nvGrpSpPr>
        <p:grpSpPr>
          <a:xfrm rot="10800000">
            <a:off x="7553995" y="-288214"/>
            <a:ext cx="1481378" cy="1315949"/>
            <a:chOff x="8107317" y="-338762"/>
            <a:chExt cx="1481378" cy="1315949"/>
          </a:xfrm>
        </p:grpSpPr>
        <p:sp>
          <p:nvSpPr>
            <p:cNvPr id="256" name="Google Shape;256;p7"/>
            <p:cNvSpPr/>
            <p:nvPr/>
          </p:nvSpPr>
          <p:spPr>
            <a:xfrm>
              <a:off x="8107317" y="188061"/>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7"/>
            <p:cNvSpPr/>
            <p:nvPr/>
          </p:nvSpPr>
          <p:spPr>
            <a:xfrm>
              <a:off x="8293435" y="-338762"/>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7"/>
          <p:cNvSpPr/>
          <p:nvPr/>
        </p:nvSpPr>
        <p:spPr>
          <a:xfrm rot="10800000">
            <a:off x="7842417" y="734462"/>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rot="10800000">
            <a:off x="8156845" y="1027713"/>
            <a:ext cx="1296349" cy="1315949"/>
          </a:xfrm>
          <a:custGeom>
            <a:avLst/>
            <a:gdLst/>
            <a:ahLst/>
            <a:cxnLst/>
            <a:rect l="l" t="t" r="r" b="b"/>
            <a:pathLst>
              <a:path w="41603" h="42232" extrusionOk="0">
                <a:moveTo>
                  <a:pt x="7126" y="3249"/>
                </a:moveTo>
                <a:lnTo>
                  <a:pt x="38494" y="35106"/>
                </a:lnTo>
                <a:lnTo>
                  <a:pt x="34477" y="39088"/>
                </a:lnTo>
                <a:lnTo>
                  <a:pt x="3074" y="7685"/>
                </a:lnTo>
                <a:lnTo>
                  <a:pt x="7126" y="3249"/>
                </a:lnTo>
                <a:close/>
                <a:moveTo>
                  <a:pt x="7056" y="1"/>
                </a:moveTo>
                <a:lnTo>
                  <a:pt x="0" y="7755"/>
                </a:lnTo>
                <a:lnTo>
                  <a:pt x="34477" y="42232"/>
                </a:lnTo>
                <a:lnTo>
                  <a:pt x="41603" y="35141"/>
                </a:lnTo>
                <a:lnTo>
                  <a:pt x="7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6"/>
        <p:cNvGrpSpPr/>
        <p:nvPr/>
      </p:nvGrpSpPr>
      <p:grpSpPr>
        <a:xfrm>
          <a:off x="0" y="0"/>
          <a:ext cx="0" cy="0"/>
          <a:chOff x="0" y="0"/>
          <a:chExt cx="0" cy="0"/>
        </a:xfrm>
      </p:grpSpPr>
      <p:sp>
        <p:nvSpPr>
          <p:cNvPr id="267" name="Google Shape;267;p10"/>
          <p:cNvSpPr txBox="1">
            <a:spLocks noGrp="1"/>
          </p:cNvSpPr>
          <p:nvPr>
            <p:ph type="title"/>
          </p:nvPr>
        </p:nvSpPr>
        <p:spPr>
          <a:xfrm>
            <a:off x="598500" y="504030"/>
            <a:ext cx="79470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268" name="Google Shape;268;p10"/>
          <p:cNvGrpSpPr/>
          <p:nvPr/>
        </p:nvGrpSpPr>
        <p:grpSpPr>
          <a:xfrm>
            <a:off x="-1710528" y="3169751"/>
            <a:ext cx="4088223" cy="2704813"/>
            <a:chOff x="-2026253" y="4064426"/>
            <a:chExt cx="4088223" cy="2704813"/>
          </a:xfrm>
        </p:grpSpPr>
        <p:sp>
          <p:nvSpPr>
            <p:cNvPr id="269" name="Google Shape;269;p10"/>
            <p:cNvSpPr/>
            <p:nvPr/>
          </p:nvSpPr>
          <p:spPr>
            <a:xfrm>
              <a:off x="-111658" y="5632896"/>
              <a:ext cx="789127" cy="790218"/>
            </a:xfrm>
            <a:custGeom>
              <a:avLst/>
              <a:gdLst/>
              <a:ahLst/>
              <a:cxnLst/>
              <a:rect l="l" t="t" r="r" b="b"/>
              <a:pathLst>
                <a:path w="25325" h="25360" extrusionOk="0">
                  <a:moveTo>
                    <a:pt x="7126" y="3144"/>
                  </a:moveTo>
                  <a:lnTo>
                    <a:pt x="22216" y="18234"/>
                  </a:lnTo>
                  <a:lnTo>
                    <a:pt x="18234" y="22216"/>
                  </a:lnTo>
                  <a:lnTo>
                    <a:pt x="3144" y="7126"/>
                  </a:lnTo>
                  <a:lnTo>
                    <a:pt x="7126" y="3144"/>
                  </a:lnTo>
                  <a:close/>
                  <a:moveTo>
                    <a:pt x="7126" y="0"/>
                  </a:moveTo>
                  <a:lnTo>
                    <a:pt x="0" y="7126"/>
                  </a:lnTo>
                  <a:lnTo>
                    <a:pt x="18234" y="25360"/>
                  </a:lnTo>
                  <a:lnTo>
                    <a:pt x="25325" y="18234"/>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0"/>
            <p:cNvSpPr/>
            <p:nvPr/>
          </p:nvSpPr>
          <p:spPr>
            <a:xfrm>
              <a:off x="-630846" y="4941736"/>
              <a:ext cx="2692816" cy="1654440"/>
            </a:xfrm>
            <a:custGeom>
              <a:avLst/>
              <a:gdLst/>
              <a:ahLst/>
              <a:cxnLst/>
              <a:rect l="l" t="t" r="r" b="b"/>
              <a:pathLst>
                <a:path w="86419" h="53095" extrusionOk="0">
                  <a:moveTo>
                    <a:pt x="23788" y="3109"/>
                  </a:moveTo>
                  <a:lnTo>
                    <a:pt x="45969" y="25325"/>
                  </a:lnTo>
                  <a:lnTo>
                    <a:pt x="57461" y="13868"/>
                  </a:lnTo>
                  <a:lnTo>
                    <a:pt x="66997" y="23404"/>
                  </a:lnTo>
                  <a:lnTo>
                    <a:pt x="63015" y="27351"/>
                  </a:lnTo>
                  <a:lnTo>
                    <a:pt x="57461" y="21832"/>
                  </a:lnTo>
                  <a:lnTo>
                    <a:pt x="49986" y="29307"/>
                  </a:lnTo>
                  <a:lnTo>
                    <a:pt x="62631" y="41987"/>
                  </a:lnTo>
                  <a:lnTo>
                    <a:pt x="79293" y="25325"/>
                  </a:lnTo>
                  <a:lnTo>
                    <a:pt x="83275" y="29307"/>
                  </a:lnTo>
                  <a:lnTo>
                    <a:pt x="62631" y="49951"/>
                  </a:lnTo>
                  <a:lnTo>
                    <a:pt x="23788" y="11073"/>
                  </a:lnTo>
                  <a:lnTo>
                    <a:pt x="7126" y="27735"/>
                  </a:lnTo>
                  <a:lnTo>
                    <a:pt x="3144" y="23753"/>
                  </a:lnTo>
                  <a:lnTo>
                    <a:pt x="23788" y="3109"/>
                  </a:lnTo>
                  <a:close/>
                  <a:moveTo>
                    <a:pt x="23788" y="0"/>
                  </a:moveTo>
                  <a:lnTo>
                    <a:pt x="0" y="23753"/>
                  </a:lnTo>
                  <a:lnTo>
                    <a:pt x="7126" y="30879"/>
                  </a:lnTo>
                  <a:lnTo>
                    <a:pt x="23788" y="14217"/>
                  </a:lnTo>
                  <a:lnTo>
                    <a:pt x="62631" y="53095"/>
                  </a:lnTo>
                  <a:lnTo>
                    <a:pt x="86419" y="29307"/>
                  </a:lnTo>
                  <a:lnTo>
                    <a:pt x="79293" y="22181"/>
                  </a:lnTo>
                  <a:lnTo>
                    <a:pt x="62631" y="38843"/>
                  </a:lnTo>
                  <a:lnTo>
                    <a:pt x="53095" y="29307"/>
                  </a:lnTo>
                  <a:lnTo>
                    <a:pt x="57461" y="24941"/>
                  </a:lnTo>
                  <a:lnTo>
                    <a:pt x="62980" y="30495"/>
                  </a:lnTo>
                  <a:lnTo>
                    <a:pt x="70106" y="23369"/>
                  </a:lnTo>
                  <a:lnTo>
                    <a:pt x="57461" y="10724"/>
                  </a:lnTo>
                  <a:lnTo>
                    <a:pt x="45969" y="22181"/>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0"/>
            <p:cNvSpPr/>
            <p:nvPr/>
          </p:nvSpPr>
          <p:spPr>
            <a:xfrm>
              <a:off x="580592" y="6325146"/>
              <a:ext cx="443002" cy="444092"/>
            </a:xfrm>
            <a:custGeom>
              <a:avLst/>
              <a:gdLst/>
              <a:ahLst/>
              <a:cxnLst/>
              <a:rect l="l" t="t" r="r" b="b"/>
              <a:pathLst>
                <a:path w="14217" h="14252" extrusionOk="0">
                  <a:moveTo>
                    <a:pt x="7091" y="3144"/>
                  </a:moveTo>
                  <a:lnTo>
                    <a:pt x="11073" y="7126"/>
                  </a:lnTo>
                  <a:lnTo>
                    <a:pt x="7091" y="11108"/>
                  </a:lnTo>
                  <a:lnTo>
                    <a:pt x="3109" y="7126"/>
                  </a:lnTo>
                  <a:lnTo>
                    <a:pt x="7091" y="3144"/>
                  </a:lnTo>
                  <a:close/>
                  <a:moveTo>
                    <a:pt x="7091" y="0"/>
                  </a:moveTo>
                  <a:lnTo>
                    <a:pt x="0" y="7126"/>
                  </a:lnTo>
                  <a:lnTo>
                    <a:pt x="7091" y="14252"/>
                  </a:lnTo>
                  <a:lnTo>
                    <a:pt x="14217" y="7126"/>
                  </a:lnTo>
                  <a:lnTo>
                    <a:pt x="70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a:off x="-457783" y="4595611"/>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0"/>
            <p:cNvSpPr/>
            <p:nvPr/>
          </p:nvSpPr>
          <p:spPr>
            <a:xfrm>
              <a:off x="-271665" y="4068788"/>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0"/>
            <p:cNvSpPr/>
            <p:nvPr/>
          </p:nvSpPr>
          <p:spPr>
            <a:xfrm>
              <a:off x="-1323097" y="4076423"/>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a:off x="-1496159" y="4595611"/>
              <a:ext cx="1136343" cy="962190"/>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0"/>
            <p:cNvSpPr/>
            <p:nvPr/>
          </p:nvSpPr>
          <p:spPr>
            <a:xfrm>
              <a:off x="-2026253" y="4064426"/>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77"/>
        <p:cNvGrpSpPr/>
        <p:nvPr/>
      </p:nvGrpSpPr>
      <p:grpSpPr>
        <a:xfrm>
          <a:off x="0" y="0"/>
          <a:ext cx="0" cy="0"/>
          <a:chOff x="0" y="0"/>
          <a:chExt cx="0" cy="0"/>
        </a:xfrm>
      </p:grpSpPr>
      <p:grpSp>
        <p:nvGrpSpPr>
          <p:cNvPr id="278" name="Google Shape;278;p11"/>
          <p:cNvGrpSpPr/>
          <p:nvPr/>
        </p:nvGrpSpPr>
        <p:grpSpPr>
          <a:xfrm>
            <a:off x="-845314" y="4217822"/>
            <a:ext cx="10178327" cy="2024574"/>
            <a:chOff x="-845314" y="4304497"/>
            <a:chExt cx="10178327" cy="2024574"/>
          </a:xfrm>
        </p:grpSpPr>
        <p:sp>
          <p:nvSpPr>
            <p:cNvPr id="279" name="Google Shape;279;p11"/>
            <p:cNvSpPr/>
            <p:nvPr/>
          </p:nvSpPr>
          <p:spPr>
            <a:xfrm>
              <a:off x="5429849" y="5181823"/>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3181094" y="5365760"/>
              <a:ext cx="1308346" cy="963311"/>
            </a:xfrm>
            <a:custGeom>
              <a:avLst/>
              <a:gdLst/>
              <a:ahLst/>
              <a:cxnLst/>
              <a:rect l="l" t="t" r="r" b="b"/>
              <a:pathLst>
                <a:path w="41988" h="30915" extrusionOk="0">
                  <a:moveTo>
                    <a:pt x="7127" y="3144"/>
                  </a:moveTo>
                  <a:lnTo>
                    <a:pt x="23789" y="19806"/>
                  </a:lnTo>
                  <a:lnTo>
                    <a:pt x="34862" y="8698"/>
                  </a:lnTo>
                  <a:lnTo>
                    <a:pt x="38844" y="12680"/>
                  </a:lnTo>
                  <a:lnTo>
                    <a:pt x="23789" y="27770"/>
                  </a:lnTo>
                  <a:lnTo>
                    <a:pt x="3145" y="7126"/>
                  </a:lnTo>
                  <a:lnTo>
                    <a:pt x="7127" y="3144"/>
                  </a:lnTo>
                  <a:close/>
                  <a:moveTo>
                    <a:pt x="7127" y="0"/>
                  </a:moveTo>
                  <a:lnTo>
                    <a:pt x="1" y="7126"/>
                  </a:lnTo>
                  <a:lnTo>
                    <a:pt x="23789" y="30914"/>
                  </a:lnTo>
                  <a:lnTo>
                    <a:pt x="41988" y="12680"/>
                  </a:lnTo>
                  <a:lnTo>
                    <a:pt x="34862" y="5554"/>
                  </a:lnTo>
                  <a:lnTo>
                    <a:pt x="23789" y="16662"/>
                  </a:lnTo>
                  <a:lnTo>
                    <a:pt x="712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3517435" y="4989161"/>
              <a:ext cx="625880" cy="647661"/>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7500057" y="4490632"/>
              <a:ext cx="967643" cy="961130"/>
            </a:xfrm>
            <a:custGeom>
              <a:avLst/>
              <a:gdLst/>
              <a:ahLst/>
              <a:cxnLst/>
              <a:rect l="l" t="t" r="r" b="b"/>
              <a:pathLst>
                <a:path w="31054" h="30845" extrusionOk="0">
                  <a:moveTo>
                    <a:pt x="7650" y="3075"/>
                  </a:moveTo>
                  <a:lnTo>
                    <a:pt x="18793" y="14218"/>
                  </a:lnTo>
                  <a:lnTo>
                    <a:pt x="23928" y="9048"/>
                  </a:lnTo>
                  <a:lnTo>
                    <a:pt x="27875" y="12855"/>
                  </a:lnTo>
                  <a:lnTo>
                    <a:pt x="12750" y="27736"/>
                  </a:lnTo>
                  <a:lnTo>
                    <a:pt x="3109" y="18200"/>
                  </a:lnTo>
                  <a:lnTo>
                    <a:pt x="8454" y="12646"/>
                  </a:lnTo>
                  <a:lnTo>
                    <a:pt x="3319" y="7127"/>
                  </a:lnTo>
                  <a:lnTo>
                    <a:pt x="7650" y="3075"/>
                  </a:lnTo>
                  <a:close/>
                  <a:moveTo>
                    <a:pt x="7685" y="1"/>
                  </a:moveTo>
                  <a:lnTo>
                    <a:pt x="175" y="7022"/>
                  </a:lnTo>
                  <a:lnTo>
                    <a:pt x="5415" y="12611"/>
                  </a:lnTo>
                  <a:lnTo>
                    <a:pt x="0" y="18200"/>
                  </a:lnTo>
                  <a:lnTo>
                    <a:pt x="12750" y="30845"/>
                  </a:lnTo>
                  <a:lnTo>
                    <a:pt x="31054" y="12821"/>
                  </a:lnTo>
                  <a:lnTo>
                    <a:pt x="23928" y="5904"/>
                  </a:lnTo>
                  <a:lnTo>
                    <a:pt x="18793" y="11074"/>
                  </a:lnTo>
                  <a:lnTo>
                    <a:pt x="7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6283166" y="4316510"/>
              <a:ext cx="801124" cy="801124"/>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5615968" y="4655001"/>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3861379" y="4650638"/>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8361008" y="4989161"/>
              <a:ext cx="625880" cy="647661"/>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8704952" y="4650638"/>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a:off x="4564536" y="4662635"/>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a:off x="6638016" y="4662635"/>
              <a:ext cx="966552" cy="1135252"/>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4391473" y="5181823"/>
              <a:ext cx="1136343" cy="962190"/>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a:off x="3517435" y="4989161"/>
              <a:ext cx="625880" cy="647661"/>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1"/>
            <p:cNvSpPr/>
            <p:nvPr/>
          </p:nvSpPr>
          <p:spPr>
            <a:xfrm>
              <a:off x="3861379" y="4650638"/>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rot="-5400000">
              <a:off x="2265996" y="5357612"/>
              <a:ext cx="967643" cy="962190"/>
            </a:xfrm>
            <a:custGeom>
              <a:avLst/>
              <a:gdLst/>
              <a:ahLst/>
              <a:cxnLst/>
              <a:rect l="l" t="t" r="r" b="b"/>
              <a:pathLst>
                <a:path w="31054" h="30879" extrusionOk="0">
                  <a:moveTo>
                    <a:pt x="7650" y="3109"/>
                  </a:moveTo>
                  <a:lnTo>
                    <a:pt x="18793" y="14252"/>
                  </a:lnTo>
                  <a:lnTo>
                    <a:pt x="23928" y="9082"/>
                  </a:lnTo>
                  <a:lnTo>
                    <a:pt x="27875" y="12890"/>
                  </a:lnTo>
                  <a:lnTo>
                    <a:pt x="12750" y="27770"/>
                  </a:lnTo>
                  <a:lnTo>
                    <a:pt x="3109" y="18234"/>
                  </a:lnTo>
                  <a:lnTo>
                    <a:pt x="8454" y="12680"/>
                  </a:lnTo>
                  <a:lnTo>
                    <a:pt x="3319" y="7161"/>
                  </a:lnTo>
                  <a:lnTo>
                    <a:pt x="7650" y="3109"/>
                  </a:lnTo>
                  <a:close/>
                  <a:moveTo>
                    <a:pt x="7685" y="0"/>
                  </a:moveTo>
                  <a:lnTo>
                    <a:pt x="175" y="7056"/>
                  </a:lnTo>
                  <a:lnTo>
                    <a:pt x="5415" y="12645"/>
                  </a:lnTo>
                  <a:lnTo>
                    <a:pt x="0" y="18234"/>
                  </a:lnTo>
                  <a:lnTo>
                    <a:pt x="12750" y="30879"/>
                  </a:lnTo>
                  <a:lnTo>
                    <a:pt x="31054" y="12855"/>
                  </a:lnTo>
                  <a:lnTo>
                    <a:pt x="23928" y="5938"/>
                  </a:lnTo>
                  <a:lnTo>
                    <a:pt x="18793" y="11108"/>
                  </a:lnTo>
                  <a:lnTo>
                    <a:pt x="768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rot="-5400000">
              <a:off x="2779202" y="4824807"/>
              <a:ext cx="625880" cy="647661"/>
            </a:xfrm>
            <a:custGeom>
              <a:avLst/>
              <a:gdLst/>
              <a:ahLst/>
              <a:cxnLst/>
              <a:rect l="l" t="t" r="r" b="b"/>
              <a:pathLst>
                <a:path w="20086" h="20785" extrusionOk="0">
                  <a:moveTo>
                    <a:pt x="7127" y="3284"/>
                  </a:moveTo>
                  <a:lnTo>
                    <a:pt x="16977" y="13309"/>
                  </a:lnTo>
                  <a:lnTo>
                    <a:pt x="12925" y="17640"/>
                  </a:lnTo>
                  <a:lnTo>
                    <a:pt x="3040" y="8035"/>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rot="-5400000">
              <a:off x="-845314" y="5180732"/>
              <a:ext cx="963280" cy="96328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rot="-5400000">
              <a:off x="-845314" y="5180732"/>
              <a:ext cx="963280" cy="96328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rot="-5400000">
              <a:off x="376999" y="4673510"/>
              <a:ext cx="951315" cy="951315"/>
            </a:xfrm>
            <a:custGeom>
              <a:avLst/>
              <a:gdLst/>
              <a:ahLst/>
              <a:cxnLst/>
              <a:rect l="l" t="t" r="r" b="b"/>
              <a:pathLst>
                <a:path w="30530" h="30530" extrusionOk="0">
                  <a:moveTo>
                    <a:pt x="23404" y="3144"/>
                  </a:moveTo>
                  <a:lnTo>
                    <a:pt x="27386" y="7126"/>
                  </a:lnTo>
                  <a:lnTo>
                    <a:pt x="7126" y="27386"/>
                  </a:lnTo>
                  <a:lnTo>
                    <a:pt x="3144" y="23404"/>
                  </a:lnTo>
                  <a:lnTo>
                    <a:pt x="23404" y="3144"/>
                  </a:lnTo>
                  <a:close/>
                  <a:moveTo>
                    <a:pt x="23404" y="0"/>
                  </a:moveTo>
                  <a:lnTo>
                    <a:pt x="0" y="23404"/>
                  </a:lnTo>
                  <a:lnTo>
                    <a:pt x="7126" y="30530"/>
                  </a:lnTo>
                  <a:lnTo>
                    <a:pt x="30530" y="7126"/>
                  </a:lnTo>
                  <a:lnTo>
                    <a:pt x="2340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rot="-5400000">
              <a:off x="-233612" y="4927121"/>
              <a:ext cx="791308" cy="950224"/>
            </a:xfrm>
            <a:custGeom>
              <a:avLst/>
              <a:gdLst/>
              <a:ahLst/>
              <a:cxnLst/>
              <a:rect l="l" t="t" r="r" b="b"/>
              <a:pathLst>
                <a:path w="25395" h="30495" extrusionOk="0">
                  <a:moveTo>
                    <a:pt x="18234" y="3074"/>
                  </a:moveTo>
                  <a:lnTo>
                    <a:pt x="22146" y="6707"/>
                  </a:lnTo>
                  <a:lnTo>
                    <a:pt x="16662" y="12051"/>
                  </a:lnTo>
                  <a:lnTo>
                    <a:pt x="22216" y="17780"/>
                  </a:lnTo>
                  <a:lnTo>
                    <a:pt x="12680" y="27351"/>
                  </a:lnTo>
                  <a:lnTo>
                    <a:pt x="3144" y="17815"/>
                  </a:lnTo>
                  <a:lnTo>
                    <a:pt x="18234" y="3074"/>
                  </a:lnTo>
                  <a:close/>
                  <a:moveTo>
                    <a:pt x="18234" y="0"/>
                  </a:moveTo>
                  <a:lnTo>
                    <a:pt x="0" y="17815"/>
                  </a:lnTo>
                  <a:lnTo>
                    <a:pt x="12680" y="30495"/>
                  </a:lnTo>
                  <a:lnTo>
                    <a:pt x="25360" y="17850"/>
                  </a:lnTo>
                  <a:lnTo>
                    <a:pt x="19806" y="12121"/>
                  </a:lnTo>
                  <a:lnTo>
                    <a:pt x="25395" y="6707"/>
                  </a:lnTo>
                  <a:lnTo>
                    <a:pt x="1823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rot="-5400000">
              <a:off x="1143816" y="4575013"/>
              <a:ext cx="1482468" cy="1309406"/>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44" y="29342"/>
                  </a:lnTo>
                  <a:lnTo>
                    <a:pt x="29342" y="3144"/>
                  </a:lnTo>
                  <a:close/>
                  <a:moveTo>
                    <a:pt x="29342" y="0"/>
                  </a:moveTo>
                  <a:lnTo>
                    <a:pt x="0" y="29342"/>
                  </a:lnTo>
                  <a:lnTo>
                    <a:pt x="7126" y="36468"/>
                  </a:lnTo>
                  <a:lnTo>
                    <a:pt x="12680" y="30914"/>
                  </a:lnTo>
                  <a:lnTo>
                    <a:pt x="23788" y="42022"/>
                  </a:lnTo>
                  <a:lnTo>
                    <a:pt x="36468" y="29342"/>
                  </a:lnTo>
                  <a:lnTo>
                    <a:pt x="29342" y="22216"/>
                  </a:lnTo>
                  <a:lnTo>
                    <a:pt x="23788"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1"/>
            <p:cNvSpPr/>
            <p:nvPr/>
          </p:nvSpPr>
          <p:spPr>
            <a:xfrm rot="-5400000">
              <a:off x="2430334" y="4489027"/>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1"/>
            <p:cNvSpPr/>
            <p:nvPr/>
          </p:nvSpPr>
          <p:spPr>
            <a:xfrm rot="-5400000">
              <a:off x="-147615" y="4487381"/>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1"/>
            <p:cNvSpPr/>
            <p:nvPr/>
          </p:nvSpPr>
          <p:spPr>
            <a:xfrm rot="-5400000">
              <a:off x="956037" y="4303952"/>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1"/>
            <p:cNvSpPr/>
            <p:nvPr/>
          </p:nvSpPr>
          <p:spPr>
            <a:xfrm rot="-5400000">
              <a:off x="8367410" y="4316506"/>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1"/>
            <p:cNvSpPr/>
            <p:nvPr/>
          </p:nvSpPr>
          <p:spPr>
            <a:xfrm rot="-5400000">
              <a:off x="3330097" y="4495019"/>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11"/>
          <p:cNvGrpSpPr/>
          <p:nvPr/>
        </p:nvGrpSpPr>
        <p:grpSpPr>
          <a:xfrm rot="10800000">
            <a:off x="-845314" y="-1098903"/>
            <a:ext cx="10178327" cy="2024574"/>
            <a:chOff x="-845314" y="4304497"/>
            <a:chExt cx="10178327" cy="2024574"/>
          </a:xfrm>
        </p:grpSpPr>
        <p:sp>
          <p:nvSpPr>
            <p:cNvPr id="306" name="Google Shape;306;p11"/>
            <p:cNvSpPr/>
            <p:nvPr/>
          </p:nvSpPr>
          <p:spPr>
            <a:xfrm>
              <a:off x="5429849" y="5181823"/>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1"/>
            <p:cNvSpPr/>
            <p:nvPr/>
          </p:nvSpPr>
          <p:spPr>
            <a:xfrm>
              <a:off x="3181094" y="5365760"/>
              <a:ext cx="1308346" cy="963311"/>
            </a:xfrm>
            <a:custGeom>
              <a:avLst/>
              <a:gdLst/>
              <a:ahLst/>
              <a:cxnLst/>
              <a:rect l="l" t="t" r="r" b="b"/>
              <a:pathLst>
                <a:path w="41988" h="30915" extrusionOk="0">
                  <a:moveTo>
                    <a:pt x="7127" y="3144"/>
                  </a:moveTo>
                  <a:lnTo>
                    <a:pt x="23789" y="19806"/>
                  </a:lnTo>
                  <a:lnTo>
                    <a:pt x="34862" y="8698"/>
                  </a:lnTo>
                  <a:lnTo>
                    <a:pt x="38844" y="12680"/>
                  </a:lnTo>
                  <a:lnTo>
                    <a:pt x="23789" y="27770"/>
                  </a:lnTo>
                  <a:lnTo>
                    <a:pt x="3145" y="7126"/>
                  </a:lnTo>
                  <a:lnTo>
                    <a:pt x="7127" y="3144"/>
                  </a:lnTo>
                  <a:close/>
                  <a:moveTo>
                    <a:pt x="7127" y="0"/>
                  </a:moveTo>
                  <a:lnTo>
                    <a:pt x="1" y="7126"/>
                  </a:lnTo>
                  <a:lnTo>
                    <a:pt x="23789" y="30914"/>
                  </a:lnTo>
                  <a:lnTo>
                    <a:pt x="41988" y="12680"/>
                  </a:lnTo>
                  <a:lnTo>
                    <a:pt x="34862" y="5554"/>
                  </a:lnTo>
                  <a:lnTo>
                    <a:pt x="23789" y="16662"/>
                  </a:lnTo>
                  <a:lnTo>
                    <a:pt x="712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
            <p:cNvSpPr/>
            <p:nvPr/>
          </p:nvSpPr>
          <p:spPr>
            <a:xfrm>
              <a:off x="3517435" y="4989161"/>
              <a:ext cx="625880" cy="647661"/>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1"/>
            <p:cNvSpPr/>
            <p:nvPr/>
          </p:nvSpPr>
          <p:spPr>
            <a:xfrm>
              <a:off x="7500057" y="4490632"/>
              <a:ext cx="967643" cy="961130"/>
            </a:xfrm>
            <a:custGeom>
              <a:avLst/>
              <a:gdLst/>
              <a:ahLst/>
              <a:cxnLst/>
              <a:rect l="l" t="t" r="r" b="b"/>
              <a:pathLst>
                <a:path w="31054" h="30845" extrusionOk="0">
                  <a:moveTo>
                    <a:pt x="7650" y="3075"/>
                  </a:moveTo>
                  <a:lnTo>
                    <a:pt x="18793" y="14218"/>
                  </a:lnTo>
                  <a:lnTo>
                    <a:pt x="23928" y="9048"/>
                  </a:lnTo>
                  <a:lnTo>
                    <a:pt x="27875" y="12855"/>
                  </a:lnTo>
                  <a:lnTo>
                    <a:pt x="12750" y="27736"/>
                  </a:lnTo>
                  <a:lnTo>
                    <a:pt x="3109" y="18200"/>
                  </a:lnTo>
                  <a:lnTo>
                    <a:pt x="8454" y="12646"/>
                  </a:lnTo>
                  <a:lnTo>
                    <a:pt x="3319" y="7127"/>
                  </a:lnTo>
                  <a:lnTo>
                    <a:pt x="7650" y="3075"/>
                  </a:lnTo>
                  <a:close/>
                  <a:moveTo>
                    <a:pt x="7685" y="1"/>
                  </a:moveTo>
                  <a:lnTo>
                    <a:pt x="175" y="7022"/>
                  </a:lnTo>
                  <a:lnTo>
                    <a:pt x="5415" y="12611"/>
                  </a:lnTo>
                  <a:lnTo>
                    <a:pt x="0" y="18200"/>
                  </a:lnTo>
                  <a:lnTo>
                    <a:pt x="12750" y="30845"/>
                  </a:lnTo>
                  <a:lnTo>
                    <a:pt x="31054" y="12821"/>
                  </a:lnTo>
                  <a:lnTo>
                    <a:pt x="23928" y="5904"/>
                  </a:lnTo>
                  <a:lnTo>
                    <a:pt x="18793" y="11074"/>
                  </a:lnTo>
                  <a:lnTo>
                    <a:pt x="7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1"/>
            <p:cNvSpPr/>
            <p:nvPr/>
          </p:nvSpPr>
          <p:spPr>
            <a:xfrm>
              <a:off x="6283166" y="4316510"/>
              <a:ext cx="801124" cy="801124"/>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1"/>
            <p:cNvSpPr/>
            <p:nvPr/>
          </p:nvSpPr>
          <p:spPr>
            <a:xfrm>
              <a:off x="5615968" y="4655001"/>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1"/>
            <p:cNvSpPr/>
            <p:nvPr/>
          </p:nvSpPr>
          <p:spPr>
            <a:xfrm>
              <a:off x="3861379" y="4650638"/>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a:off x="8361008" y="4989161"/>
              <a:ext cx="625880" cy="647661"/>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1"/>
            <p:cNvSpPr/>
            <p:nvPr/>
          </p:nvSpPr>
          <p:spPr>
            <a:xfrm>
              <a:off x="8704952" y="4650638"/>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1"/>
            <p:cNvSpPr/>
            <p:nvPr/>
          </p:nvSpPr>
          <p:spPr>
            <a:xfrm>
              <a:off x="4564536" y="4662635"/>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1"/>
            <p:cNvSpPr/>
            <p:nvPr/>
          </p:nvSpPr>
          <p:spPr>
            <a:xfrm>
              <a:off x="6638016" y="4662635"/>
              <a:ext cx="966552" cy="1135252"/>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1"/>
            <p:cNvSpPr/>
            <p:nvPr/>
          </p:nvSpPr>
          <p:spPr>
            <a:xfrm>
              <a:off x="4391473" y="5181823"/>
              <a:ext cx="1136343" cy="962190"/>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1"/>
            <p:cNvSpPr/>
            <p:nvPr/>
          </p:nvSpPr>
          <p:spPr>
            <a:xfrm>
              <a:off x="3517435" y="4989161"/>
              <a:ext cx="625880" cy="647661"/>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1"/>
            <p:cNvSpPr/>
            <p:nvPr/>
          </p:nvSpPr>
          <p:spPr>
            <a:xfrm>
              <a:off x="3861379" y="4650638"/>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1"/>
            <p:cNvSpPr/>
            <p:nvPr/>
          </p:nvSpPr>
          <p:spPr>
            <a:xfrm rot="-5400000">
              <a:off x="2265996" y="5357612"/>
              <a:ext cx="967643" cy="962190"/>
            </a:xfrm>
            <a:custGeom>
              <a:avLst/>
              <a:gdLst/>
              <a:ahLst/>
              <a:cxnLst/>
              <a:rect l="l" t="t" r="r" b="b"/>
              <a:pathLst>
                <a:path w="31054" h="30879" extrusionOk="0">
                  <a:moveTo>
                    <a:pt x="7650" y="3109"/>
                  </a:moveTo>
                  <a:lnTo>
                    <a:pt x="18793" y="14252"/>
                  </a:lnTo>
                  <a:lnTo>
                    <a:pt x="23928" y="9082"/>
                  </a:lnTo>
                  <a:lnTo>
                    <a:pt x="27875" y="12890"/>
                  </a:lnTo>
                  <a:lnTo>
                    <a:pt x="12750" y="27770"/>
                  </a:lnTo>
                  <a:lnTo>
                    <a:pt x="3109" y="18234"/>
                  </a:lnTo>
                  <a:lnTo>
                    <a:pt x="8454" y="12680"/>
                  </a:lnTo>
                  <a:lnTo>
                    <a:pt x="3319" y="7161"/>
                  </a:lnTo>
                  <a:lnTo>
                    <a:pt x="7650" y="3109"/>
                  </a:lnTo>
                  <a:close/>
                  <a:moveTo>
                    <a:pt x="7685" y="0"/>
                  </a:moveTo>
                  <a:lnTo>
                    <a:pt x="175" y="7056"/>
                  </a:lnTo>
                  <a:lnTo>
                    <a:pt x="5415" y="12645"/>
                  </a:lnTo>
                  <a:lnTo>
                    <a:pt x="0" y="18234"/>
                  </a:lnTo>
                  <a:lnTo>
                    <a:pt x="12750" y="30879"/>
                  </a:lnTo>
                  <a:lnTo>
                    <a:pt x="31054" y="12855"/>
                  </a:lnTo>
                  <a:lnTo>
                    <a:pt x="23928" y="5938"/>
                  </a:lnTo>
                  <a:lnTo>
                    <a:pt x="18793" y="11108"/>
                  </a:lnTo>
                  <a:lnTo>
                    <a:pt x="768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1"/>
            <p:cNvSpPr/>
            <p:nvPr/>
          </p:nvSpPr>
          <p:spPr>
            <a:xfrm rot="-5400000">
              <a:off x="2779202" y="4824807"/>
              <a:ext cx="625880" cy="647661"/>
            </a:xfrm>
            <a:custGeom>
              <a:avLst/>
              <a:gdLst/>
              <a:ahLst/>
              <a:cxnLst/>
              <a:rect l="l" t="t" r="r" b="b"/>
              <a:pathLst>
                <a:path w="20086" h="20785" extrusionOk="0">
                  <a:moveTo>
                    <a:pt x="7127" y="3284"/>
                  </a:moveTo>
                  <a:lnTo>
                    <a:pt x="16977" y="13309"/>
                  </a:lnTo>
                  <a:lnTo>
                    <a:pt x="12925" y="17640"/>
                  </a:lnTo>
                  <a:lnTo>
                    <a:pt x="3040" y="8035"/>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1"/>
            <p:cNvSpPr/>
            <p:nvPr/>
          </p:nvSpPr>
          <p:spPr>
            <a:xfrm rot="-5400000">
              <a:off x="-845314" y="5180732"/>
              <a:ext cx="963280" cy="96328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1"/>
            <p:cNvSpPr/>
            <p:nvPr/>
          </p:nvSpPr>
          <p:spPr>
            <a:xfrm rot="-5400000">
              <a:off x="-845314" y="5180732"/>
              <a:ext cx="963280" cy="96328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1"/>
            <p:cNvSpPr/>
            <p:nvPr/>
          </p:nvSpPr>
          <p:spPr>
            <a:xfrm rot="-5400000">
              <a:off x="376999" y="4673510"/>
              <a:ext cx="951315" cy="951315"/>
            </a:xfrm>
            <a:custGeom>
              <a:avLst/>
              <a:gdLst/>
              <a:ahLst/>
              <a:cxnLst/>
              <a:rect l="l" t="t" r="r" b="b"/>
              <a:pathLst>
                <a:path w="30530" h="30530" extrusionOk="0">
                  <a:moveTo>
                    <a:pt x="23404" y="3144"/>
                  </a:moveTo>
                  <a:lnTo>
                    <a:pt x="27386" y="7126"/>
                  </a:lnTo>
                  <a:lnTo>
                    <a:pt x="7126" y="27386"/>
                  </a:lnTo>
                  <a:lnTo>
                    <a:pt x="3144" y="23404"/>
                  </a:lnTo>
                  <a:lnTo>
                    <a:pt x="23404" y="3144"/>
                  </a:lnTo>
                  <a:close/>
                  <a:moveTo>
                    <a:pt x="23404" y="0"/>
                  </a:moveTo>
                  <a:lnTo>
                    <a:pt x="0" y="23404"/>
                  </a:lnTo>
                  <a:lnTo>
                    <a:pt x="7126" y="30530"/>
                  </a:lnTo>
                  <a:lnTo>
                    <a:pt x="30530" y="7126"/>
                  </a:lnTo>
                  <a:lnTo>
                    <a:pt x="2340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1"/>
            <p:cNvSpPr/>
            <p:nvPr/>
          </p:nvSpPr>
          <p:spPr>
            <a:xfrm rot="-5400000">
              <a:off x="-233612" y="4927121"/>
              <a:ext cx="791308" cy="950224"/>
            </a:xfrm>
            <a:custGeom>
              <a:avLst/>
              <a:gdLst/>
              <a:ahLst/>
              <a:cxnLst/>
              <a:rect l="l" t="t" r="r" b="b"/>
              <a:pathLst>
                <a:path w="25395" h="30495" extrusionOk="0">
                  <a:moveTo>
                    <a:pt x="18234" y="3074"/>
                  </a:moveTo>
                  <a:lnTo>
                    <a:pt x="22146" y="6707"/>
                  </a:lnTo>
                  <a:lnTo>
                    <a:pt x="16662" y="12051"/>
                  </a:lnTo>
                  <a:lnTo>
                    <a:pt x="22216" y="17780"/>
                  </a:lnTo>
                  <a:lnTo>
                    <a:pt x="12680" y="27351"/>
                  </a:lnTo>
                  <a:lnTo>
                    <a:pt x="3144" y="17815"/>
                  </a:lnTo>
                  <a:lnTo>
                    <a:pt x="18234" y="3074"/>
                  </a:lnTo>
                  <a:close/>
                  <a:moveTo>
                    <a:pt x="18234" y="0"/>
                  </a:moveTo>
                  <a:lnTo>
                    <a:pt x="0" y="17815"/>
                  </a:lnTo>
                  <a:lnTo>
                    <a:pt x="12680" y="30495"/>
                  </a:lnTo>
                  <a:lnTo>
                    <a:pt x="25360" y="17850"/>
                  </a:lnTo>
                  <a:lnTo>
                    <a:pt x="19806" y="12121"/>
                  </a:lnTo>
                  <a:lnTo>
                    <a:pt x="25395" y="6707"/>
                  </a:lnTo>
                  <a:lnTo>
                    <a:pt x="1823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1"/>
            <p:cNvSpPr/>
            <p:nvPr/>
          </p:nvSpPr>
          <p:spPr>
            <a:xfrm rot="-5400000">
              <a:off x="1143816" y="4575013"/>
              <a:ext cx="1482468" cy="1309406"/>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44" y="29342"/>
                  </a:lnTo>
                  <a:lnTo>
                    <a:pt x="29342" y="3144"/>
                  </a:lnTo>
                  <a:close/>
                  <a:moveTo>
                    <a:pt x="29342" y="0"/>
                  </a:moveTo>
                  <a:lnTo>
                    <a:pt x="0" y="29342"/>
                  </a:lnTo>
                  <a:lnTo>
                    <a:pt x="7126" y="36468"/>
                  </a:lnTo>
                  <a:lnTo>
                    <a:pt x="12680" y="30914"/>
                  </a:lnTo>
                  <a:lnTo>
                    <a:pt x="23788" y="42022"/>
                  </a:lnTo>
                  <a:lnTo>
                    <a:pt x="36468" y="29342"/>
                  </a:lnTo>
                  <a:lnTo>
                    <a:pt x="29342" y="22216"/>
                  </a:lnTo>
                  <a:lnTo>
                    <a:pt x="23788"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1"/>
            <p:cNvSpPr/>
            <p:nvPr/>
          </p:nvSpPr>
          <p:spPr>
            <a:xfrm rot="-5400000">
              <a:off x="2430334" y="4489027"/>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1"/>
            <p:cNvSpPr/>
            <p:nvPr/>
          </p:nvSpPr>
          <p:spPr>
            <a:xfrm rot="-5400000">
              <a:off x="-147615" y="4487381"/>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1"/>
            <p:cNvSpPr/>
            <p:nvPr/>
          </p:nvSpPr>
          <p:spPr>
            <a:xfrm rot="-5400000">
              <a:off x="956037" y="4303952"/>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1"/>
            <p:cNvSpPr/>
            <p:nvPr/>
          </p:nvSpPr>
          <p:spPr>
            <a:xfrm rot="-5400000">
              <a:off x="8367410" y="4316506"/>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1"/>
            <p:cNvSpPr/>
            <p:nvPr/>
          </p:nvSpPr>
          <p:spPr>
            <a:xfrm rot="-5400000">
              <a:off x="3330097" y="4495019"/>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11"/>
          <p:cNvSpPr txBox="1">
            <a:spLocks noGrp="1"/>
          </p:cNvSpPr>
          <p:nvPr>
            <p:ph type="title" hasCustomPrompt="1"/>
          </p:nvPr>
        </p:nvSpPr>
        <p:spPr>
          <a:xfrm>
            <a:off x="311700" y="1595875"/>
            <a:ext cx="8520600" cy="1487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33" name="Google Shape;333;p11"/>
          <p:cNvSpPr txBox="1">
            <a:spLocks noGrp="1"/>
          </p:cNvSpPr>
          <p:nvPr>
            <p:ph type="body" idx="1"/>
          </p:nvPr>
        </p:nvSpPr>
        <p:spPr>
          <a:xfrm>
            <a:off x="1656150" y="3007375"/>
            <a:ext cx="5831700" cy="550800"/>
          </a:xfrm>
          <a:prstGeom prst="rect">
            <a:avLst/>
          </a:prstGeom>
        </p:spPr>
        <p:txBody>
          <a:bodyPr spcFirstLastPara="1" wrap="square" lIns="91425" tIns="91425" rIns="91425" bIns="91425" anchor="t" anchorCtr="0">
            <a:noAutofit/>
          </a:bodyPr>
          <a:lstStyle>
            <a:lvl1pPr marL="457200" lvl="0" indent="-355600" algn="ctr">
              <a:spcBef>
                <a:spcPts val="0"/>
              </a:spcBef>
              <a:spcAft>
                <a:spcPts val="0"/>
              </a:spcAft>
              <a:buSzPts val="2000"/>
              <a:buChar char="●"/>
              <a:defRPr sz="2000"/>
            </a:lvl1pPr>
            <a:lvl2pPr marL="914400" lvl="1" indent="-355600" algn="ctr">
              <a:spcBef>
                <a:spcPts val="1600"/>
              </a:spcBef>
              <a:spcAft>
                <a:spcPts val="0"/>
              </a:spcAft>
              <a:buSzPts val="2000"/>
              <a:buChar char="○"/>
              <a:defRPr sz="2000"/>
            </a:lvl2pPr>
            <a:lvl3pPr marL="1371600" lvl="2" indent="-355600" algn="ctr">
              <a:spcBef>
                <a:spcPts val="1600"/>
              </a:spcBef>
              <a:spcAft>
                <a:spcPts val="0"/>
              </a:spcAft>
              <a:buSzPts val="2000"/>
              <a:buChar char="■"/>
              <a:defRPr sz="2000"/>
            </a:lvl3pPr>
            <a:lvl4pPr marL="1828800" lvl="3" indent="-355600" algn="ctr">
              <a:spcBef>
                <a:spcPts val="1600"/>
              </a:spcBef>
              <a:spcAft>
                <a:spcPts val="0"/>
              </a:spcAft>
              <a:buSzPts val="2000"/>
              <a:buChar char="●"/>
              <a:defRPr sz="2000"/>
            </a:lvl4pPr>
            <a:lvl5pPr marL="2286000" lvl="4" indent="-355600" algn="ctr">
              <a:spcBef>
                <a:spcPts val="1600"/>
              </a:spcBef>
              <a:spcAft>
                <a:spcPts val="0"/>
              </a:spcAft>
              <a:buSzPts val="2000"/>
              <a:buChar char="○"/>
              <a:defRPr sz="2000"/>
            </a:lvl5pPr>
            <a:lvl6pPr marL="2743200" lvl="5" indent="-355600" algn="ctr">
              <a:spcBef>
                <a:spcPts val="1600"/>
              </a:spcBef>
              <a:spcAft>
                <a:spcPts val="0"/>
              </a:spcAft>
              <a:buSzPts val="2000"/>
              <a:buChar char="■"/>
              <a:defRPr sz="2000"/>
            </a:lvl6pPr>
            <a:lvl7pPr marL="3200400" lvl="6" indent="-355600" algn="ctr">
              <a:spcBef>
                <a:spcPts val="1600"/>
              </a:spcBef>
              <a:spcAft>
                <a:spcPts val="0"/>
              </a:spcAft>
              <a:buSzPts val="2000"/>
              <a:buChar char="●"/>
              <a:defRPr sz="2000"/>
            </a:lvl7pPr>
            <a:lvl8pPr marL="3657600" lvl="7" indent="-355600" algn="ctr">
              <a:spcBef>
                <a:spcPts val="1600"/>
              </a:spcBef>
              <a:spcAft>
                <a:spcPts val="0"/>
              </a:spcAft>
              <a:buSzPts val="2000"/>
              <a:buChar char="○"/>
              <a:defRPr sz="2000"/>
            </a:lvl8pPr>
            <a:lvl9pPr marL="4114800" lvl="8" indent="-355600" algn="ctr">
              <a:spcBef>
                <a:spcPts val="1600"/>
              </a:spcBef>
              <a:spcAft>
                <a:spcPts val="1600"/>
              </a:spcAft>
              <a:buSzPts val="2000"/>
              <a:buChar char="■"/>
              <a:defRPr sz="2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3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bg>
      <p:bgPr>
        <a:solidFill>
          <a:schemeClr val="accent1"/>
        </a:solidFill>
        <a:effectLst/>
      </p:bgPr>
    </p:bg>
    <p:spTree>
      <p:nvGrpSpPr>
        <p:cNvPr id="1" name="Shape 335"/>
        <p:cNvGrpSpPr/>
        <p:nvPr/>
      </p:nvGrpSpPr>
      <p:grpSpPr>
        <a:xfrm>
          <a:off x="0" y="0"/>
          <a:ext cx="0" cy="0"/>
          <a:chOff x="0" y="0"/>
          <a:chExt cx="0" cy="0"/>
        </a:xfrm>
      </p:grpSpPr>
      <p:grpSp>
        <p:nvGrpSpPr>
          <p:cNvPr id="336" name="Google Shape;336;p13"/>
          <p:cNvGrpSpPr/>
          <p:nvPr/>
        </p:nvGrpSpPr>
        <p:grpSpPr>
          <a:xfrm>
            <a:off x="-986857" y="-677253"/>
            <a:ext cx="11883853" cy="6655875"/>
            <a:chOff x="-910657" y="-677253"/>
            <a:chExt cx="11883853" cy="6655875"/>
          </a:xfrm>
        </p:grpSpPr>
        <p:grpSp>
          <p:nvGrpSpPr>
            <p:cNvPr id="337" name="Google Shape;337;p13"/>
            <p:cNvGrpSpPr/>
            <p:nvPr/>
          </p:nvGrpSpPr>
          <p:grpSpPr>
            <a:xfrm>
              <a:off x="-910657" y="-519390"/>
              <a:ext cx="6844138" cy="6498013"/>
              <a:chOff x="-1498057" y="-545690"/>
              <a:chExt cx="6844138" cy="6498013"/>
            </a:xfrm>
          </p:grpSpPr>
          <p:grpSp>
            <p:nvGrpSpPr>
              <p:cNvPr id="338" name="Google Shape;338;p13"/>
              <p:cNvGrpSpPr/>
              <p:nvPr/>
            </p:nvGrpSpPr>
            <p:grpSpPr>
              <a:xfrm>
                <a:off x="-1498057" y="-545690"/>
                <a:ext cx="6844138" cy="6498013"/>
                <a:chOff x="1046100" y="238125"/>
                <a:chExt cx="5491125" cy="5213425"/>
              </a:xfrm>
            </p:grpSpPr>
            <p:sp>
              <p:nvSpPr>
                <p:cNvPr id="339" name="Google Shape;339;p13"/>
                <p:cNvSpPr/>
                <p:nvPr/>
              </p:nvSpPr>
              <p:spPr>
                <a:xfrm>
                  <a:off x="1592750" y="4663850"/>
                  <a:ext cx="502150" cy="519625"/>
                </a:xfrm>
                <a:custGeom>
                  <a:avLst/>
                  <a:gdLst/>
                  <a:ahLst/>
                  <a:cxnLst/>
                  <a:rect l="l" t="t" r="r" b="b"/>
                  <a:pathLst>
                    <a:path w="20086" h="20785" extrusionOk="0">
                      <a:moveTo>
                        <a:pt x="7162" y="3284"/>
                      </a:moveTo>
                      <a:lnTo>
                        <a:pt x="17012" y="13309"/>
                      </a:lnTo>
                      <a:lnTo>
                        <a:pt x="12960" y="17640"/>
                      </a:lnTo>
                      <a:lnTo>
                        <a:pt x="3075" y="8035"/>
                      </a:lnTo>
                      <a:lnTo>
                        <a:pt x="7162" y="3284"/>
                      </a:lnTo>
                      <a:close/>
                      <a:moveTo>
                        <a:pt x="7022" y="0"/>
                      </a:moveTo>
                      <a:lnTo>
                        <a:pt x="1" y="8174"/>
                      </a:lnTo>
                      <a:lnTo>
                        <a:pt x="13065" y="20784"/>
                      </a:lnTo>
                      <a:lnTo>
                        <a:pt x="20086" y="13274"/>
                      </a:lnTo>
                      <a:lnTo>
                        <a:pt x="702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4788925" y="4263025"/>
                  <a:ext cx="776350" cy="771975"/>
                </a:xfrm>
                <a:custGeom>
                  <a:avLst/>
                  <a:gdLst/>
                  <a:ahLst/>
                  <a:cxnLst/>
                  <a:rect l="l" t="t" r="r" b="b"/>
                  <a:pathLst>
                    <a:path w="31054" h="30879" extrusionOk="0">
                      <a:moveTo>
                        <a:pt x="7650" y="3109"/>
                      </a:moveTo>
                      <a:lnTo>
                        <a:pt x="18793" y="14252"/>
                      </a:lnTo>
                      <a:lnTo>
                        <a:pt x="23928" y="9082"/>
                      </a:lnTo>
                      <a:lnTo>
                        <a:pt x="27875" y="12890"/>
                      </a:lnTo>
                      <a:lnTo>
                        <a:pt x="12750" y="27770"/>
                      </a:lnTo>
                      <a:lnTo>
                        <a:pt x="3109" y="18234"/>
                      </a:lnTo>
                      <a:lnTo>
                        <a:pt x="8454" y="12680"/>
                      </a:lnTo>
                      <a:lnTo>
                        <a:pt x="3319" y="7161"/>
                      </a:lnTo>
                      <a:lnTo>
                        <a:pt x="7650" y="3109"/>
                      </a:lnTo>
                      <a:close/>
                      <a:moveTo>
                        <a:pt x="7685" y="0"/>
                      </a:moveTo>
                      <a:lnTo>
                        <a:pt x="175" y="7056"/>
                      </a:lnTo>
                      <a:lnTo>
                        <a:pt x="5415" y="12645"/>
                      </a:lnTo>
                      <a:lnTo>
                        <a:pt x="0" y="18234"/>
                      </a:lnTo>
                      <a:lnTo>
                        <a:pt x="12750" y="30879"/>
                      </a:lnTo>
                      <a:lnTo>
                        <a:pt x="31054" y="12855"/>
                      </a:lnTo>
                      <a:lnTo>
                        <a:pt x="23928" y="5938"/>
                      </a:lnTo>
                      <a:lnTo>
                        <a:pt x="18793" y="11108"/>
                      </a:lnTo>
                      <a:lnTo>
                        <a:pt x="768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3812600" y="4124175"/>
                  <a:ext cx="642750" cy="642750"/>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3276425" y="4395750"/>
                  <a:ext cx="1040075" cy="1055800"/>
                </a:xfrm>
                <a:custGeom>
                  <a:avLst/>
                  <a:gdLst/>
                  <a:ahLst/>
                  <a:cxnLst/>
                  <a:rect l="l" t="t" r="r" b="b"/>
                  <a:pathLst>
                    <a:path w="41603" h="42232" extrusionOk="0">
                      <a:moveTo>
                        <a:pt x="7126" y="3249"/>
                      </a:moveTo>
                      <a:lnTo>
                        <a:pt x="38494" y="35106"/>
                      </a:lnTo>
                      <a:lnTo>
                        <a:pt x="34477" y="39088"/>
                      </a:lnTo>
                      <a:lnTo>
                        <a:pt x="3074" y="7685"/>
                      </a:lnTo>
                      <a:lnTo>
                        <a:pt x="7126" y="3249"/>
                      </a:lnTo>
                      <a:close/>
                      <a:moveTo>
                        <a:pt x="7056" y="1"/>
                      </a:moveTo>
                      <a:lnTo>
                        <a:pt x="0" y="7755"/>
                      </a:lnTo>
                      <a:lnTo>
                        <a:pt x="34477" y="42232"/>
                      </a:lnTo>
                      <a:lnTo>
                        <a:pt x="41603" y="35141"/>
                      </a:lnTo>
                      <a:lnTo>
                        <a:pt x="7056"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186957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5479675" y="4663850"/>
                  <a:ext cx="502150" cy="519625"/>
                </a:xfrm>
                <a:custGeom>
                  <a:avLst/>
                  <a:gdLst/>
                  <a:ahLst/>
                  <a:cxnLst/>
                  <a:rect l="l" t="t" r="r" b="b"/>
                  <a:pathLst>
                    <a:path w="20086" h="20785" extrusionOk="0">
                      <a:moveTo>
                        <a:pt x="7127" y="3284"/>
                      </a:moveTo>
                      <a:lnTo>
                        <a:pt x="16977" y="13309"/>
                      </a:lnTo>
                      <a:lnTo>
                        <a:pt x="12925" y="17640"/>
                      </a:lnTo>
                      <a:lnTo>
                        <a:pt x="3040" y="8035"/>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2433725" y="4401875"/>
                  <a:ext cx="772850" cy="634000"/>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4097300" y="4401875"/>
                  <a:ext cx="775475" cy="910825"/>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a:off x="1592750" y="4663850"/>
                  <a:ext cx="502150" cy="519625"/>
                </a:xfrm>
                <a:custGeom>
                  <a:avLst/>
                  <a:gdLst/>
                  <a:ahLst/>
                  <a:cxnLst/>
                  <a:rect l="l" t="t" r="r" b="b"/>
                  <a:pathLst>
                    <a:path w="20086" h="20785" extrusionOk="0">
                      <a:moveTo>
                        <a:pt x="7162" y="3284"/>
                      </a:moveTo>
                      <a:lnTo>
                        <a:pt x="17012" y="13309"/>
                      </a:lnTo>
                      <a:lnTo>
                        <a:pt x="12960" y="17640"/>
                      </a:lnTo>
                      <a:lnTo>
                        <a:pt x="3075" y="8035"/>
                      </a:lnTo>
                      <a:lnTo>
                        <a:pt x="7162" y="3284"/>
                      </a:lnTo>
                      <a:close/>
                      <a:moveTo>
                        <a:pt x="7022" y="0"/>
                      </a:moveTo>
                      <a:lnTo>
                        <a:pt x="1" y="8174"/>
                      </a:lnTo>
                      <a:lnTo>
                        <a:pt x="13065" y="20784"/>
                      </a:lnTo>
                      <a:lnTo>
                        <a:pt x="20086" y="13274"/>
                      </a:lnTo>
                      <a:lnTo>
                        <a:pt x="702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186957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3405675" y="1764600"/>
                  <a:ext cx="633125" cy="634000"/>
                </a:xfrm>
                <a:custGeom>
                  <a:avLst/>
                  <a:gdLst/>
                  <a:ahLst/>
                  <a:cxnLst/>
                  <a:rect l="l" t="t" r="r" b="b"/>
                  <a:pathLst>
                    <a:path w="25325" h="25360" extrusionOk="0">
                      <a:moveTo>
                        <a:pt x="7126" y="3144"/>
                      </a:moveTo>
                      <a:lnTo>
                        <a:pt x="22216" y="18234"/>
                      </a:lnTo>
                      <a:lnTo>
                        <a:pt x="18234" y="22216"/>
                      </a:lnTo>
                      <a:lnTo>
                        <a:pt x="3144" y="7126"/>
                      </a:lnTo>
                      <a:lnTo>
                        <a:pt x="7126" y="3144"/>
                      </a:lnTo>
                      <a:close/>
                      <a:moveTo>
                        <a:pt x="7126" y="0"/>
                      </a:moveTo>
                      <a:lnTo>
                        <a:pt x="0" y="7126"/>
                      </a:lnTo>
                      <a:lnTo>
                        <a:pt x="18234" y="25360"/>
                      </a:lnTo>
                      <a:lnTo>
                        <a:pt x="25325" y="18234"/>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2989125" y="1210075"/>
                  <a:ext cx="2160475" cy="1327375"/>
                </a:xfrm>
                <a:custGeom>
                  <a:avLst/>
                  <a:gdLst/>
                  <a:ahLst/>
                  <a:cxnLst/>
                  <a:rect l="l" t="t" r="r" b="b"/>
                  <a:pathLst>
                    <a:path w="86419" h="53095" extrusionOk="0">
                      <a:moveTo>
                        <a:pt x="23788" y="3109"/>
                      </a:moveTo>
                      <a:lnTo>
                        <a:pt x="45969" y="25325"/>
                      </a:lnTo>
                      <a:lnTo>
                        <a:pt x="57461" y="13868"/>
                      </a:lnTo>
                      <a:lnTo>
                        <a:pt x="66997" y="23404"/>
                      </a:lnTo>
                      <a:lnTo>
                        <a:pt x="63015" y="27351"/>
                      </a:lnTo>
                      <a:lnTo>
                        <a:pt x="57461" y="21832"/>
                      </a:lnTo>
                      <a:lnTo>
                        <a:pt x="49986" y="29307"/>
                      </a:lnTo>
                      <a:lnTo>
                        <a:pt x="62631" y="41987"/>
                      </a:lnTo>
                      <a:lnTo>
                        <a:pt x="79293" y="25325"/>
                      </a:lnTo>
                      <a:lnTo>
                        <a:pt x="83275" y="29307"/>
                      </a:lnTo>
                      <a:lnTo>
                        <a:pt x="62631" y="49951"/>
                      </a:lnTo>
                      <a:lnTo>
                        <a:pt x="23788" y="11073"/>
                      </a:lnTo>
                      <a:lnTo>
                        <a:pt x="7126" y="27735"/>
                      </a:lnTo>
                      <a:lnTo>
                        <a:pt x="3144" y="23753"/>
                      </a:lnTo>
                      <a:lnTo>
                        <a:pt x="23788" y="3109"/>
                      </a:lnTo>
                      <a:close/>
                      <a:moveTo>
                        <a:pt x="23788" y="0"/>
                      </a:moveTo>
                      <a:lnTo>
                        <a:pt x="0" y="23753"/>
                      </a:lnTo>
                      <a:lnTo>
                        <a:pt x="7126" y="30879"/>
                      </a:lnTo>
                      <a:lnTo>
                        <a:pt x="23788" y="14217"/>
                      </a:lnTo>
                      <a:lnTo>
                        <a:pt x="62631" y="53095"/>
                      </a:lnTo>
                      <a:lnTo>
                        <a:pt x="86419" y="29307"/>
                      </a:lnTo>
                      <a:lnTo>
                        <a:pt x="79293" y="22181"/>
                      </a:lnTo>
                      <a:lnTo>
                        <a:pt x="62631" y="38843"/>
                      </a:lnTo>
                      <a:lnTo>
                        <a:pt x="53095" y="29307"/>
                      </a:lnTo>
                      <a:lnTo>
                        <a:pt x="57461" y="24941"/>
                      </a:lnTo>
                      <a:lnTo>
                        <a:pt x="62980" y="30495"/>
                      </a:lnTo>
                      <a:lnTo>
                        <a:pt x="70106" y="23369"/>
                      </a:lnTo>
                      <a:lnTo>
                        <a:pt x="57461" y="10724"/>
                      </a:lnTo>
                      <a:lnTo>
                        <a:pt x="45969" y="22181"/>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2563825" y="1755850"/>
                  <a:ext cx="920450" cy="781600"/>
                </a:xfrm>
                <a:custGeom>
                  <a:avLst/>
                  <a:gdLst/>
                  <a:ahLst/>
                  <a:cxnLst/>
                  <a:rect l="l" t="t" r="r" b="b"/>
                  <a:pathLst>
                    <a:path w="36818" h="31264" extrusionOk="0">
                      <a:moveTo>
                        <a:pt x="7092" y="3110"/>
                      </a:moveTo>
                      <a:lnTo>
                        <a:pt x="24138" y="20156"/>
                      </a:lnTo>
                      <a:lnTo>
                        <a:pt x="29692" y="14602"/>
                      </a:lnTo>
                      <a:lnTo>
                        <a:pt x="33674" y="18584"/>
                      </a:lnTo>
                      <a:lnTo>
                        <a:pt x="24138" y="28120"/>
                      </a:lnTo>
                      <a:lnTo>
                        <a:pt x="3110" y="7127"/>
                      </a:lnTo>
                      <a:lnTo>
                        <a:pt x="7092" y="3110"/>
                      </a:lnTo>
                      <a:close/>
                      <a:moveTo>
                        <a:pt x="7127" y="1"/>
                      </a:moveTo>
                      <a:lnTo>
                        <a:pt x="1" y="7127"/>
                      </a:lnTo>
                      <a:lnTo>
                        <a:pt x="24138" y="31264"/>
                      </a:lnTo>
                      <a:lnTo>
                        <a:pt x="36818" y="18584"/>
                      </a:lnTo>
                      <a:lnTo>
                        <a:pt x="29692" y="11458"/>
                      </a:lnTo>
                      <a:lnTo>
                        <a:pt x="24138" y="17012"/>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2989125" y="2320000"/>
                  <a:ext cx="1049675" cy="772850"/>
                </a:xfrm>
                <a:custGeom>
                  <a:avLst/>
                  <a:gdLst/>
                  <a:ahLst/>
                  <a:cxnLst/>
                  <a:rect l="l" t="t" r="r" b="b"/>
                  <a:pathLst>
                    <a:path w="41987" h="30914" extrusionOk="0">
                      <a:moveTo>
                        <a:pt x="23788" y="3144"/>
                      </a:moveTo>
                      <a:lnTo>
                        <a:pt x="38878" y="18234"/>
                      </a:lnTo>
                      <a:lnTo>
                        <a:pt x="34896" y="22216"/>
                      </a:lnTo>
                      <a:lnTo>
                        <a:pt x="23788" y="11108"/>
                      </a:lnTo>
                      <a:lnTo>
                        <a:pt x="7126" y="27770"/>
                      </a:lnTo>
                      <a:lnTo>
                        <a:pt x="3144" y="23788"/>
                      </a:lnTo>
                      <a:lnTo>
                        <a:pt x="23788" y="3144"/>
                      </a:lnTo>
                      <a:close/>
                      <a:moveTo>
                        <a:pt x="23788" y="0"/>
                      </a:moveTo>
                      <a:lnTo>
                        <a:pt x="0" y="23788"/>
                      </a:lnTo>
                      <a:lnTo>
                        <a:pt x="7126" y="30914"/>
                      </a:lnTo>
                      <a:lnTo>
                        <a:pt x="23788" y="14252"/>
                      </a:lnTo>
                      <a:lnTo>
                        <a:pt x="34896" y="25360"/>
                      </a:lnTo>
                      <a:lnTo>
                        <a:pt x="41987" y="18234"/>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3405675" y="2597700"/>
                  <a:ext cx="1188525" cy="910825"/>
                </a:xfrm>
                <a:custGeom>
                  <a:avLst/>
                  <a:gdLst/>
                  <a:ahLst/>
                  <a:cxnLst/>
                  <a:rect l="l" t="t" r="r" b="b"/>
                  <a:pathLst>
                    <a:path w="47541" h="36433" extrusionOk="0">
                      <a:moveTo>
                        <a:pt x="40450" y="3109"/>
                      </a:moveTo>
                      <a:lnTo>
                        <a:pt x="44432" y="7091"/>
                      </a:lnTo>
                      <a:lnTo>
                        <a:pt x="18234" y="33289"/>
                      </a:lnTo>
                      <a:lnTo>
                        <a:pt x="3144" y="18234"/>
                      </a:lnTo>
                      <a:lnTo>
                        <a:pt x="7126" y="14252"/>
                      </a:lnTo>
                      <a:lnTo>
                        <a:pt x="18234" y="25325"/>
                      </a:lnTo>
                      <a:lnTo>
                        <a:pt x="40450" y="3109"/>
                      </a:lnTo>
                      <a:close/>
                      <a:moveTo>
                        <a:pt x="40415" y="0"/>
                      </a:moveTo>
                      <a:lnTo>
                        <a:pt x="18234" y="22216"/>
                      </a:lnTo>
                      <a:lnTo>
                        <a:pt x="7126" y="11108"/>
                      </a:lnTo>
                      <a:lnTo>
                        <a:pt x="0" y="18234"/>
                      </a:lnTo>
                      <a:lnTo>
                        <a:pt x="18234" y="36433"/>
                      </a:lnTo>
                      <a:lnTo>
                        <a:pt x="47541" y="7126"/>
                      </a:lnTo>
                      <a:lnTo>
                        <a:pt x="4041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3127975" y="3153100"/>
                  <a:ext cx="494275" cy="494275"/>
                </a:xfrm>
                <a:custGeom>
                  <a:avLst/>
                  <a:gdLst/>
                  <a:ahLst/>
                  <a:cxnLst/>
                  <a:rect l="l" t="t" r="r" b="b"/>
                  <a:pathLst>
                    <a:path w="19771" h="19771" extrusionOk="0">
                      <a:moveTo>
                        <a:pt x="7126" y="3109"/>
                      </a:moveTo>
                      <a:lnTo>
                        <a:pt x="16662" y="12645"/>
                      </a:lnTo>
                      <a:lnTo>
                        <a:pt x="12680" y="16627"/>
                      </a:lnTo>
                      <a:lnTo>
                        <a:pt x="3144" y="7126"/>
                      </a:lnTo>
                      <a:lnTo>
                        <a:pt x="7126" y="3109"/>
                      </a:lnTo>
                      <a:close/>
                      <a:moveTo>
                        <a:pt x="7126" y="0"/>
                      </a:moveTo>
                      <a:lnTo>
                        <a:pt x="0" y="7126"/>
                      </a:lnTo>
                      <a:lnTo>
                        <a:pt x="12680" y="19771"/>
                      </a:lnTo>
                      <a:lnTo>
                        <a:pt x="19771" y="12645"/>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4654450" y="2458850"/>
                  <a:ext cx="772850" cy="771975"/>
                </a:xfrm>
                <a:custGeom>
                  <a:avLst/>
                  <a:gdLst/>
                  <a:ahLst/>
                  <a:cxnLst/>
                  <a:rect l="l" t="t" r="r" b="b"/>
                  <a:pathLst>
                    <a:path w="30914" h="30879" extrusionOk="0">
                      <a:moveTo>
                        <a:pt x="7126" y="3144"/>
                      </a:moveTo>
                      <a:lnTo>
                        <a:pt x="27770" y="23788"/>
                      </a:lnTo>
                      <a:lnTo>
                        <a:pt x="23788" y="27770"/>
                      </a:lnTo>
                      <a:lnTo>
                        <a:pt x="3144" y="7126"/>
                      </a:lnTo>
                      <a:lnTo>
                        <a:pt x="7126" y="3144"/>
                      </a:lnTo>
                      <a:close/>
                      <a:moveTo>
                        <a:pt x="7126" y="0"/>
                      </a:moveTo>
                      <a:lnTo>
                        <a:pt x="0" y="7126"/>
                      </a:lnTo>
                      <a:lnTo>
                        <a:pt x="23788" y="30879"/>
                      </a:lnTo>
                      <a:lnTo>
                        <a:pt x="30914" y="2378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4238775" y="2875400"/>
                  <a:ext cx="1188525" cy="910825"/>
                </a:xfrm>
                <a:custGeom>
                  <a:avLst/>
                  <a:gdLst/>
                  <a:ahLst/>
                  <a:cxnLst/>
                  <a:rect l="l" t="t" r="r" b="b"/>
                  <a:pathLst>
                    <a:path w="47541" h="36433" extrusionOk="0">
                      <a:moveTo>
                        <a:pt x="18199" y="3109"/>
                      </a:moveTo>
                      <a:lnTo>
                        <a:pt x="44397" y="29307"/>
                      </a:lnTo>
                      <a:lnTo>
                        <a:pt x="40415" y="33289"/>
                      </a:lnTo>
                      <a:lnTo>
                        <a:pt x="29307" y="22181"/>
                      </a:lnTo>
                      <a:lnTo>
                        <a:pt x="18199" y="33289"/>
                      </a:lnTo>
                      <a:lnTo>
                        <a:pt x="14217" y="29307"/>
                      </a:lnTo>
                      <a:lnTo>
                        <a:pt x="25325" y="18199"/>
                      </a:lnTo>
                      <a:lnTo>
                        <a:pt x="18199" y="11108"/>
                      </a:lnTo>
                      <a:lnTo>
                        <a:pt x="7091" y="22181"/>
                      </a:lnTo>
                      <a:lnTo>
                        <a:pt x="3109" y="18199"/>
                      </a:lnTo>
                      <a:lnTo>
                        <a:pt x="18199" y="3109"/>
                      </a:lnTo>
                      <a:close/>
                      <a:moveTo>
                        <a:pt x="18199" y="0"/>
                      </a:moveTo>
                      <a:lnTo>
                        <a:pt x="0" y="18199"/>
                      </a:lnTo>
                      <a:lnTo>
                        <a:pt x="7126" y="25325"/>
                      </a:lnTo>
                      <a:lnTo>
                        <a:pt x="18199" y="14217"/>
                      </a:lnTo>
                      <a:lnTo>
                        <a:pt x="22181" y="18199"/>
                      </a:lnTo>
                      <a:lnTo>
                        <a:pt x="11108" y="29307"/>
                      </a:lnTo>
                      <a:lnTo>
                        <a:pt x="18199" y="36433"/>
                      </a:lnTo>
                      <a:lnTo>
                        <a:pt x="29307" y="25325"/>
                      </a:lnTo>
                      <a:lnTo>
                        <a:pt x="40415" y="36433"/>
                      </a:lnTo>
                      <a:lnTo>
                        <a:pt x="47541" y="29307"/>
                      </a:lnTo>
                      <a:lnTo>
                        <a:pt x="1819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3"/>
                <p:cNvSpPr/>
                <p:nvPr/>
              </p:nvSpPr>
              <p:spPr>
                <a:xfrm>
                  <a:off x="3961075" y="3429925"/>
                  <a:ext cx="1188525" cy="911700"/>
                </a:xfrm>
                <a:custGeom>
                  <a:avLst/>
                  <a:gdLst/>
                  <a:ahLst/>
                  <a:cxnLst/>
                  <a:rect l="l" t="t" r="r" b="b"/>
                  <a:pathLst>
                    <a:path w="47541" h="36468" extrusionOk="0">
                      <a:moveTo>
                        <a:pt x="7091" y="3179"/>
                      </a:moveTo>
                      <a:lnTo>
                        <a:pt x="29307" y="25360"/>
                      </a:lnTo>
                      <a:lnTo>
                        <a:pt x="40415" y="14287"/>
                      </a:lnTo>
                      <a:lnTo>
                        <a:pt x="44397" y="18269"/>
                      </a:lnTo>
                      <a:lnTo>
                        <a:pt x="29307" y="33324"/>
                      </a:lnTo>
                      <a:lnTo>
                        <a:pt x="3109" y="7126"/>
                      </a:lnTo>
                      <a:lnTo>
                        <a:pt x="7091" y="3179"/>
                      </a:lnTo>
                      <a:close/>
                      <a:moveTo>
                        <a:pt x="7091" y="0"/>
                      </a:moveTo>
                      <a:lnTo>
                        <a:pt x="0" y="7126"/>
                      </a:lnTo>
                      <a:lnTo>
                        <a:pt x="29307" y="36468"/>
                      </a:lnTo>
                      <a:lnTo>
                        <a:pt x="47541" y="18234"/>
                      </a:lnTo>
                      <a:lnTo>
                        <a:pt x="40415" y="11108"/>
                      </a:lnTo>
                      <a:lnTo>
                        <a:pt x="29307" y="22216"/>
                      </a:lnTo>
                      <a:lnTo>
                        <a:pt x="709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3"/>
                <p:cNvSpPr/>
                <p:nvPr/>
              </p:nvSpPr>
              <p:spPr>
                <a:xfrm>
                  <a:off x="2573425" y="3429925"/>
                  <a:ext cx="633150" cy="634000"/>
                </a:xfrm>
                <a:custGeom>
                  <a:avLst/>
                  <a:gdLst/>
                  <a:ahLst/>
                  <a:cxnLst/>
                  <a:rect l="l" t="t" r="r" b="b"/>
                  <a:pathLst>
                    <a:path w="25326" h="25360" extrusionOk="0">
                      <a:moveTo>
                        <a:pt x="18200" y="3144"/>
                      </a:moveTo>
                      <a:lnTo>
                        <a:pt x="22182" y="7126"/>
                      </a:lnTo>
                      <a:lnTo>
                        <a:pt x="7092" y="22216"/>
                      </a:lnTo>
                      <a:lnTo>
                        <a:pt x="3110" y="18234"/>
                      </a:lnTo>
                      <a:lnTo>
                        <a:pt x="18200" y="3144"/>
                      </a:lnTo>
                      <a:close/>
                      <a:moveTo>
                        <a:pt x="18200" y="0"/>
                      </a:moveTo>
                      <a:lnTo>
                        <a:pt x="1" y="18234"/>
                      </a:lnTo>
                      <a:lnTo>
                        <a:pt x="7092" y="25360"/>
                      </a:lnTo>
                      <a:lnTo>
                        <a:pt x="25326" y="7126"/>
                      </a:lnTo>
                      <a:lnTo>
                        <a:pt x="18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a:off x="3961075" y="2320000"/>
                  <a:ext cx="355425" cy="356300"/>
                </a:xfrm>
                <a:custGeom>
                  <a:avLst/>
                  <a:gdLst/>
                  <a:ahLst/>
                  <a:cxnLst/>
                  <a:rect l="l" t="t" r="r" b="b"/>
                  <a:pathLst>
                    <a:path w="14217" h="14252" extrusionOk="0">
                      <a:moveTo>
                        <a:pt x="7091" y="3144"/>
                      </a:moveTo>
                      <a:lnTo>
                        <a:pt x="11073" y="7126"/>
                      </a:lnTo>
                      <a:lnTo>
                        <a:pt x="7091" y="11108"/>
                      </a:lnTo>
                      <a:lnTo>
                        <a:pt x="3109" y="7126"/>
                      </a:lnTo>
                      <a:lnTo>
                        <a:pt x="7091" y="3144"/>
                      </a:lnTo>
                      <a:close/>
                      <a:moveTo>
                        <a:pt x="7091" y="0"/>
                      </a:moveTo>
                      <a:lnTo>
                        <a:pt x="0" y="7126"/>
                      </a:lnTo>
                      <a:lnTo>
                        <a:pt x="7091" y="14252"/>
                      </a:lnTo>
                      <a:lnTo>
                        <a:pt x="14217" y="7126"/>
                      </a:lnTo>
                      <a:lnTo>
                        <a:pt x="70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3"/>
                <p:cNvSpPr/>
                <p:nvPr/>
              </p:nvSpPr>
              <p:spPr>
                <a:xfrm>
                  <a:off x="3544525" y="3568775"/>
                  <a:ext cx="356300" cy="356300"/>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3"/>
                <p:cNvSpPr/>
                <p:nvPr/>
              </p:nvSpPr>
              <p:spPr>
                <a:xfrm>
                  <a:off x="3127975" y="3707625"/>
                  <a:ext cx="1049675" cy="772850"/>
                </a:xfrm>
                <a:custGeom>
                  <a:avLst/>
                  <a:gdLst/>
                  <a:ahLst/>
                  <a:cxnLst/>
                  <a:rect l="l" t="t" r="r" b="b"/>
                  <a:pathLst>
                    <a:path w="41987" h="30914" extrusionOk="0">
                      <a:moveTo>
                        <a:pt x="7126" y="3144"/>
                      </a:moveTo>
                      <a:lnTo>
                        <a:pt x="23753" y="19806"/>
                      </a:lnTo>
                      <a:lnTo>
                        <a:pt x="34861" y="8698"/>
                      </a:lnTo>
                      <a:lnTo>
                        <a:pt x="38843" y="12680"/>
                      </a:lnTo>
                      <a:lnTo>
                        <a:pt x="23753" y="27770"/>
                      </a:lnTo>
                      <a:lnTo>
                        <a:pt x="3144" y="7126"/>
                      </a:lnTo>
                      <a:lnTo>
                        <a:pt x="7126" y="3144"/>
                      </a:lnTo>
                      <a:close/>
                      <a:moveTo>
                        <a:pt x="7126" y="0"/>
                      </a:moveTo>
                      <a:lnTo>
                        <a:pt x="0" y="7126"/>
                      </a:lnTo>
                      <a:lnTo>
                        <a:pt x="23788" y="30914"/>
                      </a:lnTo>
                      <a:lnTo>
                        <a:pt x="41987" y="12680"/>
                      </a:lnTo>
                      <a:lnTo>
                        <a:pt x="34861" y="5554"/>
                      </a:lnTo>
                      <a:lnTo>
                        <a:pt x="23788" y="16662"/>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a:off x="4932150" y="1764600"/>
                  <a:ext cx="772850" cy="77285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3"/>
                <p:cNvSpPr/>
                <p:nvPr/>
              </p:nvSpPr>
              <p:spPr>
                <a:xfrm>
                  <a:off x="3812600" y="4124175"/>
                  <a:ext cx="642750" cy="642750"/>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3"/>
                <p:cNvSpPr/>
                <p:nvPr/>
              </p:nvSpPr>
              <p:spPr>
                <a:xfrm>
                  <a:off x="2711425" y="3985325"/>
                  <a:ext cx="633125" cy="495150"/>
                </a:xfrm>
                <a:custGeom>
                  <a:avLst/>
                  <a:gdLst/>
                  <a:ahLst/>
                  <a:cxnLst/>
                  <a:rect l="l" t="t" r="r" b="b"/>
                  <a:pathLst>
                    <a:path w="25325" h="19806" extrusionOk="0">
                      <a:moveTo>
                        <a:pt x="12680" y="3144"/>
                      </a:moveTo>
                      <a:lnTo>
                        <a:pt x="22216" y="12680"/>
                      </a:lnTo>
                      <a:lnTo>
                        <a:pt x="18234" y="16662"/>
                      </a:lnTo>
                      <a:lnTo>
                        <a:pt x="12680" y="11108"/>
                      </a:lnTo>
                      <a:lnTo>
                        <a:pt x="7126" y="16662"/>
                      </a:lnTo>
                      <a:lnTo>
                        <a:pt x="3144" y="12680"/>
                      </a:lnTo>
                      <a:lnTo>
                        <a:pt x="12680" y="3144"/>
                      </a:lnTo>
                      <a:close/>
                      <a:moveTo>
                        <a:pt x="12680" y="0"/>
                      </a:moveTo>
                      <a:lnTo>
                        <a:pt x="0" y="12680"/>
                      </a:lnTo>
                      <a:lnTo>
                        <a:pt x="7126" y="19806"/>
                      </a:lnTo>
                      <a:lnTo>
                        <a:pt x="12680" y="14252"/>
                      </a:lnTo>
                      <a:lnTo>
                        <a:pt x="18234" y="19806"/>
                      </a:lnTo>
                      <a:lnTo>
                        <a:pt x="25325" y="12680"/>
                      </a:lnTo>
                      <a:lnTo>
                        <a:pt x="1268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3"/>
                <p:cNvSpPr/>
                <p:nvPr/>
              </p:nvSpPr>
              <p:spPr>
                <a:xfrm>
                  <a:off x="4654450" y="1224900"/>
                  <a:ext cx="772850" cy="622675"/>
                </a:xfrm>
                <a:custGeom>
                  <a:avLst/>
                  <a:gdLst/>
                  <a:ahLst/>
                  <a:cxnLst/>
                  <a:rect l="l" t="t" r="r" b="b"/>
                  <a:pathLst>
                    <a:path w="30914" h="24907" extrusionOk="0">
                      <a:moveTo>
                        <a:pt x="12331" y="3110"/>
                      </a:moveTo>
                      <a:lnTo>
                        <a:pt x="27735" y="17746"/>
                      </a:lnTo>
                      <a:lnTo>
                        <a:pt x="23788" y="21763"/>
                      </a:lnTo>
                      <a:lnTo>
                        <a:pt x="12331" y="10480"/>
                      </a:lnTo>
                      <a:lnTo>
                        <a:pt x="7091" y="15999"/>
                      </a:lnTo>
                      <a:lnTo>
                        <a:pt x="3144" y="12087"/>
                      </a:lnTo>
                      <a:lnTo>
                        <a:pt x="12331" y="3110"/>
                      </a:lnTo>
                      <a:close/>
                      <a:moveTo>
                        <a:pt x="12296" y="1"/>
                      </a:moveTo>
                      <a:lnTo>
                        <a:pt x="0" y="12052"/>
                      </a:lnTo>
                      <a:lnTo>
                        <a:pt x="7161" y="19213"/>
                      </a:lnTo>
                      <a:lnTo>
                        <a:pt x="12401" y="13659"/>
                      </a:lnTo>
                      <a:lnTo>
                        <a:pt x="23788" y="24907"/>
                      </a:lnTo>
                      <a:lnTo>
                        <a:pt x="30914" y="17676"/>
                      </a:lnTo>
                      <a:lnTo>
                        <a:pt x="122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3"/>
                <p:cNvSpPr/>
                <p:nvPr/>
              </p:nvSpPr>
              <p:spPr>
                <a:xfrm>
                  <a:off x="3127975" y="932375"/>
                  <a:ext cx="356300" cy="355425"/>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3"/>
                <p:cNvSpPr/>
                <p:nvPr/>
              </p:nvSpPr>
              <p:spPr>
                <a:xfrm>
                  <a:off x="1462625" y="2745275"/>
                  <a:ext cx="763275" cy="763250"/>
                </a:xfrm>
                <a:custGeom>
                  <a:avLst/>
                  <a:gdLst/>
                  <a:ahLst/>
                  <a:cxnLst/>
                  <a:rect l="l" t="t" r="r" b="b"/>
                  <a:pathLst>
                    <a:path w="30531" h="30530" extrusionOk="0">
                      <a:moveTo>
                        <a:pt x="23405" y="3144"/>
                      </a:moveTo>
                      <a:lnTo>
                        <a:pt x="27387" y="7126"/>
                      </a:lnTo>
                      <a:lnTo>
                        <a:pt x="7127" y="27386"/>
                      </a:lnTo>
                      <a:lnTo>
                        <a:pt x="3145" y="23404"/>
                      </a:lnTo>
                      <a:lnTo>
                        <a:pt x="23405" y="3144"/>
                      </a:lnTo>
                      <a:close/>
                      <a:moveTo>
                        <a:pt x="23405" y="0"/>
                      </a:moveTo>
                      <a:lnTo>
                        <a:pt x="1" y="23404"/>
                      </a:lnTo>
                      <a:lnTo>
                        <a:pt x="7127" y="30530"/>
                      </a:lnTo>
                      <a:lnTo>
                        <a:pt x="30531" y="7126"/>
                      </a:lnTo>
                      <a:lnTo>
                        <a:pt x="2340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3"/>
                <p:cNvSpPr/>
                <p:nvPr/>
              </p:nvSpPr>
              <p:spPr>
                <a:xfrm>
                  <a:off x="1046100" y="1764600"/>
                  <a:ext cx="771975" cy="772850"/>
                </a:xfrm>
                <a:custGeom>
                  <a:avLst/>
                  <a:gdLst/>
                  <a:ahLst/>
                  <a:cxnLst/>
                  <a:rect l="l" t="t" r="r" b="b"/>
                  <a:pathLst>
                    <a:path w="30879" h="30914" extrusionOk="0">
                      <a:moveTo>
                        <a:pt x="23788" y="3144"/>
                      </a:moveTo>
                      <a:lnTo>
                        <a:pt x="27770" y="7126"/>
                      </a:lnTo>
                      <a:lnTo>
                        <a:pt x="7126" y="27770"/>
                      </a:lnTo>
                      <a:lnTo>
                        <a:pt x="3144" y="23788"/>
                      </a:lnTo>
                      <a:lnTo>
                        <a:pt x="23788" y="3144"/>
                      </a:lnTo>
                      <a:close/>
                      <a:moveTo>
                        <a:pt x="23788" y="0"/>
                      </a:moveTo>
                      <a:lnTo>
                        <a:pt x="0" y="23788"/>
                      </a:lnTo>
                      <a:lnTo>
                        <a:pt x="7126" y="30914"/>
                      </a:lnTo>
                      <a:lnTo>
                        <a:pt x="30879"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3"/>
                <p:cNvSpPr/>
                <p:nvPr/>
              </p:nvSpPr>
              <p:spPr>
                <a:xfrm>
                  <a:off x="1323775" y="2191625"/>
                  <a:ext cx="634900" cy="762375"/>
                </a:xfrm>
                <a:custGeom>
                  <a:avLst/>
                  <a:gdLst/>
                  <a:ahLst/>
                  <a:cxnLst/>
                  <a:rect l="l" t="t" r="r" b="b"/>
                  <a:pathLst>
                    <a:path w="25396" h="30495" extrusionOk="0">
                      <a:moveTo>
                        <a:pt x="18235" y="3074"/>
                      </a:moveTo>
                      <a:lnTo>
                        <a:pt x="22147" y="6707"/>
                      </a:lnTo>
                      <a:lnTo>
                        <a:pt x="16663" y="12051"/>
                      </a:lnTo>
                      <a:lnTo>
                        <a:pt x="22217" y="17780"/>
                      </a:lnTo>
                      <a:lnTo>
                        <a:pt x="12681" y="27351"/>
                      </a:lnTo>
                      <a:lnTo>
                        <a:pt x="3145" y="17815"/>
                      </a:lnTo>
                      <a:lnTo>
                        <a:pt x="18235" y="3074"/>
                      </a:lnTo>
                      <a:close/>
                      <a:moveTo>
                        <a:pt x="18200" y="0"/>
                      </a:moveTo>
                      <a:lnTo>
                        <a:pt x="1" y="17815"/>
                      </a:lnTo>
                      <a:lnTo>
                        <a:pt x="12681" y="30495"/>
                      </a:lnTo>
                      <a:lnTo>
                        <a:pt x="25361" y="17850"/>
                      </a:lnTo>
                      <a:lnTo>
                        <a:pt x="19807" y="12121"/>
                      </a:lnTo>
                      <a:lnTo>
                        <a:pt x="25396" y="6707"/>
                      </a:lnTo>
                      <a:lnTo>
                        <a:pt x="1820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3"/>
                <p:cNvSpPr/>
                <p:nvPr/>
              </p:nvSpPr>
              <p:spPr>
                <a:xfrm>
                  <a:off x="1323775" y="1079950"/>
                  <a:ext cx="1049700" cy="772875"/>
                </a:xfrm>
                <a:custGeom>
                  <a:avLst/>
                  <a:gdLst/>
                  <a:ahLst/>
                  <a:cxnLst/>
                  <a:rect l="l" t="t" r="r" b="b"/>
                  <a:pathLst>
                    <a:path w="41988" h="30915" extrusionOk="0">
                      <a:moveTo>
                        <a:pt x="7127" y="3144"/>
                      </a:moveTo>
                      <a:lnTo>
                        <a:pt x="23789" y="19806"/>
                      </a:lnTo>
                      <a:lnTo>
                        <a:pt x="34862" y="8698"/>
                      </a:lnTo>
                      <a:lnTo>
                        <a:pt x="38844" y="12680"/>
                      </a:lnTo>
                      <a:lnTo>
                        <a:pt x="23789" y="27770"/>
                      </a:lnTo>
                      <a:lnTo>
                        <a:pt x="3145" y="7126"/>
                      </a:lnTo>
                      <a:lnTo>
                        <a:pt x="7127" y="3144"/>
                      </a:lnTo>
                      <a:close/>
                      <a:moveTo>
                        <a:pt x="7127" y="0"/>
                      </a:moveTo>
                      <a:lnTo>
                        <a:pt x="1" y="7126"/>
                      </a:lnTo>
                      <a:lnTo>
                        <a:pt x="23789" y="30914"/>
                      </a:lnTo>
                      <a:lnTo>
                        <a:pt x="41988" y="12680"/>
                      </a:lnTo>
                      <a:lnTo>
                        <a:pt x="34862" y="5554"/>
                      </a:lnTo>
                      <a:lnTo>
                        <a:pt x="23789" y="16662"/>
                      </a:lnTo>
                      <a:lnTo>
                        <a:pt x="712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3"/>
                <p:cNvSpPr/>
                <p:nvPr/>
              </p:nvSpPr>
              <p:spPr>
                <a:xfrm>
                  <a:off x="1184950" y="3429925"/>
                  <a:ext cx="1189400" cy="1050550"/>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09" y="29342"/>
                      </a:lnTo>
                      <a:lnTo>
                        <a:pt x="29342" y="3144"/>
                      </a:lnTo>
                      <a:close/>
                      <a:moveTo>
                        <a:pt x="29342" y="0"/>
                      </a:moveTo>
                      <a:lnTo>
                        <a:pt x="0" y="29342"/>
                      </a:lnTo>
                      <a:lnTo>
                        <a:pt x="7126" y="36468"/>
                      </a:lnTo>
                      <a:lnTo>
                        <a:pt x="12680" y="30914"/>
                      </a:lnTo>
                      <a:lnTo>
                        <a:pt x="23788" y="42022"/>
                      </a:lnTo>
                      <a:lnTo>
                        <a:pt x="36468" y="29342"/>
                      </a:lnTo>
                      <a:lnTo>
                        <a:pt x="29342" y="22216"/>
                      </a:lnTo>
                      <a:lnTo>
                        <a:pt x="23753"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3"/>
                <p:cNvSpPr/>
                <p:nvPr/>
              </p:nvSpPr>
              <p:spPr>
                <a:xfrm>
                  <a:off x="1878325" y="1486900"/>
                  <a:ext cx="772850" cy="772850"/>
                </a:xfrm>
                <a:custGeom>
                  <a:avLst/>
                  <a:gdLst/>
                  <a:ahLst/>
                  <a:cxnLst/>
                  <a:rect l="l" t="t" r="r" b="b"/>
                  <a:pathLst>
                    <a:path w="30914" h="30914" extrusionOk="0">
                      <a:moveTo>
                        <a:pt x="23823" y="3144"/>
                      </a:moveTo>
                      <a:lnTo>
                        <a:pt x="27805" y="7126"/>
                      </a:lnTo>
                      <a:lnTo>
                        <a:pt x="7126" y="27770"/>
                      </a:lnTo>
                      <a:lnTo>
                        <a:pt x="3144" y="23788"/>
                      </a:lnTo>
                      <a:lnTo>
                        <a:pt x="23823"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3"/>
                <p:cNvSpPr/>
                <p:nvPr/>
              </p:nvSpPr>
              <p:spPr>
                <a:xfrm>
                  <a:off x="2018025" y="2042300"/>
                  <a:ext cx="633150" cy="634000"/>
                </a:xfrm>
                <a:custGeom>
                  <a:avLst/>
                  <a:gdLst/>
                  <a:ahLst/>
                  <a:cxnLst/>
                  <a:rect l="l" t="t" r="r" b="b"/>
                  <a:pathLst>
                    <a:path w="25326" h="25360" extrusionOk="0">
                      <a:moveTo>
                        <a:pt x="18235" y="3144"/>
                      </a:moveTo>
                      <a:lnTo>
                        <a:pt x="22217" y="7126"/>
                      </a:lnTo>
                      <a:lnTo>
                        <a:pt x="7092" y="22216"/>
                      </a:lnTo>
                      <a:lnTo>
                        <a:pt x="3110" y="18234"/>
                      </a:lnTo>
                      <a:lnTo>
                        <a:pt x="18235" y="3144"/>
                      </a:lnTo>
                      <a:close/>
                      <a:moveTo>
                        <a:pt x="18200" y="0"/>
                      </a:moveTo>
                      <a:lnTo>
                        <a:pt x="1" y="18234"/>
                      </a:lnTo>
                      <a:lnTo>
                        <a:pt x="7092" y="25360"/>
                      </a:lnTo>
                      <a:lnTo>
                        <a:pt x="25326" y="7126"/>
                      </a:lnTo>
                      <a:lnTo>
                        <a:pt x="182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3"/>
                <p:cNvSpPr/>
                <p:nvPr/>
              </p:nvSpPr>
              <p:spPr>
                <a:xfrm>
                  <a:off x="2294875" y="2320000"/>
                  <a:ext cx="772850" cy="634000"/>
                </a:xfrm>
                <a:custGeom>
                  <a:avLst/>
                  <a:gdLst/>
                  <a:ahLst/>
                  <a:cxnLst/>
                  <a:rect l="l" t="t" r="r" b="b"/>
                  <a:pathLst>
                    <a:path w="30914" h="25360" extrusionOk="0">
                      <a:moveTo>
                        <a:pt x="18234" y="3144"/>
                      </a:moveTo>
                      <a:lnTo>
                        <a:pt x="27770" y="12680"/>
                      </a:lnTo>
                      <a:lnTo>
                        <a:pt x="23788" y="16662"/>
                      </a:lnTo>
                      <a:lnTo>
                        <a:pt x="18234" y="11108"/>
                      </a:lnTo>
                      <a:lnTo>
                        <a:pt x="7126" y="22216"/>
                      </a:lnTo>
                      <a:lnTo>
                        <a:pt x="3144" y="18234"/>
                      </a:lnTo>
                      <a:lnTo>
                        <a:pt x="18234" y="3144"/>
                      </a:lnTo>
                      <a:close/>
                      <a:moveTo>
                        <a:pt x="18234" y="0"/>
                      </a:moveTo>
                      <a:lnTo>
                        <a:pt x="0" y="18234"/>
                      </a:lnTo>
                      <a:lnTo>
                        <a:pt x="7126" y="25360"/>
                      </a:lnTo>
                      <a:lnTo>
                        <a:pt x="18234" y="14252"/>
                      </a:lnTo>
                      <a:lnTo>
                        <a:pt x="23788" y="19806"/>
                      </a:lnTo>
                      <a:lnTo>
                        <a:pt x="30914" y="12645"/>
                      </a:lnTo>
                      <a:lnTo>
                        <a:pt x="182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3"/>
                <p:cNvSpPr/>
                <p:nvPr/>
              </p:nvSpPr>
              <p:spPr>
                <a:xfrm>
                  <a:off x="2017175" y="3014250"/>
                  <a:ext cx="624400" cy="763250"/>
                </a:xfrm>
                <a:custGeom>
                  <a:avLst/>
                  <a:gdLst/>
                  <a:ahLst/>
                  <a:cxnLst/>
                  <a:rect l="l" t="t" r="r" b="b"/>
                  <a:pathLst>
                    <a:path w="24976" h="30530" extrusionOk="0">
                      <a:moveTo>
                        <a:pt x="12680" y="3109"/>
                      </a:moveTo>
                      <a:lnTo>
                        <a:pt x="16662" y="7091"/>
                      </a:lnTo>
                      <a:lnTo>
                        <a:pt x="11108" y="12645"/>
                      </a:lnTo>
                      <a:lnTo>
                        <a:pt x="21867" y="23404"/>
                      </a:lnTo>
                      <a:lnTo>
                        <a:pt x="17885" y="27386"/>
                      </a:lnTo>
                      <a:lnTo>
                        <a:pt x="3144" y="12645"/>
                      </a:lnTo>
                      <a:lnTo>
                        <a:pt x="12680" y="3109"/>
                      </a:lnTo>
                      <a:close/>
                      <a:moveTo>
                        <a:pt x="12680" y="0"/>
                      </a:moveTo>
                      <a:lnTo>
                        <a:pt x="0" y="12645"/>
                      </a:lnTo>
                      <a:lnTo>
                        <a:pt x="17885" y="30530"/>
                      </a:lnTo>
                      <a:lnTo>
                        <a:pt x="24976" y="23404"/>
                      </a:lnTo>
                      <a:lnTo>
                        <a:pt x="14252" y="12680"/>
                      </a:lnTo>
                      <a:lnTo>
                        <a:pt x="19806" y="7126"/>
                      </a:lnTo>
                      <a:lnTo>
                        <a:pt x="1268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3"/>
                <p:cNvSpPr/>
                <p:nvPr/>
              </p:nvSpPr>
              <p:spPr>
                <a:xfrm>
                  <a:off x="2573425" y="2875400"/>
                  <a:ext cx="494300" cy="633125"/>
                </a:xfrm>
                <a:custGeom>
                  <a:avLst/>
                  <a:gdLst/>
                  <a:ahLst/>
                  <a:cxnLst/>
                  <a:rect l="l" t="t" r="r" b="b"/>
                  <a:pathLst>
                    <a:path w="19772" h="25325" extrusionOk="0">
                      <a:moveTo>
                        <a:pt x="7092" y="3144"/>
                      </a:moveTo>
                      <a:lnTo>
                        <a:pt x="16628" y="12680"/>
                      </a:lnTo>
                      <a:lnTo>
                        <a:pt x="7092" y="22181"/>
                      </a:lnTo>
                      <a:lnTo>
                        <a:pt x="3110" y="18199"/>
                      </a:lnTo>
                      <a:lnTo>
                        <a:pt x="8664" y="12680"/>
                      </a:lnTo>
                      <a:lnTo>
                        <a:pt x="3110" y="7126"/>
                      </a:lnTo>
                      <a:lnTo>
                        <a:pt x="7092" y="3144"/>
                      </a:lnTo>
                      <a:close/>
                      <a:moveTo>
                        <a:pt x="7092" y="0"/>
                      </a:moveTo>
                      <a:lnTo>
                        <a:pt x="1" y="7126"/>
                      </a:lnTo>
                      <a:lnTo>
                        <a:pt x="5520" y="12680"/>
                      </a:lnTo>
                      <a:lnTo>
                        <a:pt x="1" y="18199"/>
                      </a:lnTo>
                      <a:lnTo>
                        <a:pt x="7092" y="25325"/>
                      </a:lnTo>
                      <a:lnTo>
                        <a:pt x="19772" y="12645"/>
                      </a:lnTo>
                      <a:lnTo>
                        <a:pt x="709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3"/>
                <p:cNvSpPr/>
                <p:nvPr/>
              </p:nvSpPr>
              <p:spPr>
                <a:xfrm>
                  <a:off x="2165625" y="3985325"/>
                  <a:ext cx="485550" cy="485550"/>
                </a:xfrm>
                <a:custGeom>
                  <a:avLst/>
                  <a:gdLst/>
                  <a:ahLst/>
                  <a:cxnLst/>
                  <a:rect l="l" t="t" r="r" b="b"/>
                  <a:pathLst>
                    <a:path w="19422" h="19422" extrusionOk="0">
                      <a:moveTo>
                        <a:pt x="12331" y="3144"/>
                      </a:moveTo>
                      <a:lnTo>
                        <a:pt x="16313" y="7126"/>
                      </a:lnTo>
                      <a:lnTo>
                        <a:pt x="7126" y="16278"/>
                      </a:lnTo>
                      <a:lnTo>
                        <a:pt x="3144" y="12296"/>
                      </a:lnTo>
                      <a:lnTo>
                        <a:pt x="12331" y="3144"/>
                      </a:lnTo>
                      <a:close/>
                      <a:moveTo>
                        <a:pt x="12296" y="0"/>
                      </a:moveTo>
                      <a:lnTo>
                        <a:pt x="0" y="12296"/>
                      </a:lnTo>
                      <a:lnTo>
                        <a:pt x="7126" y="19422"/>
                      </a:lnTo>
                      <a:lnTo>
                        <a:pt x="19422" y="7126"/>
                      </a:lnTo>
                      <a:lnTo>
                        <a:pt x="12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3"/>
                <p:cNvSpPr/>
                <p:nvPr/>
              </p:nvSpPr>
              <p:spPr>
                <a:xfrm>
                  <a:off x="4932150" y="1764600"/>
                  <a:ext cx="772850" cy="77285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3"/>
                <p:cNvSpPr/>
                <p:nvPr/>
              </p:nvSpPr>
              <p:spPr>
                <a:xfrm>
                  <a:off x="1593625" y="777800"/>
                  <a:ext cx="502150" cy="519625"/>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3276425" y="4395750"/>
                  <a:ext cx="1040075" cy="1055800"/>
                </a:xfrm>
                <a:custGeom>
                  <a:avLst/>
                  <a:gdLst/>
                  <a:ahLst/>
                  <a:cxnLst/>
                  <a:rect l="l" t="t" r="r" b="b"/>
                  <a:pathLst>
                    <a:path w="41603" h="42232" extrusionOk="0">
                      <a:moveTo>
                        <a:pt x="7126" y="3249"/>
                      </a:moveTo>
                      <a:lnTo>
                        <a:pt x="38494" y="35106"/>
                      </a:lnTo>
                      <a:lnTo>
                        <a:pt x="34477" y="39088"/>
                      </a:lnTo>
                      <a:lnTo>
                        <a:pt x="3074" y="7685"/>
                      </a:lnTo>
                      <a:lnTo>
                        <a:pt x="7126" y="3249"/>
                      </a:lnTo>
                      <a:close/>
                      <a:moveTo>
                        <a:pt x="7056" y="1"/>
                      </a:moveTo>
                      <a:lnTo>
                        <a:pt x="0" y="7755"/>
                      </a:lnTo>
                      <a:lnTo>
                        <a:pt x="34477" y="42232"/>
                      </a:lnTo>
                      <a:lnTo>
                        <a:pt x="41603" y="35141"/>
                      </a:lnTo>
                      <a:lnTo>
                        <a:pt x="70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4788925" y="4263025"/>
                  <a:ext cx="776350" cy="771975"/>
                </a:xfrm>
                <a:custGeom>
                  <a:avLst/>
                  <a:gdLst/>
                  <a:ahLst/>
                  <a:cxnLst/>
                  <a:rect l="l" t="t" r="r" b="b"/>
                  <a:pathLst>
                    <a:path w="31054" h="30879" extrusionOk="0">
                      <a:moveTo>
                        <a:pt x="7650" y="3109"/>
                      </a:moveTo>
                      <a:lnTo>
                        <a:pt x="18793" y="14252"/>
                      </a:lnTo>
                      <a:lnTo>
                        <a:pt x="23928" y="9082"/>
                      </a:lnTo>
                      <a:lnTo>
                        <a:pt x="27875" y="12890"/>
                      </a:lnTo>
                      <a:lnTo>
                        <a:pt x="12750" y="27770"/>
                      </a:lnTo>
                      <a:lnTo>
                        <a:pt x="3109" y="18234"/>
                      </a:lnTo>
                      <a:lnTo>
                        <a:pt x="8454" y="12680"/>
                      </a:lnTo>
                      <a:lnTo>
                        <a:pt x="3319" y="7161"/>
                      </a:lnTo>
                      <a:lnTo>
                        <a:pt x="7650" y="3109"/>
                      </a:lnTo>
                      <a:close/>
                      <a:moveTo>
                        <a:pt x="7685" y="0"/>
                      </a:moveTo>
                      <a:lnTo>
                        <a:pt x="175" y="7056"/>
                      </a:lnTo>
                      <a:lnTo>
                        <a:pt x="5415" y="12645"/>
                      </a:lnTo>
                      <a:lnTo>
                        <a:pt x="0" y="18234"/>
                      </a:lnTo>
                      <a:lnTo>
                        <a:pt x="12750" y="30879"/>
                      </a:lnTo>
                      <a:lnTo>
                        <a:pt x="31054" y="12855"/>
                      </a:lnTo>
                      <a:lnTo>
                        <a:pt x="23928" y="5938"/>
                      </a:lnTo>
                      <a:lnTo>
                        <a:pt x="18793" y="11108"/>
                      </a:lnTo>
                      <a:lnTo>
                        <a:pt x="76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3"/>
                <p:cNvSpPr/>
                <p:nvPr/>
              </p:nvSpPr>
              <p:spPr>
                <a:xfrm>
                  <a:off x="4788925" y="377825"/>
                  <a:ext cx="776350" cy="771125"/>
                </a:xfrm>
                <a:custGeom>
                  <a:avLst/>
                  <a:gdLst/>
                  <a:ahLst/>
                  <a:cxnLst/>
                  <a:rect l="l" t="t" r="r" b="b"/>
                  <a:pathLst>
                    <a:path w="31054" h="30845" extrusionOk="0">
                      <a:moveTo>
                        <a:pt x="7650" y="3075"/>
                      </a:moveTo>
                      <a:lnTo>
                        <a:pt x="18793" y="14218"/>
                      </a:lnTo>
                      <a:lnTo>
                        <a:pt x="23928" y="9048"/>
                      </a:lnTo>
                      <a:lnTo>
                        <a:pt x="27875" y="12855"/>
                      </a:lnTo>
                      <a:lnTo>
                        <a:pt x="12750" y="27736"/>
                      </a:lnTo>
                      <a:lnTo>
                        <a:pt x="3109" y="18200"/>
                      </a:lnTo>
                      <a:lnTo>
                        <a:pt x="8454" y="12646"/>
                      </a:lnTo>
                      <a:lnTo>
                        <a:pt x="3319" y="7127"/>
                      </a:lnTo>
                      <a:lnTo>
                        <a:pt x="7650" y="3075"/>
                      </a:lnTo>
                      <a:close/>
                      <a:moveTo>
                        <a:pt x="7685" y="1"/>
                      </a:moveTo>
                      <a:lnTo>
                        <a:pt x="175" y="7022"/>
                      </a:lnTo>
                      <a:lnTo>
                        <a:pt x="5415" y="12611"/>
                      </a:lnTo>
                      <a:lnTo>
                        <a:pt x="0" y="18200"/>
                      </a:lnTo>
                      <a:lnTo>
                        <a:pt x="12750" y="30845"/>
                      </a:lnTo>
                      <a:lnTo>
                        <a:pt x="31054" y="12821"/>
                      </a:lnTo>
                      <a:lnTo>
                        <a:pt x="23928" y="5904"/>
                      </a:lnTo>
                      <a:lnTo>
                        <a:pt x="18793" y="11074"/>
                      </a:lnTo>
                      <a:lnTo>
                        <a:pt x="7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2433725" y="4401875"/>
                  <a:ext cx="772850" cy="634000"/>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4097300" y="4401875"/>
                  <a:ext cx="775475" cy="910825"/>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3"/>
                <p:cNvSpPr/>
                <p:nvPr/>
              </p:nvSpPr>
              <p:spPr>
                <a:xfrm>
                  <a:off x="3812600" y="238125"/>
                  <a:ext cx="642750" cy="642750"/>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3"/>
                <p:cNvSpPr/>
                <p:nvPr/>
              </p:nvSpPr>
              <p:spPr>
                <a:xfrm>
                  <a:off x="3277300" y="509700"/>
                  <a:ext cx="1039200" cy="1055800"/>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3"/>
                <p:cNvSpPr/>
                <p:nvPr/>
              </p:nvSpPr>
              <p:spPr>
                <a:xfrm>
                  <a:off x="1869575" y="50620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3"/>
                <p:cNvSpPr/>
                <p:nvPr/>
              </p:nvSpPr>
              <p:spPr>
                <a:xfrm>
                  <a:off x="186957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5348700" y="2745275"/>
                  <a:ext cx="763250" cy="763250"/>
                </a:xfrm>
                <a:custGeom>
                  <a:avLst/>
                  <a:gdLst/>
                  <a:ahLst/>
                  <a:cxnLst/>
                  <a:rect l="l" t="t" r="r" b="b"/>
                  <a:pathLst>
                    <a:path w="30530" h="30530" extrusionOk="0">
                      <a:moveTo>
                        <a:pt x="23404" y="3144"/>
                      </a:moveTo>
                      <a:lnTo>
                        <a:pt x="27386" y="7126"/>
                      </a:lnTo>
                      <a:lnTo>
                        <a:pt x="7126" y="27386"/>
                      </a:lnTo>
                      <a:lnTo>
                        <a:pt x="3144" y="23404"/>
                      </a:lnTo>
                      <a:lnTo>
                        <a:pt x="23404" y="3144"/>
                      </a:lnTo>
                      <a:close/>
                      <a:moveTo>
                        <a:pt x="23404" y="0"/>
                      </a:moveTo>
                      <a:lnTo>
                        <a:pt x="0" y="23404"/>
                      </a:lnTo>
                      <a:lnTo>
                        <a:pt x="7126" y="30530"/>
                      </a:lnTo>
                      <a:lnTo>
                        <a:pt x="30530" y="7126"/>
                      </a:lnTo>
                      <a:lnTo>
                        <a:pt x="2340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4932150" y="1764600"/>
                  <a:ext cx="772850" cy="77285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p:nvPr/>
              </p:nvSpPr>
              <p:spPr>
                <a:xfrm>
                  <a:off x="5209850" y="2191625"/>
                  <a:ext cx="634875" cy="762375"/>
                </a:xfrm>
                <a:custGeom>
                  <a:avLst/>
                  <a:gdLst/>
                  <a:ahLst/>
                  <a:cxnLst/>
                  <a:rect l="l" t="t" r="r" b="b"/>
                  <a:pathLst>
                    <a:path w="25395" h="30495" extrusionOk="0">
                      <a:moveTo>
                        <a:pt x="18234" y="3074"/>
                      </a:moveTo>
                      <a:lnTo>
                        <a:pt x="22146" y="6707"/>
                      </a:lnTo>
                      <a:lnTo>
                        <a:pt x="16662" y="12051"/>
                      </a:lnTo>
                      <a:lnTo>
                        <a:pt x="22216" y="17780"/>
                      </a:lnTo>
                      <a:lnTo>
                        <a:pt x="12680" y="27351"/>
                      </a:lnTo>
                      <a:lnTo>
                        <a:pt x="3144" y="17815"/>
                      </a:lnTo>
                      <a:lnTo>
                        <a:pt x="18234" y="3074"/>
                      </a:lnTo>
                      <a:close/>
                      <a:moveTo>
                        <a:pt x="18234" y="0"/>
                      </a:moveTo>
                      <a:lnTo>
                        <a:pt x="0" y="17815"/>
                      </a:lnTo>
                      <a:lnTo>
                        <a:pt x="12680" y="30495"/>
                      </a:lnTo>
                      <a:lnTo>
                        <a:pt x="25360" y="17850"/>
                      </a:lnTo>
                      <a:lnTo>
                        <a:pt x="19806" y="12121"/>
                      </a:lnTo>
                      <a:lnTo>
                        <a:pt x="25395" y="6707"/>
                      </a:lnTo>
                      <a:lnTo>
                        <a:pt x="1823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5209850" y="1079950"/>
                  <a:ext cx="1049675" cy="772875"/>
                </a:xfrm>
                <a:custGeom>
                  <a:avLst/>
                  <a:gdLst/>
                  <a:ahLst/>
                  <a:cxnLst/>
                  <a:rect l="l" t="t" r="r" b="b"/>
                  <a:pathLst>
                    <a:path w="41987" h="30915" extrusionOk="0">
                      <a:moveTo>
                        <a:pt x="7126" y="3144"/>
                      </a:moveTo>
                      <a:lnTo>
                        <a:pt x="23788" y="19806"/>
                      </a:lnTo>
                      <a:lnTo>
                        <a:pt x="34861" y="8698"/>
                      </a:lnTo>
                      <a:lnTo>
                        <a:pt x="38843" y="12680"/>
                      </a:lnTo>
                      <a:lnTo>
                        <a:pt x="23788" y="27770"/>
                      </a:lnTo>
                      <a:lnTo>
                        <a:pt x="3144" y="7126"/>
                      </a:lnTo>
                      <a:lnTo>
                        <a:pt x="7126" y="3144"/>
                      </a:lnTo>
                      <a:close/>
                      <a:moveTo>
                        <a:pt x="7126" y="0"/>
                      </a:moveTo>
                      <a:lnTo>
                        <a:pt x="0" y="7126"/>
                      </a:lnTo>
                      <a:lnTo>
                        <a:pt x="23788" y="30914"/>
                      </a:lnTo>
                      <a:lnTo>
                        <a:pt x="41987" y="12680"/>
                      </a:lnTo>
                      <a:lnTo>
                        <a:pt x="34861" y="5554"/>
                      </a:lnTo>
                      <a:lnTo>
                        <a:pt x="23788" y="16662"/>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3"/>
                <p:cNvSpPr/>
                <p:nvPr/>
              </p:nvSpPr>
              <p:spPr>
                <a:xfrm>
                  <a:off x="5071000" y="3429925"/>
                  <a:ext cx="1189400" cy="1050550"/>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44" y="29342"/>
                      </a:lnTo>
                      <a:lnTo>
                        <a:pt x="29342" y="3144"/>
                      </a:lnTo>
                      <a:close/>
                      <a:moveTo>
                        <a:pt x="29342" y="0"/>
                      </a:moveTo>
                      <a:lnTo>
                        <a:pt x="0" y="29342"/>
                      </a:lnTo>
                      <a:lnTo>
                        <a:pt x="7126" y="36468"/>
                      </a:lnTo>
                      <a:lnTo>
                        <a:pt x="12680" y="30914"/>
                      </a:lnTo>
                      <a:lnTo>
                        <a:pt x="23788" y="42022"/>
                      </a:lnTo>
                      <a:lnTo>
                        <a:pt x="36468" y="29342"/>
                      </a:lnTo>
                      <a:lnTo>
                        <a:pt x="29342" y="22216"/>
                      </a:lnTo>
                      <a:lnTo>
                        <a:pt x="23788"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3"/>
                <p:cNvSpPr/>
                <p:nvPr/>
              </p:nvSpPr>
              <p:spPr>
                <a:xfrm>
                  <a:off x="5765250" y="1486900"/>
                  <a:ext cx="771975" cy="772850"/>
                </a:xfrm>
                <a:custGeom>
                  <a:avLst/>
                  <a:gdLst/>
                  <a:ahLst/>
                  <a:cxnLst/>
                  <a:rect l="l" t="t" r="r" b="b"/>
                  <a:pathLst>
                    <a:path w="30879" h="30914" extrusionOk="0">
                      <a:moveTo>
                        <a:pt x="23788" y="3144"/>
                      </a:moveTo>
                      <a:lnTo>
                        <a:pt x="27770" y="7126"/>
                      </a:lnTo>
                      <a:lnTo>
                        <a:pt x="7091" y="27770"/>
                      </a:lnTo>
                      <a:lnTo>
                        <a:pt x="3144" y="23788"/>
                      </a:lnTo>
                      <a:lnTo>
                        <a:pt x="23788" y="3144"/>
                      </a:lnTo>
                      <a:close/>
                      <a:moveTo>
                        <a:pt x="23753" y="0"/>
                      </a:moveTo>
                      <a:lnTo>
                        <a:pt x="0" y="23788"/>
                      </a:lnTo>
                      <a:lnTo>
                        <a:pt x="7091" y="30914"/>
                      </a:lnTo>
                      <a:lnTo>
                        <a:pt x="30879" y="7126"/>
                      </a:lnTo>
                      <a:lnTo>
                        <a:pt x="23753"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5479675" y="777800"/>
                  <a:ext cx="502150" cy="519625"/>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3"/>
                <p:cNvSpPr/>
                <p:nvPr/>
              </p:nvSpPr>
              <p:spPr>
                <a:xfrm>
                  <a:off x="5755625" y="50620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3"/>
                <p:cNvSpPr/>
                <p:nvPr/>
              </p:nvSpPr>
              <p:spPr>
                <a:xfrm>
                  <a:off x="575562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3"/>
                <p:cNvSpPr/>
                <p:nvPr/>
              </p:nvSpPr>
              <p:spPr>
                <a:xfrm>
                  <a:off x="2433725" y="515825"/>
                  <a:ext cx="772850" cy="634000"/>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3"/>
                <p:cNvSpPr/>
                <p:nvPr/>
              </p:nvSpPr>
              <p:spPr>
                <a:xfrm>
                  <a:off x="4097300" y="515825"/>
                  <a:ext cx="775475" cy="910825"/>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3"/>
                <p:cNvSpPr/>
                <p:nvPr/>
              </p:nvSpPr>
              <p:spPr>
                <a:xfrm>
                  <a:off x="2294875" y="932375"/>
                  <a:ext cx="911700" cy="771975"/>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3"/>
                <p:cNvSpPr/>
                <p:nvPr/>
              </p:nvSpPr>
              <p:spPr>
                <a:xfrm>
                  <a:off x="1462625" y="2745275"/>
                  <a:ext cx="763275" cy="763250"/>
                </a:xfrm>
                <a:custGeom>
                  <a:avLst/>
                  <a:gdLst/>
                  <a:ahLst/>
                  <a:cxnLst/>
                  <a:rect l="l" t="t" r="r" b="b"/>
                  <a:pathLst>
                    <a:path w="30531" h="30530" extrusionOk="0">
                      <a:moveTo>
                        <a:pt x="23405" y="3144"/>
                      </a:moveTo>
                      <a:lnTo>
                        <a:pt x="27387" y="7126"/>
                      </a:lnTo>
                      <a:lnTo>
                        <a:pt x="7127" y="27386"/>
                      </a:lnTo>
                      <a:lnTo>
                        <a:pt x="3145" y="23404"/>
                      </a:lnTo>
                      <a:lnTo>
                        <a:pt x="23405" y="3144"/>
                      </a:lnTo>
                      <a:close/>
                      <a:moveTo>
                        <a:pt x="23405" y="0"/>
                      </a:moveTo>
                      <a:lnTo>
                        <a:pt x="1" y="23404"/>
                      </a:lnTo>
                      <a:lnTo>
                        <a:pt x="7127" y="30530"/>
                      </a:lnTo>
                      <a:lnTo>
                        <a:pt x="30531" y="7126"/>
                      </a:lnTo>
                      <a:lnTo>
                        <a:pt x="2340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3"/>
                <p:cNvSpPr/>
                <p:nvPr/>
              </p:nvSpPr>
              <p:spPr>
                <a:xfrm>
                  <a:off x="1323775" y="2191625"/>
                  <a:ext cx="634900" cy="762375"/>
                </a:xfrm>
                <a:custGeom>
                  <a:avLst/>
                  <a:gdLst/>
                  <a:ahLst/>
                  <a:cxnLst/>
                  <a:rect l="l" t="t" r="r" b="b"/>
                  <a:pathLst>
                    <a:path w="25396" h="30495" extrusionOk="0">
                      <a:moveTo>
                        <a:pt x="18235" y="3074"/>
                      </a:moveTo>
                      <a:lnTo>
                        <a:pt x="22147" y="6707"/>
                      </a:lnTo>
                      <a:lnTo>
                        <a:pt x="16663" y="12051"/>
                      </a:lnTo>
                      <a:lnTo>
                        <a:pt x="22217" y="17780"/>
                      </a:lnTo>
                      <a:lnTo>
                        <a:pt x="12681" y="27351"/>
                      </a:lnTo>
                      <a:lnTo>
                        <a:pt x="3145" y="17815"/>
                      </a:lnTo>
                      <a:lnTo>
                        <a:pt x="18235" y="3074"/>
                      </a:lnTo>
                      <a:close/>
                      <a:moveTo>
                        <a:pt x="18200" y="0"/>
                      </a:moveTo>
                      <a:lnTo>
                        <a:pt x="1" y="17815"/>
                      </a:lnTo>
                      <a:lnTo>
                        <a:pt x="12681" y="30495"/>
                      </a:lnTo>
                      <a:lnTo>
                        <a:pt x="25361" y="17850"/>
                      </a:lnTo>
                      <a:lnTo>
                        <a:pt x="19807" y="12121"/>
                      </a:lnTo>
                      <a:lnTo>
                        <a:pt x="25396" y="6707"/>
                      </a:lnTo>
                      <a:lnTo>
                        <a:pt x="1820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3"/>
                <p:cNvSpPr/>
                <p:nvPr/>
              </p:nvSpPr>
              <p:spPr>
                <a:xfrm>
                  <a:off x="1323775" y="1079950"/>
                  <a:ext cx="1049700" cy="772875"/>
                </a:xfrm>
                <a:custGeom>
                  <a:avLst/>
                  <a:gdLst/>
                  <a:ahLst/>
                  <a:cxnLst/>
                  <a:rect l="l" t="t" r="r" b="b"/>
                  <a:pathLst>
                    <a:path w="41988" h="30915" extrusionOk="0">
                      <a:moveTo>
                        <a:pt x="7127" y="3144"/>
                      </a:moveTo>
                      <a:lnTo>
                        <a:pt x="23789" y="19806"/>
                      </a:lnTo>
                      <a:lnTo>
                        <a:pt x="34862" y="8698"/>
                      </a:lnTo>
                      <a:lnTo>
                        <a:pt x="38844" y="12680"/>
                      </a:lnTo>
                      <a:lnTo>
                        <a:pt x="23789" y="27770"/>
                      </a:lnTo>
                      <a:lnTo>
                        <a:pt x="3145" y="7126"/>
                      </a:lnTo>
                      <a:lnTo>
                        <a:pt x="7127" y="3144"/>
                      </a:lnTo>
                      <a:close/>
                      <a:moveTo>
                        <a:pt x="7127" y="0"/>
                      </a:moveTo>
                      <a:lnTo>
                        <a:pt x="1" y="7126"/>
                      </a:lnTo>
                      <a:lnTo>
                        <a:pt x="23789" y="30914"/>
                      </a:lnTo>
                      <a:lnTo>
                        <a:pt x="41988" y="12680"/>
                      </a:lnTo>
                      <a:lnTo>
                        <a:pt x="34862" y="5554"/>
                      </a:lnTo>
                      <a:lnTo>
                        <a:pt x="23789" y="16662"/>
                      </a:lnTo>
                      <a:lnTo>
                        <a:pt x="7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3"/>
                <p:cNvSpPr/>
                <p:nvPr/>
              </p:nvSpPr>
              <p:spPr>
                <a:xfrm>
                  <a:off x="1184950" y="3429925"/>
                  <a:ext cx="1189400" cy="1050550"/>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09" y="29342"/>
                      </a:lnTo>
                      <a:lnTo>
                        <a:pt x="29342" y="3144"/>
                      </a:lnTo>
                      <a:close/>
                      <a:moveTo>
                        <a:pt x="29342" y="0"/>
                      </a:moveTo>
                      <a:lnTo>
                        <a:pt x="0" y="29342"/>
                      </a:lnTo>
                      <a:lnTo>
                        <a:pt x="7126" y="36468"/>
                      </a:lnTo>
                      <a:lnTo>
                        <a:pt x="12680" y="30914"/>
                      </a:lnTo>
                      <a:lnTo>
                        <a:pt x="23788" y="42022"/>
                      </a:lnTo>
                      <a:lnTo>
                        <a:pt x="36468" y="29342"/>
                      </a:lnTo>
                      <a:lnTo>
                        <a:pt x="29342" y="22216"/>
                      </a:lnTo>
                      <a:lnTo>
                        <a:pt x="23753"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3"/>
                <p:cNvSpPr/>
                <p:nvPr/>
              </p:nvSpPr>
              <p:spPr>
                <a:xfrm>
                  <a:off x="1878325" y="1486900"/>
                  <a:ext cx="772850" cy="772850"/>
                </a:xfrm>
                <a:custGeom>
                  <a:avLst/>
                  <a:gdLst/>
                  <a:ahLst/>
                  <a:cxnLst/>
                  <a:rect l="l" t="t" r="r" b="b"/>
                  <a:pathLst>
                    <a:path w="30914" h="30914" extrusionOk="0">
                      <a:moveTo>
                        <a:pt x="23823" y="3144"/>
                      </a:moveTo>
                      <a:lnTo>
                        <a:pt x="27805" y="7126"/>
                      </a:lnTo>
                      <a:lnTo>
                        <a:pt x="7126" y="27770"/>
                      </a:lnTo>
                      <a:lnTo>
                        <a:pt x="3144" y="23788"/>
                      </a:lnTo>
                      <a:lnTo>
                        <a:pt x="23823"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3"/>
                <p:cNvSpPr/>
                <p:nvPr/>
              </p:nvSpPr>
              <p:spPr>
                <a:xfrm>
                  <a:off x="1593625" y="777800"/>
                  <a:ext cx="502150" cy="519625"/>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3"/>
                <p:cNvSpPr/>
                <p:nvPr/>
              </p:nvSpPr>
              <p:spPr>
                <a:xfrm>
                  <a:off x="1869575" y="50620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3"/>
                <p:cNvSpPr/>
                <p:nvPr/>
              </p:nvSpPr>
              <p:spPr>
                <a:xfrm>
                  <a:off x="186957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9" name="Google Shape;409;p13"/>
              <p:cNvSpPr/>
              <p:nvPr/>
            </p:nvSpPr>
            <p:spPr>
              <a:xfrm>
                <a:off x="4558055" y="2054607"/>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3"/>
              <p:cNvSpPr/>
              <p:nvPr/>
            </p:nvSpPr>
            <p:spPr>
              <a:xfrm>
                <a:off x="4556970" y="3157713"/>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13"/>
            <p:cNvSpPr/>
            <p:nvPr/>
          </p:nvSpPr>
          <p:spPr>
            <a:xfrm>
              <a:off x="6193812" y="4838971"/>
              <a:ext cx="625880" cy="647661"/>
            </a:xfrm>
            <a:custGeom>
              <a:avLst/>
              <a:gdLst/>
              <a:ahLst/>
              <a:cxnLst/>
              <a:rect l="l" t="t" r="r" b="b"/>
              <a:pathLst>
                <a:path w="20086" h="20785" extrusionOk="0">
                  <a:moveTo>
                    <a:pt x="7162" y="3284"/>
                  </a:moveTo>
                  <a:lnTo>
                    <a:pt x="17012" y="13309"/>
                  </a:lnTo>
                  <a:lnTo>
                    <a:pt x="12960" y="17640"/>
                  </a:lnTo>
                  <a:lnTo>
                    <a:pt x="3075" y="8035"/>
                  </a:lnTo>
                  <a:lnTo>
                    <a:pt x="7162" y="3284"/>
                  </a:lnTo>
                  <a:close/>
                  <a:moveTo>
                    <a:pt x="7022" y="0"/>
                  </a:moveTo>
                  <a:lnTo>
                    <a:pt x="1" y="8174"/>
                  </a:lnTo>
                  <a:lnTo>
                    <a:pt x="13065" y="20784"/>
                  </a:lnTo>
                  <a:lnTo>
                    <a:pt x="20086" y="13274"/>
                  </a:lnTo>
                  <a:lnTo>
                    <a:pt x="702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3"/>
            <p:cNvSpPr/>
            <p:nvPr/>
          </p:nvSpPr>
          <p:spPr>
            <a:xfrm>
              <a:off x="8960633" y="4166320"/>
              <a:ext cx="801124" cy="801124"/>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3"/>
            <p:cNvSpPr/>
            <p:nvPr/>
          </p:nvSpPr>
          <p:spPr>
            <a:xfrm>
              <a:off x="8292345" y="4504811"/>
              <a:ext cx="1296349" cy="1315949"/>
            </a:xfrm>
            <a:custGeom>
              <a:avLst/>
              <a:gdLst/>
              <a:ahLst/>
              <a:cxnLst/>
              <a:rect l="l" t="t" r="r" b="b"/>
              <a:pathLst>
                <a:path w="41603" h="42232" extrusionOk="0">
                  <a:moveTo>
                    <a:pt x="7126" y="3249"/>
                  </a:moveTo>
                  <a:lnTo>
                    <a:pt x="38494" y="35106"/>
                  </a:lnTo>
                  <a:lnTo>
                    <a:pt x="34477" y="39088"/>
                  </a:lnTo>
                  <a:lnTo>
                    <a:pt x="3074" y="7685"/>
                  </a:lnTo>
                  <a:lnTo>
                    <a:pt x="7126" y="3249"/>
                  </a:lnTo>
                  <a:close/>
                  <a:moveTo>
                    <a:pt x="7056" y="1"/>
                  </a:moveTo>
                  <a:lnTo>
                    <a:pt x="0" y="7755"/>
                  </a:lnTo>
                  <a:lnTo>
                    <a:pt x="34477" y="42232"/>
                  </a:lnTo>
                  <a:lnTo>
                    <a:pt x="41603" y="35141"/>
                  </a:lnTo>
                  <a:lnTo>
                    <a:pt x="7056"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3"/>
            <p:cNvSpPr/>
            <p:nvPr/>
          </p:nvSpPr>
          <p:spPr>
            <a:xfrm>
              <a:off x="6538847" y="4500449"/>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3"/>
            <p:cNvSpPr/>
            <p:nvPr/>
          </p:nvSpPr>
          <p:spPr>
            <a:xfrm>
              <a:off x="7242003" y="4512445"/>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3"/>
            <p:cNvSpPr/>
            <p:nvPr/>
          </p:nvSpPr>
          <p:spPr>
            <a:xfrm>
              <a:off x="9315483" y="4512445"/>
              <a:ext cx="966552" cy="1135252"/>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3"/>
            <p:cNvSpPr/>
            <p:nvPr/>
          </p:nvSpPr>
          <p:spPr>
            <a:xfrm>
              <a:off x="6193812" y="4838971"/>
              <a:ext cx="625880" cy="647661"/>
            </a:xfrm>
            <a:custGeom>
              <a:avLst/>
              <a:gdLst/>
              <a:ahLst/>
              <a:cxnLst/>
              <a:rect l="l" t="t" r="r" b="b"/>
              <a:pathLst>
                <a:path w="20086" h="20785" extrusionOk="0">
                  <a:moveTo>
                    <a:pt x="7162" y="3284"/>
                  </a:moveTo>
                  <a:lnTo>
                    <a:pt x="17012" y="13309"/>
                  </a:lnTo>
                  <a:lnTo>
                    <a:pt x="12960" y="17640"/>
                  </a:lnTo>
                  <a:lnTo>
                    <a:pt x="3075" y="8035"/>
                  </a:lnTo>
                  <a:lnTo>
                    <a:pt x="7162" y="3284"/>
                  </a:lnTo>
                  <a:close/>
                  <a:moveTo>
                    <a:pt x="7022" y="0"/>
                  </a:moveTo>
                  <a:lnTo>
                    <a:pt x="1" y="8174"/>
                  </a:lnTo>
                  <a:lnTo>
                    <a:pt x="13065" y="20784"/>
                  </a:lnTo>
                  <a:lnTo>
                    <a:pt x="20086" y="13274"/>
                  </a:lnTo>
                  <a:lnTo>
                    <a:pt x="702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3"/>
            <p:cNvSpPr/>
            <p:nvPr/>
          </p:nvSpPr>
          <p:spPr>
            <a:xfrm>
              <a:off x="6538847" y="4500449"/>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3"/>
            <p:cNvSpPr/>
            <p:nvPr/>
          </p:nvSpPr>
          <p:spPr>
            <a:xfrm>
              <a:off x="8453442" y="1225346"/>
              <a:ext cx="789127" cy="790218"/>
            </a:xfrm>
            <a:custGeom>
              <a:avLst/>
              <a:gdLst/>
              <a:ahLst/>
              <a:cxnLst/>
              <a:rect l="l" t="t" r="r" b="b"/>
              <a:pathLst>
                <a:path w="25325" h="25360" extrusionOk="0">
                  <a:moveTo>
                    <a:pt x="7126" y="3144"/>
                  </a:moveTo>
                  <a:lnTo>
                    <a:pt x="22216" y="18234"/>
                  </a:lnTo>
                  <a:lnTo>
                    <a:pt x="18234" y="22216"/>
                  </a:lnTo>
                  <a:lnTo>
                    <a:pt x="3144" y="7126"/>
                  </a:lnTo>
                  <a:lnTo>
                    <a:pt x="7126" y="3144"/>
                  </a:lnTo>
                  <a:close/>
                  <a:moveTo>
                    <a:pt x="7126" y="0"/>
                  </a:moveTo>
                  <a:lnTo>
                    <a:pt x="0" y="7126"/>
                  </a:lnTo>
                  <a:lnTo>
                    <a:pt x="18234" y="25360"/>
                  </a:lnTo>
                  <a:lnTo>
                    <a:pt x="25325" y="18234"/>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3"/>
            <p:cNvSpPr/>
            <p:nvPr/>
          </p:nvSpPr>
          <p:spPr>
            <a:xfrm>
              <a:off x="7934254" y="534186"/>
              <a:ext cx="2692816" cy="1654440"/>
            </a:xfrm>
            <a:custGeom>
              <a:avLst/>
              <a:gdLst/>
              <a:ahLst/>
              <a:cxnLst/>
              <a:rect l="l" t="t" r="r" b="b"/>
              <a:pathLst>
                <a:path w="86419" h="53095" extrusionOk="0">
                  <a:moveTo>
                    <a:pt x="23788" y="3109"/>
                  </a:moveTo>
                  <a:lnTo>
                    <a:pt x="45969" y="25325"/>
                  </a:lnTo>
                  <a:lnTo>
                    <a:pt x="57461" y="13868"/>
                  </a:lnTo>
                  <a:lnTo>
                    <a:pt x="66997" y="23404"/>
                  </a:lnTo>
                  <a:lnTo>
                    <a:pt x="63015" y="27351"/>
                  </a:lnTo>
                  <a:lnTo>
                    <a:pt x="57461" y="21832"/>
                  </a:lnTo>
                  <a:lnTo>
                    <a:pt x="49986" y="29307"/>
                  </a:lnTo>
                  <a:lnTo>
                    <a:pt x="62631" y="41987"/>
                  </a:lnTo>
                  <a:lnTo>
                    <a:pt x="79293" y="25325"/>
                  </a:lnTo>
                  <a:lnTo>
                    <a:pt x="83275" y="29307"/>
                  </a:lnTo>
                  <a:lnTo>
                    <a:pt x="62631" y="49951"/>
                  </a:lnTo>
                  <a:lnTo>
                    <a:pt x="23788" y="11073"/>
                  </a:lnTo>
                  <a:lnTo>
                    <a:pt x="7126" y="27735"/>
                  </a:lnTo>
                  <a:lnTo>
                    <a:pt x="3144" y="23753"/>
                  </a:lnTo>
                  <a:lnTo>
                    <a:pt x="23788" y="3109"/>
                  </a:lnTo>
                  <a:close/>
                  <a:moveTo>
                    <a:pt x="23788" y="0"/>
                  </a:moveTo>
                  <a:lnTo>
                    <a:pt x="0" y="23753"/>
                  </a:lnTo>
                  <a:lnTo>
                    <a:pt x="7126" y="30879"/>
                  </a:lnTo>
                  <a:lnTo>
                    <a:pt x="23788" y="14217"/>
                  </a:lnTo>
                  <a:lnTo>
                    <a:pt x="62631" y="53095"/>
                  </a:lnTo>
                  <a:lnTo>
                    <a:pt x="86419" y="29307"/>
                  </a:lnTo>
                  <a:lnTo>
                    <a:pt x="79293" y="22181"/>
                  </a:lnTo>
                  <a:lnTo>
                    <a:pt x="62631" y="38843"/>
                  </a:lnTo>
                  <a:lnTo>
                    <a:pt x="53095" y="29307"/>
                  </a:lnTo>
                  <a:lnTo>
                    <a:pt x="57461" y="24941"/>
                  </a:lnTo>
                  <a:lnTo>
                    <a:pt x="62980" y="30495"/>
                  </a:lnTo>
                  <a:lnTo>
                    <a:pt x="70106" y="23369"/>
                  </a:lnTo>
                  <a:lnTo>
                    <a:pt x="57461" y="10724"/>
                  </a:lnTo>
                  <a:lnTo>
                    <a:pt x="45969" y="22181"/>
                  </a:lnTo>
                  <a:lnTo>
                    <a:pt x="23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3"/>
            <p:cNvSpPr/>
            <p:nvPr/>
          </p:nvSpPr>
          <p:spPr>
            <a:xfrm>
              <a:off x="7404160" y="1214440"/>
              <a:ext cx="1147249" cy="974186"/>
            </a:xfrm>
            <a:custGeom>
              <a:avLst/>
              <a:gdLst/>
              <a:ahLst/>
              <a:cxnLst/>
              <a:rect l="l" t="t" r="r" b="b"/>
              <a:pathLst>
                <a:path w="36818" h="31264" extrusionOk="0">
                  <a:moveTo>
                    <a:pt x="7092" y="3110"/>
                  </a:moveTo>
                  <a:lnTo>
                    <a:pt x="24138" y="20156"/>
                  </a:lnTo>
                  <a:lnTo>
                    <a:pt x="29692" y="14602"/>
                  </a:lnTo>
                  <a:lnTo>
                    <a:pt x="33674" y="18584"/>
                  </a:lnTo>
                  <a:lnTo>
                    <a:pt x="24138" y="28120"/>
                  </a:lnTo>
                  <a:lnTo>
                    <a:pt x="3110" y="7127"/>
                  </a:lnTo>
                  <a:lnTo>
                    <a:pt x="7092" y="3110"/>
                  </a:lnTo>
                  <a:close/>
                  <a:moveTo>
                    <a:pt x="7127" y="1"/>
                  </a:moveTo>
                  <a:lnTo>
                    <a:pt x="1" y="7127"/>
                  </a:lnTo>
                  <a:lnTo>
                    <a:pt x="24138" y="31264"/>
                  </a:lnTo>
                  <a:lnTo>
                    <a:pt x="36818" y="18584"/>
                  </a:lnTo>
                  <a:lnTo>
                    <a:pt x="29692" y="11458"/>
                  </a:lnTo>
                  <a:lnTo>
                    <a:pt x="24138" y="17012"/>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3"/>
            <p:cNvSpPr/>
            <p:nvPr/>
          </p:nvSpPr>
          <p:spPr>
            <a:xfrm>
              <a:off x="7934254" y="1917596"/>
              <a:ext cx="1308315" cy="963280"/>
            </a:xfrm>
            <a:custGeom>
              <a:avLst/>
              <a:gdLst/>
              <a:ahLst/>
              <a:cxnLst/>
              <a:rect l="l" t="t" r="r" b="b"/>
              <a:pathLst>
                <a:path w="41987" h="30914" extrusionOk="0">
                  <a:moveTo>
                    <a:pt x="23788" y="3144"/>
                  </a:moveTo>
                  <a:lnTo>
                    <a:pt x="38878" y="18234"/>
                  </a:lnTo>
                  <a:lnTo>
                    <a:pt x="34896" y="22216"/>
                  </a:lnTo>
                  <a:lnTo>
                    <a:pt x="23788" y="11108"/>
                  </a:lnTo>
                  <a:lnTo>
                    <a:pt x="7126" y="27770"/>
                  </a:lnTo>
                  <a:lnTo>
                    <a:pt x="3144" y="23788"/>
                  </a:lnTo>
                  <a:lnTo>
                    <a:pt x="23788" y="3144"/>
                  </a:lnTo>
                  <a:close/>
                  <a:moveTo>
                    <a:pt x="23788" y="0"/>
                  </a:moveTo>
                  <a:lnTo>
                    <a:pt x="0" y="23788"/>
                  </a:lnTo>
                  <a:lnTo>
                    <a:pt x="7126" y="30914"/>
                  </a:lnTo>
                  <a:lnTo>
                    <a:pt x="23788" y="14252"/>
                  </a:lnTo>
                  <a:lnTo>
                    <a:pt x="34896" y="25360"/>
                  </a:lnTo>
                  <a:lnTo>
                    <a:pt x="41987" y="18234"/>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3"/>
            <p:cNvSpPr/>
            <p:nvPr/>
          </p:nvSpPr>
          <p:spPr>
            <a:xfrm>
              <a:off x="8453442" y="2263722"/>
              <a:ext cx="1481378" cy="1135252"/>
            </a:xfrm>
            <a:custGeom>
              <a:avLst/>
              <a:gdLst/>
              <a:ahLst/>
              <a:cxnLst/>
              <a:rect l="l" t="t" r="r" b="b"/>
              <a:pathLst>
                <a:path w="47541" h="36433" extrusionOk="0">
                  <a:moveTo>
                    <a:pt x="40450" y="3109"/>
                  </a:moveTo>
                  <a:lnTo>
                    <a:pt x="44432" y="7091"/>
                  </a:lnTo>
                  <a:lnTo>
                    <a:pt x="18234" y="33289"/>
                  </a:lnTo>
                  <a:lnTo>
                    <a:pt x="3144" y="18234"/>
                  </a:lnTo>
                  <a:lnTo>
                    <a:pt x="7126" y="14252"/>
                  </a:lnTo>
                  <a:lnTo>
                    <a:pt x="18234" y="25325"/>
                  </a:lnTo>
                  <a:lnTo>
                    <a:pt x="40450" y="3109"/>
                  </a:lnTo>
                  <a:close/>
                  <a:moveTo>
                    <a:pt x="40415" y="0"/>
                  </a:moveTo>
                  <a:lnTo>
                    <a:pt x="18234" y="22216"/>
                  </a:lnTo>
                  <a:lnTo>
                    <a:pt x="7126" y="11108"/>
                  </a:lnTo>
                  <a:lnTo>
                    <a:pt x="0" y="18234"/>
                  </a:lnTo>
                  <a:lnTo>
                    <a:pt x="18234" y="36433"/>
                  </a:lnTo>
                  <a:lnTo>
                    <a:pt x="47541" y="7126"/>
                  </a:lnTo>
                  <a:lnTo>
                    <a:pt x="4041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3"/>
            <p:cNvSpPr/>
            <p:nvPr/>
          </p:nvSpPr>
          <p:spPr>
            <a:xfrm>
              <a:off x="8107317" y="2955972"/>
              <a:ext cx="616064" cy="616064"/>
            </a:xfrm>
            <a:custGeom>
              <a:avLst/>
              <a:gdLst/>
              <a:ahLst/>
              <a:cxnLst/>
              <a:rect l="l" t="t" r="r" b="b"/>
              <a:pathLst>
                <a:path w="19771" h="19771" extrusionOk="0">
                  <a:moveTo>
                    <a:pt x="7126" y="3109"/>
                  </a:moveTo>
                  <a:lnTo>
                    <a:pt x="16662" y="12645"/>
                  </a:lnTo>
                  <a:lnTo>
                    <a:pt x="12680" y="16627"/>
                  </a:lnTo>
                  <a:lnTo>
                    <a:pt x="3144" y="7126"/>
                  </a:lnTo>
                  <a:lnTo>
                    <a:pt x="7126" y="3109"/>
                  </a:lnTo>
                  <a:close/>
                  <a:moveTo>
                    <a:pt x="7126" y="0"/>
                  </a:moveTo>
                  <a:lnTo>
                    <a:pt x="0" y="7126"/>
                  </a:lnTo>
                  <a:lnTo>
                    <a:pt x="12680" y="19771"/>
                  </a:lnTo>
                  <a:lnTo>
                    <a:pt x="19771" y="12645"/>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3"/>
            <p:cNvSpPr/>
            <p:nvPr/>
          </p:nvSpPr>
          <p:spPr>
            <a:xfrm>
              <a:off x="9491818" y="2609847"/>
              <a:ext cx="1481378" cy="1135252"/>
            </a:xfrm>
            <a:custGeom>
              <a:avLst/>
              <a:gdLst/>
              <a:ahLst/>
              <a:cxnLst/>
              <a:rect l="l" t="t" r="r" b="b"/>
              <a:pathLst>
                <a:path w="47541" h="36433" extrusionOk="0">
                  <a:moveTo>
                    <a:pt x="18199" y="3109"/>
                  </a:moveTo>
                  <a:lnTo>
                    <a:pt x="44397" y="29307"/>
                  </a:lnTo>
                  <a:lnTo>
                    <a:pt x="40415" y="33289"/>
                  </a:lnTo>
                  <a:lnTo>
                    <a:pt x="29307" y="22181"/>
                  </a:lnTo>
                  <a:lnTo>
                    <a:pt x="18199" y="33289"/>
                  </a:lnTo>
                  <a:lnTo>
                    <a:pt x="14217" y="29307"/>
                  </a:lnTo>
                  <a:lnTo>
                    <a:pt x="25325" y="18199"/>
                  </a:lnTo>
                  <a:lnTo>
                    <a:pt x="18199" y="11108"/>
                  </a:lnTo>
                  <a:lnTo>
                    <a:pt x="7091" y="22181"/>
                  </a:lnTo>
                  <a:lnTo>
                    <a:pt x="3109" y="18199"/>
                  </a:lnTo>
                  <a:lnTo>
                    <a:pt x="18199" y="3109"/>
                  </a:lnTo>
                  <a:close/>
                  <a:moveTo>
                    <a:pt x="18199" y="0"/>
                  </a:moveTo>
                  <a:lnTo>
                    <a:pt x="0" y="18199"/>
                  </a:lnTo>
                  <a:lnTo>
                    <a:pt x="7126" y="25325"/>
                  </a:lnTo>
                  <a:lnTo>
                    <a:pt x="18199" y="14217"/>
                  </a:lnTo>
                  <a:lnTo>
                    <a:pt x="22181" y="18199"/>
                  </a:lnTo>
                  <a:lnTo>
                    <a:pt x="11108" y="29307"/>
                  </a:lnTo>
                  <a:lnTo>
                    <a:pt x="18199" y="36433"/>
                  </a:lnTo>
                  <a:lnTo>
                    <a:pt x="29307" y="25325"/>
                  </a:lnTo>
                  <a:lnTo>
                    <a:pt x="40415" y="36433"/>
                  </a:lnTo>
                  <a:lnTo>
                    <a:pt x="47541" y="29307"/>
                  </a:lnTo>
                  <a:lnTo>
                    <a:pt x="1819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3"/>
            <p:cNvSpPr/>
            <p:nvPr/>
          </p:nvSpPr>
          <p:spPr>
            <a:xfrm>
              <a:off x="9145692" y="3301007"/>
              <a:ext cx="1481378" cy="1136343"/>
            </a:xfrm>
            <a:custGeom>
              <a:avLst/>
              <a:gdLst/>
              <a:ahLst/>
              <a:cxnLst/>
              <a:rect l="l" t="t" r="r" b="b"/>
              <a:pathLst>
                <a:path w="47541" h="36468" extrusionOk="0">
                  <a:moveTo>
                    <a:pt x="7091" y="3179"/>
                  </a:moveTo>
                  <a:lnTo>
                    <a:pt x="29307" y="25360"/>
                  </a:lnTo>
                  <a:lnTo>
                    <a:pt x="40415" y="14287"/>
                  </a:lnTo>
                  <a:lnTo>
                    <a:pt x="44397" y="18269"/>
                  </a:lnTo>
                  <a:lnTo>
                    <a:pt x="29307" y="33324"/>
                  </a:lnTo>
                  <a:lnTo>
                    <a:pt x="3109" y="7126"/>
                  </a:lnTo>
                  <a:lnTo>
                    <a:pt x="7091" y="3179"/>
                  </a:lnTo>
                  <a:close/>
                  <a:moveTo>
                    <a:pt x="7091" y="0"/>
                  </a:moveTo>
                  <a:lnTo>
                    <a:pt x="0" y="7126"/>
                  </a:lnTo>
                  <a:lnTo>
                    <a:pt x="29307" y="36468"/>
                  </a:lnTo>
                  <a:lnTo>
                    <a:pt x="47541" y="18234"/>
                  </a:lnTo>
                  <a:lnTo>
                    <a:pt x="40415" y="11108"/>
                  </a:lnTo>
                  <a:lnTo>
                    <a:pt x="29307" y="22216"/>
                  </a:lnTo>
                  <a:lnTo>
                    <a:pt x="709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3"/>
            <p:cNvSpPr/>
            <p:nvPr/>
          </p:nvSpPr>
          <p:spPr>
            <a:xfrm>
              <a:off x="7416126" y="3301007"/>
              <a:ext cx="789158" cy="790218"/>
            </a:xfrm>
            <a:custGeom>
              <a:avLst/>
              <a:gdLst/>
              <a:ahLst/>
              <a:cxnLst/>
              <a:rect l="l" t="t" r="r" b="b"/>
              <a:pathLst>
                <a:path w="25326" h="25360" extrusionOk="0">
                  <a:moveTo>
                    <a:pt x="18200" y="3144"/>
                  </a:moveTo>
                  <a:lnTo>
                    <a:pt x="22182" y="7126"/>
                  </a:lnTo>
                  <a:lnTo>
                    <a:pt x="7092" y="22216"/>
                  </a:lnTo>
                  <a:lnTo>
                    <a:pt x="3110" y="18234"/>
                  </a:lnTo>
                  <a:lnTo>
                    <a:pt x="18200" y="3144"/>
                  </a:lnTo>
                  <a:close/>
                  <a:moveTo>
                    <a:pt x="18200" y="0"/>
                  </a:moveTo>
                  <a:lnTo>
                    <a:pt x="1" y="18234"/>
                  </a:lnTo>
                  <a:lnTo>
                    <a:pt x="7092" y="25360"/>
                  </a:lnTo>
                  <a:lnTo>
                    <a:pt x="25326" y="7126"/>
                  </a:lnTo>
                  <a:lnTo>
                    <a:pt x="1820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3"/>
            <p:cNvSpPr/>
            <p:nvPr/>
          </p:nvSpPr>
          <p:spPr>
            <a:xfrm>
              <a:off x="9145692" y="1917596"/>
              <a:ext cx="443002" cy="444092"/>
            </a:xfrm>
            <a:custGeom>
              <a:avLst/>
              <a:gdLst/>
              <a:ahLst/>
              <a:cxnLst/>
              <a:rect l="l" t="t" r="r" b="b"/>
              <a:pathLst>
                <a:path w="14217" h="14252" extrusionOk="0">
                  <a:moveTo>
                    <a:pt x="7091" y="3144"/>
                  </a:moveTo>
                  <a:lnTo>
                    <a:pt x="11073" y="7126"/>
                  </a:lnTo>
                  <a:lnTo>
                    <a:pt x="7091" y="11108"/>
                  </a:lnTo>
                  <a:lnTo>
                    <a:pt x="3109" y="7126"/>
                  </a:lnTo>
                  <a:lnTo>
                    <a:pt x="7091" y="3144"/>
                  </a:lnTo>
                  <a:close/>
                  <a:moveTo>
                    <a:pt x="7091" y="0"/>
                  </a:moveTo>
                  <a:lnTo>
                    <a:pt x="0" y="7126"/>
                  </a:lnTo>
                  <a:lnTo>
                    <a:pt x="7091" y="14252"/>
                  </a:lnTo>
                  <a:lnTo>
                    <a:pt x="14217" y="7126"/>
                  </a:lnTo>
                  <a:lnTo>
                    <a:pt x="70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3"/>
            <p:cNvSpPr/>
            <p:nvPr/>
          </p:nvSpPr>
          <p:spPr>
            <a:xfrm>
              <a:off x="8626505" y="3474069"/>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3"/>
            <p:cNvSpPr/>
            <p:nvPr/>
          </p:nvSpPr>
          <p:spPr>
            <a:xfrm>
              <a:off x="8107317" y="3647132"/>
              <a:ext cx="1308315" cy="963280"/>
            </a:xfrm>
            <a:custGeom>
              <a:avLst/>
              <a:gdLst/>
              <a:ahLst/>
              <a:cxnLst/>
              <a:rect l="l" t="t" r="r" b="b"/>
              <a:pathLst>
                <a:path w="41987" h="30914" extrusionOk="0">
                  <a:moveTo>
                    <a:pt x="7126" y="3144"/>
                  </a:moveTo>
                  <a:lnTo>
                    <a:pt x="23753" y="19806"/>
                  </a:lnTo>
                  <a:lnTo>
                    <a:pt x="34861" y="8698"/>
                  </a:lnTo>
                  <a:lnTo>
                    <a:pt x="38843" y="12680"/>
                  </a:lnTo>
                  <a:lnTo>
                    <a:pt x="23753" y="27770"/>
                  </a:lnTo>
                  <a:lnTo>
                    <a:pt x="3144" y="7126"/>
                  </a:lnTo>
                  <a:lnTo>
                    <a:pt x="7126" y="3144"/>
                  </a:lnTo>
                  <a:close/>
                  <a:moveTo>
                    <a:pt x="7126" y="0"/>
                  </a:moveTo>
                  <a:lnTo>
                    <a:pt x="0" y="7126"/>
                  </a:lnTo>
                  <a:lnTo>
                    <a:pt x="23788" y="30914"/>
                  </a:lnTo>
                  <a:lnTo>
                    <a:pt x="41987" y="12680"/>
                  </a:lnTo>
                  <a:lnTo>
                    <a:pt x="34861" y="5554"/>
                  </a:lnTo>
                  <a:lnTo>
                    <a:pt x="23788" y="16662"/>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3"/>
            <p:cNvSpPr/>
            <p:nvPr/>
          </p:nvSpPr>
          <p:spPr>
            <a:xfrm>
              <a:off x="8960633" y="4166320"/>
              <a:ext cx="801124" cy="801124"/>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3"/>
            <p:cNvSpPr/>
            <p:nvPr/>
          </p:nvSpPr>
          <p:spPr>
            <a:xfrm>
              <a:off x="7588129" y="3993257"/>
              <a:ext cx="789127" cy="617155"/>
            </a:xfrm>
            <a:custGeom>
              <a:avLst/>
              <a:gdLst/>
              <a:ahLst/>
              <a:cxnLst/>
              <a:rect l="l" t="t" r="r" b="b"/>
              <a:pathLst>
                <a:path w="25325" h="19806" extrusionOk="0">
                  <a:moveTo>
                    <a:pt x="12680" y="3144"/>
                  </a:moveTo>
                  <a:lnTo>
                    <a:pt x="22216" y="12680"/>
                  </a:lnTo>
                  <a:lnTo>
                    <a:pt x="18234" y="16662"/>
                  </a:lnTo>
                  <a:lnTo>
                    <a:pt x="12680" y="11108"/>
                  </a:lnTo>
                  <a:lnTo>
                    <a:pt x="7126" y="16662"/>
                  </a:lnTo>
                  <a:lnTo>
                    <a:pt x="3144" y="12680"/>
                  </a:lnTo>
                  <a:lnTo>
                    <a:pt x="12680" y="3144"/>
                  </a:lnTo>
                  <a:close/>
                  <a:moveTo>
                    <a:pt x="12680" y="0"/>
                  </a:moveTo>
                  <a:lnTo>
                    <a:pt x="0" y="12680"/>
                  </a:lnTo>
                  <a:lnTo>
                    <a:pt x="7126" y="19806"/>
                  </a:lnTo>
                  <a:lnTo>
                    <a:pt x="12680" y="14252"/>
                  </a:lnTo>
                  <a:lnTo>
                    <a:pt x="18234" y="19806"/>
                  </a:lnTo>
                  <a:lnTo>
                    <a:pt x="25325" y="12680"/>
                  </a:lnTo>
                  <a:lnTo>
                    <a:pt x="1268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3"/>
            <p:cNvSpPr/>
            <p:nvPr/>
          </p:nvSpPr>
          <p:spPr>
            <a:xfrm>
              <a:off x="8107317" y="188061"/>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3"/>
            <p:cNvSpPr/>
            <p:nvPr/>
          </p:nvSpPr>
          <p:spPr>
            <a:xfrm>
              <a:off x="6031624" y="2447659"/>
              <a:ext cx="951346" cy="951315"/>
            </a:xfrm>
            <a:custGeom>
              <a:avLst/>
              <a:gdLst/>
              <a:ahLst/>
              <a:cxnLst/>
              <a:rect l="l" t="t" r="r" b="b"/>
              <a:pathLst>
                <a:path w="30531" h="30530" extrusionOk="0">
                  <a:moveTo>
                    <a:pt x="23405" y="3144"/>
                  </a:moveTo>
                  <a:lnTo>
                    <a:pt x="27387" y="7126"/>
                  </a:lnTo>
                  <a:lnTo>
                    <a:pt x="7127" y="27386"/>
                  </a:lnTo>
                  <a:lnTo>
                    <a:pt x="3145" y="23404"/>
                  </a:lnTo>
                  <a:lnTo>
                    <a:pt x="23405" y="3144"/>
                  </a:lnTo>
                  <a:close/>
                  <a:moveTo>
                    <a:pt x="23405" y="0"/>
                  </a:moveTo>
                  <a:lnTo>
                    <a:pt x="1" y="23404"/>
                  </a:lnTo>
                  <a:lnTo>
                    <a:pt x="7127" y="30530"/>
                  </a:lnTo>
                  <a:lnTo>
                    <a:pt x="30531" y="7126"/>
                  </a:lnTo>
                  <a:lnTo>
                    <a:pt x="2340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3"/>
            <p:cNvSpPr/>
            <p:nvPr/>
          </p:nvSpPr>
          <p:spPr>
            <a:xfrm>
              <a:off x="5512468" y="1225346"/>
              <a:ext cx="962190" cy="963280"/>
            </a:xfrm>
            <a:custGeom>
              <a:avLst/>
              <a:gdLst/>
              <a:ahLst/>
              <a:cxnLst/>
              <a:rect l="l" t="t" r="r" b="b"/>
              <a:pathLst>
                <a:path w="30879" h="30914" extrusionOk="0">
                  <a:moveTo>
                    <a:pt x="23788" y="3144"/>
                  </a:moveTo>
                  <a:lnTo>
                    <a:pt x="27770" y="7126"/>
                  </a:lnTo>
                  <a:lnTo>
                    <a:pt x="7126" y="27770"/>
                  </a:lnTo>
                  <a:lnTo>
                    <a:pt x="3144" y="23788"/>
                  </a:lnTo>
                  <a:lnTo>
                    <a:pt x="23788" y="3144"/>
                  </a:lnTo>
                  <a:close/>
                  <a:moveTo>
                    <a:pt x="23788" y="0"/>
                  </a:moveTo>
                  <a:lnTo>
                    <a:pt x="0" y="23788"/>
                  </a:lnTo>
                  <a:lnTo>
                    <a:pt x="7126" y="30914"/>
                  </a:lnTo>
                  <a:lnTo>
                    <a:pt x="30879"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3"/>
            <p:cNvSpPr/>
            <p:nvPr/>
          </p:nvSpPr>
          <p:spPr>
            <a:xfrm>
              <a:off x="5858562" y="1757590"/>
              <a:ext cx="791339" cy="950224"/>
            </a:xfrm>
            <a:custGeom>
              <a:avLst/>
              <a:gdLst/>
              <a:ahLst/>
              <a:cxnLst/>
              <a:rect l="l" t="t" r="r" b="b"/>
              <a:pathLst>
                <a:path w="25396" h="30495" extrusionOk="0">
                  <a:moveTo>
                    <a:pt x="18235" y="3074"/>
                  </a:moveTo>
                  <a:lnTo>
                    <a:pt x="22147" y="6707"/>
                  </a:lnTo>
                  <a:lnTo>
                    <a:pt x="16663" y="12051"/>
                  </a:lnTo>
                  <a:lnTo>
                    <a:pt x="22217" y="17780"/>
                  </a:lnTo>
                  <a:lnTo>
                    <a:pt x="12681" y="27351"/>
                  </a:lnTo>
                  <a:lnTo>
                    <a:pt x="3145" y="17815"/>
                  </a:lnTo>
                  <a:lnTo>
                    <a:pt x="18235" y="3074"/>
                  </a:lnTo>
                  <a:close/>
                  <a:moveTo>
                    <a:pt x="18200" y="0"/>
                  </a:moveTo>
                  <a:lnTo>
                    <a:pt x="1" y="17815"/>
                  </a:lnTo>
                  <a:lnTo>
                    <a:pt x="12681" y="30495"/>
                  </a:lnTo>
                  <a:lnTo>
                    <a:pt x="25361" y="17850"/>
                  </a:lnTo>
                  <a:lnTo>
                    <a:pt x="19807" y="12121"/>
                  </a:lnTo>
                  <a:lnTo>
                    <a:pt x="25396" y="6707"/>
                  </a:lnTo>
                  <a:lnTo>
                    <a:pt x="1820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3"/>
            <p:cNvSpPr/>
            <p:nvPr/>
          </p:nvSpPr>
          <p:spPr>
            <a:xfrm>
              <a:off x="5858562" y="371998"/>
              <a:ext cx="1308346" cy="963311"/>
            </a:xfrm>
            <a:custGeom>
              <a:avLst/>
              <a:gdLst/>
              <a:ahLst/>
              <a:cxnLst/>
              <a:rect l="l" t="t" r="r" b="b"/>
              <a:pathLst>
                <a:path w="41988" h="30915" extrusionOk="0">
                  <a:moveTo>
                    <a:pt x="7127" y="3144"/>
                  </a:moveTo>
                  <a:lnTo>
                    <a:pt x="23789" y="19806"/>
                  </a:lnTo>
                  <a:lnTo>
                    <a:pt x="34862" y="8698"/>
                  </a:lnTo>
                  <a:lnTo>
                    <a:pt x="38844" y="12680"/>
                  </a:lnTo>
                  <a:lnTo>
                    <a:pt x="23789" y="27770"/>
                  </a:lnTo>
                  <a:lnTo>
                    <a:pt x="3145" y="7126"/>
                  </a:lnTo>
                  <a:lnTo>
                    <a:pt x="7127" y="3144"/>
                  </a:lnTo>
                  <a:close/>
                  <a:moveTo>
                    <a:pt x="7127" y="0"/>
                  </a:moveTo>
                  <a:lnTo>
                    <a:pt x="1" y="7126"/>
                  </a:lnTo>
                  <a:lnTo>
                    <a:pt x="23789" y="30914"/>
                  </a:lnTo>
                  <a:lnTo>
                    <a:pt x="41988" y="12680"/>
                  </a:lnTo>
                  <a:lnTo>
                    <a:pt x="34862" y="5554"/>
                  </a:lnTo>
                  <a:lnTo>
                    <a:pt x="23789" y="16662"/>
                  </a:lnTo>
                  <a:lnTo>
                    <a:pt x="712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3"/>
            <p:cNvSpPr/>
            <p:nvPr/>
          </p:nvSpPr>
          <p:spPr>
            <a:xfrm>
              <a:off x="5685530" y="3301007"/>
              <a:ext cx="1482468" cy="1309406"/>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09" y="29342"/>
                  </a:lnTo>
                  <a:lnTo>
                    <a:pt x="29342" y="3144"/>
                  </a:lnTo>
                  <a:close/>
                  <a:moveTo>
                    <a:pt x="29342" y="0"/>
                  </a:moveTo>
                  <a:lnTo>
                    <a:pt x="0" y="29342"/>
                  </a:lnTo>
                  <a:lnTo>
                    <a:pt x="7126" y="36468"/>
                  </a:lnTo>
                  <a:lnTo>
                    <a:pt x="12680" y="30914"/>
                  </a:lnTo>
                  <a:lnTo>
                    <a:pt x="23788" y="42022"/>
                  </a:lnTo>
                  <a:lnTo>
                    <a:pt x="36468" y="29342"/>
                  </a:lnTo>
                  <a:lnTo>
                    <a:pt x="29342" y="22216"/>
                  </a:lnTo>
                  <a:lnTo>
                    <a:pt x="23753"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3"/>
            <p:cNvSpPr/>
            <p:nvPr/>
          </p:nvSpPr>
          <p:spPr>
            <a:xfrm>
              <a:off x="6549753" y="879220"/>
              <a:ext cx="963280" cy="963280"/>
            </a:xfrm>
            <a:custGeom>
              <a:avLst/>
              <a:gdLst/>
              <a:ahLst/>
              <a:cxnLst/>
              <a:rect l="l" t="t" r="r" b="b"/>
              <a:pathLst>
                <a:path w="30914" h="30914" extrusionOk="0">
                  <a:moveTo>
                    <a:pt x="23823" y="3144"/>
                  </a:moveTo>
                  <a:lnTo>
                    <a:pt x="27805" y="7126"/>
                  </a:lnTo>
                  <a:lnTo>
                    <a:pt x="7126" y="27770"/>
                  </a:lnTo>
                  <a:lnTo>
                    <a:pt x="3144" y="23788"/>
                  </a:lnTo>
                  <a:lnTo>
                    <a:pt x="23823"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3"/>
            <p:cNvSpPr/>
            <p:nvPr/>
          </p:nvSpPr>
          <p:spPr>
            <a:xfrm>
              <a:off x="6723875" y="1571471"/>
              <a:ext cx="789158" cy="790218"/>
            </a:xfrm>
            <a:custGeom>
              <a:avLst/>
              <a:gdLst/>
              <a:ahLst/>
              <a:cxnLst/>
              <a:rect l="l" t="t" r="r" b="b"/>
              <a:pathLst>
                <a:path w="25326" h="25360" extrusionOk="0">
                  <a:moveTo>
                    <a:pt x="18235" y="3144"/>
                  </a:moveTo>
                  <a:lnTo>
                    <a:pt x="22217" y="7126"/>
                  </a:lnTo>
                  <a:lnTo>
                    <a:pt x="7092" y="22216"/>
                  </a:lnTo>
                  <a:lnTo>
                    <a:pt x="3110" y="18234"/>
                  </a:lnTo>
                  <a:lnTo>
                    <a:pt x="18235" y="3144"/>
                  </a:lnTo>
                  <a:close/>
                  <a:moveTo>
                    <a:pt x="18200" y="0"/>
                  </a:moveTo>
                  <a:lnTo>
                    <a:pt x="1" y="18234"/>
                  </a:lnTo>
                  <a:lnTo>
                    <a:pt x="7092" y="25360"/>
                  </a:lnTo>
                  <a:lnTo>
                    <a:pt x="25326" y="7126"/>
                  </a:lnTo>
                  <a:lnTo>
                    <a:pt x="182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3"/>
            <p:cNvSpPr/>
            <p:nvPr/>
          </p:nvSpPr>
          <p:spPr>
            <a:xfrm>
              <a:off x="7068941" y="1917596"/>
              <a:ext cx="963280" cy="790218"/>
            </a:xfrm>
            <a:custGeom>
              <a:avLst/>
              <a:gdLst/>
              <a:ahLst/>
              <a:cxnLst/>
              <a:rect l="l" t="t" r="r" b="b"/>
              <a:pathLst>
                <a:path w="30914" h="25360" extrusionOk="0">
                  <a:moveTo>
                    <a:pt x="18234" y="3144"/>
                  </a:moveTo>
                  <a:lnTo>
                    <a:pt x="27770" y="12680"/>
                  </a:lnTo>
                  <a:lnTo>
                    <a:pt x="23788" y="16662"/>
                  </a:lnTo>
                  <a:lnTo>
                    <a:pt x="18234" y="11108"/>
                  </a:lnTo>
                  <a:lnTo>
                    <a:pt x="7126" y="22216"/>
                  </a:lnTo>
                  <a:lnTo>
                    <a:pt x="3144" y="18234"/>
                  </a:lnTo>
                  <a:lnTo>
                    <a:pt x="18234" y="3144"/>
                  </a:lnTo>
                  <a:close/>
                  <a:moveTo>
                    <a:pt x="18234" y="0"/>
                  </a:moveTo>
                  <a:lnTo>
                    <a:pt x="0" y="18234"/>
                  </a:lnTo>
                  <a:lnTo>
                    <a:pt x="7126" y="25360"/>
                  </a:lnTo>
                  <a:lnTo>
                    <a:pt x="18234" y="14252"/>
                  </a:lnTo>
                  <a:lnTo>
                    <a:pt x="23788" y="19806"/>
                  </a:lnTo>
                  <a:lnTo>
                    <a:pt x="30914" y="12645"/>
                  </a:lnTo>
                  <a:lnTo>
                    <a:pt x="182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3"/>
            <p:cNvSpPr/>
            <p:nvPr/>
          </p:nvSpPr>
          <p:spPr>
            <a:xfrm>
              <a:off x="6722816" y="2782910"/>
              <a:ext cx="778252" cy="951315"/>
            </a:xfrm>
            <a:custGeom>
              <a:avLst/>
              <a:gdLst/>
              <a:ahLst/>
              <a:cxnLst/>
              <a:rect l="l" t="t" r="r" b="b"/>
              <a:pathLst>
                <a:path w="24976" h="30530" extrusionOk="0">
                  <a:moveTo>
                    <a:pt x="12680" y="3109"/>
                  </a:moveTo>
                  <a:lnTo>
                    <a:pt x="16662" y="7091"/>
                  </a:lnTo>
                  <a:lnTo>
                    <a:pt x="11108" y="12645"/>
                  </a:lnTo>
                  <a:lnTo>
                    <a:pt x="21867" y="23404"/>
                  </a:lnTo>
                  <a:lnTo>
                    <a:pt x="17885" y="27386"/>
                  </a:lnTo>
                  <a:lnTo>
                    <a:pt x="3144" y="12645"/>
                  </a:lnTo>
                  <a:lnTo>
                    <a:pt x="12680" y="3109"/>
                  </a:lnTo>
                  <a:close/>
                  <a:moveTo>
                    <a:pt x="12680" y="0"/>
                  </a:moveTo>
                  <a:lnTo>
                    <a:pt x="0" y="12645"/>
                  </a:lnTo>
                  <a:lnTo>
                    <a:pt x="17885" y="30530"/>
                  </a:lnTo>
                  <a:lnTo>
                    <a:pt x="24976" y="23404"/>
                  </a:lnTo>
                  <a:lnTo>
                    <a:pt x="14252" y="12680"/>
                  </a:lnTo>
                  <a:lnTo>
                    <a:pt x="19806" y="7126"/>
                  </a:lnTo>
                  <a:lnTo>
                    <a:pt x="1268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3"/>
            <p:cNvSpPr/>
            <p:nvPr/>
          </p:nvSpPr>
          <p:spPr>
            <a:xfrm>
              <a:off x="7416126" y="2609847"/>
              <a:ext cx="616096" cy="789127"/>
            </a:xfrm>
            <a:custGeom>
              <a:avLst/>
              <a:gdLst/>
              <a:ahLst/>
              <a:cxnLst/>
              <a:rect l="l" t="t" r="r" b="b"/>
              <a:pathLst>
                <a:path w="19772" h="25325" extrusionOk="0">
                  <a:moveTo>
                    <a:pt x="7092" y="3144"/>
                  </a:moveTo>
                  <a:lnTo>
                    <a:pt x="16628" y="12680"/>
                  </a:lnTo>
                  <a:lnTo>
                    <a:pt x="7092" y="22181"/>
                  </a:lnTo>
                  <a:lnTo>
                    <a:pt x="3110" y="18199"/>
                  </a:lnTo>
                  <a:lnTo>
                    <a:pt x="8664" y="12680"/>
                  </a:lnTo>
                  <a:lnTo>
                    <a:pt x="3110" y="7126"/>
                  </a:lnTo>
                  <a:lnTo>
                    <a:pt x="7092" y="3144"/>
                  </a:lnTo>
                  <a:close/>
                  <a:moveTo>
                    <a:pt x="7092" y="0"/>
                  </a:moveTo>
                  <a:lnTo>
                    <a:pt x="1" y="7126"/>
                  </a:lnTo>
                  <a:lnTo>
                    <a:pt x="5520" y="12680"/>
                  </a:lnTo>
                  <a:lnTo>
                    <a:pt x="1" y="18199"/>
                  </a:lnTo>
                  <a:lnTo>
                    <a:pt x="7092" y="25325"/>
                  </a:lnTo>
                  <a:lnTo>
                    <a:pt x="19772" y="12645"/>
                  </a:lnTo>
                  <a:lnTo>
                    <a:pt x="709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3"/>
            <p:cNvSpPr/>
            <p:nvPr/>
          </p:nvSpPr>
          <p:spPr>
            <a:xfrm>
              <a:off x="6907844" y="3993257"/>
              <a:ext cx="605190" cy="605190"/>
            </a:xfrm>
            <a:custGeom>
              <a:avLst/>
              <a:gdLst/>
              <a:ahLst/>
              <a:cxnLst/>
              <a:rect l="l" t="t" r="r" b="b"/>
              <a:pathLst>
                <a:path w="19422" h="19422" extrusionOk="0">
                  <a:moveTo>
                    <a:pt x="12331" y="3144"/>
                  </a:moveTo>
                  <a:lnTo>
                    <a:pt x="16313" y="7126"/>
                  </a:lnTo>
                  <a:lnTo>
                    <a:pt x="7126" y="16278"/>
                  </a:lnTo>
                  <a:lnTo>
                    <a:pt x="3144" y="12296"/>
                  </a:lnTo>
                  <a:lnTo>
                    <a:pt x="12331" y="3144"/>
                  </a:lnTo>
                  <a:close/>
                  <a:moveTo>
                    <a:pt x="12296" y="0"/>
                  </a:moveTo>
                  <a:lnTo>
                    <a:pt x="0" y="12296"/>
                  </a:lnTo>
                  <a:lnTo>
                    <a:pt x="7126" y="19422"/>
                  </a:lnTo>
                  <a:lnTo>
                    <a:pt x="19422" y="7126"/>
                  </a:lnTo>
                  <a:lnTo>
                    <a:pt x="12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3"/>
            <p:cNvSpPr/>
            <p:nvPr/>
          </p:nvSpPr>
          <p:spPr>
            <a:xfrm>
              <a:off x="6194903" y="-4602"/>
              <a:ext cx="625880" cy="647661"/>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3"/>
            <p:cNvSpPr/>
            <p:nvPr/>
          </p:nvSpPr>
          <p:spPr>
            <a:xfrm>
              <a:off x="8292345" y="4504811"/>
              <a:ext cx="1296349" cy="1315949"/>
            </a:xfrm>
            <a:custGeom>
              <a:avLst/>
              <a:gdLst/>
              <a:ahLst/>
              <a:cxnLst/>
              <a:rect l="l" t="t" r="r" b="b"/>
              <a:pathLst>
                <a:path w="41603" h="42232" extrusionOk="0">
                  <a:moveTo>
                    <a:pt x="7126" y="3249"/>
                  </a:moveTo>
                  <a:lnTo>
                    <a:pt x="38494" y="35106"/>
                  </a:lnTo>
                  <a:lnTo>
                    <a:pt x="34477" y="39088"/>
                  </a:lnTo>
                  <a:lnTo>
                    <a:pt x="3074" y="7685"/>
                  </a:lnTo>
                  <a:lnTo>
                    <a:pt x="7126" y="3249"/>
                  </a:lnTo>
                  <a:close/>
                  <a:moveTo>
                    <a:pt x="7056" y="1"/>
                  </a:moveTo>
                  <a:lnTo>
                    <a:pt x="0" y="7755"/>
                  </a:lnTo>
                  <a:lnTo>
                    <a:pt x="34477" y="42232"/>
                  </a:lnTo>
                  <a:lnTo>
                    <a:pt x="41603" y="35141"/>
                  </a:lnTo>
                  <a:lnTo>
                    <a:pt x="7056"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3"/>
            <p:cNvSpPr/>
            <p:nvPr/>
          </p:nvSpPr>
          <p:spPr>
            <a:xfrm>
              <a:off x="7242003" y="4512445"/>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3"/>
            <p:cNvSpPr/>
            <p:nvPr/>
          </p:nvSpPr>
          <p:spPr>
            <a:xfrm>
              <a:off x="9315483" y="4512445"/>
              <a:ext cx="966552" cy="1135252"/>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3"/>
            <p:cNvSpPr/>
            <p:nvPr/>
          </p:nvSpPr>
          <p:spPr>
            <a:xfrm>
              <a:off x="8960633" y="-677253"/>
              <a:ext cx="801124" cy="801124"/>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3"/>
            <p:cNvSpPr/>
            <p:nvPr/>
          </p:nvSpPr>
          <p:spPr>
            <a:xfrm>
              <a:off x="8293435" y="-338762"/>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3"/>
            <p:cNvSpPr/>
            <p:nvPr/>
          </p:nvSpPr>
          <p:spPr>
            <a:xfrm>
              <a:off x="6538847" y="-343124"/>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3"/>
            <p:cNvSpPr/>
            <p:nvPr/>
          </p:nvSpPr>
          <p:spPr>
            <a:xfrm>
              <a:off x="6538847" y="4500449"/>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3"/>
            <p:cNvSpPr/>
            <p:nvPr/>
          </p:nvSpPr>
          <p:spPr>
            <a:xfrm>
              <a:off x="7248528" y="-435227"/>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3"/>
            <p:cNvSpPr/>
            <p:nvPr/>
          </p:nvSpPr>
          <p:spPr>
            <a:xfrm>
              <a:off x="9315483" y="-331127"/>
              <a:ext cx="966552" cy="1135252"/>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3"/>
            <p:cNvSpPr/>
            <p:nvPr/>
          </p:nvSpPr>
          <p:spPr>
            <a:xfrm>
              <a:off x="7068941" y="188061"/>
              <a:ext cx="1136343" cy="962190"/>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3"/>
            <p:cNvSpPr/>
            <p:nvPr/>
          </p:nvSpPr>
          <p:spPr>
            <a:xfrm>
              <a:off x="5858562" y="1757590"/>
              <a:ext cx="791339" cy="950224"/>
            </a:xfrm>
            <a:custGeom>
              <a:avLst/>
              <a:gdLst/>
              <a:ahLst/>
              <a:cxnLst/>
              <a:rect l="l" t="t" r="r" b="b"/>
              <a:pathLst>
                <a:path w="25396" h="30495" extrusionOk="0">
                  <a:moveTo>
                    <a:pt x="18235" y="3074"/>
                  </a:moveTo>
                  <a:lnTo>
                    <a:pt x="22147" y="6707"/>
                  </a:lnTo>
                  <a:lnTo>
                    <a:pt x="16663" y="12051"/>
                  </a:lnTo>
                  <a:lnTo>
                    <a:pt x="22217" y="17780"/>
                  </a:lnTo>
                  <a:lnTo>
                    <a:pt x="12681" y="27351"/>
                  </a:lnTo>
                  <a:lnTo>
                    <a:pt x="3145" y="17815"/>
                  </a:lnTo>
                  <a:lnTo>
                    <a:pt x="18235" y="3074"/>
                  </a:lnTo>
                  <a:close/>
                  <a:moveTo>
                    <a:pt x="18200" y="0"/>
                  </a:moveTo>
                  <a:lnTo>
                    <a:pt x="1" y="17815"/>
                  </a:lnTo>
                  <a:lnTo>
                    <a:pt x="12681" y="30495"/>
                  </a:lnTo>
                  <a:lnTo>
                    <a:pt x="25361" y="17850"/>
                  </a:lnTo>
                  <a:lnTo>
                    <a:pt x="19807" y="12121"/>
                  </a:lnTo>
                  <a:lnTo>
                    <a:pt x="25396" y="6707"/>
                  </a:lnTo>
                  <a:lnTo>
                    <a:pt x="1820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3"/>
            <p:cNvSpPr/>
            <p:nvPr/>
          </p:nvSpPr>
          <p:spPr>
            <a:xfrm>
              <a:off x="5858562" y="371998"/>
              <a:ext cx="1308346" cy="963311"/>
            </a:xfrm>
            <a:custGeom>
              <a:avLst/>
              <a:gdLst/>
              <a:ahLst/>
              <a:cxnLst/>
              <a:rect l="l" t="t" r="r" b="b"/>
              <a:pathLst>
                <a:path w="41988" h="30915" extrusionOk="0">
                  <a:moveTo>
                    <a:pt x="7127" y="3144"/>
                  </a:moveTo>
                  <a:lnTo>
                    <a:pt x="23789" y="19806"/>
                  </a:lnTo>
                  <a:lnTo>
                    <a:pt x="34862" y="8698"/>
                  </a:lnTo>
                  <a:lnTo>
                    <a:pt x="38844" y="12680"/>
                  </a:lnTo>
                  <a:lnTo>
                    <a:pt x="23789" y="27770"/>
                  </a:lnTo>
                  <a:lnTo>
                    <a:pt x="3145" y="7126"/>
                  </a:lnTo>
                  <a:lnTo>
                    <a:pt x="7127" y="3144"/>
                  </a:lnTo>
                  <a:close/>
                  <a:moveTo>
                    <a:pt x="7127" y="0"/>
                  </a:moveTo>
                  <a:lnTo>
                    <a:pt x="1" y="7126"/>
                  </a:lnTo>
                  <a:lnTo>
                    <a:pt x="23789" y="30914"/>
                  </a:lnTo>
                  <a:lnTo>
                    <a:pt x="41988" y="12680"/>
                  </a:lnTo>
                  <a:lnTo>
                    <a:pt x="34862" y="5554"/>
                  </a:lnTo>
                  <a:lnTo>
                    <a:pt x="23789" y="16662"/>
                  </a:lnTo>
                  <a:lnTo>
                    <a:pt x="712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3"/>
            <p:cNvSpPr/>
            <p:nvPr/>
          </p:nvSpPr>
          <p:spPr>
            <a:xfrm>
              <a:off x="5685530" y="3301007"/>
              <a:ext cx="1482468" cy="1309406"/>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09" y="29342"/>
                  </a:lnTo>
                  <a:lnTo>
                    <a:pt x="29342" y="3144"/>
                  </a:lnTo>
                  <a:close/>
                  <a:moveTo>
                    <a:pt x="29342" y="0"/>
                  </a:moveTo>
                  <a:lnTo>
                    <a:pt x="0" y="29342"/>
                  </a:lnTo>
                  <a:lnTo>
                    <a:pt x="7126" y="36468"/>
                  </a:lnTo>
                  <a:lnTo>
                    <a:pt x="12680" y="30914"/>
                  </a:lnTo>
                  <a:lnTo>
                    <a:pt x="23788" y="42022"/>
                  </a:lnTo>
                  <a:lnTo>
                    <a:pt x="36468" y="29342"/>
                  </a:lnTo>
                  <a:lnTo>
                    <a:pt x="29342" y="22216"/>
                  </a:lnTo>
                  <a:lnTo>
                    <a:pt x="23753"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3"/>
            <p:cNvSpPr/>
            <p:nvPr/>
          </p:nvSpPr>
          <p:spPr>
            <a:xfrm>
              <a:off x="6549753" y="879220"/>
              <a:ext cx="963280" cy="963280"/>
            </a:xfrm>
            <a:custGeom>
              <a:avLst/>
              <a:gdLst/>
              <a:ahLst/>
              <a:cxnLst/>
              <a:rect l="l" t="t" r="r" b="b"/>
              <a:pathLst>
                <a:path w="30914" h="30914" extrusionOk="0">
                  <a:moveTo>
                    <a:pt x="23823" y="3144"/>
                  </a:moveTo>
                  <a:lnTo>
                    <a:pt x="27805" y="7126"/>
                  </a:lnTo>
                  <a:lnTo>
                    <a:pt x="7126" y="27770"/>
                  </a:lnTo>
                  <a:lnTo>
                    <a:pt x="3144" y="23788"/>
                  </a:lnTo>
                  <a:lnTo>
                    <a:pt x="23823"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3"/>
            <p:cNvSpPr/>
            <p:nvPr/>
          </p:nvSpPr>
          <p:spPr>
            <a:xfrm>
              <a:off x="6194903" y="-4602"/>
              <a:ext cx="625880" cy="647661"/>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3"/>
            <p:cNvSpPr/>
            <p:nvPr/>
          </p:nvSpPr>
          <p:spPr>
            <a:xfrm>
              <a:off x="6538847" y="-343124"/>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6538847" y="4500449"/>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3"/>
            <p:cNvSpPr/>
            <p:nvPr/>
          </p:nvSpPr>
          <p:spPr>
            <a:xfrm>
              <a:off x="5708369" y="4511332"/>
              <a:ext cx="605190" cy="605190"/>
            </a:xfrm>
            <a:custGeom>
              <a:avLst/>
              <a:gdLst/>
              <a:ahLst/>
              <a:cxnLst/>
              <a:rect l="l" t="t" r="r" b="b"/>
              <a:pathLst>
                <a:path w="19422" h="19422" extrusionOk="0">
                  <a:moveTo>
                    <a:pt x="12331" y="3144"/>
                  </a:moveTo>
                  <a:lnTo>
                    <a:pt x="16313" y="7126"/>
                  </a:lnTo>
                  <a:lnTo>
                    <a:pt x="7126" y="16278"/>
                  </a:lnTo>
                  <a:lnTo>
                    <a:pt x="3144" y="12296"/>
                  </a:lnTo>
                  <a:lnTo>
                    <a:pt x="12331" y="3144"/>
                  </a:lnTo>
                  <a:close/>
                  <a:moveTo>
                    <a:pt x="12296" y="0"/>
                  </a:moveTo>
                  <a:lnTo>
                    <a:pt x="0" y="12296"/>
                  </a:lnTo>
                  <a:lnTo>
                    <a:pt x="7126" y="19422"/>
                  </a:lnTo>
                  <a:lnTo>
                    <a:pt x="19422" y="7126"/>
                  </a:lnTo>
                  <a:lnTo>
                    <a:pt x="12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a:off x="5343755" y="4339369"/>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5500476" y="2442772"/>
              <a:ext cx="616096" cy="789127"/>
            </a:xfrm>
            <a:custGeom>
              <a:avLst/>
              <a:gdLst/>
              <a:ahLst/>
              <a:cxnLst/>
              <a:rect l="l" t="t" r="r" b="b"/>
              <a:pathLst>
                <a:path w="19772" h="25325" extrusionOk="0">
                  <a:moveTo>
                    <a:pt x="7092" y="3144"/>
                  </a:moveTo>
                  <a:lnTo>
                    <a:pt x="16628" y="12680"/>
                  </a:lnTo>
                  <a:lnTo>
                    <a:pt x="7092" y="22181"/>
                  </a:lnTo>
                  <a:lnTo>
                    <a:pt x="3110" y="18199"/>
                  </a:lnTo>
                  <a:lnTo>
                    <a:pt x="8664" y="12680"/>
                  </a:lnTo>
                  <a:lnTo>
                    <a:pt x="3110" y="7126"/>
                  </a:lnTo>
                  <a:lnTo>
                    <a:pt x="7092" y="3144"/>
                  </a:lnTo>
                  <a:close/>
                  <a:moveTo>
                    <a:pt x="7092" y="0"/>
                  </a:moveTo>
                  <a:lnTo>
                    <a:pt x="1" y="7126"/>
                  </a:lnTo>
                  <a:lnTo>
                    <a:pt x="5520" y="12680"/>
                  </a:lnTo>
                  <a:lnTo>
                    <a:pt x="1" y="18199"/>
                  </a:lnTo>
                  <a:lnTo>
                    <a:pt x="7092" y="25325"/>
                  </a:lnTo>
                  <a:lnTo>
                    <a:pt x="19772" y="12645"/>
                  </a:lnTo>
                  <a:lnTo>
                    <a:pt x="709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5771517" y="3231894"/>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3"/>
            <p:cNvSpPr/>
            <p:nvPr/>
          </p:nvSpPr>
          <p:spPr>
            <a:xfrm>
              <a:off x="5685528" y="-677241"/>
              <a:ext cx="951315" cy="951315"/>
            </a:xfrm>
            <a:custGeom>
              <a:avLst/>
              <a:gdLst/>
              <a:ahLst/>
              <a:cxnLst/>
              <a:rect l="l" t="t" r="r" b="b"/>
              <a:pathLst>
                <a:path w="30530" h="30530" extrusionOk="0">
                  <a:moveTo>
                    <a:pt x="23404" y="3144"/>
                  </a:moveTo>
                  <a:lnTo>
                    <a:pt x="27386" y="7126"/>
                  </a:lnTo>
                  <a:lnTo>
                    <a:pt x="7126" y="27386"/>
                  </a:lnTo>
                  <a:lnTo>
                    <a:pt x="3144" y="23404"/>
                  </a:lnTo>
                  <a:lnTo>
                    <a:pt x="23404" y="3144"/>
                  </a:lnTo>
                  <a:close/>
                  <a:moveTo>
                    <a:pt x="23404" y="0"/>
                  </a:moveTo>
                  <a:lnTo>
                    <a:pt x="0" y="23404"/>
                  </a:lnTo>
                  <a:lnTo>
                    <a:pt x="7126" y="30530"/>
                  </a:lnTo>
                  <a:lnTo>
                    <a:pt x="30530" y="7126"/>
                  </a:lnTo>
                  <a:lnTo>
                    <a:pt x="2340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8" name="Google Shape;468;p13"/>
          <p:cNvSpPr/>
          <p:nvPr/>
        </p:nvSpPr>
        <p:spPr>
          <a:xfrm>
            <a:off x="-85450" y="-319950"/>
            <a:ext cx="7015800" cy="5684700"/>
          </a:xfrm>
          <a:prstGeom prst="rect">
            <a:avLst/>
          </a:prstGeom>
          <a:solidFill>
            <a:schemeClr val="dk1"/>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3"/>
          <p:cNvSpPr txBox="1">
            <a:spLocks noGrp="1"/>
          </p:cNvSpPr>
          <p:nvPr>
            <p:ph type="title"/>
          </p:nvPr>
        </p:nvSpPr>
        <p:spPr>
          <a:xfrm>
            <a:off x="1932250" y="658852"/>
            <a:ext cx="3716400" cy="436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470" name="Google Shape;470;p13"/>
          <p:cNvSpPr txBox="1">
            <a:spLocks noGrp="1"/>
          </p:cNvSpPr>
          <p:nvPr>
            <p:ph type="subTitle" idx="1"/>
          </p:nvPr>
        </p:nvSpPr>
        <p:spPr>
          <a:xfrm>
            <a:off x="1932250" y="960424"/>
            <a:ext cx="3716400" cy="43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None/>
              <a:defRPr sz="1400">
                <a:solidFill>
                  <a:schemeClr val="accent4"/>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471" name="Google Shape;471;p13"/>
          <p:cNvSpPr txBox="1">
            <a:spLocks noGrp="1"/>
          </p:cNvSpPr>
          <p:nvPr>
            <p:ph type="title" idx="2" hasCustomPrompt="1"/>
          </p:nvPr>
        </p:nvSpPr>
        <p:spPr>
          <a:xfrm>
            <a:off x="523775" y="594028"/>
            <a:ext cx="1239000" cy="79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472" name="Google Shape;472;p13"/>
          <p:cNvSpPr txBox="1">
            <a:spLocks noGrp="1"/>
          </p:cNvSpPr>
          <p:nvPr>
            <p:ph type="title" idx="3"/>
          </p:nvPr>
        </p:nvSpPr>
        <p:spPr>
          <a:xfrm>
            <a:off x="1932250" y="1701077"/>
            <a:ext cx="3716400" cy="436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473" name="Google Shape;473;p13"/>
          <p:cNvSpPr txBox="1">
            <a:spLocks noGrp="1"/>
          </p:cNvSpPr>
          <p:nvPr>
            <p:ph type="subTitle" idx="4"/>
          </p:nvPr>
        </p:nvSpPr>
        <p:spPr>
          <a:xfrm>
            <a:off x="1932250" y="2002649"/>
            <a:ext cx="3716400" cy="43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None/>
              <a:defRPr sz="1400">
                <a:solidFill>
                  <a:schemeClr val="accent4"/>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474" name="Google Shape;474;p13"/>
          <p:cNvSpPr txBox="1">
            <a:spLocks noGrp="1"/>
          </p:cNvSpPr>
          <p:nvPr>
            <p:ph type="title" idx="5" hasCustomPrompt="1"/>
          </p:nvPr>
        </p:nvSpPr>
        <p:spPr>
          <a:xfrm>
            <a:off x="523775" y="1636253"/>
            <a:ext cx="1239000" cy="79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475" name="Google Shape;475;p13"/>
          <p:cNvSpPr txBox="1">
            <a:spLocks noGrp="1"/>
          </p:cNvSpPr>
          <p:nvPr>
            <p:ph type="title" idx="6"/>
          </p:nvPr>
        </p:nvSpPr>
        <p:spPr>
          <a:xfrm>
            <a:off x="1932250" y="2743302"/>
            <a:ext cx="3716400" cy="436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476" name="Google Shape;476;p13"/>
          <p:cNvSpPr txBox="1">
            <a:spLocks noGrp="1"/>
          </p:cNvSpPr>
          <p:nvPr>
            <p:ph type="subTitle" idx="7"/>
          </p:nvPr>
        </p:nvSpPr>
        <p:spPr>
          <a:xfrm>
            <a:off x="1932250" y="3044874"/>
            <a:ext cx="3716400" cy="43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None/>
              <a:defRPr sz="1400">
                <a:solidFill>
                  <a:schemeClr val="accent4"/>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477" name="Google Shape;477;p13"/>
          <p:cNvSpPr txBox="1">
            <a:spLocks noGrp="1"/>
          </p:cNvSpPr>
          <p:nvPr>
            <p:ph type="title" idx="8" hasCustomPrompt="1"/>
          </p:nvPr>
        </p:nvSpPr>
        <p:spPr>
          <a:xfrm>
            <a:off x="523775" y="2678478"/>
            <a:ext cx="1239000" cy="79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478" name="Google Shape;478;p13"/>
          <p:cNvSpPr txBox="1">
            <a:spLocks noGrp="1"/>
          </p:cNvSpPr>
          <p:nvPr>
            <p:ph type="title" idx="9"/>
          </p:nvPr>
        </p:nvSpPr>
        <p:spPr>
          <a:xfrm>
            <a:off x="1932250" y="3785527"/>
            <a:ext cx="3716400" cy="436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479" name="Google Shape;479;p13"/>
          <p:cNvSpPr txBox="1">
            <a:spLocks noGrp="1"/>
          </p:cNvSpPr>
          <p:nvPr>
            <p:ph type="subTitle" idx="13"/>
          </p:nvPr>
        </p:nvSpPr>
        <p:spPr>
          <a:xfrm>
            <a:off x="1932250" y="4087099"/>
            <a:ext cx="3716400" cy="43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None/>
              <a:defRPr sz="1400">
                <a:solidFill>
                  <a:schemeClr val="accent4"/>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480" name="Google Shape;480;p13"/>
          <p:cNvSpPr txBox="1">
            <a:spLocks noGrp="1"/>
          </p:cNvSpPr>
          <p:nvPr>
            <p:ph type="title" idx="14" hasCustomPrompt="1"/>
          </p:nvPr>
        </p:nvSpPr>
        <p:spPr>
          <a:xfrm>
            <a:off x="523775" y="3720703"/>
            <a:ext cx="1239000" cy="79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Josefin Sans"/>
              <a:buNone/>
              <a:defRPr sz="2800" b="1">
                <a:solidFill>
                  <a:schemeClr val="accent1"/>
                </a:solidFill>
                <a:latin typeface="Josefin Sans"/>
                <a:ea typeface="Josefin Sans"/>
                <a:cs typeface="Josefin Sans"/>
                <a:sym typeface="Josefin Sans"/>
              </a:defRPr>
            </a:lvl1pPr>
            <a:lvl2pPr lvl="1">
              <a:spcBef>
                <a:spcPts val="0"/>
              </a:spcBef>
              <a:spcAft>
                <a:spcPts val="0"/>
              </a:spcAft>
              <a:buClr>
                <a:schemeClr val="accent1"/>
              </a:buClr>
              <a:buSzPts val="2800"/>
              <a:buNone/>
              <a:defRPr sz="2800">
                <a:solidFill>
                  <a:schemeClr val="accent1"/>
                </a:solidFill>
              </a:defRPr>
            </a:lvl2pPr>
            <a:lvl3pPr lvl="2">
              <a:spcBef>
                <a:spcPts val="0"/>
              </a:spcBef>
              <a:spcAft>
                <a:spcPts val="0"/>
              </a:spcAft>
              <a:buClr>
                <a:schemeClr val="accent1"/>
              </a:buClr>
              <a:buSzPts val="2800"/>
              <a:buNone/>
              <a:defRPr sz="2800">
                <a:solidFill>
                  <a:schemeClr val="accent1"/>
                </a:solidFill>
              </a:defRPr>
            </a:lvl3pPr>
            <a:lvl4pPr lvl="3">
              <a:spcBef>
                <a:spcPts val="0"/>
              </a:spcBef>
              <a:spcAft>
                <a:spcPts val="0"/>
              </a:spcAft>
              <a:buClr>
                <a:schemeClr val="accent1"/>
              </a:buClr>
              <a:buSzPts val="2800"/>
              <a:buNone/>
              <a:defRPr sz="2800">
                <a:solidFill>
                  <a:schemeClr val="accent1"/>
                </a:solidFill>
              </a:defRPr>
            </a:lvl4pPr>
            <a:lvl5pPr lvl="4">
              <a:spcBef>
                <a:spcPts val="0"/>
              </a:spcBef>
              <a:spcAft>
                <a:spcPts val="0"/>
              </a:spcAft>
              <a:buClr>
                <a:schemeClr val="accent1"/>
              </a:buClr>
              <a:buSzPts val="2800"/>
              <a:buNone/>
              <a:defRPr sz="2800">
                <a:solidFill>
                  <a:schemeClr val="accent1"/>
                </a:solidFill>
              </a:defRPr>
            </a:lvl5pPr>
            <a:lvl6pPr lvl="5">
              <a:spcBef>
                <a:spcPts val="0"/>
              </a:spcBef>
              <a:spcAft>
                <a:spcPts val="0"/>
              </a:spcAft>
              <a:buClr>
                <a:schemeClr val="accent1"/>
              </a:buClr>
              <a:buSzPts val="2800"/>
              <a:buNone/>
              <a:defRPr sz="2800">
                <a:solidFill>
                  <a:schemeClr val="accent1"/>
                </a:solidFill>
              </a:defRPr>
            </a:lvl6pPr>
            <a:lvl7pPr lvl="6">
              <a:spcBef>
                <a:spcPts val="0"/>
              </a:spcBef>
              <a:spcAft>
                <a:spcPts val="0"/>
              </a:spcAft>
              <a:buClr>
                <a:schemeClr val="accent1"/>
              </a:buClr>
              <a:buSzPts val="2800"/>
              <a:buNone/>
              <a:defRPr sz="2800">
                <a:solidFill>
                  <a:schemeClr val="accent1"/>
                </a:solidFill>
              </a:defRPr>
            </a:lvl7pPr>
            <a:lvl8pPr lvl="7">
              <a:spcBef>
                <a:spcPts val="0"/>
              </a:spcBef>
              <a:spcAft>
                <a:spcPts val="0"/>
              </a:spcAft>
              <a:buClr>
                <a:schemeClr val="accent1"/>
              </a:buClr>
              <a:buSzPts val="2800"/>
              <a:buNone/>
              <a:defRPr sz="2800">
                <a:solidFill>
                  <a:schemeClr val="accent1"/>
                </a:solidFill>
              </a:defRPr>
            </a:lvl8pPr>
            <a:lvl9pPr lvl="8">
              <a:spcBef>
                <a:spcPts val="0"/>
              </a:spcBef>
              <a:spcAft>
                <a:spcPts val="0"/>
              </a:spcAft>
              <a:buClr>
                <a:schemeClr val="accent1"/>
              </a:buClr>
              <a:buSzPts val="2800"/>
              <a:buNone/>
              <a:defRPr sz="2800">
                <a:solidFill>
                  <a:schemeClr val="accent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1"/>
              </a:buClr>
              <a:buSzPts val="1800"/>
              <a:buFont typeface="Josefin Sans"/>
              <a:buChar char="●"/>
              <a:defRPr sz="1800">
                <a:solidFill>
                  <a:schemeClr val="accent1"/>
                </a:solidFill>
                <a:latin typeface="Josefin Sans"/>
                <a:ea typeface="Josefin Sans"/>
                <a:cs typeface="Josefin Sans"/>
                <a:sym typeface="Josefin Sans"/>
              </a:defRPr>
            </a:lvl1pPr>
            <a:lvl2pPr marL="914400" lvl="1" indent="-317500">
              <a:lnSpc>
                <a:spcPct val="100000"/>
              </a:lnSpc>
              <a:spcBef>
                <a:spcPts val="1600"/>
              </a:spcBef>
              <a:spcAft>
                <a:spcPts val="0"/>
              </a:spcAft>
              <a:buClr>
                <a:schemeClr val="accent1"/>
              </a:buClr>
              <a:buSzPts val="1400"/>
              <a:buFont typeface="Josefin Sans"/>
              <a:buChar char="○"/>
              <a:defRPr>
                <a:solidFill>
                  <a:schemeClr val="accent1"/>
                </a:solidFill>
                <a:latin typeface="Josefin Sans"/>
                <a:ea typeface="Josefin Sans"/>
                <a:cs typeface="Josefin Sans"/>
                <a:sym typeface="Josefin Sans"/>
              </a:defRPr>
            </a:lvl2pPr>
            <a:lvl3pPr marL="1371600" lvl="2" indent="-317500">
              <a:lnSpc>
                <a:spcPct val="100000"/>
              </a:lnSpc>
              <a:spcBef>
                <a:spcPts val="1600"/>
              </a:spcBef>
              <a:spcAft>
                <a:spcPts val="0"/>
              </a:spcAft>
              <a:buClr>
                <a:schemeClr val="accent1"/>
              </a:buClr>
              <a:buSzPts val="1400"/>
              <a:buFont typeface="Josefin Sans"/>
              <a:buChar char="■"/>
              <a:defRPr>
                <a:solidFill>
                  <a:schemeClr val="accent1"/>
                </a:solidFill>
                <a:latin typeface="Josefin Sans"/>
                <a:ea typeface="Josefin Sans"/>
                <a:cs typeface="Josefin Sans"/>
                <a:sym typeface="Josefin Sans"/>
              </a:defRPr>
            </a:lvl3pPr>
            <a:lvl4pPr marL="1828800" lvl="3" indent="-317500">
              <a:lnSpc>
                <a:spcPct val="100000"/>
              </a:lnSpc>
              <a:spcBef>
                <a:spcPts val="1600"/>
              </a:spcBef>
              <a:spcAft>
                <a:spcPts val="0"/>
              </a:spcAft>
              <a:buClr>
                <a:schemeClr val="accent1"/>
              </a:buClr>
              <a:buSzPts val="1400"/>
              <a:buFont typeface="Josefin Sans"/>
              <a:buChar char="●"/>
              <a:defRPr>
                <a:solidFill>
                  <a:schemeClr val="accent1"/>
                </a:solidFill>
                <a:latin typeface="Josefin Sans"/>
                <a:ea typeface="Josefin Sans"/>
                <a:cs typeface="Josefin Sans"/>
                <a:sym typeface="Josefin Sans"/>
              </a:defRPr>
            </a:lvl4pPr>
            <a:lvl5pPr marL="2286000" lvl="4" indent="-317500">
              <a:lnSpc>
                <a:spcPct val="100000"/>
              </a:lnSpc>
              <a:spcBef>
                <a:spcPts val="1600"/>
              </a:spcBef>
              <a:spcAft>
                <a:spcPts val="0"/>
              </a:spcAft>
              <a:buClr>
                <a:schemeClr val="accent1"/>
              </a:buClr>
              <a:buSzPts val="1400"/>
              <a:buFont typeface="Josefin Sans"/>
              <a:buChar char="○"/>
              <a:defRPr>
                <a:solidFill>
                  <a:schemeClr val="accent1"/>
                </a:solidFill>
                <a:latin typeface="Josefin Sans"/>
                <a:ea typeface="Josefin Sans"/>
                <a:cs typeface="Josefin Sans"/>
                <a:sym typeface="Josefin Sans"/>
              </a:defRPr>
            </a:lvl5pPr>
            <a:lvl6pPr marL="2743200" lvl="5" indent="-317500">
              <a:lnSpc>
                <a:spcPct val="100000"/>
              </a:lnSpc>
              <a:spcBef>
                <a:spcPts val="1600"/>
              </a:spcBef>
              <a:spcAft>
                <a:spcPts val="0"/>
              </a:spcAft>
              <a:buClr>
                <a:schemeClr val="accent1"/>
              </a:buClr>
              <a:buSzPts val="1400"/>
              <a:buFont typeface="Josefin Sans"/>
              <a:buChar char="■"/>
              <a:defRPr>
                <a:solidFill>
                  <a:schemeClr val="accent1"/>
                </a:solidFill>
                <a:latin typeface="Josefin Sans"/>
                <a:ea typeface="Josefin Sans"/>
                <a:cs typeface="Josefin Sans"/>
                <a:sym typeface="Josefin Sans"/>
              </a:defRPr>
            </a:lvl6pPr>
            <a:lvl7pPr marL="3200400" lvl="6" indent="-317500">
              <a:lnSpc>
                <a:spcPct val="100000"/>
              </a:lnSpc>
              <a:spcBef>
                <a:spcPts val="1600"/>
              </a:spcBef>
              <a:spcAft>
                <a:spcPts val="0"/>
              </a:spcAft>
              <a:buClr>
                <a:schemeClr val="accent1"/>
              </a:buClr>
              <a:buSzPts val="1400"/>
              <a:buFont typeface="Josefin Sans"/>
              <a:buChar char="●"/>
              <a:defRPr>
                <a:solidFill>
                  <a:schemeClr val="accent1"/>
                </a:solidFill>
                <a:latin typeface="Josefin Sans"/>
                <a:ea typeface="Josefin Sans"/>
                <a:cs typeface="Josefin Sans"/>
                <a:sym typeface="Josefin Sans"/>
              </a:defRPr>
            </a:lvl7pPr>
            <a:lvl8pPr marL="3657600" lvl="7" indent="-317500">
              <a:lnSpc>
                <a:spcPct val="100000"/>
              </a:lnSpc>
              <a:spcBef>
                <a:spcPts val="1600"/>
              </a:spcBef>
              <a:spcAft>
                <a:spcPts val="0"/>
              </a:spcAft>
              <a:buClr>
                <a:schemeClr val="accent1"/>
              </a:buClr>
              <a:buSzPts val="1400"/>
              <a:buFont typeface="Josefin Sans"/>
              <a:buChar char="○"/>
              <a:defRPr>
                <a:solidFill>
                  <a:schemeClr val="accent1"/>
                </a:solidFill>
                <a:latin typeface="Josefin Sans"/>
                <a:ea typeface="Josefin Sans"/>
                <a:cs typeface="Josefin Sans"/>
                <a:sym typeface="Josefin Sans"/>
              </a:defRPr>
            </a:lvl8pPr>
            <a:lvl9pPr marL="4114800" lvl="8" indent="-317500">
              <a:lnSpc>
                <a:spcPct val="100000"/>
              </a:lnSpc>
              <a:spcBef>
                <a:spcPts val="1600"/>
              </a:spcBef>
              <a:spcAft>
                <a:spcPts val="1600"/>
              </a:spcAft>
              <a:buClr>
                <a:schemeClr val="accent1"/>
              </a:buClr>
              <a:buSzPts val="1400"/>
              <a:buFont typeface="Josefin Sans"/>
              <a:buChar char="■"/>
              <a:defRPr>
                <a:solidFill>
                  <a:schemeClr val="accent1"/>
                </a:solidFill>
                <a:latin typeface="Josefin Sans"/>
                <a:ea typeface="Josefin Sans"/>
                <a:cs typeface="Josefin Sans"/>
                <a:sym typeface="Josefi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6" r:id="rId15"/>
    <p:sldLayoutId id="2147483668" r:id="rId16"/>
    <p:sldLayoutId id="2147483672" r:id="rId17"/>
    <p:sldLayoutId id="2147483677" r:id="rId18"/>
    <p:sldLayoutId id="2147483678" r:id="rId19"/>
    <p:sldLayoutId id="2147483679" r:id="rId20"/>
    <p:sldLayoutId id="2147483680" r:id="rId21"/>
    <p:sldLayoutId id="2147483681"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38"/>
          <p:cNvSpPr txBox="1">
            <a:spLocks noGrp="1"/>
          </p:cNvSpPr>
          <p:nvPr>
            <p:ph type="ctrTitle"/>
          </p:nvPr>
        </p:nvSpPr>
        <p:spPr>
          <a:xfrm>
            <a:off x="4167206" y="1611601"/>
            <a:ext cx="3764682" cy="833887"/>
          </a:xfrm>
          <a:prstGeom prst="rect">
            <a:avLst/>
          </a:prstGeom>
        </p:spPr>
        <p:txBody>
          <a:bodyPr spcFirstLastPara="1" wrap="square" lIns="91425" tIns="91425" rIns="91425" bIns="0" anchor="ctr" anchorCtr="0">
            <a:noAutofit/>
          </a:bodyPr>
          <a:lstStyle/>
          <a:p>
            <a:pPr marL="0" lvl="0" indent="0" rtl="0">
              <a:lnSpc>
                <a:spcPct val="80000"/>
              </a:lnSpc>
              <a:spcBef>
                <a:spcPts val="0"/>
              </a:spcBef>
              <a:spcAft>
                <a:spcPts val="0"/>
              </a:spcAft>
              <a:buNone/>
            </a:pPr>
            <a:r>
              <a:rPr lang="en" sz="3600" dirty="0" smtClean="0">
                <a:solidFill>
                  <a:schemeClr val="accent1"/>
                </a:solidFill>
              </a:rPr>
              <a:t>AD CLICK PREDICTION USING LOGISTIC REGRESSION</a:t>
            </a:r>
            <a:endParaRPr sz="3600" dirty="0">
              <a:solidFill>
                <a:schemeClr val="accent1"/>
              </a:solidFill>
            </a:endParaRPr>
          </a:p>
        </p:txBody>
      </p:sp>
      <p:sp>
        <p:nvSpPr>
          <p:cNvPr id="1083" name="Google Shape;1083;p38"/>
          <p:cNvSpPr txBox="1">
            <a:spLocks noGrp="1"/>
          </p:cNvSpPr>
          <p:nvPr>
            <p:ph type="subTitle" idx="1"/>
          </p:nvPr>
        </p:nvSpPr>
        <p:spPr>
          <a:xfrm>
            <a:off x="4798124" y="3664886"/>
            <a:ext cx="3431475" cy="539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solidFill>
                  <a:schemeClr val="lt1"/>
                </a:solidFill>
              </a:rPr>
              <a:t>-- A Case Study By Imon Ghosh</a:t>
            </a:r>
            <a:endParaRPr dirty="0">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82"/>
                                        </p:tgtEl>
                                        <p:attrNameLst>
                                          <p:attrName>style.visibility</p:attrName>
                                        </p:attrNameLst>
                                      </p:cBhvr>
                                      <p:to>
                                        <p:strVal val="visible"/>
                                      </p:to>
                                    </p:set>
                                    <p:animEffect transition="in" filter="barn(inVertical)">
                                      <p:cBhvr>
                                        <p:cTn id="7" dur="500"/>
                                        <p:tgtEl>
                                          <p:spTgt spid="10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83">
                                            <p:txEl>
                                              <p:pRg st="0" end="0"/>
                                            </p:txEl>
                                          </p:spTgt>
                                        </p:tgtEl>
                                        <p:attrNameLst>
                                          <p:attrName>style.visibility</p:attrName>
                                        </p:attrNameLst>
                                      </p:cBhvr>
                                      <p:to>
                                        <p:strVal val="visible"/>
                                      </p:to>
                                    </p:set>
                                    <p:animEffect transition="in" filter="wipe(down)">
                                      <p:cBhvr>
                                        <p:cTn id="12" dur="500"/>
                                        <p:tgtEl>
                                          <p:spTgt spid="10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44"/>
          <p:cNvSpPr txBox="1">
            <a:spLocks noGrp="1"/>
          </p:cNvSpPr>
          <p:nvPr>
            <p:ph type="title"/>
          </p:nvPr>
        </p:nvSpPr>
        <p:spPr>
          <a:xfrm>
            <a:off x="643146" y="663518"/>
            <a:ext cx="7947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STATISTICALLY INSIGNIFICANT VARIABLES</a:t>
            </a:r>
            <a:endParaRPr dirty="0"/>
          </a:p>
        </p:txBody>
      </p:sp>
      <p:pic>
        <p:nvPicPr>
          <p:cNvPr id="2" name="Picture 1"/>
          <p:cNvPicPr>
            <a:picLocks noChangeAspect="1"/>
          </p:cNvPicPr>
          <p:nvPr/>
        </p:nvPicPr>
        <p:blipFill>
          <a:blip r:embed="rId3"/>
          <a:stretch>
            <a:fillRect/>
          </a:stretch>
        </p:blipFill>
        <p:spPr>
          <a:xfrm>
            <a:off x="0" y="0"/>
            <a:ext cx="1463167" cy="963251"/>
          </a:xfrm>
          <a:prstGeom prst="rect">
            <a:avLst/>
          </a:prstGeom>
        </p:spPr>
      </p:pic>
      <p:pic>
        <p:nvPicPr>
          <p:cNvPr id="3" name="Picture 2"/>
          <p:cNvPicPr>
            <a:picLocks noChangeAspect="1"/>
          </p:cNvPicPr>
          <p:nvPr/>
        </p:nvPicPr>
        <p:blipFill>
          <a:blip r:embed="rId4"/>
          <a:stretch>
            <a:fillRect/>
          </a:stretch>
        </p:blipFill>
        <p:spPr>
          <a:xfrm>
            <a:off x="76169" y="702382"/>
            <a:ext cx="566977" cy="554784"/>
          </a:xfrm>
          <a:prstGeom prst="rect">
            <a:avLst/>
          </a:prstGeom>
        </p:spPr>
      </p:pic>
      <p:pic>
        <p:nvPicPr>
          <p:cNvPr id="5" name="Picture 4"/>
          <p:cNvPicPr>
            <a:picLocks noChangeAspect="1"/>
          </p:cNvPicPr>
          <p:nvPr/>
        </p:nvPicPr>
        <p:blipFill>
          <a:blip r:embed="rId5"/>
          <a:stretch>
            <a:fillRect/>
          </a:stretch>
        </p:blipFill>
        <p:spPr>
          <a:xfrm>
            <a:off x="8180749" y="4265600"/>
            <a:ext cx="963251" cy="877900"/>
          </a:xfrm>
          <a:prstGeom prst="rect">
            <a:avLst/>
          </a:prstGeom>
        </p:spPr>
      </p:pic>
      <p:pic>
        <p:nvPicPr>
          <p:cNvPr id="6" name="Picture 5"/>
          <p:cNvPicPr>
            <a:picLocks noChangeAspect="1"/>
          </p:cNvPicPr>
          <p:nvPr/>
        </p:nvPicPr>
        <p:blipFill>
          <a:blip r:embed="rId6"/>
          <a:stretch>
            <a:fillRect/>
          </a:stretch>
        </p:blipFill>
        <p:spPr>
          <a:xfrm>
            <a:off x="8477319" y="3710816"/>
            <a:ext cx="573074" cy="554784"/>
          </a:xfrm>
          <a:prstGeom prst="rect">
            <a:avLst/>
          </a:prstGeom>
        </p:spPr>
      </p:pic>
      <p:sp>
        <p:nvSpPr>
          <p:cNvPr id="7" name="TextBox 6"/>
          <p:cNvSpPr txBox="1"/>
          <p:nvPr/>
        </p:nvSpPr>
        <p:spPr>
          <a:xfrm>
            <a:off x="1463167" y="1587944"/>
            <a:ext cx="6811767" cy="2677656"/>
          </a:xfrm>
          <a:prstGeom prst="rect">
            <a:avLst/>
          </a:prstGeom>
          <a:noFill/>
        </p:spPr>
        <p:txBody>
          <a:bodyPr wrap="square" rtlCol="0">
            <a:spAutoFit/>
          </a:bodyPr>
          <a:lstStyle/>
          <a:p>
            <a:r>
              <a:rPr lang="en-US" dirty="0">
                <a:solidFill>
                  <a:schemeClr val="bg1"/>
                </a:solidFill>
              </a:rPr>
              <a:t>The following variables were found to be statistically </a:t>
            </a:r>
            <a:r>
              <a:rPr lang="en-US" dirty="0" smtClean="0">
                <a:solidFill>
                  <a:schemeClr val="bg1"/>
                </a:solidFill>
              </a:rPr>
              <a:t>insignificant :</a:t>
            </a:r>
          </a:p>
          <a:p>
            <a:pPr marL="285750" indent="-285750">
              <a:lnSpc>
                <a:spcPct val="200000"/>
              </a:lnSpc>
              <a:buFont typeface="Arial" panose="020B0604020202020204" pitchFamily="34" charset="0"/>
              <a:buChar char="•"/>
            </a:pPr>
            <a:r>
              <a:rPr lang="en-US" dirty="0" smtClean="0">
                <a:solidFill>
                  <a:schemeClr val="bg1"/>
                </a:solidFill>
              </a:rPr>
              <a:t>VisitID</a:t>
            </a:r>
          </a:p>
          <a:p>
            <a:pPr marL="285750" indent="-285750">
              <a:lnSpc>
                <a:spcPct val="200000"/>
              </a:lnSpc>
              <a:buFont typeface="Arial" panose="020B0604020202020204" pitchFamily="34" charset="0"/>
              <a:buChar char="•"/>
            </a:pPr>
            <a:r>
              <a:rPr lang="en-US" dirty="0" smtClean="0">
                <a:solidFill>
                  <a:schemeClr val="bg1"/>
                </a:solidFill>
              </a:rPr>
              <a:t>Ad Topic</a:t>
            </a:r>
          </a:p>
          <a:p>
            <a:pPr marL="285750" indent="-285750">
              <a:lnSpc>
                <a:spcPct val="200000"/>
              </a:lnSpc>
              <a:buFont typeface="Arial" panose="020B0604020202020204" pitchFamily="34" charset="0"/>
              <a:buChar char="•"/>
            </a:pPr>
            <a:r>
              <a:rPr lang="en-US" dirty="0" smtClean="0">
                <a:solidFill>
                  <a:schemeClr val="bg1"/>
                </a:solidFill>
              </a:rPr>
              <a:t>Country Name</a:t>
            </a:r>
          </a:p>
          <a:p>
            <a:pPr marL="285750" indent="-285750">
              <a:lnSpc>
                <a:spcPct val="200000"/>
              </a:lnSpc>
              <a:buFont typeface="Arial" panose="020B0604020202020204" pitchFamily="34" charset="0"/>
              <a:buChar char="•"/>
            </a:pPr>
            <a:r>
              <a:rPr lang="en-US" dirty="0" smtClean="0">
                <a:solidFill>
                  <a:schemeClr val="bg1"/>
                </a:solidFill>
              </a:rPr>
              <a:t>Month</a:t>
            </a:r>
          </a:p>
          <a:p>
            <a:pPr marL="285750" indent="-285750">
              <a:buFont typeface="Arial" panose="020B0604020202020204" pitchFamily="34" charset="0"/>
              <a:buChar char="•"/>
            </a:pPr>
            <a:endParaRPr lang="en-US" dirty="0" smtClean="0">
              <a:solidFill>
                <a:schemeClr val="bg1"/>
              </a:solidFill>
            </a:endParaRPr>
          </a:p>
          <a:p>
            <a:pPr marL="285750" indent="-285750">
              <a:buFont typeface="Arial" panose="020B0604020202020204" pitchFamily="34" charset="0"/>
              <a:buChar char="•"/>
            </a:pPr>
            <a:endParaRPr lang="en-US" dirty="0" smtClean="0">
              <a:solidFill>
                <a:schemeClr val="bg1"/>
              </a:solidFill>
            </a:endParaRPr>
          </a:p>
          <a:p>
            <a:pPr marL="285750" indent="-285750">
              <a:buFont typeface="Arial" panose="020B0604020202020204" pitchFamily="34" charset="0"/>
              <a:buChar char="•"/>
            </a:pPr>
            <a:endParaRPr lang="en-IN"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64"/>
                                        </p:tgtEl>
                                        <p:attrNameLst>
                                          <p:attrName>style.visibility</p:attrName>
                                        </p:attrNameLst>
                                      </p:cBhvr>
                                      <p:to>
                                        <p:strVal val="visible"/>
                                      </p:to>
                                    </p:set>
                                    <p:animEffect transition="in" filter="wipe(down)">
                                      <p:cBhvr>
                                        <p:cTn id="7" dur="500"/>
                                        <p:tgtEl>
                                          <p:spTgt spid="116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circle(in)">
                                      <p:cBhvr>
                                        <p:cTn id="12" dur="2000"/>
                                        <p:tgtEl>
                                          <p:spTgt spid="7">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circle(in)">
                                      <p:cBhvr>
                                        <p:cTn id="15" dur="2000"/>
                                        <p:tgtEl>
                                          <p:spTgt spid="7">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circle(in)">
                                      <p:cBhvr>
                                        <p:cTn id="18" dur="2000"/>
                                        <p:tgtEl>
                                          <p:spTgt spid="7">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circle(in)">
                                      <p:cBhvr>
                                        <p:cTn id="21" dur="2000"/>
                                        <p:tgtEl>
                                          <p:spTgt spid="7">
                                            <p:txEl>
                                              <p:pRg st="3" end="3"/>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circle(in)">
                                      <p:cBhvr>
                                        <p:cTn id="24" dur="2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45"/>
          <p:cNvSpPr txBox="1">
            <a:spLocks noGrp="1"/>
          </p:cNvSpPr>
          <p:nvPr>
            <p:ph type="body" idx="1"/>
          </p:nvPr>
        </p:nvSpPr>
        <p:spPr>
          <a:xfrm>
            <a:off x="215757" y="1162289"/>
            <a:ext cx="8580636" cy="3163131"/>
          </a:xfrm>
          <a:prstGeom prst="rect">
            <a:avLst/>
          </a:prstGeom>
        </p:spPr>
        <p:txBody>
          <a:bodyPr spcFirstLastPara="1" wrap="square" lIns="91425" tIns="91425" rIns="91425" bIns="91425" anchor="t" anchorCtr="0">
            <a:noAutofit/>
          </a:bodyPr>
          <a:lstStyle/>
          <a:p>
            <a:pPr marL="285750" indent="-285750">
              <a:spcAft>
                <a:spcPts val="1600"/>
              </a:spcAft>
            </a:pPr>
            <a:r>
              <a:rPr lang="en-US" sz="1400" i="1" dirty="0" smtClean="0">
                <a:latin typeface="+mn-lt"/>
              </a:rPr>
              <a:t>Age</a:t>
            </a:r>
            <a:r>
              <a:rPr lang="en-US" sz="1400" dirty="0" smtClean="0">
                <a:latin typeface="+mn-lt"/>
              </a:rPr>
              <a:t> of the audience can play a key role in helping </a:t>
            </a:r>
            <a:r>
              <a:rPr lang="en-US" sz="1400" dirty="0">
                <a:latin typeface="+mn-lt"/>
              </a:rPr>
              <a:t>businesses identify best possible target audiences for their advertising </a:t>
            </a:r>
            <a:r>
              <a:rPr lang="en-US" sz="1400" dirty="0" smtClean="0">
                <a:latin typeface="+mn-lt"/>
              </a:rPr>
              <a:t>campaigns. For example, younger audiences are more likely to click on social media related advertisements rather than the older age group. So, Age can significantly influence the dependent variable Clicked.</a:t>
            </a:r>
          </a:p>
          <a:p>
            <a:pPr marL="285750" indent="-285750">
              <a:spcAft>
                <a:spcPts val="1600"/>
              </a:spcAft>
            </a:pPr>
            <a:r>
              <a:rPr lang="en-US" sz="1400" dirty="0" smtClean="0">
                <a:latin typeface="+mn-lt"/>
              </a:rPr>
              <a:t>A higher </a:t>
            </a:r>
            <a:r>
              <a:rPr lang="en-US" sz="1400" i="1" dirty="0" smtClean="0">
                <a:latin typeface="+mn-lt"/>
              </a:rPr>
              <a:t>Internet Usage </a:t>
            </a:r>
            <a:r>
              <a:rPr lang="en-US" sz="1400" dirty="0" smtClean="0">
                <a:latin typeface="+mn-lt"/>
              </a:rPr>
              <a:t>, </a:t>
            </a:r>
            <a:r>
              <a:rPr lang="en-US" sz="1400" dirty="0" err="1" smtClean="0">
                <a:latin typeface="+mn-lt"/>
              </a:rPr>
              <a:t>i.e</a:t>
            </a:r>
            <a:r>
              <a:rPr lang="en-US" sz="1400" dirty="0" smtClean="0">
                <a:latin typeface="+mn-lt"/>
              </a:rPr>
              <a:t>, </a:t>
            </a:r>
            <a:r>
              <a:rPr lang="en-IN" sz="1400" dirty="0">
                <a:latin typeface="+mn-lt"/>
              </a:rPr>
              <a:t>a</a:t>
            </a:r>
            <a:r>
              <a:rPr lang="en-IN" sz="1400" dirty="0" smtClean="0">
                <a:latin typeface="+mn-lt"/>
              </a:rPr>
              <a:t>verage </a:t>
            </a:r>
            <a:r>
              <a:rPr lang="en-IN" sz="1400" dirty="0">
                <a:latin typeface="+mn-lt"/>
              </a:rPr>
              <a:t>minutes a day user </a:t>
            </a:r>
            <a:r>
              <a:rPr lang="en-IN" sz="1400" dirty="0" smtClean="0">
                <a:latin typeface="+mn-lt"/>
              </a:rPr>
              <a:t>spends </a:t>
            </a:r>
            <a:r>
              <a:rPr lang="en-IN" sz="1400" dirty="0">
                <a:latin typeface="+mn-lt"/>
              </a:rPr>
              <a:t>on the </a:t>
            </a:r>
            <a:r>
              <a:rPr lang="en-IN" sz="1400" dirty="0" smtClean="0">
                <a:latin typeface="+mn-lt"/>
              </a:rPr>
              <a:t>internet, can lead to more traffic on the website. This can in turn lead to more chances of the ad getting clicked on.</a:t>
            </a:r>
          </a:p>
          <a:p>
            <a:pPr marL="285750" indent="-285750">
              <a:spcAft>
                <a:spcPts val="1600"/>
              </a:spcAft>
            </a:pPr>
            <a:r>
              <a:rPr lang="en-US" sz="1400" dirty="0" smtClean="0">
                <a:latin typeface="+mn-lt"/>
              </a:rPr>
              <a:t>Gender-based targeting can also be a big influencing factor in understanding whether the ad will be clicked or not. For example, if the features of the ad are more appealing to one gender, then they are more likely to click it. So, in this case, </a:t>
            </a:r>
            <a:r>
              <a:rPr lang="en-US" sz="1400" i="1" dirty="0" smtClean="0">
                <a:latin typeface="+mn-lt"/>
              </a:rPr>
              <a:t>Male variable </a:t>
            </a:r>
            <a:r>
              <a:rPr lang="en-US" sz="1400" dirty="0" smtClean="0">
                <a:latin typeface="+mn-lt"/>
              </a:rPr>
              <a:t>is significant for understanding whether the ad will be Clicked or not.</a:t>
            </a:r>
            <a:endParaRPr lang="en-IN" sz="1400" dirty="0" smtClean="0">
              <a:latin typeface="+mn-lt"/>
            </a:endParaRPr>
          </a:p>
          <a:p>
            <a:pPr marL="285750" indent="-285750">
              <a:spcAft>
                <a:spcPts val="1600"/>
              </a:spcAft>
            </a:pPr>
            <a:endParaRPr lang="en-US" i="1" dirty="0" smtClean="0"/>
          </a:p>
          <a:p>
            <a:pPr marL="285750" indent="-285750">
              <a:spcAft>
                <a:spcPts val="1600"/>
              </a:spcAft>
            </a:pPr>
            <a:endParaRPr dirty="0"/>
          </a:p>
        </p:txBody>
      </p:sp>
      <p:sp>
        <p:nvSpPr>
          <p:cNvPr id="1186" name="Google Shape;1186;p45"/>
          <p:cNvSpPr/>
          <p:nvPr/>
        </p:nvSpPr>
        <p:spPr>
          <a:xfrm>
            <a:off x="8018700" y="4929"/>
            <a:ext cx="1125300" cy="1125300"/>
          </a:xfrm>
          <a:prstGeom prst="rect">
            <a:avLst/>
          </a:prstGeom>
          <a:solidFill>
            <a:schemeClr val="accent1"/>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5"/>
          <p:cNvSpPr txBox="1">
            <a:spLocks noGrp="1"/>
          </p:cNvSpPr>
          <p:nvPr>
            <p:ph type="title"/>
          </p:nvPr>
        </p:nvSpPr>
        <p:spPr>
          <a:xfrm>
            <a:off x="-5281" y="589589"/>
            <a:ext cx="7947000" cy="572700"/>
          </a:xfrm>
          <a:prstGeom prst="rect">
            <a:avLst/>
          </a:prstGeom>
        </p:spPr>
        <p:txBody>
          <a:bodyPr spcFirstLastPara="1" wrap="square" lIns="91425" tIns="91425" rIns="91425" bIns="91425" anchor="b" anchorCtr="0">
            <a:noAutofit/>
          </a:bodyPr>
          <a:lstStyle/>
          <a:p>
            <a:pPr marL="149225" lvl="0" algn="l">
              <a:buClr>
                <a:schemeClr val="dk2"/>
              </a:buClr>
              <a:buSzPts val="1250"/>
            </a:pPr>
            <a:r>
              <a:rPr lang="en" dirty="0" smtClean="0">
                <a:solidFill>
                  <a:schemeClr val="dk2"/>
                </a:solidFill>
                <a:uFill>
                  <a:noFill/>
                </a:uFill>
              </a:rPr>
              <a:t>How </a:t>
            </a:r>
            <a:r>
              <a:rPr lang="en" dirty="0">
                <a:solidFill>
                  <a:schemeClr val="dk2"/>
                </a:solidFill>
                <a:uFill>
                  <a:noFill/>
                </a:uFill>
              </a:rPr>
              <a:t>The Significant Variables Affect The Dependent Variable</a:t>
            </a:r>
          </a:p>
        </p:txBody>
      </p:sp>
      <p:grpSp>
        <p:nvGrpSpPr>
          <p:cNvPr id="1190" name="Google Shape;1190;p45"/>
          <p:cNvGrpSpPr/>
          <p:nvPr/>
        </p:nvGrpSpPr>
        <p:grpSpPr>
          <a:xfrm>
            <a:off x="8279971" y="283992"/>
            <a:ext cx="602757" cy="581991"/>
            <a:chOff x="1190625" y="310700"/>
            <a:chExt cx="5255075" cy="5074025"/>
          </a:xfrm>
        </p:grpSpPr>
        <p:sp>
          <p:nvSpPr>
            <p:cNvPr id="1191" name="Google Shape;1191;p45"/>
            <p:cNvSpPr/>
            <p:nvPr/>
          </p:nvSpPr>
          <p:spPr>
            <a:xfrm>
              <a:off x="1190625" y="310700"/>
              <a:ext cx="5043050" cy="5043875"/>
            </a:xfrm>
            <a:custGeom>
              <a:avLst/>
              <a:gdLst/>
              <a:ahLst/>
              <a:cxnLst/>
              <a:rect l="l" t="t" r="r" b="b"/>
              <a:pathLst>
                <a:path w="201722" h="201755" extrusionOk="0">
                  <a:moveTo>
                    <a:pt x="100861" y="0"/>
                  </a:moveTo>
                  <a:cubicBezTo>
                    <a:pt x="73917" y="0"/>
                    <a:pt x="48604" y="10504"/>
                    <a:pt x="29554" y="29554"/>
                  </a:cubicBezTo>
                  <a:cubicBezTo>
                    <a:pt x="10504" y="48604"/>
                    <a:pt x="0" y="73949"/>
                    <a:pt x="0" y="100861"/>
                  </a:cubicBezTo>
                  <a:cubicBezTo>
                    <a:pt x="0" y="127805"/>
                    <a:pt x="10504" y="153150"/>
                    <a:pt x="29554" y="172200"/>
                  </a:cubicBezTo>
                  <a:cubicBezTo>
                    <a:pt x="48604" y="191250"/>
                    <a:pt x="73917" y="201754"/>
                    <a:pt x="100861" y="201754"/>
                  </a:cubicBezTo>
                  <a:cubicBezTo>
                    <a:pt x="116257" y="201754"/>
                    <a:pt x="131034" y="198362"/>
                    <a:pt x="144800" y="191707"/>
                  </a:cubicBezTo>
                  <a:cubicBezTo>
                    <a:pt x="146300" y="190957"/>
                    <a:pt x="146920" y="189130"/>
                    <a:pt x="146202" y="187630"/>
                  </a:cubicBezTo>
                  <a:cubicBezTo>
                    <a:pt x="145663" y="186527"/>
                    <a:pt x="144566" y="185897"/>
                    <a:pt x="143435" y="185897"/>
                  </a:cubicBezTo>
                  <a:cubicBezTo>
                    <a:pt x="142993" y="185897"/>
                    <a:pt x="142546" y="185993"/>
                    <a:pt x="142125" y="186194"/>
                  </a:cubicBezTo>
                  <a:cubicBezTo>
                    <a:pt x="129207" y="192457"/>
                    <a:pt x="115311" y="195621"/>
                    <a:pt x="100861" y="195621"/>
                  </a:cubicBezTo>
                  <a:cubicBezTo>
                    <a:pt x="75548" y="195621"/>
                    <a:pt x="51768" y="185770"/>
                    <a:pt x="33859" y="167862"/>
                  </a:cubicBezTo>
                  <a:cubicBezTo>
                    <a:pt x="15951" y="149986"/>
                    <a:pt x="6100" y="126174"/>
                    <a:pt x="6100" y="100861"/>
                  </a:cubicBezTo>
                  <a:cubicBezTo>
                    <a:pt x="6100" y="75580"/>
                    <a:pt x="15951" y="51768"/>
                    <a:pt x="33859" y="33892"/>
                  </a:cubicBezTo>
                  <a:cubicBezTo>
                    <a:pt x="51768" y="15984"/>
                    <a:pt x="75548" y="6133"/>
                    <a:pt x="100861" y="6133"/>
                  </a:cubicBezTo>
                  <a:cubicBezTo>
                    <a:pt x="126174" y="6133"/>
                    <a:pt x="149954" y="15984"/>
                    <a:pt x="167862" y="33892"/>
                  </a:cubicBezTo>
                  <a:cubicBezTo>
                    <a:pt x="185770" y="51768"/>
                    <a:pt x="195621" y="75580"/>
                    <a:pt x="195621" y="100861"/>
                  </a:cubicBezTo>
                  <a:cubicBezTo>
                    <a:pt x="195621" y="112734"/>
                    <a:pt x="193468" y="124282"/>
                    <a:pt x="189195" y="135242"/>
                  </a:cubicBezTo>
                  <a:cubicBezTo>
                    <a:pt x="188575" y="136808"/>
                    <a:pt x="189358" y="138602"/>
                    <a:pt x="190924" y="139189"/>
                  </a:cubicBezTo>
                  <a:cubicBezTo>
                    <a:pt x="191289" y="139333"/>
                    <a:pt x="191664" y="139402"/>
                    <a:pt x="192033" y="139402"/>
                  </a:cubicBezTo>
                  <a:cubicBezTo>
                    <a:pt x="193248" y="139402"/>
                    <a:pt x="194396" y="138661"/>
                    <a:pt x="194871" y="137460"/>
                  </a:cubicBezTo>
                  <a:cubicBezTo>
                    <a:pt x="199405" y="125782"/>
                    <a:pt x="201721" y="113485"/>
                    <a:pt x="201721" y="100861"/>
                  </a:cubicBezTo>
                  <a:cubicBezTo>
                    <a:pt x="201721" y="73949"/>
                    <a:pt x="191218" y="48604"/>
                    <a:pt x="172168" y="29554"/>
                  </a:cubicBezTo>
                  <a:cubicBezTo>
                    <a:pt x="153118" y="10504"/>
                    <a:pt x="127805" y="0"/>
                    <a:pt x="1008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5"/>
            <p:cNvSpPr/>
            <p:nvPr/>
          </p:nvSpPr>
          <p:spPr>
            <a:xfrm>
              <a:off x="4189200" y="936125"/>
              <a:ext cx="1503800" cy="2640650"/>
            </a:xfrm>
            <a:custGeom>
              <a:avLst/>
              <a:gdLst/>
              <a:ahLst/>
              <a:cxnLst/>
              <a:rect l="l" t="t" r="r" b="b"/>
              <a:pathLst>
                <a:path w="60152" h="105626" extrusionOk="0">
                  <a:moveTo>
                    <a:pt x="3445" y="1"/>
                  </a:moveTo>
                  <a:cubicBezTo>
                    <a:pt x="2127" y="1"/>
                    <a:pt x="922" y="850"/>
                    <a:pt x="522" y="2156"/>
                  </a:cubicBezTo>
                  <a:cubicBezTo>
                    <a:pt x="0" y="3754"/>
                    <a:pt x="914" y="5483"/>
                    <a:pt x="2545" y="5972"/>
                  </a:cubicBezTo>
                  <a:cubicBezTo>
                    <a:pt x="17126" y="10474"/>
                    <a:pt x="30271" y="19738"/>
                    <a:pt x="39470" y="32035"/>
                  </a:cubicBezTo>
                  <a:cubicBezTo>
                    <a:pt x="49028" y="44757"/>
                    <a:pt x="54051" y="59925"/>
                    <a:pt x="54051" y="75844"/>
                  </a:cubicBezTo>
                  <a:cubicBezTo>
                    <a:pt x="54051" y="84684"/>
                    <a:pt x="52486" y="93328"/>
                    <a:pt x="49419" y="101516"/>
                  </a:cubicBezTo>
                  <a:cubicBezTo>
                    <a:pt x="48832" y="103081"/>
                    <a:pt x="49648" y="104843"/>
                    <a:pt x="51213" y="105430"/>
                  </a:cubicBezTo>
                  <a:cubicBezTo>
                    <a:pt x="51572" y="105560"/>
                    <a:pt x="51931" y="105626"/>
                    <a:pt x="52290" y="105626"/>
                  </a:cubicBezTo>
                  <a:cubicBezTo>
                    <a:pt x="53529" y="105626"/>
                    <a:pt x="54671" y="104875"/>
                    <a:pt x="55128" y="103669"/>
                  </a:cubicBezTo>
                  <a:cubicBezTo>
                    <a:pt x="58488" y="94763"/>
                    <a:pt x="60151" y="85401"/>
                    <a:pt x="60151" y="75844"/>
                  </a:cubicBezTo>
                  <a:cubicBezTo>
                    <a:pt x="60151" y="58588"/>
                    <a:pt x="54704" y="42180"/>
                    <a:pt x="44363" y="28382"/>
                  </a:cubicBezTo>
                  <a:cubicBezTo>
                    <a:pt x="34382" y="15073"/>
                    <a:pt x="20159" y="5026"/>
                    <a:pt x="4339" y="133"/>
                  </a:cubicBezTo>
                  <a:cubicBezTo>
                    <a:pt x="4040" y="44"/>
                    <a:pt x="3740" y="1"/>
                    <a:pt x="34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5"/>
            <p:cNvSpPr/>
            <p:nvPr/>
          </p:nvSpPr>
          <p:spPr>
            <a:xfrm>
              <a:off x="1731275" y="851375"/>
              <a:ext cx="2875475" cy="3962525"/>
            </a:xfrm>
            <a:custGeom>
              <a:avLst/>
              <a:gdLst/>
              <a:ahLst/>
              <a:cxnLst/>
              <a:rect l="l" t="t" r="r" b="b"/>
              <a:pathLst>
                <a:path w="115019" h="158501" extrusionOk="0">
                  <a:moveTo>
                    <a:pt x="79235" y="0"/>
                  </a:moveTo>
                  <a:cubicBezTo>
                    <a:pt x="35557" y="0"/>
                    <a:pt x="1" y="35556"/>
                    <a:pt x="1" y="79234"/>
                  </a:cubicBezTo>
                  <a:cubicBezTo>
                    <a:pt x="1" y="122944"/>
                    <a:pt x="35557" y="158500"/>
                    <a:pt x="79235" y="158500"/>
                  </a:cubicBezTo>
                  <a:cubicBezTo>
                    <a:pt x="90978" y="158500"/>
                    <a:pt x="102264" y="155988"/>
                    <a:pt x="112833" y="151030"/>
                  </a:cubicBezTo>
                  <a:cubicBezTo>
                    <a:pt x="114366" y="150312"/>
                    <a:pt x="115019" y="148486"/>
                    <a:pt x="114301" y="146953"/>
                  </a:cubicBezTo>
                  <a:cubicBezTo>
                    <a:pt x="113778" y="145859"/>
                    <a:pt x="112666" y="145199"/>
                    <a:pt x="111520" y="145199"/>
                  </a:cubicBezTo>
                  <a:cubicBezTo>
                    <a:pt x="111094" y="145199"/>
                    <a:pt x="110663" y="145290"/>
                    <a:pt x="110256" y="145485"/>
                  </a:cubicBezTo>
                  <a:cubicBezTo>
                    <a:pt x="100503" y="150052"/>
                    <a:pt x="90064" y="152400"/>
                    <a:pt x="79235" y="152400"/>
                  </a:cubicBezTo>
                  <a:cubicBezTo>
                    <a:pt x="38916" y="152400"/>
                    <a:pt x="6101" y="119585"/>
                    <a:pt x="6101" y="79234"/>
                  </a:cubicBezTo>
                  <a:cubicBezTo>
                    <a:pt x="6101" y="38916"/>
                    <a:pt x="38916" y="6100"/>
                    <a:pt x="79235" y="6100"/>
                  </a:cubicBezTo>
                  <a:cubicBezTo>
                    <a:pt x="82073" y="6100"/>
                    <a:pt x="84976" y="6296"/>
                    <a:pt x="87846" y="6622"/>
                  </a:cubicBezTo>
                  <a:cubicBezTo>
                    <a:pt x="87968" y="6636"/>
                    <a:pt x="88088" y="6643"/>
                    <a:pt x="88207" y="6643"/>
                  </a:cubicBezTo>
                  <a:cubicBezTo>
                    <a:pt x="89750" y="6643"/>
                    <a:pt x="91057" y="5492"/>
                    <a:pt x="91239" y="3947"/>
                  </a:cubicBezTo>
                  <a:cubicBezTo>
                    <a:pt x="91434" y="2284"/>
                    <a:pt x="90228" y="750"/>
                    <a:pt x="88564" y="555"/>
                  </a:cubicBezTo>
                  <a:cubicBezTo>
                    <a:pt x="85465" y="196"/>
                    <a:pt x="82301" y="0"/>
                    <a:pt x="792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5"/>
            <p:cNvSpPr/>
            <p:nvPr/>
          </p:nvSpPr>
          <p:spPr>
            <a:xfrm>
              <a:off x="2402450" y="1523325"/>
              <a:ext cx="2619400" cy="2394325"/>
            </a:xfrm>
            <a:custGeom>
              <a:avLst/>
              <a:gdLst/>
              <a:ahLst/>
              <a:cxnLst/>
              <a:rect l="l" t="t" r="r" b="b"/>
              <a:pathLst>
                <a:path w="104776" h="95773" extrusionOk="0">
                  <a:moveTo>
                    <a:pt x="52388" y="1"/>
                  </a:moveTo>
                  <a:cubicBezTo>
                    <a:pt x="23519" y="1"/>
                    <a:pt x="0" y="23487"/>
                    <a:pt x="0" y="52356"/>
                  </a:cubicBezTo>
                  <a:cubicBezTo>
                    <a:pt x="0" y="69383"/>
                    <a:pt x="8318" y="85400"/>
                    <a:pt x="22247" y="95218"/>
                  </a:cubicBezTo>
                  <a:cubicBezTo>
                    <a:pt x="22801" y="95610"/>
                    <a:pt x="23421" y="95773"/>
                    <a:pt x="24008" y="95773"/>
                  </a:cubicBezTo>
                  <a:cubicBezTo>
                    <a:pt x="24987" y="95773"/>
                    <a:pt x="25933" y="95316"/>
                    <a:pt x="26520" y="94468"/>
                  </a:cubicBezTo>
                  <a:cubicBezTo>
                    <a:pt x="27499" y="93098"/>
                    <a:pt x="27140" y="91206"/>
                    <a:pt x="25770" y="90227"/>
                  </a:cubicBezTo>
                  <a:cubicBezTo>
                    <a:pt x="13472" y="81551"/>
                    <a:pt x="6133" y="67394"/>
                    <a:pt x="6133" y="52356"/>
                  </a:cubicBezTo>
                  <a:cubicBezTo>
                    <a:pt x="6133" y="26847"/>
                    <a:pt x="26879" y="6101"/>
                    <a:pt x="52388" y="6101"/>
                  </a:cubicBezTo>
                  <a:cubicBezTo>
                    <a:pt x="77896" y="6101"/>
                    <a:pt x="98643" y="26847"/>
                    <a:pt x="98643" y="52356"/>
                  </a:cubicBezTo>
                  <a:cubicBezTo>
                    <a:pt x="98643" y="57542"/>
                    <a:pt x="97827" y="62598"/>
                    <a:pt x="96163" y="67426"/>
                  </a:cubicBezTo>
                  <a:cubicBezTo>
                    <a:pt x="95609" y="69025"/>
                    <a:pt x="96457" y="70753"/>
                    <a:pt x="98055" y="71308"/>
                  </a:cubicBezTo>
                  <a:cubicBezTo>
                    <a:pt x="98381" y="71423"/>
                    <a:pt x="98714" y="71478"/>
                    <a:pt x="99044" y="71478"/>
                  </a:cubicBezTo>
                  <a:cubicBezTo>
                    <a:pt x="100301" y="71478"/>
                    <a:pt x="101498" y="70682"/>
                    <a:pt x="101937" y="69416"/>
                  </a:cubicBezTo>
                  <a:cubicBezTo>
                    <a:pt x="103797" y="63936"/>
                    <a:pt x="104775" y="58195"/>
                    <a:pt x="104775" y="52356"/>
                  </a:cubicBezTo>
                  <a:cubicBezTo>
                    <a:pt x="104775" y="23487"/>
                    <a:pt x="81256" y="1"/>
                    <a:pt x="523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5"/>
            <p:cNvSpPr/>
            <p:nvPr/>
          </p:nvSpPr>
          <p:spPr>
            <a:xfrm>
              <a:off x="3224450" y="3885850"/>
              <a:ext cx="1069150" cy="256075"/>
            </a:xfrm>
            <a:custGeom>
              <a:avLst/>
              <a:gdLst/>
              <a:ahLst/>
              <a:cxnLst/>
              <a:rect l="l" t="t" r="r" b="b"/>
              <a:pathLst>
                <a:path w="42766" h="10243" extrusionOk="0">
                  <a:moveTo>
                    <a:pt x="39289" y="0"/>
                  </a:moveTo>
                  <a:cubicBezTo>
                    <a:pt x="38879" y="0"/>
                    <a:pt x="38464" y="84"/>
                    <a:pt x="38068" y="261"/>
                  </a:cubicBezTo>
                  <a:cubicBezTo>
                    <a:pt x="32197" y="2838"/>
                    <a:pt x="25966" y="4142"/>
                    <a:pt x="19508" y="4142"/>
                  </a:cubicBezTo>
                  <a:cubicBezTo>
                    <a:pt x="14354" y="4142"/>
                    <a:pt x="9265" y="3294"/>
                    <a:pt x="4437" y="1631"/>
                  </a:cubicBezTo>
                  <a:cubicBezTo>
                    <a:pt x="4105" y="1515"/>
                    <a:pt x="3768" y="1461"/>
                    <a:pt x="3436" y="1461"/>
                  </a:cubicBezTo>
                  <a:cubicBezTo>
                    <a:pt x="2171" y="1461"/>
                    <a:pt x="995" y="2256"/>
                    <a:pt x="555" y="3523"/>
                  </a:cubicBezTo>
                  <a:cubicBezTo>
                    <a:pt x="1" y="5121"/>
                    <a:pt x="849" y="6850"/>
                    <a:pt x="2447" y="7404"/>
                  </a:cubicBezTo>
                  <a:cubicBezTo>
                    <a:pt x="7928" y="9296"/>
                    <a:pt x="13669" y="10242"/>
                    <a:pt x="19508" y="10242"/>
                  </a:cubicBezTo>
                  <a:cubicBezTo>
                    <a:pt x="26814" y="10242"/>
                    <a:pt x="33893" y="8774"/>
                    <a:pt x="40515" y="5871"/>
                  </a:cubicBezTo>
                  <a:cubicBezTo>
                    <a:pt x="42081" y="5186"/>
                    <a:pt x="42766" y="3392"/>
                    <a:pt x="42081" y="1826"/>
                  </a:cubicBezTo>
                  <a:cubicBezTo>
                    <a:pt x="41597" y="689"/>
                    <a:pt x="40466" y="0"/>
                    <a:pt x="39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5"/>
            <p:cNvSpPr/>
            <p:nvPr/>
          </p:nvSpPr>
          <p:spPr>
            <a:xfrm>
              <a:off x="2937400" y="2057475"/>
              <a:ext cx="1542125" cy="1544575"/>
            </a:xfrm>
            <a:custGeom>
              <a:avLst/>
              <a:gdLst/>
              <a:ahLst/>
              <a:cxnLst/>
              <a:rect l="l" t="t" r="r" b="b"/>
              <a:pathLst>
                <a:path w="61685" h="61783" extrusionOk="0">
                  <a:moveTo>
                    <a:pt x="30990" y="1"/>
                  </a:moveTo>
                  <a:cubicBezTo>
                    <a:pt x="13897" y="1"/>
                    <a:pt x="1" y="13897"/>
                    <a:pt x="1" y="30990"/>
                  </a:cubicBezTo>
                  <a:cubicBezTo>
                    <a:pt x="1" y="46647"/>
                    <a:pt x="11679" y="59858"/>
                    <a:pt x="27173" y="61783"/>
                  </a:cubicBezTo>
                  <a:lnTo>
                    <a:pt x="27565" y="61783"/>
                  </a:lnTo>
                  <a:cubicBezTo>
                    <a:pt x="29065" y="61783"/>
                    <a:pt x="30402" y="60674"/>
                    <a:pt x="30566" y="59108"/>
                  </a:cubicBezTo>
                  <a:cubicBezTo>
                    <a:pt x="30794" y="57445"/>
                    <a:pt x="29587" y="55911"/>
                    <a:pt x="27923" y="55716"/>
                  </a:cubicBezTo>
                  <a:cubicBezTo>
                    <a:pt x="15463" y="54183"/>
                    <a:pt x="6101" y="43548"/>
                    <a:pt x="6101" y="31022"/>
                  </a:cubicBezTo>
                  <a:cubicBezTo>
                    <a:pt x="6101" y="17289"/>
                    <a:pt x="17257" y="6101"/>
                    <a:pt x="30990" y="6101"/>
                  </a:cubicBezTo>
                  <a:cubicBezTo>
                    <a:pt x="42700" y="6101"/>
                    <a:pt x="52943" y="14419"/>
                    <a:pt x="55357" y="25836"/>
                  </a:cubicBezTo>
                  <a:cubicBezTo>
                    <a:pt x="55643" y="27294"/>
                    <a:pt x="56932" y="28277"/>
                    <a:pt x="58366" y="28277"/>
                  </a:cubicBezTo>
                  <a:cubicBezTo>
                    <a:pt x="58568" y="28277"/>
                    <a:pt x="58773" y="28257"/>
                    <a:pt x="58977" y="28217"/>
                  </a:cubicBezTo>
                  <a:cubicBezTo>
                    <a:pt x="60608" y="27858"/>
                    <a:pt x="61685" y="26227"/>
                    <a:pt x="61326" y="24596"/>
                  </a:cubicBezTo>
                  <a:cubicBezTo>
                    <a:pt x="58325" y="10341"/>
                    <a:pt x="45571" y="1"/>
                    <a:pt x="309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5"/>
            <p:cNvSpPr/>
            <p:nvPr/>
          </p:nvSpPr>
          <p:spPr>
            <a:xfrm>
              <a:off x="3494400" y="2619550"/>
              <a:ext cx="2951300" cy="2765175"/>
            </a:xfrm>
            <a:custGeom>
              <a:avLst/>
              <a:gdLst/>
              <a:ahLst/>
              <a:cxnLst/>
              <a:rect l="l" t="t" r="r" b="b"/>
              <a:pathLst>
                <a:path w="118052" h="110607" extrusionOk="0">
                  <a:moveTo>
                    <a:pt x="16082" y="15226"/>
                  </a:moveTo>
                  <a:lnTo>
                    <a:pt x="26194" y="16042"/>
                  </a:lnTo>
                  <a:cubicBezTo>
                    <a:pt x="27205" y="16107"/>
                    <a:pt x="28151" y="16531"/>
                    <a:pt x="28901" y="17216"/>
                  </a:cubicBezTo>
                  <a:lnTo>
                    <a:pt x="37611" y="25273"/>
                  </a:lnTo>
                  <a:cubicBezTo>
                    <a:pt x="39405" y="26937"/>
                    <a:pt x="39535" y="29808"/>
                    <a:pt x="37839" y="31602"/>
                  </a:cubicBezTo>
                  <a:lnTo>
                    <a:pt x="34120" y="35647"/>
                  </a:lnTo>
                  <a:cubicBezTo>
                    <a:pt x="33305" y="36527"/>
                    <a:pt x="32196" y="37049"/>
                    <a:pt x="30989" y="37082"/>
                  </a:cubicBezTo>
                  <a:cubicBezTo>
                    <a:pt x="30908" y="37086"/>
                    <a:pt x="30827" y="37088"/>
                    <a:pt x="30747" y="37088"/>
                  </a:cubicBezTo>
                  <a:cubicBezTo>
                    <a:pt x="29630" y="37088"/>
                    <a:pt x="28581" y="36668"/>
                    <a:pt x="27760" y="35907"/>
                  </a:cubicBezTo>
                  <a:lnTo>
                    <a:pt x="19050" y="27850"/>
                  </a:lnTo>
                  <a:cubicBezTo>
                    <a:pt x="18300" y="27165"/>
                    <a:pt x="17811" y="26252"/>
                    <a:pt x="17647" y="25241"/>
                  </a:cubicBezTo>
                  <a:lnTo>
                    <a:pt x="16082" y="15226"/>
                  </a:lnTo>
                  <a:close/>
                  <a:moveTo>
                    <a:pt x="79222" y="50874"/>
                  </a:moveTo>
                  <a:cubicBezTo>
                    <a:pt x="82118" y="50874"/>
                    <a:pt x="84872" y="51945"/>
                    <a:pt x="86997" y="53914"/>
                  </a:cubicBezTo>
                  <a:lnTo>
                    <a:pt x="108298" y="73616"/>
                  </a:lnTo>
                  <a:cubicBezTo>
                    <a:pt x="111103" y="76193"/>
                    <a:pt x="111266" y="80597"/>
                    <a:pt x="108657" y="83402"/>
                  </a:cubicBezTo>
                  <a:lnTo>
                    <a:pt x="106732" y="85490"/>
                  </a:lnTo>
                  <a:cubicBezTo>
                    <a:pt x="105357" y="86968"/>
                    <a:pt x="103492" y="87722"/>
                    <a:pt x="101620" y="87722"/>
                  </a:cubicBezTo>
                  <a:cubicBezTo>
                    <a:pt x="99941" y="87722"/>
                    <a:pt x="98256" y="87115"/>
                    <a:pt x="96914" y="85881"/>
                  </a:cubicBezTo>
                  <a:lnTo>
                    <a:pt x="67328" y="58480"/>
                  </a:lnTo>
                  <a:lnTo>
                    <a:pt x="70981" y="54533"/>
                  </a:lnTo>
                  <a:cubicBezTo>
                    <a:pt x="73036" y="52315"/>
                    <a:pt x="75841" y="51010"/>
                    <a:pt x="78842" y="50880"/>
                  </a:cubicBezTo>
                  <a:cubicBezTo>
                    <a:pt x="78969" y="50876"/>
                    <a:pt x="79096" y="50874"/>
                    <a:pt x="79222" y="50874"/>
                  </a:cubicBezTo>
                  <a:close/>
                  <a:moveTo>
                    <a:pt x="63152" y="62949"/>
                  </a:moveTo>
                  <a:lnTo>
                    <a:pt x="92771" y="90350"/>
                  </a:lnTo>
                  <a:cubicBezTo>
                    <a:pt x="94141" y="91622"/>
                    <a:pt x="94924" y="93318"/>
                    <a:pt x="94989" y="95178"/>
                  </a:cubicBezTo>
                  <a:cubicBezTo>
                    <a:pt x="95087" y="97037"/>
                    <a:pt x="94402" y="98799"/>
                    <a:pt x="93162" y="100169"/>
                  </a:cubicBezTo>
                  <a:lnTo>
                    <a:pt x="91238" y="102256"/>
                  </a:lnTo>
                  <a:cubicBezTo>
                    <a:pt x="89966" y="103626"/>
                    <a:pt x="88237" y="104409"/>
                    <a:pt x="86410" y="104474"/>
                  </a:cubicBezTo>
                  <a:cubicBezTo>
                    <a:pt x="86325" y="104477"/>
                    <a:pt x="86241" y="104479"/>
                    <a:pt x="86156" y="104479"/>
                  </a:cubicBezTo>
                  <a:cubicBezTo>
                    <a:pt x="84391" y="104479"/>
                    <a:pt x="82727" y="103831"/>
                    <a:pt x="81419" y="102648"/>
                  </a:cubicBezTo>
                  <a:lnTo>
                    <a:pt x="60119" y="82945"/>
                  </a:lnTo>
                  <a:cubicBezTo>
                    <a:pt x="55552" y="78705"/>
                    <a:pt x="55258" y="71496"/>
                    <a:pt x="59499" y="66896"/>
                  </a:cubicBezTo>
                  <a:lnTo>
                    <a:pt x="63152" y="62949"/>
                  </a:lnTo>
                  <a:close/>
                  <a:moveTo>
                    <a:pt x="3347" y="1"/>
                  </a:moveTo>
                  <a:cubicBezTo>
                    <a:pt x="2557" y="1"/>
                    <a:pt x="1770" y="311"/>
                    <a:pt x="1174" y="939"/>
                  </a:cubicBezTo>
                  <a:cubicBezTo>
                    <a:pt x="0" y="2146"/>
                    <a:pt x="0" y="4070"/>
                    <a:pt x="1240" y="5245"/>
                  </a:cubicBezTo>
                  <a:lnTo>
                    <a:pt x="9590" y="13367"/>
                  </a:lnTo>
                  <a:lnTo>
                    <a:pt x="11645" y="26219"/>
                  </a:lnTo>
                  <a:cubicBezTo>
                    <a:pt x="12004" y="28535"/>
                    <a:pt x="13146" y="30721"/>
                    <a:pt x="14907" y="32319"/>
                  </a:cubicBezTo>
                  <a:lnTo>
                    <a:pt x="23617" y="40376"/>
                  </a:lnTo>
                  <a:cubicBezTo>
                    <a:pt x="25574" y="42203"/>
                    <a:pt x="28118" y="43214"/>
                    <a:pt x="30793" y="43214"/>
                  </a:cubicBezTo>
                  <a:lnTo>
                    <a:pt x="31217" y="43214"/>
                  </a:lnTo>
                  <a:cubicBezTo>
                    <a:pt x="31380" y="43182"/>
                    <a:pt x="31544" y="43182"/>
                    <a:pt x="31707" y="43182"/>
                  </a:cubicBezTo>
                  <a:lnTo>
                    <a:pt x="54084" y="63895"/>
                  </a:lnTo>
                  <a:cubicBezTo>
                    <a:pt x="48571" y="70941"/>
                    <a:pt x="49289" y="81216"/>
                    <a:pt x="55976" y="87414"/>
                  </a:cubicBezTo>
                  <a:lnTo>
                    <a:pt x="77277" y="107117"/>
                  </a:lnTo>
                  <a:cubicBezTo>
                    <a:pt x="79690" y="109367"/>
                    <a:pt x="82822" y="110607"/>
                    <a:pt x="86117" y="110607"/>
                  </a:cubicBezTo>
                  <a:cubicBezTo>
                    <a:pt x="86280" y="110607"/>
                    <a:pt x="86475" y="110574"/>
                    <a:pt x="86638" y="110574"/>
                  </a:cubicBezTo>
                  <a:cubicBezTo>
                    <a:pt x="90129" y="110444"/>
                    <a:pt x="93326" y="108976"/>
                    <a:pt x="95707" y="106399"/>
                  </a:cubicBezTo>
                  <a:lnTo>
                    <a:pt x="97631" y="104311"/>
                  </a:lnTo>
                  <a:cubicBezTo>
                    <a:pt x="100013" y="101767"/>
                    <a:pt x="101252" y="98440"/>
                    <a:pt x="101089" y="94949"/>
                  </a:cubicBezTo>
                  <a:cubicBezTo>
                    <a:pt x="101089" y="94558"/>
                    <a:pt x="101056" y="94199"/>
                    <a:pt x="101024" y="93808"/>
                  </a:cubicBezTo>
                  <a:cubicBezTo>
                    <a:pt x="101220" y="93808"/>
                    <a:pt x="101415" y="93840"/>
                    <a:pt x="101644" y="93840"/>
                  </a:cubicBezTo>
                  <a:cubicBezTo>
                    <a:pt x="105134" y="93840"/>
                    <a:pt x="108657" y="92405"/>
                    <a:pt x="111201" y="89632"/>
                  </a:cubicBezTo>
                  <a:lnTo>
                    <a:pt x="113158" y="87545"/>
                  </a:lnTo>
                  <a:cubicBezTo>
                    <a:pt x="118051" y="82260"/>
                    <a:pt x="117725" y="74007"/>
                    <a:pt x="112441" y="69114"/>
                  </a:cubicBezTo>
                  <a:lnTo>
                    <a:pt x="91140" y="49412"/>
                  </a:lnTo>
                  <a:cubicBezTo>
                    <a:pt x="87796" y="46313"/>
                    <a:pt x="83548" y="44780"/>
                    <a:pt x="79307" y="44780"/>
                  </a:cubicBezTo>
                  <a:cubicBezTo>
                    <a:pt x="75067" y="44780"/>
                    <a:pt x="70834" y="46313"/>
                    <a:pt x="67523" y="49347"/>
                  </a:cubicBezTo>
                  <a:lnTo>
                    <a:pt x="63217" y="45367"/>
                  </a:lnTo>
                  <a:cubicBezTo>
                    <a:pt x="62631" y="44812"/>
                    <a:pt x="61891" y="44541"/>
                    <a:pt x="61154" y="44541"/>
                  </a:cubicBezTo>
                  <a:cubicBezTo>
                    <a:pt x="60332" y="44541"/>
                    <a:pt x="59513" y="44877"/>
                    <a:pt x="58912" y="45530"/>
                  </a:cubicBezTo>
                  <a:cubicBezTo>
                    <a:pt x="57770" y="46770"/>
                    <a:pt x="57835" y="48694"/>
                    <a:pt x="59075" y="49836"/>
                  </a:cubicBezTo>
                  <a:lnTo>
                    <a:pt x="63348" y="53783"/>
                  </a:lnTo>
                  <a:lnTo>
                    <a:pt x="58194" y="59361"/>
                  </a:lnTo>
                  <a:lnTo>
                    <a:pt x="37839" y="40539"/>
                  </a:lnTo>
                  <a:cubicBezTo>
                    <a:pt x="38100" y="40311"/>
                    <a:pt x="42797" y="35255"/>
                    <a:pt x="42993" y="34962"/>
                  </a:cubicBezTo>
                  <a:lnTo>
                    <a:pt x="48930" y="40442"/>
                  </a:lnTo>
                  <a:cubicBezTo>
                    <a:pt x="49517" y="40996"/>
                    <a:pt x="50267" y="41257"/>
                    <a:pt x="51018" y="41257"/>
                  </a:cubicBezTo>
                  <a:cubicBezTo>
                    <a:pt x="51833" y="41257"/>
                    <a:pt x="52649" y="40931"/>
                    <a:pt x="53236" y="40279"/>
                  </a:cubicBezTo>
                  <a:cubicBezTo>
                    <a:pt x="54377" y="39039"/>
                    <a:pt x="54312" y="37114"/>
                    <a:pt x="53073" y="35973"/>
                  </a:cubicBezTo>
                  <a:lnTo>
                    <a:pt x="45146" y="28633"/>
                  </a:lnTo>
                  <a:cubicBezTo>
                    <a:pt x="45146" y="25763"/>
                    <a:pt x="44004" y="22892"/>
                    <a:pt x="41754" y="20772"/>
                  </a:cubicBezTo>
                  <a:lnTo>
                    <a:pt x="33044" y="12715"/>
                  </a:lnTo>
                  <a:cubicBezTo>
                    <a:pt x="31315" y="11116"/>
                    <a:pt x="29032" y="10138"/>
                    <a:pt x="26683" y="9942"/>
                  </a:cubicBezTo>
                  <a:lnTo>
                    <a:pt x="13798" y="8931"/>
                  </a:lnTo>
                  <a:lnTo>
                    <a:pt x="5480" y="874"/>
                  </a:lnTo>
                  <a:cubicBezTo>
                    <a:pt x="4885" y="295"/>
                    <a:pt x="4115" y="1"/>
                    <a:pt x="3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88"/>
                                        </p:tgtEl>
                                        <p:attrNameLst>
                                          <p:attrName>style.visibility</p:attrName>
                                        </p:attrNameLst>
                                      </p:cBhvr>
                                      <p:to>
                                        <p:strVal val="visible"/>
                                      </p:to>
                                    </p:set>
                                    <p:animEffect transition="in" filter="barn(inVertical)">
                                      <p:cBhvr>
                                        <p:cTn id="7" dur="500"/>
                                        <p:tgtEl>
                                          <p:spTgt spid="118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85">
                                            <p:txEl>
                                              <p:pRg st="0" end="0"/>
                                            </p:txEl>
                                          </p:spTgt>
                                        </p:tgtEl>
                                        <p:attrNameLst>
                                          <p:attrName>style.visibility</p:attrName>
                                        </p:attrNameLst>
                                      </p:cBhvr>
                                      <p:to>
                                        <p:strVal val="visible"/>
                                      </p:to>
                                    </p:set>
                                    <p:animEffect transition="in" filter="circle(in)">
                                      <p:cBhvr>
                                        <p:cTn id="12" dur="2000"/>
                                        <p:tgtEl>
                                          <p:spTgt spid="1185">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1185">
                                            <p:txEl>
                                              <p:pRg st="1" end="1"/>
                                            </p:txEl>
                                          </p:spTgt>
                                        </p:tgtEl>
                                        <p:attrNameLst>
                                          <p:attrName>style.visibility</p:attrName>
                                        </p:attrNameLst>
                                      </p:cBhvr>
                                      <p:to>
                                        <p:strVal val="visible"/>
                                      </p:to>
                                    </p:set>
                                    <p:animEffect transition="in" filter="circle(in)">
                                      <p:cBhvr>
                                        <p:cTn id="15" dur="2000"/>
                                        <p:tgtEl>
                                          <p:spTgt spid="1185">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1185">
                                            <p:txEl>
                                              <p:pRg st="2" end="2"/>
                                            </p:txEl>
                                          </p:spTgt>
                                        </p:tgtEl>
                                        <p:attrNameLst>
                                          <p:attrName>style.visibility</p:attrName>
                                        </p:attrNameLst>
                                      </p:cBhvr>
                                      <p:to>
                                        <p:strVal val="visible"/>
                                      </p:to>
                                    </p:set>
                                    <p:animEffect transition="in" filter="circle(in)">
                                      <p:cBhvr>
                                        <p:cTn id="18" dur="2000"/>
                                        <p:tgtEl>
                                          <p:spTgt spid="118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3"/>
        <p:cNvGrpSpPr/>
        <p:nvPr/>
      </p:nvGrpSpPr>
      <p:grpSpPr>
        <a:xfrm>
          <a:off x="0" y="0"/>
          <a:ext cx="0" cy="0"/>
          <a:chOff x="0" y="0"/>
          <a:chExt cx="0" cy="0"/>
        </a:xfrm>
      </p:grpSpPr>
      <p:sp>
        <p:nvSpPr>
          <p:cNvPr id="1252" name="Google Shape;1252;p46"/>
          <p:cNvSpPr/>
          <p:nvPr/>
        </p:nvSpPr>
        <p:spPr>
          <a:xfrm>
            <a:off x="1979475" y="2668125"/>
            <a:ext cx="190200" cy="190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6"/>
          <p:cNvSpPr/>
          <p:nvPr/>
        </p:nvSpPr>
        <p:spPr>
          <a:xfrm>
            <a:off x="4476900" y="3750625"/>
            <a:ext cx="190200" cy="190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6"/>
          <p:cNvSpPr/>
          <p:nvPr/>
        </p:nvSpPr>
        <p:spPr>
          <a:xfrm>
            <a:off x="4992000" y="2275325"/>
            <a:ext cx="190200" cy="190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6"/>
          <p:cNvSpPr/>
          <p:nvPr/>
        </p:nvSpPr>
        <p:spPr>
          <a:xfrm>
            <a:off x="7382400" y="3357825"/>
            <a:ext cx="190200" cy="190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7" name="Google Shape;1257;p46"/>
          <p:cNvCxnSpPr/>
          <p:nvPr/>
        </p:nvCxnSpPr>
        <p:spPr>
          <a:xfrm rot="-5400000" flipH="1">
            <a:off x="338175" y="3641511"/>
            <a:ext cx="1082400" cy="2390400"/>
          </a:xfrm>
          <a:prstGeom prst="curvedConnector3">
            <a:avLst>
              <a:gd name="adj1" fmla="val -22000"/>
            </a:avLst>
          </a:prstGeom>
          <a:noFill/>
          <a:ln w="28575" cap="flat" cmpd="sng">
            <a:solidFill>
              <a:schemeClr val="accent4"/>
            </a:solidFill>
            <a:prstDash val="solid"/>
            <a:round/>
            <a:headEnd type="none" w="med" len="med"/>
            <a:tailEnd type="triangle" w="med" len="med"/>
          </a:ln>
        </p:spPr>
      </p:cxnSp>
      <p:sp>
        <p:nvSpPr>
          <p:cNvPr id="4" name="TextBox 3"/>
          <p:cNvSpPr txBox="1"/>
          <p:nvPr/>
        </p:nvSpPr>
        <p:spPr>
          <a:xfrm>
            <a:off x="648586" y="765544"/>
            <a:ext cx="7931888" cy="199137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i="1" dirty="0" smtClean="0">
                <a:solidFill>
                  <a:schemeClr val="bg1"/>
                </a:solidFill>
                <a:latin typeface="+mn-lt"/>
              </a:rPr>
              <a:t>Time Spent</a:t>
            </a:r>
            <a:r>
              <a:rPr lang="en-US" dirty="0" smtClean="0">
                <a:solidFill>
                  <a:schemeClr val="bg1"/>
                </a:solidFill>
                <a:latin typeface="+mn-lt"/>
              </a:rPr>
              <a:t>, which refers to the </a:t>
            </a:r>
            <a:r>
              <a:rPr lang="en-IN" dirty="0">
                <a:solidFill>
                  <a:schemeClr val="bg1"/>
                </a:solidFill>
                <a:latin typeface="+mn-lt"/>
              </a:rPr>
              <a:t>a</a:t>
            </a:r>
            <a:r>
              <a:rPr lang="en-IN" dirty="0" smtClean="0">
                <a:solidFill>
                  <a:schemeClr val="bg1"/>
                </a:solidFill>
                <a:latin typeface="+mn-lt"/>
              </a:rPr>
              <a:t>verage </a:t>
            </a:r>
            <a:r>
              <a:rPr lang="en-IN" dirty="0">
                <a:solidFill>
                  <a:schemeClr val="bg1"/>
                </a:solidFill>
                <a:latin typeface="+mn-lt"/>
              </a:rPr>
              <a:t>time spent by user on site in </a:t>
            </a:r>
            <a:r>
              <a:rPr lang="en-IN" dirty="0" smtClean="0">
                <a:solidFill>
                  <a:schemeClr val="bg1"/>
                </a:solidFill>
                <a:latin typeface="+mn-lt"/>
              </a:rPr>
              <a:t>minutes, is a key factor for determining whether the ad will be clicked on the website.  A higher time spent could automatically translate into higher chances of the ad getting clicked.</a:t>
            </a:r>
            <a:r>
              <a:rPr lang="en-US" dirty="0" smtClean="0">
                <a:solidFill>
                  <a:schemeClr val="bg1"/>
                </a:solidFill>
                <a:latin typeface="+mn-lt"/>
              </a:rPr>
              <a:t> </a:t>
            </a:r>
          </a:p>
          <a:p>
            <a:pPr marL="285750" indent="-285750">
              <a:lnSpc>
                <a:spcPct val="150000"/>
              </a:lnSpc>
              <a:buFont typeface="Arial" panose="020B0604020202020204" pitchFamily="34" charset="0"/>
              <a:buChar char="•"/>
            </a:pPr>
            <a:r>
              <a:rPr lang="en-US" dirty="0" smtClean="0">
                <a:solidFill>
                  <a:schemeClr val="bg1"/>
                </a:solidFill>
                <a:latin typeface="+mn-lt"/>
              </a:rPr>
              <a:t>Time Period, which means the </a:t>
            </a:r>
            <a:r>
              <a:rPr lang="en-IN" dirty="0">
                <a:solidFill>
                  <a:schemeClr val="bg1"/>
                </a:solidFill>
                <a:latin typeface="+mn-lt"/>
              </a:rPr>
              <a:t>t</a:t>
            </a:r>
            <a:r>
              <a:rPr lang="en-IN" dirty="0" smtClean="0">
                <a:solidFill>
                  <a:schemeClr val="bg1"/>
                </a:solidFill>
                <a:latin typeface="+mn-lt"/>
              </a:rPr>
              <a:t>ime </a:t>
            </a:r>
            <a:r>
              <a:rPr lang="en-IN" dirty="0">
                <a:solidFill>
                  <a:schemeClr val="bg1"/>
                </a:solidFill>
                <a:latin typeface="+mn-lt"/>
              </a:rPr>
              <a:t>at which consumer clicked on </a:t>
            </a:r>
            <a:r>
              <a:rPr lang="en-IN" dirty="0" smtClean="0">
                <a:solidFill>
                  <a:schemeClr val="bg1"/>
                </a:solidFill>
                <a:latin typeface="+mn-lt"/>
              </a:rPr>
              <a:t>Ad, is significant for determining the next the time the user might click on the add again.</a:t>
            </a:r>
            <a:endParaRPr lang="en-US" dirty="0" smtClean="0">
              <a:solidFill>
                <a:schemeClr val="bg1"/>
              </a:solidFill>
              <a:latin typeface="+mn-lt"/>
            </a:endParaRPr>
          </a:p>
          <a:p>
            <a:pPr marL="285750" indent="-285750">
              <a:lnSpc>
                <a:spcPct val="150000"/>
              </a:lnSpc>
              <a:buFont typeface="Arial" panose="020B0604020202020204" pitchFamily="34" charset="0"/>
              <a:buChar char="•"/>
            </a:pPr>
            <a:endParaRPr lang="en-IN"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circle(in)">
                                      <p:cBhvr>
                                        <p:cTn id="10"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2" name="Google Shape;1262;p47"/>
          <p:cNvSpPr txBox="1">
            <a:spLocks noGrp="1"/>
          </p:cNvSpPr>
          <p:nvPr>
            <p:ph type="title"/>
          </p:nvPr>
        </p:nvSpPr>
        <p:spPr>
          <a:xfrm>
            <a:off x="241853" y="494599"/>
            <a:ext cx="7947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smtClean="0"/>
              <a:t>GRAPHICAL REPRESENTATION OF SIGNIFICANT VARIABLES</a:t>
            </a:r>
            <a:endParaRPr sz="2400" dirty="0"/>
          </a:p>
        </p:txBody>
      </p:sp>
      <p:pic>
        <p:nvPicPr>
          <p:cNvPr id="3" name="Picture 2"/>
          <p:cNvPicPr>
            <a:picLocks noChangeAspect="1"/>
          </p:cNvPicPr>
          <p:nvPr/>
        </p:nvPicPr>
        <p:blipFill>
          <a:blip r:embed="rId3"/>
          <a:stretch>
            <a:fillRect/>
          </a:stretch>
        </p:blipFill>
        <p:spPr>
          <a:xfrm>
            <a:off x="8095397" y="0"/>
            <a:ext cx="1048603" cy="713294"/>
          </a:xfrm>
          <a:prstGeom prst="rect">
            <a:avLst/>
          </a:prstGeom>
        </p:spPr>
      </p:pic>
      <p:pic>
        <p:nvPicPr>
          <p:cNvPr id="6" name="Picture 5"/>
          <p:cNvPicPr>
            <a:picLocks noChangeAspect="1"/>
          </p:cNvPicPr>
          <p:nvPr/>
        </p:nvPicPr>
        <p:blipFill>
          <a:blip r:embed="rId4"/>
          <a:stretch>
            <a:fillRect/>
          </a:stretch>
        </p:blipFill>
        <p:spPr>
          <a:xfrm>
            <a:off x="8188853" y="579950"/>
            <a:ext cx="713294" cy="713294"/>
          </a:xfrm>
          <a:prstGeom prst="rect">
            <a:avLst/>
          </a:prstGeom>
        </p:spPr>
      </p:pic>
      <p:pic>
        <p:nvPicPr>
          <p:cNvPr id="8" name="Picture 7"/>
          <p:cNvPicPr>
            <a:picLocks noChangeAspect="1"/>
          </p:cNvPicPr>
          <p:nvPr/>
        </p:nvPicPr>
        <p:blipFill>
          <a:blip r:embed="rId5"/>
          <a:stretch>
            <a:fillRect/>
          </a:stretch>
        </p:blipFill>
        <p:spPr>
          <a:xfrm>
            <a:off x="0" y="1378595"/>
            <a:ext cx="4335694" cy="2906579"/>
          </a:xfrm>
          <a:prstGeom prst="rect">
            <a:avLst/>
          </a:prstGeom>
        </p:spPr>
      </p:pic>
      <p:pic>
        <p:nvPicPr>
          <p:cNvPr id="9" name="Picture 8"/>
          <p:cNvPicPr>
            <a:picLocks noChangeAspect="1"/>
          </p:cNvPicPr>
          <p:nvPr/>
        </p:nvPicPr>
        <p:blipFill>
          <a:blip r:embed="rId6"/>
          <a:stretch>
            <a:fillRect/>
          </a:stretch>
        </p:blipFill>
        <p:spPr>
          <a:xfrm>
            <a:off x="4335694" y="1378595"/>
            <a:ext cx="4808306" cy="2906579"/>
          </a:xfrm>
          <a:prstGeom prst="rect">
            <a:avLst/>
          </a:prstGeom>
        </p:spPr>
      </p:pic>
      <p:sp>
        <p:nvSpPr>
          <p:cNvPr id="10" name="TextBox 9"/>
          <p:cNvSpPr txBox="1"/>
          <p:nvPr/>
        </p:nvSpPr>
        <p:spPr>
          <a:xfrm>
            <a:off x="2003460" y="4427255"/>
            <a:ext cx="5404207" cy="307777"/>
          </a:xfrm>
          <a:prstGeom prst="rect">
            <a:avLst/>
          </a:prstGeom>
          <a:noFill/>
        </p:spPr>
        <p:txBody>
          <a:bodyPr wrap="square" rtlCol="0">
            <a:spAutoFit/>
          </a:bodyPr>
          <a:lstStyle/>
          <a:p>
            <a:r>
              <a:rPr lang="en-US" dirty="0" smtClean="0">
                <a:solidFill>
                  <a:schemeClr val="bg1"/>
                </a:solidFill>
              </a:rPr>
              <a:t>The histogram represents the </a:t>
            </a:r>
            <a:r>
              <a:rPr lang="en-US" dirty="0">
                <a:solidFill>
                  <a:schemeClr val="bg1"/>
                </a:solidFill>
              </a:rPr>
              <a:t>shape and spread of </a:t>
            </a:r>
            <a:r>
              <a:rPr lang="en-US" dirty="0" smtClean="0">
                <a:solidFill>
                  <a:schemeClr val="bg1"/>
                </a:solidFill>
              </a:rPr>
              <a:t>the variable. </a:t>
            </a:r>
            <a:endParaRPr lang="en-IN"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62"/>
                                        </p:tgtEl>
                                        <p:attrNameLst>
                                          <p:attrName>style.visibility</p:attrName>
                                        </p:attrNameLst>
                                      </p:cBhvr>
                                      <p:to>
                                        <p:strVal val="visible"/>
                                      </p:to>
                                    </p:set>
                                    <p:animEffect transition="in" filter="barn(inVertical)">
                                      <p:cBhvr>
                                        <p:cTn id="7" dur="500"/>
                                        <p:tgtEl>
                                          <p:spTgt spid="126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circle(in)">
                                      <p:cBhvr>
                                        <p:cTn id="22"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616617" y="971230"/>
            <a:ext cx="5828571" cy="34476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50" name="Google Shape;1350;p49"/>
          <p:cNvSpPr txBox="1">
            <a:spLocks noGrp="1"/>
          </p:cNvSpPr>
          <p:nvPr>
            <p:ph type="title"/>
          </p:nvPr>
        </p:nvSpPr>
        <p:spPr>
          <a:xfrm>
            <a:off x="555894" y="546560"/>
            <a:ext cx="7947000" cy="572700"/>
          </a:xfrm>
          <a:prstGeom prst="rect">
            <a:avLst/>
          </a:prstGeom>
        </p:spPr>
        <p:txBody>
          <a:bodyPr spcFirstLastPara="1" wrap="square" lIns="91425" tIns="91425" rIns="91425" bIns="91425" anchor="b" anchorCtr="0">
            <a:noAutofit/>
          </a:bodyPr>
          <a:lstStyle/>
          <a:p>
            <a:pPr>
              <a:buClr>
                <a:schemeClr val="dk2"/>
              </a:buClr>
              <a:buSzPts val="1250"/>
            </a:pPr>
            <a:r>
              <a:rPr lang="en" dirty="0" smtClean="0">
                <a:solidFill>
                  <a:schemeClr val="dk2"/>
                </a:solidFill>
                <a:uFill>
                  <a:noFill/>
                </a:uFill>
              </a:rPr>
              <a:t>RESULTS OBTAINED</a:t>
            </a:r>
            <a:endParaRPr lang="en" dirty="0">
              <a:solidFill>
                <a:schemeClr val="dk2"/>
              </a:solidFill>
              <a:uFill>
                <a:noFill/>
              </a:uFill>
            </a:endParaRPr>
          </a:p>
        </p:txBody>
      </p:sp>
      <p:sp>
        <p:nvSpPr>
          <p:cNvPr id="2" name="TextBox 1"/>
          <p:cNvSpPr txBox="1"/>
          <p:nvPr/>
        </p:nvSpPr>
        <p:spPr>
          <a:xfrm>
            <a:off x="694117" y="1398885"/>
            <a:ext cx="8088376" cy="3744615"/>
          </a:xfrm>
          <a:prstGeom prst="rect">
            <a:avLst/>
          </a:prstGeom>
          <a:noFill/>
        </p:spPr>
        <p:txBody>
          <a:bodyPr wrap="square" rtlCol="0">
            <a:spAutoFit/>
          </a:bodyPr>
          <a:lstStyle/>
          <a:p>
            <a:pPr lvl="0">
              <a:spcAft>
                <a:spcPts val="800"/>
              </a:spcAft>
            </a:pPr>
            <a:r>
              <a:rPr lang="en-US" dirty="0">
                <a:solidFill>
                  <a:schemeClr val="bg1"/>
                </a:solidFill>
              </a:rPr>
              <a:t>After removing all insignificant variables and running the linear regression model to predict life expectancy, the following results have been obtained </a:t>
            </a:r>
            <a:r>
              <a:rPr lang="en-US" dirty="0" smtClean="0">
                <a:solidFill>
                  <a:schemeClr val="bg1"/>
                </a:solidFill>
              </a:rPr>
              <a:t>–</a:t>
            </a:r>
          </a:p>
          <a:p>
            <a:pPr marL="285750" lvl="0" indent="-285750">
              <a:spcAft>
                <a:spcPts val="800"/>
              </a:spcAft>
              <a:buFont typeface="Arial" panose="020B0604020202020204" pitchFamily="34" charset="0"/>
              <a:buChar char="•"/>
            </a:pPr>
            <a:r>
              <a:rPr lang="en-US" dirty="0" smtClean="0">
                <a:solidFill>
                  <a:schemeClr val="bg1"/>
                </a:solidFill>
              </a:rPr>
              <a:t>ANOVA Test Results :</a:t>
            </a:r>
          </a:p>
          <a:p>
            <a:pPr marL="342900" lvl="0" indent="-342900">
              <a:buFont typeface="+mj-lt"/>
              <a:buAutoNum type="arabicPeriod"/>
            </a:pPr>
            <a:r>
              <a:rPr lang="en-US" dirty="0">
                <a:solidFill>
                  <a:schemeClr val="bg1"/>
                </a:solidFill>
              </a:rPr>
              <a:t>Age - significant : p&lt;2e-16 </a:t>
            </a:r>
            <a:endParaRPr lang="en-US" dirty="0" smtClean="0">
              <a:solidFill>
                <a:schemeClr val="bg1"/>
              </a:solidFill>
            </a:endParaRPr>
          </a:p>
          <a:p>
            <a:pPr marL="342900" lvl="0" indent="-342900">
              <a:buFont typeface="+mj-lt"/>
              <a:buAutoNum type="arabicPeriod"/>
            </a:pPr>
            <a:r>
              <a:rPr lang="en-US" dirty="0" smtClean="0">
                <a:solidFill>
                  <a:schemeClr val="bg1"/>
                </a:solidFill>
              </a:rPr>
              <a:t>Internet Usage </a:t>
            </a:r>
            <a:r>
              <a:rPr lang="en-US" dirty="0">
                <a:solidFill>
                  <a:schemeClr val="bg1"/>
                </a:solidFill>
              </a:rPr>
              <a:t>- significant : p&lt;2e-16 </a:t>
            </a:r>
            <a:endParaRPr lang="en-IN" dirty="0">
              <a:solidFill>
                <a:schemeClr val="bg1"/>
              </a:solidFill>
            </a:endParaRPr>
          </a:p>
          <a:p>
            <a:pPr marL="342900" lvl="0" indent="-342900">
              <a:buFont typeface="+mj-lt"/>
              <a:buAutoNum type="arabicPeriod"/>
            </a:pPr>
            <a:r>
              <a:rPr lang="en-US" dirty="0">
                <a:solidFill>
                  <a:schemeClr val="bg1"/>
                </a:solidFill>
              </a:rPr>
              <a:t>Male </a:t>
            </a:r>
            <a:r>
              <a:rPr lang="en-US" dirty="0" smtClean="0">
                <a:solidFill>
                  <a:schemeClr val="bg1"/>
                </a:solidFill>
              </a:rPr>
              <a:t> </a:t>
            </a:r>
            <a:r>
              <a:rPr lang="en-US" dirty="0">
                <a:solidFill>
                  <a:schemeClr val="bg1"/>
                </a:solidFill>
              </a:rPr>
              <a:t>significant : p = 0.0253</a:t>
            </a:r>
            <a:endParaRPr lang="en-IN" dirty="0">
              <a:solidFill>
                <a:schemeClr val="bg1"/>
              </a:solidFill>
            </a:endParaRPr>
          </a:p>
          <a:p>
            <a:pPr marL="342900" lvl="0" indent="-342900">
              <a:buFont typeface="+mj-lt"/>
              <a:buAutoNum type="arabicPeriod"/>
            </a:pPr>
            <a:r>
              <a:rPr lang="en-US" dirty="0" smtClean="0">
                <a:solidFill>
                  <a:schemeClr val="bg1"/>
                </a:solidFill>
              </a:rPr>
              <a:t>Time Spent </a:t>
            </a:r>
            <a:r>
              <a:rPr lang="en-US" dirty="0">
                <a:solidFill>
                  <a:schemeClr val="bg1"/>
                </a:solidFill>
              </a:rPr>
              <a:t>– significant: p &lt;2e-16 </a:t>
            </a:r>
            <a:endParaRPr lang="en-IN" dirty="0">
              <a:solidFill>
                <a:schemeClr val="bg1"/>
              </a:solidFill>
            </a:endParaRPr>
          </a:p>
          <a:p>
            <a:pPr marL="342900" lvl="0" indent="-342900">
              <a:buFont typeface="+mj-lt"/>
              <a:buAutoNum type="arabicPeriod"/>
            </a:pPr>
            <a:r>
              <a:rPr lang="en-US" dirty="0" smtClean="0">
                <a:solidFill>
                  <a:schemeClr val="bg1"/>
                </a:solidFill>
              </a:rPr>
              <a:t>Time Period </a:t>
            </a:r>
            <a:r>
              <a:rPr lang="en-US" dirty="0">
                <a:solidFill>
                  <a:schemeClr val="bg1"/>
                </a:solidFill>
              </a:rPr>
              <a:t>– significant: p &lt;2e-16 </a:t>
            </a:r>
            <a:endParaRPr lang="en-US" dirty="0">
              <a:solidFill>
                <a:schemeClr val="bg1"/>
              </a:solidFill>
            </a:endParaRPr>
          </a:p>
          <a:p>
            <a:pPr marL="342900" lvl="0" indent="-342900">
              <a:buFont typeface="+mj-lt"/>
              <a:buAutoNum type="arabicPeriod"/>
            </a:pPr>
            <a:endParaRPr lang="en-US" dirty="0" smtClean="0">
              <a:solidFill>
                <a:schemeClr val="bg1"/>
              </a:solidFill>
            </a:endParaRPr>
          </a:p>
          <a:p>
            <a:pPr marL="285750" lvl="0" indent="-285750">
              <a:buFont typeface="Arial" panose="020B0604020202020204" pitchFamily="34" charset="0"/>
              <a:buChar char="•"/>
            </a:pPr>
            <a:r>
              <a:rPr lang="en-US" dirty="0">
                <a:solidFill>
                  <a:schemeClr val="bg1"/>
                </a:solidFill>
              </a:rPr>
              <a:t>Null </a:t>
            </a:r>
            <a:r>
              <a:rPr lang="en-US" dirty="0" smtClean="0">
                <a:solidFill>
                  <a:schemeClr val="bg1"/>
                </a:solidFill>
              </a:rPr>
              <a:t>Deviance: 6425 </a:t>
            </a:r>
            <a:endParaRPr lang="en-IN" dirty="0">
              <a:solidFill>
                <a:schemeClr val="bg1"/>
              </a:solidFill>
            </a:endParaRPr>
          </a:p>
          <a:p>
            <a:r>
              <a:rPr lang="en-US" dirty="0">
                <a:solidFill>
                  <a:schemeClr val="bg1"/>
                </a:solidFill>
              </a:rPr>
              <a:t>     </a:t>
            </a:r>
            <a:r>
              <a:rPr lang="en-US" dirty="0" smtClean="0">
                <a:solidFill>
                  <a:schemeClr val="bg1"/>
                </a:solidFill>
              </a:rPr>
              <a:t> Residual </a:t>
            </a:r>
            <a:r>
              <a:rPr lang="en-US" dirty="0">
                <a:solidFill>
                  <a:schemeClr val="bg1"/>
                </a:solidFill>
              </a:rPr>
              <a:t>Deviance: 2271 	   </a:t>
            </a:r>
            <a:r>
              <a:rPr lang="en-US" dirty="0" err="1" smtClean="0">
                <a:solidFill>
                  <a:schemeClr val="bg1"/>
                </a:solidFill>
              </a:rPr>
              <a:t>Akike</a:t>
            </a:r>
            <a:r>
              <a:rPr lang="en-US" dirty="0" smtClean="0">
                <a:solidFill>
                  <a:schemeClr val="bg1"/>
                </a:solidFill>
              </a:rPr>
              <a:t> </a:t>
            </a:r>
            <a:r>
              <a:rPr lang="en-US" dirty="0">
                <a:solidFill>
                  <a:schemeClr val="bg1"/>
                </a:solidFill>
              </a:rPr>
              <a:t>Information Criterion (AIC): </a:t>
            </a:r>
            <a:r>
              <a:rPr lang="en-US" dirty="0" smtClean="0">
                <a:solidFill>
                  <a:schemeClr val="bg1"/>
                </a:solidFill>
              </a:rPr>
              <a:t>2283</a:t>
            </a:r>
          </a:p>
          <a:p>
            <a:pPr marL="285750" indent="-285750">
              <a:buFont typeface="Arial" panose="020B0604020202020204" pitchFamily="34" charset="0"/>
              <a:buChar char="•"/>
            </a:pPr>
            <a:r>
              <a:rPr lang="en-US" dirty="0" smtClean="0">
                <a:solidFill>
                  <a:schemeClr val="bg1"/>
                </a:solidFill>
              </a:rPr>
              <a:t>Since AIC</a:t>
            </a:r>
            <a:r>
              <a:rPr lang="en-US" dirty="0">
                <a:solidFill>
                  <a:schemeClr val="bg1"/>
                </a:solidFill>
              </a:rPr>
              <a:t>, Null Deviance, Residual deviance cannot give right accuracy, </a:t>
            </a:r>
            <a:r>
              <a:rPr lang="en-US" dirty="0" smtClean="0">
                <a:solidFill>
                  <a:schemeClr val="bg1"/>
                </a:solidFill>
              </a:rPr>
              <a:t>we build </a:t>
            </a:r>
            <a:r>
              <a:rPr lang="en-US" dirty="0">
                <a:solidFill>
                  <a:schemeClr val="bg1"/>
                </a:solidFill>
              </a:rPr>
              <a:t>confusion </a:t>
            </a:r>
            <a:r>
              <a:rPr lang="en-US" dirty="0" smtClean="0">
                <a:solidFill>
                  <a:schemeClr val="bg1"/>
                </a:solidFill>
              </a:rPr>
              <a:t>matrix.</a:t>
            </a:r>
            <a:endParaRPr lang="en-IN" dirty="0">
              <a:solidFill>
                <a:schemeClr val="bg1"/>
              </a:solidFill>
            </a:endParaRPr>
          </a:p>
          <a:p>
            <a:pPr marL="342900" lvl="0" indent="-342900">
              <a:buFont typeface="Arial" panose="020B0604020202020204" pitchFamily="34" charset="0"/>
              <a:buChar char="•"/>
            </a:pPr>
            <a:endParaRPr lang="en-IN" dirty="0">
              <a:solidFill>
                <a:schemeClr val="bg1"/>
              </a:solidFill>
            </a:endParaRPr>
          </a:p>
          <a:p>
            <a:endParaRPr lang="en-IN" dirty="0"/>
          </a:p>
          <a:p>
            <a:pPr lvl="0">
              <a:spcAft>
                <a:spcPts val="800"/>
              </a:spcAft>
            </a:pPr>
            <a:r>
              <a:rPr lang="en-US" dirty="0" smtClean="0">
                <a:solidFill>
                  <a:schemeClr val="bg1"/>
                </a:solidFill>
              </a:rPr>
              <a:t> </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50"/>
                                        </p:tgtEl>
                                        <p:attrNameLst>
                                          <p:attrName>style.visibility</p:attrName>
                                        </p:attrNameLst>
                                      </p:cBhvr>
                                      <p:to>
                                        <p:strVal val="visible"/>
                                      </p:to>
                                    </p:set>
                                    <p:animEffect transition="in" filter="barn(inVertical)">
                                      <p:cBhvr>
                                        <p:cTn id="7" dur="500"/>
                                        <p:tgtEl>
                                          <p:spTgt spid="135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circle(in)">
                                      <p:cBhvr>
                                        <p:cTn id="12" dur="2000"/>
                                        <p:tgtEl>
                                          <p:spTgt spid="2">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circle(in)">
                                      <p:cBhvr>
                                        <p:cTn id="15" dur="2000"/>
                                        <p:tgtEl>
                                          <p:spTgt spid="2">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circle(in)">
                                      <p:cBhvr>
                                        <p:cTn id="18" dur="2000"/>
                                        <p:tgtEl>
                                          <p:spTgt spid="2">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circle(in)">
                                      <p:cBhvr>
                                        <p:cTn id="21" dur="2000"/>
                                        <p:tgtEl>
                                          <p:spTgt spid="2">
                                            <p:txEl>
                                              <p:pRg st="3" end="3"/>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circle(in)">
                                      <p:cBhvr>
                                        <p:cTn id="24" dur="2000"/>
                                        <p:tgtEl>
                                          <p:spTgt spid="2">
                                            <p:txEl>
                                              <p:pRg st="4" end="4"/>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circle(in)">
                                      <p:cBhvr>
                                        <p:cTn id="27" dur="2000"/>
                                        <p:tgtEl>
                                          <p:spTgt spid="2">
                                            <p:txEl>
                                              <p:pRg st="5" end="5"/>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circle(in)">
                                      <p:cBhvr>
                                        <p:cTn id="30" dur="2000"/>
                                        <p:tgtEl>
                                          <p:spTgt spid="2">
                                            <p:txEl>
                                              <p:pRg st="6" end="6"/>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circle(in)">
                                      <p:cBhvr>
                                        <p:cTn id="33" dur="2000"/>
                                        <p:tgtEl>
                                          <p:spTgt spid="2">
                                            <p:txEl>
                                              <p:pRg st="8" end="8"/>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2">
                                            <p:txEl>
                                              <p:pRg st="9" end="9"/>
                                            </p:txEl>
                                          </p:spTgt>
                                        </p:tgtEl>
                                        <p:attrNameLst>
                                          <p:attrName>style.visibility</p:attrName>
                                        </p:attrNameLst>
                                      </p:cBhvr>
                                      <p:to>
                                        <p:strVal val="visible"/>
                                      </p:to>
                                    </p:set>
                                    <p:animEffect transition="in" filter="circle(in)">
                                      <p:cBhvr>
                                        <p:cTn id="36" dur="2000"/>
                                        <p:tgtEl>
                                          <p:spTgt spid="2">
                                            <p:txEl>
                                              <p:pRg st="9" end="9"/>
                                            </p:txEl>
                                          </p:spTgt>
                                        </p:tgtEl>
                                      </p:cBhvr>
                                    </p:animEffect>
                                  </p:childTnLst>
                                </p:cTn>
                              </p:par>
                              <p:par>
                                <p:cTn id="37" presetID="6" presetClass="entr" presetSubtype="16" fill="hold" nodeType="with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animEffect transition="in" filter="circle(in)">
                                      <p:cBhvr>
                                        <p:cTn id="39" dur="20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6"/>
        <p:cNvGrpSpPr/>
        <p:nvPr/>
      </p:nvGrpSpPr>
      <p:grpSpPr>
        <a:xfrm>
          <a:off x="0" y="0"/>
          <a:ext cx="0" cy="0"/>
          <a:chOff x="0" y="0"/>
          <a:chExt cx="0" cy="0"/>
        </a:xfrm>
      </p:grpSpPr>
      <p:sp>
        <p:nvSpPr>
          <p:cNvPr id="11" name="TextBox 10"/>
          <p:cNvSpPr txBox="1"/>
          <p:nvPr/>
        </p:nvSpPr>
        <p:spPr>
          <a:xfrm>
            <a:off x="1371601" y="1244009"/>
            <a:ext cx="7697971" cy="4185761"/>
          </a:xfrm>
          <a:prstGeom prst="rect">
            <a:avLst/>
          </a:prstGeom>
          <a:noFill/>
        </p:spPr>
        <p:txBody>
          <a:bodyPr wrap="square" rtlCol="0">
            <a:spAutoFit/>
          </a:bodyPr>
          <a:lstStyle/>
          <a:p>
            <a:r>
              <a:rPr lang="en-US" dirty="0" smtClean="0">
                <a:solidFill>
                  <a:schemeClr val="bg1"/>
                </a:solidFill>
              </a:rPr>
              <a:t>After building the confusion matrix, we get the following results:</a:t>
            </a:r>
          </a:p>
          <a:p>
            <a:r>
              <a:rPr lang="en-US" dirty="0" smtClean="0">
                <a:solidFill>
                  <a:schemeClr val="bg1"/>
                </a:solidFill>
              </a:rPr>
              <a:t>1.    Accuracy </a:t>
            </a:r>
            <a:r>
              <a:rPr lang="en-US" dirty="0">
                <a:solidFill>
                  <a:schemeClr val="bg1"/>
                </a:solidFill>
              </a:rPr>
              <a:t>:  </a:t>
            </a:r>
            <a:r>
              <a:rPr lang="en-US" dirty="0" smtClean="0">
                <a:solidFill>
                  <a:schemeClr val="bg1"/>
                </a:solidFill>
              </a:rPr>
              <a:t> 0.9319</a:t>
            </a:r>
          </a:p>
          <a:p>
            <a:r>
              <a:rPr lang="en-US" dirty="0" smtClean="0">
                <a:solidFill>
                  <a:schemeClr val="bg1"/>
                </a:solidFill>
              </a:rPr>
              <a:t>       Since </a:t>
            </a:r>
            <a:r>
              <a:rPr lang="en-US" dirty="0">
                <a:solidFill>
                  <a:schemeClr val="bg1"/>
                </a:solidFill>
              </a:rPr>
              <a:t>the model has 93.2% Accuracy, we do not need to improve the model </a:t>
            </a:r>
            <a:r>
              <a:rPr lang="en-US" dirty="0" smtClean="0">
                <a:solidFill>
                  <a:schemeClr val="bg1"/>
                </a:solidFill>
              </a:rPr>
              <a:t>further.</a:t>
            </a:r>
            <a:endParaRPr lang="en-IN" dirty="0" smtClean="0">
              <a:solidFill>
                <a:schemeClr val="bg1"/>
              </a:solidFill>
            </a:endParaRPr>
          </a:p>
          <a:p>
            <a:r>
              <a:rPr lang="en-US" dirty="0" smtClean="0">
                <a:solidFill>
                  <a:schemeClr val="bg1"/>
                </a:solidFill>
              </a:rPr>
              <a:t>2.    Sensitivity or Recall : 0.9174  </a:t>
            </a:r>
          </a:p>
          <a:p>
            <a:r>
              <a:rPr lang="en-US" dirty="0" smtClean="0">
                <a:solidFill>
                  <a:schemeClr val="bg1"/>
                </a:solidFill>
              </a:rPr>
              <a:t>       This means that the true positive rate or the </a:t>
            </a:r>
            <a:r>
              <a:rPr lang="en-US" dirty="0">
                <a:solidFill>
                  <a:schemeClr val="bg1"/>
                </a:solidFill>
              </a:rPr>
              <a:t>proportion of actual positives </a:t>
            </a:r>
            <a:r>
              <a:rPr lang="en-US" dirty="0" smtClean="0">
                <a:solidFill>
                  <a:schemeClr val="bg1"/>
                </a:solidFill>
              </a:rPr>
              <a:t>which are      correctly identified is 91.74% for the model.</a:t>
            </a:r>
          </a:p>
          <a:p>
            <a:r>
              <a:rPr lang="en-US" dirty="0" smtClean="0">
                <a:solidFill>
                  <a:schemeClr val="bg1"/>
                </a:solidFill>
              </a:rPr>
              <a:t>3.    Specificity </a:t>
            </a:r>
            <a:r>
              <a:rPr lang="en-US" dirty="0">
                <a:solidFill>
                  <a:schemeClr val="bg1"/>
                </a:solidFill>
              </a:rPr>
              <a:t>: </a:t>
            </a:r>
            <a:r>
              <a:rPr lang="en-US" dirty="0" smtClean="0">
                <a:solidFill>
                  <a:schemeClr val="bg1"/>
                </a:solidFill>
              </a:rPr>
              <a:t>0.9511</a:t>
            </a:r>
          </a:p>
          <a:p>
            <a:r>
              <a:rPr lang="en-US" dirty="0">
                <a:solidFill>
                  <a:schemeClr val="bg1"/>
                </a:solidFill>
              </a:rPr>
              <a:t> </a:t>
            </a:r>
            <a:r>
              <a:rPr lang="en-US" dirty="0" smtClean="0">
                <a:solidFill>
                  <a:schemeClr val="bg1"/>
                </a:solidFill>
              </a:rPr>
              <a:t>      Also known as the true negative rate, Specificity indicates the proportion </a:t>
            </a:r>
            <a:r>
              <a:rPr lang="en-US" dirty="0">
                <a:solidFill>
                  <a:schemeClr val="bg1"/>
                </a:solidFill>
              </a:rPr>
              <a:t>of negatives which are correctly </a:t>
            </a:r>
            <a:r>
              <a:rPr lang="en-US" dirty="0" smtClean="0">
                <a:solidFill>
                  <a:schemeClr val="bg1"/>
                </a:solidFill>
              </a:rPr>
              <a:t>identified in the model. Here, that is 95.1%.</a:t>
            </a:r>
          </a:p>
          <a:p>
            <a:r>
              <a:rPr lang="en-US" dirty="0" smtClean="0">
                <a:solidFill>
                  <a:schemeClr val="bg1"/>
                </a:solidFill>
              </a:rPr>
              <a:t>4.    Balanced </a:t>
            </a:r>
            <a:r>
              <a:rPr lang="en-US" dirty="0">
                <a:solidFill>
                  <a:schemeClr val="bg1"/>
                </a:solidFill>
              </a:rPr>
              <a:t>Accuracy : 0.9343      </a:t>
            </a:r>
            <a:r>
              <a:rPr lang="en-US" dirty="0" smtClean="0">
                <a:solidFill>
                  <a:schemeClr val="bg1"/>
                </a:solidFill>
              </a:rPr>
              <a:t> </a:t>
            </a:r>
          </a:p>
          <a:p>
            <a:r>
              <a:rPr lang="en-US" dirty="0">
                <a:solidFill>
                  <a:schemeClr val="bg1"/>
                </a:solidFill>
              </a:rPr>
              <a:t> </a:t>
            </a:r>
            <a:r>
              <a:rPr lang="en-US" dirty="0" smtClean="0">
                <a:solidFill>
                  <a:schemeClr val="bg1"/>
                </a:solidFill>
              </a:rPr>
              <a:t>      This represents </a:t>
            </a:r>
            <a:r>
              <a:rPr lang="en-US" dirty="0">
                <a:solidFill>
                  <a:schemeClr val="bg1"/>
                </a:solidFill>
              </a:rPr>
              <a:t>the average of the proportion corrects of each class </a:t>
            </a:r>
            <a:r>
              <a:rPr lang="en-US" dirty="0" smtClean="0">
                <a:solidFill>
                  <a:schemeClr val="bg1"/>
                </a:solidFill>
              </a:rPr>
              <a:t>individually. </a:t>
            </a:r>
            <a:endParaRPr lang="en-IN" dirty="0">
              <a:solidFill>
                <a:schemeClr val="bg1"/>
              </a:solidFill>
            </a:endParaRPr>
          </a:p>
          <a:p>
            <a:r>
              <a:rPr lang="en-US" dirty="0" smtClean="0">
                <a:solidFill>
                  <a:schemeClr val="bg1"/>
                </a:solidFill>
              </a:rPr>
              <a:t>5.    Precision </a:t>
            </a:r>
            <a:r>
              <a:rPr lang="en-US" dirty="0">
                <a:solidFill>
                  <a:schemeClr val="bg1"/>
                </a:solidFill>
              </a:rPr>
              <a:t>= </a:t>
            </a:r>
            <a:r>
              <a:rPr lang="en-US" dirty="0" smtClean="0">
                <a:solidFill>
                  <a:schemeClr val="bg1"/>
                </a:solidFill>
              </a:rPr>
              <a:t>0.9489</a:t>
            </a:r>
          </a:p>
          <a:p>
            <a:r>
              <a:rPr lang="en-US" dirty="0">
                <a:solidFill>
                  <a:schemeClr val="bg1"/>
                </a:solidFill>
              </a:rPr>
              <a:t> </a:t>
            </a:r>
            <a:r>
              <a:rPr lang="en-US" dirty="0" smtClean="0">
                <a:solidFill>
                  <a:schemeClr val="bg1"/>
                </a:solidFill>
              </a:rPr>
              <a:t>      This implies 94.89% of the result is relevant.</a:t>
            </a:r>
            <a:endParaRPr lang="en-IN" dirty="0">
              <a:solidFill>
                <a:schemeClr val="bg1"/>
              </a:solidFill>
            </a:endParaRPr>
          </a:p>
          <a:p>
            <a:r>
              <a:rPr lang="en-US" dirty="0" smtClean="0">
                <a:solidFill>
                  <a:schemeClr val="bg1"/>
                </a:solidFill>
              </a:rPr>
              <a:t>6.    F1-Score </a:t>
            </a:r>
            <a:r>
              <a:rPr lang="en-US" dirty="0">
                <a:solidFill>
                  <a:schemeClr val="bg1"/>
                </a:solidFill>
              </a:rPr>
              <a:t>= </a:t>
            </a:r>
            <a:r>
              <a:rPr lang="en-US" dirty="0" smtClean="0">
                <a:solidFill>
                  <a:schemeClr val="bg1"/>
                </a:solidFill>
              </a:rPr>
              <a:t>0.9328  </a:t>
            </a:r>
          </a:p>
          <a:p>
            <a:r>
              <a:rPr lang="en-US" dirty="0" smtClean="0">
                <a:solidFill>
                  <a:schemeClr val="bg1"/>
                </a:solidFill>
              </a:rPr>
              <a:t>      This conveys </a:t>
            </a:r>
            <a:r>
              <a:rPr lang="en-US" dirty="0">
                <a:solidFill>
                  <a:schemeClr val="bg1"/>
                </a:solidFill>
              </a:rPr>
              <a:t>the balance between the precision and the </a:t>
            </a:r>
            <a:r>
              <a:rPr lang="en-US" dirty="0" smtClean="0">
                <a:solidFill>
                  <a:schemeClr val="bg1"/>
                </a:solidFill>
              </a:rPr>
              <a:t>recall. And here it </a:t>
            </a:r>
            <a:r>
              <a:rPr lang="en-US" dirty="0">
                <a:solidFill>
                  <a:schemeClr val="bg1"/>
                </a:solidFill>
              </a:rPr>
              <a:t>indicates that the trained model has a classification strength of </a:t>
            </a:r>
            <a:r>
              <a:rPr lang="en-US" dirty="0" smtClean="0">
                <a:solidFill>
                  <a:schemeClr val="bg1"/>
                </a:solidFill>
              </a:rPr>
              <a:t>93.28%   </a:t>
            </a:r>
            <a:endParaRPr lang="en-IN" dirty="0">
              <a:solidFill>
                <a:schemeClr val="bg1"/>
              </a:solidFill>
            </a:endParaRPr>
          </a:p>
          <a:p>
            <a:endParaRPr lang="en-US" dirty="0" smtClean="0"/>
          </a:p>
          <a:p>
            <a:pPr marL="342900" indent="-342900">
              <a:buFont typeface="+mj-lt"/>
              <a:buAutoNum type="arabicPeriod"/>
            </a:pPr>
            <a:endParaRPr lang="en-US" dirty="0"/>
          </a:p>
          <a:p>
            <a:pPr marL="342900" indent="-342900">
              <a:buFont typeface="+mj-lt"/>
              <a:buAutoNum type="arabicPeriod"/>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circle(in)">
                                      <p:cBhvr>
                                        <p:cTn id="7" dur="2000"/>
                                        <p:tgtEl>
                                          <p:spTgt spid="11">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circle(in)">
                                      <p:cBhvr>
                                        <p:cTn id="10" dur="2000"/>
                                        <p:tgtEl>
                                          <p:spTgt spid="11">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circle(in)">
                                      <p:cBhvr>
                                        <p:cTn id="13" dur="2000"/>
                                        <p:tgtEl>
                                          <p:spTgt spid="11">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circle(in)">
                                      <p:cBhvr>
                                        <p:cTn id="16" dur="2000"/>
                                        <p:tgtEl>
                                          <p:spTgt spid="11">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Effect transition="in" filter="circle(in)">
                                      <p:cBhvr>
                                        <p:cTn id="19" dur="2000"/>
                                        <p:tgtEl>
                                          <p:spTgt spid="11">
                                            <p:txEl>
                                              <p:pRg st="4" end="4"/>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11">
                                            <p:txEl>
                                              <p:pRg st="5" end="5"/>
                                            </p:txEl>
                                          </p:spTgt>
                                        </p:tgtEl>
                                        <p:attrNameLst>
                                          <p:attrName>style.visibility</p:attrName>
                                        </p:attrNameLst>
                                      </p:cBhvr>
                                      <p:to>
                                        <p:strVal val="visible"/>
                                      </p:to>
                                    </p:set>
                                    <p:animEffect transition="in" filter="circle(in)">
                                      <p:cBhvr>
                                        <p:cTn id="22" dur="2000"/>
                                        <p:tgtEl>
                                          <p:spTgt spid="11">
                                            <p:txEl>
                                              <p:pRg st="5" end="5"/>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Effect transition="in" filter="circle(in)">
                                      <p:cBhvr>
                                        <p:cTn id="25" dur="2000"/>
                                        <p:tgtEl>
                                          <p:spTgt spid="11">
                                            <p:txEl>
                                              <p:pRg st="6" end="6"/>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11">
                                            <p:txEl>
                                              <p:pRg st="7" end="7"/>
                                            </p:txEl>
                                          </p:spTgt>
                                        </p:tgtEl>
                                        <p:attrNameLst>
                                          <p:attrName>style.visibility</p:attrName>
                                        </p:attrNameLst>
                                      </p:cBhvr>
                                      <p:to>
                                        <p:strVal val="visible"/>
                                      </p:to>
                                    </p:set>
                                    <p:animEffect transition="in" filter="circle(in)">
                                      <p:cBhvr>
                                        <p:cTn id="28" dur="2000"/>
                                        <p:tgtEl>
                                          <p:spTgt spid="11">
                                            <p:txEl>
                                              <p:pRg st="7" end="7"/>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animEffect transition="in" filter="circle(in)">
                                      <p:cBhvr>
                                        <p:cTn id="31" dur="2000"/>
                                        <p:tgtEl>
                                          <p:spTgt spid="11">
                                            <p:txEl>
                                              <p:pRg st="8" end="8"/>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11">
                                            <p:txEl>
                                              <p:pRg st="9" end="9"/>
                                            </p:txEl>
                                          </p:spTgt>
                                        </p:tgtEl>
                                        <p:attrNameLst>
                                          <p:attrName>style.visibility</p:attrName>
                                        </p:attrNameLst>
                                      </p:cBhvr>
                                      <p:to>
                                        <p:strVal val="visible"/>
                                      </p:to>
                                    </p:set>
                                    <p:animEffect transition="in" filter="circle(in)">
                                      <p:cBhvr>
                                        <p:cTn id="34" dur="2000"/>
                                        <p:tgtEl>
                                          <p:spTgt spid="11">
                                            <p:txEl>
                                              <p:pRg st="9" end="9"/>
                                            </p:txEl>
                                          </p:spTgt>
                                        </p:tgtEl>
                                      </p:cBhvr>
                                    </p:animEffect>
                                  </p:childTnLst>
                                </p:cTn>
                              </p:par>
                              <p:par>
                                <p:cTn id="35" presetID="6" presetClass="entr" presetSubtype="16" fill="hold" nodeType="withEffect">
                                  <p:stCondLst>
                                    <p:cond delay="0"/>
                                  </p:stCondLst>
                                  <p:childTnLst>
                                    <p:set>
                                      <p:cBhvr>
                                        <p:cTn id="36" dur="1" fill="hold">
                                          <p:stCondLst>
                                            <p:cond delay="0"/>
                                          </p:stCondLst>
                                        </p:cTn>
                                        <p:tgtEl>
                                          <p:spTgt spid="11">
                                            <p:txEl>
                                              <p:pRg st="10" end="10"/>
                                            </p:txEl>
                                          </p:spTgt>
                                        </p:tgtEl>
                                        <p:attrNameLst>
                                          <p:attrName>style.visibility</p:attrName>
                                        </p:attrNameLst>
                                      </p:cBhvr>
                                      <p:to>
                                        <p:strVal val="visible"/>
                                      </p:to>
                                    </p:set>
                                    <p:animEffect transition="in" filter="circle(in)">
                                      <p:cBhvr>
                                        <p:cTn id="37" dur="2000"/>
                                        <p:tgtEl>
                                          <p:spTgt spid="11">
                                            <p:txEl>
                                              <p:pRg st="10" end="10"/>
                                            </p:txEl>
                                          </p:spTgt>
                                        </p:tgtEl>
                                      </p:cBhvr>
                                    </p:animEffect>
                                  </p:childTnLst>
                                </p:cTn>
                              </p:par>
                              <p:par>
                                <p:cTn id="38" presetID="6" presetClass="entr" presetSubtype="16" fill="hold" nodeType="withEffect">
                                  <p:stCondLst>
                                    <p:cond delay="0"/>
                                  </p:stCondLst>
                                  <p:childTnLst>
                                    <p:set>
                                      <p:cBhvr>
                                        <p:cTn id="39" dur="1" fill="hold">
                                          <p:stCondLst>
                                            <p:cond delay="0"/>
                                          </p:stCondLst>
                                        </p:cTn>
                                        <p:tgtEl>
                                          <p:spTgt spid="11">
                                            <p:txEl>
                                              <p:pRg st="11" end="11"/>
                                            </p:txEl>
                                          </p:spTgt>
                                        </p:tgtEl>
                                        <p:attrNameLst>
                                          <p:attrName>style.visibility</p:attrName>
                                        </p:attrNameLst>
                                      </p:cBhvr>
                                      <p:to>
                                        <p:strVal val="visible"/>
                                      </p:to>
                                    </p:set>
                                    <p:animEffect transition="in" filter="circle(in)">
                                      <p:cBhvr>
                                        <p:cTn id="40" dur="2000"/>
                                        <p:tgtEl>
                                          <p:spTgt spid="11">
                                            <p:txEl>
                                              <p:pRg st="11" end="11"/>
                                            </p:txEl>
                                          </p:spTgt>
                                        </p:tgtEl>
                                      </p:cBhvr>
                                    </p:animEffect>
                                  </p:childTnLst>
                                </p:cTn>
                              </p:par>
                              <p:par>
                                <p:cTn id="41" presetID="6" presetClass="entr" presetSubtype="16" fill="hold" nodeType="withEffect">
                                  <p:stCondLst>
                                    <p:cond delay="0"/>
                                  </p:stCondLst>
                                  <p:childTnLst>
                                    <p:set>
                                      <p:cBhvr>
                                        <p:cTn id="42" dur="1" fill="hold">
                                          <p:stCondLst>
                                            <p:cond delay="0"/>
                                          </p:stCondLst>
                                        </p:cTn>
                                        <p:tgtEl>
                                          <p:spTgt spid="11">
                                            <p:txEl>
                                              <p:pRg st="12" end="12"/>
                                            </p:txEl>
                                          </p:spTgt>
                                        </p:tgtEl>
                                        <p:attrNameLst>
                                          <p:attrName>style.visibility</p:attrName>
                                        </p:attrNameLst>
                                      </p:cBhvr>
                                      <p:to>
                                        <p:strVal val="visible"/>
                                      </p:to>
                                    </p:set>
                                    <p:animEffect transition="in" filter="circle(in)">
                                      <p:cBhvr>
                                        <p:cTn id="43" dur="2000"/>
                                        <p:tgtEl>
                                          <p:spTgt spid="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9"/>
        <p:cNvGrpSpPr/>
        <p:nvPr/>
      </p:nvGrpSpPr>
      <p:grpSpPr>
        <a:xfrm>
          <a:off x="0" y="0"/>
          <a:ext cx="0" cy="0"/>
          <a:chOff x="0" y="0"/>
          <a:chExt cx="0" cy="0"/>
        </a:xfrm>
      </p:grpSpPr>
      <p:sp>
        <p:nvSpPr>
          <p:cNvPr id="1560" name="Google Shape;1560;p55"/>
          <p:cNvSpPr txBox="1">
            <a:spLocks noGrp="1"/>
          </p:cNvSpPr>
          <p:nvPr>
            <p:ph type="title"/>
          </p:nvPr>
        </p:nvSpPr>
        <p:spPr>
          <a:xfrm>
            <a:off x="249720" y="698537"/>
            <a:ext cx="7947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smtClean="0">
                <a:latin typeface="+mj-lt"/>
              </a:rPr>
              <a:t>UNDERSTANDING </a:t>
            </a:r>
            <a:br>
              <a:rPr lang="en" sz="2400" dirty="0" smtClean="0">
                <a:latin typeface="+mj-lt"/>
              </a:rPr>
            </a:br>
            <a:r>
              <a:rPr lang="en" sz="2400" dirty="0" smtClean="0">
                <a:latin typeface="+mj-lt"/>
              </a:rPr>
              <a:t>THE RELATIONSHIP BETWEEN VARIABLES</a:t>
            </a:r>
            <a:endParaRPr sz="2400" dirty="0">
              <a:latin typeface="+mj-lt"/>
            </a:endParaRPr>
          </a:p>
        </p:txBody>
      </p:sp>
      <p:sp>
        <p:nvSpPr>
          <p:cNvPr id="14" name="TextBox 13"/>
          <p:cNvSpPr txBox="1"/>
          <p:nvPr/>
        </p:nvSpPr>
        <p:spPr>
          <a:xfrm>
            <a:off x="659219" y="1541721"/>
            <a:ext cx="8038214" cy="289310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solidFill>
                  <a:schemeClr val="bg1"/>
                </a:solidFill>
                <a:latin typeface="+mn-lt"/>
                <a:cs typeface="Catamaran" panose="020B0604020202020204" charset="0"/>
              </a:rPr>
              <a:t>Since Age variable possesses </a:t>
            </a:r>
            <a:r>
              <a:rPr lang="en-US" dirty="0">
                <a:solidFill>
                  <a:schemeClr val="bg1"/>
                </a:solidFill>
                <a:latin typeface="+mn-lt"/>
                <a:cs typeface="Catamaran" panose="020B0604020202020204" charset="0"/>
              </a:rPr>
              <a:t>positive </a:t>
            </a:r>
            <a:r>
              <a:rPr lang="en-US" dirty="0" smtClean="0">
                <a:solidFill>
                  <a:schemeClr val="bg1"/>
                </a:solidFill>
                <a:latin typeface="+mn-lt"/>
                <a:cs typeface="Catamaran" panose="020B0604020202020204" charset="0"/>
              </a:rPr>
              <a:t>coefficient </a:t>
            </a:r>
            <a:r>
              <a:rPr lang="en-US" dirty="0">
                <a:solidFill>
                  <a:schemeClr val="bg1"/>
                </a:solidFill>
                <a:latin typeface="+mn-lt"/>
                <a:cs typeface="Catamaran" panose="020B0604020202020204" charset="0"/>
              </a:rPr>
              <a:t>and </a:t>
            </a:r>
            <a:r>
              <a:rPr lang="en-US" dirty="0" smtClean="0">
                <a:solidFill>
                  <a:schemeClr val="bg1"/>
                </a:solidFill>
                <a:latin typeface="+mn-lt"/>
                <a:cs typeface="Catamaran" panose="020B0604020202020204" charset="0"/>
              </a:rPr>
              <a:t>hence, it </a:t>
            </a:r>
            <a:r>
              <a:rPr lang="en-US" dirty="0">
                <a:solidFill>
                  <a:schemeClr val="bg1"/>
                </a:solidFill>
                <a:latin typeface="+mn-lt"/>
                <a:cs typeface="Catamaran" panose="020B0604020202020204" charset="0"/>
              </a:rPr>
              <a:t>can be called positive </a:t>
            </a:r>
            <a:r>
              <a:rPr lang="en-US" dirty="0" smtClean="0">
                <a:solidFill>
                  <a:schemeClr val="bg1"/>
                </a:solidFill>
                <a:latin typeface="+mn-lt"/>
                <a:cs typeface="Catamaran" panose="020B0604020202020204" charset="0"/>
              </a:rPr>
              <a:t>variable.</a:t>
            </a:r>
          </a:p>
          <a:p>
            <a:pPr>
              <a:lnSpc>
                <a:spcPct val="150000"/>
              </a:lnSpc>
            </a:pPr>
            <a:endParaRPr lang="en-US" dirty="0" smtClean="0">
              <a:solidFill>
                <a:schemeClr val="bg1"/>
              </a:solidFill>
              <a:latin typeface="+mn-lt"/>
              <a:cs typeface="Catamaran" panose="020B0604020202020204" charset="0"/>
            </a:endParaRPr>
          </a:p>
          <a:p>
            <a:pPr marL="285750" indent="-285750">
              <a:lnSpc>
                <a:spcPct val="150000"/>
              </a:lnSpc>
              <a:buFont typeface="Arial" panose="020B0604020202020204" pitchFamily="34" charset="0"/>
              <a:buChar char="•"/>
            </a:pPr>
            <a:r>
              <a:rPr lang="en-US" dirty="0" smtClean="0">
                <a:solidFill>
                  <a:schemeClr val="bg1"/>
                </a:solidFill>
                <a:latin typeface="+mn-lt"/>
                <a:cs typeface="Catamaran" panose="020B0604020202020204" charset="0"/>
              </a:rPr>
              <a:t>On the other hand, the </a:t>
            </a:r>
            <a:r>
              <a:rPr lang="en-US" dirty="0">
                <a:solidFill>
                  <a:schemeClr val="bg1"/>
                </a:solidFill>
                <a:latin typeface="+mn-lt"/>
                <a:cs typeface="Catamaran" panose="020B0604020202020204" charset="0"/>
              </a:rPr>
              <a:t>following variables possess negative coefficients and hence can be called negative variables </a:t>
            </a:r>
            <a:r>
              <a:rPr lang="en-US" dirty="0" smtClean="0">
                <a:solidFill>
                  <a:schemeClr val="bg1"/>
                </a:solidFill>
                <a:latin typeface="+mn-lt"/>
                <a:cs typeface="Catamaran" panose="020B0604020202020204" charset="0"/>
              </a:rPr>
              <a:t>–</a:t>
            </a:r>
          </a:p>
          <a:p>
            <a:pPr marL="342900" indent="-342900">
              <a:lnSpc>
                <a:spcPct val="150000"/>
              </a:lnSpc>
              <a:buFont typeface="+mj-lt"/>
              <a:buAutoNum type="arabicPeriod"/>
            </a:pPr>
            <a:r>
              <a:rPr lang="en-US" dirty="0" smtClean="0">
                <a:solidFill>
                  <a:schemeClr val="bg1"/>
                </a:solidFill>
                <a:latin typeface="+mn-lt"/>
                <a:cs typeface="Catamaran" panose="020B0604020202020204" charset="0"/>
              </a:rPr>
              <a:t>Internet Usage</a:t>
            </a:r>
          </a:p>
          <a:p>
            <a:pPr marL="342900" indent="-342900">
              <a:lnSpc>
                <a:spcPct val="150000"/>
              </a:lnSpc>
              <a:buFont typeface="+mj-lt"/>
              <a:buAutoNum type="arabicPeriod"/>
            </a:pPr>
            <a:r>
              <a:rPr lang="en-US" dirty="0" smtClean="0">
                <a:solidFill>
                  <a:schemeClr val="bg1"/>
                </a:solidFill>
                <a:latin typeface="+mn-lt"/>
                <a:cs typeface="Catamaran" panose="020B0604020202020204" charset="0"/>
              </a:rPr>
              <a:t>Time Spent</a:t>
            </a:r>
          </a:p>
          <a:p>
            <a:pPr marL="342900" indent="-342900">
              <a:lnSpc>
                <a:spcPct val="150000"/>
              </a:lnSpc>
              <a:buFont typeface="+mj-lt"/>
              <a:buAutoNum type="arabicPeriod"/>
            </a:pPr>
            <a:r>
              <a:rPr lang="en-US" dirty="0" smtClean="0">
                <a:solidFill>
                  <a:schemeClr val="bg1"/>
                </a:solidFill>
                <a:latin typeface="+mn-lt"/>
                <a:cs typeface="Catamaran" panose="020B0604020202020204" charset="0"/>
              </a:rPr>
              <a:t>Time Period</a:t>
            </a:r>
          </a:p>
          <a:p>
            <a:pPr marL="342900" indent="-342900">
              <a:lnSpc>
                <a:spcPct val="150000"/>
              </a:lnSpc>
              <a:buFont typeface="+mj-lt"/>
              <a:buAutoNum type="arabicPeriod"/>
            </a:pPr>
            <a:r>
              <a:rPr lang="en-US" dirty="0" smtClean="0">
                <a:solidFill>
                  <a:schemeClr val="bg1"/>
                </a:solidFill>
                <a:latin typeface="+mn-lt"/>
                <a:cs typeface="Catamaran" panose="020B0604020202020204" charset="0"/>
              </a:rPr>
              <a:t>Male</a:t>
            </a:r>
            <a:endParaRPr lang="en-US" dirty="0">
              <a:solidFill>
                <a:schemeClr val="bg1"/>
              </a:solidFill>
              <a:latin typeface="+mn-lt"/>
              <a:cs typeface="Catamaran" panose="020B0604020202020204" charset="0"/>
            </a:endParaRPr>
          </a:p>
          <a:p>
            <a:pPr marL="285750" indent="-285750">
              <a:buFont typeface="Arial" panose="020B0604020202020204" pitchFamily="34" charset="0"/>
              <a:buChar cha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60"/>
                                        </p:tgtEl>
                                        <p:attrNameLst>
                                          <p:attrName>style.visibility</p:attrName>
                                        </p:attrNameLst>
                                      </p:cBhvr>
                                      <p:to>
                                        <p:strVal val="visible"/>
                                      </p:to>
                                    </p:set>
                                    <p:animEffect transition="in" filter="wipe(down)">
                                      <p:cBhvr>
                                        <p:cTn id="7" dur="500"/>
                                        <p:tgtEl>
                                          <p:spTgt spid="156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circle(in)">
                                      <p:cBhvr>
                                        <p:cTn id="12" dur="2000"/>
                                        <p:tgtEl>
                                          <p:spTgt spid="14">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Effect transition="in" filter="circle(in)">
                                      <p:cBhvr>
                                        <p:cTn id="15" dur="2000"/>
                                        <p:tgtEl>
                                          <p:spTgt spid="14">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14">
                                            <p:txEl>
                                              <p:pRg st="3" end="3"/>
                                            </p:txEl>
                                          </p:spTgt>
                                        </p:tgtEl>
                                        <p:attrNameLst>
                                          <p:attrName>style.visibility</p:attrName>
                                        </p:attrNameLst>
                                      </p:cBhvr>
                                      <p:to>
                                        <p:strVal val="visible"/>
                                      </p:to>
                                    </p:set>
                                    <p:animEffect transition="in" filter="circle(in)">
                                      <p:cBhvr>
                                        <p:cTn id="18" dur="2000"/>
                                        <p:tgtEl>
                                          <p:spTgt spid="14">
                                            <p:txEl>
                                              <p:pRg st="3" end="3"/>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animEffect transition="in" filter="circle(in)">
                                      <p:cBhvr>
                                        <p:cTn id="21" dur="2000"/>
                                        <p:tgtEl>
                                          <p:spTgt spid="14">
                                            <p:txEl>
                                              <p:pRg st="4" end="4"/>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14">
                                            <p:txEl>
                                              <p:pRg st="5" end="5"/>
                                            </p:txEl>
                                          </p:spTgt>
                                        </p:tgtEl>
                                        <p:attrNameLst>
                                          <p:attrName>style.visibility</p:attrName>
                                        </p:attrNameLst>
                                      </p:cBhvr>
                                      <p:to>
                                        <p:strVal val="visible"/>
                                      </p:to>
                                    </p:set>
                                    <p:animEffect transition="in" filter="circle(in)">
                                      <p:cBhvr>
                                        <p:cTn id="24" dur="2000"/>
                                        <p:tgtEl>
                                          <p:spTgt spid="14">
                                            <p:txEl>
                                              <p:pRg st="5" end="5"/>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animEffect transition="in" filter="circle(in)">
                                      <p:cBhvr>
                                        <p:cTn id="27" dur="20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8"/>
        <p:cNvGrpSpPr/>
        <p:nvPr/>
      </p:nvGrpSpPr>
      <p:grpSpPr>
        <a:xfrm>
          <a:off x="0" y="0"/>
          <a:ext cx="0" cy="0"/>
          <a:chOff x="0" y="0"/>
          <a:chExt cx="0" cy="0"/>
        </a:xfrm>
      </p:grpSpPr>
      <p:sp>
        <p:nvSpPr>
          <p:cNvPr id="1799" name="Google Shape;1799;p64"/>
          <p:cNvSpPr txBox="1">
            <a:spLocks noGrp="1"/>
          </p:cNvSpPr>
          <p:nvPr>
            <p:ph type="title"/>
          </p:nvPr>
        </p:nvSpPr>
        <p:spPr>
          <a:xfrm>
            <a:off x="454662" y="462933"/>
            <a:ext cx="7947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BUSINESS RECOMMENDATIONS</a:t>
            </a:r>
            <a:endParaRPr dirty="0"/>
          </a:p>
        </p:txBody>
      </p:sp>
      <p:grpSp>
        <p:nvGrpSpPr>
          <p:cNvPr id="1806" name="Google Shape;1806;p64"/>
          <p:cNvGrpSpPr/>
          <p:nvPr/>
        </p:nvGrpSpPr>
        <p:grpSpPr>
          <a:xfrm>
            <a:off x="2631018" y="2108032"/>
            <a:ext cx="522414" cy="465080"/>
            <a:chOff x="5765817" y="3227724"/>
            <a:chExt cx="364865" cy="324822"/>
          </a:xfrm>
        </p:grpSpPr>
        <p:sp>
          <p:nvSpPr>
            <p:cNvPr id="1807" name="Google Shape;1807;p64"/>
            <p:cNvSpPr/>
            <p:nvPr/>
          </p:nvSpPr>
          <p:spPr>
            <a:xfrm>
              <a:off x="5765817" y="3227724"/>
              <a:ext cx="364865" cy="324822"/>
            </a:xfrm>
            <a:custGeom>
              <a:avLst/>
              <a:gdLst/>
              <a:ahLst/>
              <a:cxnLst/>
              <a:rect l="l" t="t" r="r" b="b"/>
              <a:pathLst>
                <a:path w="11490" h="10229" extrusionOk="0">
                  <a:moveTo>
                    <a:pt x="8287" y="370"/>
                  </a:moveTo>
                  <a:cubicBezTo>
                    <a:pt x="9871" y="370"/>
                    <a:pt x="11157" y="1656"/>
                    <a:pt x="11157" y="3251"/>
                  </a:cubicBezTo>
                  <a:cubicBezTo>
                    <a:pt x="11133" y="4037"/>
                    <a:pt x="10847" y="4870"/>
                    <a:pt x="10299" y="5751"/>
                  </a:cubicBezTo>
                  <a:cubicBezTo>
                    <a:pt x="9847" y="6442"/>
                    <a:pt x="9216" y="7156"/>
                    <a:pt x="8418" y="7871"/>
                  </a:cubicBezTo>
                  <a:cubicBezTo>
                    <a:pt x="7263" y="8918"/>
                    <a:pt x="6084" y="9645"/>
                    <a:pt x="5763" y="9835"/>
                  </a:cubicBezTo>
                  <a:cubicBezTo>
                    <a:pt x="5430" y="9645"/>
                    <a:pt x="4251" y="8930"/>
                    <a:pt x="3096" y="7895"/>
                  </a:cubicBezTo>
                  <a:cubicBezTo>
                    <a:pt x="2310" y="7180"/>
                    <a:pt x="1667" y="6466"/>
                    <a:pt x="1215" y="5763"/>
                  </a:cubicBezTo>
                  <a:cubicBezTo>
                    <a:pt x="667" y="4894"/>
                    <a:pt x="381" y="4049"/>
                    <a:pt x="381" y="3251"/>
                  </a:cubicBezTo>
                  <a:cubicBezTo>
                    <a:pt x="381" y="1668"/>
                    <a:pt x="1667" y="370"/>
                    <a:pt x="3263" y="370"/>
                  </a:cubicBezTo>
                  <a:cubicBezTo>
                    <a:pt x="4191" y="370"/>
                    <a:pt x="5084" y="834"/>
                    <a:pt x="5620" y="1608"/>
                  </a:cubicBezTo>
                  <a:cubicBezTo>
                    <a:pt x="5656" y="1656"/>
                    <a:pt x="5715" y="1679"/>
                    <a:pt x="5775" y="1679"/>
                  </a:cubicBezTo>
                  <a:cubicBezTo>
                    <a:pt x="5834" y="1679"/>
                    <a:pt x="5894" y="1656"/>
                    <a:pt x="5918" y="1608"/>
                  </a:cubicBezTo>
                  <a:cubicBezTo>
                    <a:pt x="6454" y="834"/>
                    <a:pt x="7335" y="370"/>
                    <a:pt x="8287" y="370"/>
                  </a:cubicBezTo>
                  <a:close/>
                  <a:moveTo>
                    <a:pt x="3227" y="1"/>
                  </a:moveTo>
                  <a:cubicBezTo>
                    <a:pt x="1441" y="1"/>
                    <a:pt x="0" y="1441"/>
                    <a:pt x="0" y="3227"/>
                  </a:cubicBezTo>
                  <a:cubicBezTo>
                    <a:pt x="0" y="4108"/>
                    <a:pt x="298" y="5013"/>
                    <a:pt x="893" y="5942"/>
                  </a:cubicBezTo>
                  <a:cubicBezTo>
                    <a:pt x="1370" y="6668"/>
                    <a:pt x="2001" y="7418"/>
                    <a:pt x="2822" y="8145"/>
                  </a:cubicBezTo>
                  <a:cubicBezTo>
                    <a:pt x="4203" y="9383"/>
                    <a:pt x="5620" y="10181"/>
                    <a:pt x="5632" y="10192"/>
                  </a:cubicBezTo>
                  <a:cubicBezTo>
                    <a:pt x="5668" y="10216"/>
                    <a:pt x="5692" y="10228"/>
                    <a:pt x="5727" y="10228"/>
                  </a:cubicBezTo>
                  <a:cubicBezTo>
                    <a:pt x="5751" y="10228"/>
                    <a:pt x="5787" y="10216"/>
                    <a:pt x="5811" y="10192"/>
                  </a:cubicBezTo>
                  <a:cubicBezTo>
                    <a:pt x="5834" y="10181"/>
                    <a:pt x="7239" y="9395"/>
                    <a:pt x="8632" y="8145"/>
                  </a:cubicBezTo>
                  <a:cubicBezTo>
                    <a:pt x="9442" y="7418"/>
                    <a:pt x="10097" y="6668"/>
                    <a:pt x="10561" y="5942"/>
                  </a:cubicBezTo>
                  <a:cubicBezTo>
                    <a:pt x="11157" y="5013"/>
                    <a:pt x="11454" y="4108"/>
                    <a:pt x="11454" y="3227"/>
                  </a:cubicBezTo>
                  <a:cubicBezTo>
                    <a:pt x="11490" y="1441"/>
                    <a:pt x="10049" y="1"/>
                    <a:pt x="8263" y="1"/>
                  </a:cubicBezTo>
                  <a:cubicBezTo>
                    <a:pt x="7275" y="1"/>
                    <a:pt x="6358" y="453"/>
                    <a:pt x="5739" y="1203"/>
                  </a:cubicBezTo>
                  <a:cubicBezTo>
                    <a:pt x="5132" y="453"/>
                    <a:pt x="4203" y="1"/>
                    <a:pt x="3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4"/>
            <p:cNvSpPr/>
            <p:nvPr/>
          </p:nvSpPr>
          <p:spPr>
            <a:xfrm>
              <a:off x="6022144" y="3250429"/>
              <a:ext cx="85484" cy="84341"/>
            </a:xfrm>
            <a:custGeom>
              <a:avLst/>
              <a:gdLst/>
              <a:ahLst/>
              <a:cxnLst/>
              <a:rect l="l" t="t" r="r" b="b"/>
              <a:pathLst>
                <a:path w="2692" h="2656" extrusionOk="0">
                  <a:moveTo>
                    <a:pt x="191" y="0"/>
                  </a:moveTo>
                  <a:cubicBezTo>
                    <a:pt x="84" y="0"/>
                    <a:pt x="1" y="72"/>
                    <a:pt x="1" y="179"/>
                  </a:cubicBezTo>
                  <a:cubicBezTo>
                    <a:pt x="1" y="286"/>
                    <a:pt x="84" y="357"/>
                    <a:pt x="191" y="357"/>
                  </a:cubicBezTo>
                  <a:cubicBezTo>
                    <a:pt x="1346" y="357"/>
                    <a:pt x="2311" y="1310"/>
                    <a:pt x="2334" y="2477"/>
                  </a:cubicBezTo>
                  <a:cubicBezTo>
                    <a:pt x="2334" y="2572"/>
                    <a:pt x="2406" y="2655"/>
                    <a:pt x="2513" y="2655"/>
                  </a:cubicBezTo>
                  <a:cubicBezTo>
                    <a:pt x="2608" y="2655"/>
                    <a:pt x="2692" y="2560"/>
                    <a:pt x="2692" y="2477"/>
                  </a:cubicBezTo>
                  <a:cubicBezTo>
                    <a:pt x="2668" y="1107"/>
                    <a:pt x="1561" y="0"/>
                    <a:pt x="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4"/>
            <p:cNvSpPr/>
            <p:nvPr/>
          </p:nvSpPr>
          <p:spPr>
            <a:xfrm>
              <a:off x="5862987" y="3250429"/>
              <a:ext cx="73386" cy="43504"/>
            </a:xfrm>
            <a:custGeom>
              <a:avLst/>
              <a:gdLst/>
              <a:ahLst/>
              <a:cxnLst/>
              <a:rect l="l" t="t" r="r" b="b"/>
              <a:pathLst>
                <a:path w="2311" h="1370" extrusionOk="0">
                  <a:moveTo>
                    <a:pt x="179" y="0"/>
                  </a:moveTo>
                  <a:cubicBezTo>
                    <a:pt x="72" y="0"/>
                    <a:pt x="0" y="72"/>
                    <a:pt x="0" y="179"/>
                  </a:cubicBezTo>
                  <a:cubicBezTo>
                    <a:pt x="0" y="286"/>
                    <a:pt x="72" y="357"/>
                    <a:pt x="179" y="357"/>
                  </a:cubicBezTo>
                  <a:cubicBezTo>
                    <a:pt x="881" y="357"/>
                    <a:pt x="1548" y="703"/>
                    <a:pt x="1953" y="1298"/>
                  </a:cubicBezTo>
                  <a:cubicBezTo>
                    <a:pt x="1989" y="1334"/>
                    <a:pt x="2036" y="1369"/>
                    <a:pt x="2108" y="1369"/>
                  </a:cubicBezTo>
                  <a:cubicBezTo>
                    <a:pt x="2131" y="1369"/>
                    <a:pt x="2179" y="1357"/>
                    <a:pt x="2203" y="1334"/>
                  </a:cubicBezTo>
                  <a:cubicBezTo>
                    <a:pt x="2286" y="1286"/>
                    <a:pt x="2310" y="1179"/>
                    <a:pt x="2251" y="1084"/>
                  </a:cubicBezTo>
                  <a:cubicBezTo>
                    <a:pt x="1786" y="405"/>
                    <a:pt x="1012"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0" name="Google Shape;1810;p64"/>
          <p:cNvGrpSpPr/>
          <p:nvPr/>
        </p:nvGrpSpPr>
        <p:grpSpPr>
          <a:xfrm>
            <a:off x="5995683" y="2086317"/>
            <a:ext cx="512184" cy="508501"/>
            <a:chOff x="1408777" y="3680964"/>
            <a:chExt cx="357720" cy="355148"/>
          </a:xfrm>
        </p:grpSpPr>
        <p:sp>
          <p:nvSpPr>
            <p:cNvPr id="1811" name="Google Shape;1811;p64"/>
            <p:cNvSpPr/>
            <p:nvPr/>
          </p:nvSpPr>
          <p:spPr>
            <a:xfrm>
              <a:off x="1510488" y="3814144"/>
              <a:ext cx="37852" cy="49188"/>
            </a:xfrm>
            <a:custGeom>
              <a:avLst/>
              <a:gdLst/>
              <a:ahLst/>
              <a:cxnLst/>
              <a:rect l="l" t="t" r="r" b="b"/>
              <a:pathLst>
                <a:path w="1192" h="1549" extrusionOk="0">
                  <a:moveTo>
                    <a:pt x="596" y="0"/>
                  </a:moveTo>
                  <a:cubicBezTo>
                    <a:pt x="262" y="0"/>
                    <a:pt x="1" y="274"/>
                    <a:pt x="1" y="596"/>
                  </a:cubicBezTo>
                  <a:lnTo>
                    <a:pt x="1" y="953"/>
                  </a:lnTo>
                  <a:cubicBezTo>
                    <a:pt x="1" y="1286"/>
                    <a:pt x="262" y="1548"/>
                    <a:pt x="596" y="1548"/>
                  </a:cubicBezTo>
                  <a:cubicBezTo>
                    <a:pt x="917" y="1548"/>
                    <a:pt x="1191" y="1286"/>
                    <a:pt x="1191" y="953"/>
                  </a:cubicBezTo>
                  <a:lnTo>
                    <a:pt x="1191" y="691"/>
                  </a:lnTo>
                  <a:cubicBezTo>
                    <a:pt x="1191" y="596"/>
                    <a:pt x="1108" y="524"/>
                    <a:pt x="1024" y="524"/>
                  </a:cubicBezTo>
                  <a:cubicBezTo>
                    <a:pt x="941" y="524"/>
                    <a:pt x="858" y="596"/>
                    <a:pt x="858" y="691"/>
                  </a:cubicBezTo>
                  <a:lnTo>
                    <a:pt x="858" y="953"/>
                  </a:lnTo>
                  <a:cubicBezTo>
                    <a:pt x="858" y="1108"/>
                    <a:pt x="739" y="1227"/>
                    <a:pt x="596" y="1227"/>
                  </a:cubicBezTo>
                  <a:cubicBezTo>
                    <a:pt x="441" y="1227"/>
                    <a:pt x="322" y="1108"/>
                    <a:pt x="322" y="953"/>
                  </a:cubicBezTo>
                  <a:lnTo>
                    <a:pt x="322" y="596"/>
                  </a:lnTo>
                  <a:cubicBezTo>
                    <a:pt x="322" y="453"/>
                    <a:pt x="441" y="334"/>
                    <a:pt x="596" y="334"/>
                  </a:cubicBezTo>
                  <a:cubicBezTo>
                    <a:pt x="679" y="334"/>
                    <a:pt x="763" y="262"/>
                    <a:pt x="763" y="167"/>
                  </a:cubicBezTo>
                  <a:cubicBezTo>
                    <a:pt x="763" y="84"/>
                    <a:pt x="679" y="0"/>
                    <a:pt x="5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4"/>
            <p:cNvSpPr/>
            <p:nvPr/>
          </p:nvSpPr>
          <p:spPr>
            <a:xfrm>
              <a:off x="1627315" y="3814144"/>
              <a:ext cx="37852" cy="49188"/>
            </a:xfrm>
            <a:custGeom>
              <a:avLst/>
              <a:gdLst/>
              <a:ahLst/>
              <a:cxnLst/>
              <a:rect l="l" t="t" r="r" b="b"/>
              <a:pathLst>
                <a:path w="1192" h="1549" extrusionOk="0">
                  <a:moveTo>
                    <a:pt x="596" y="0"/>
                  </a:moveTo>
                  <a:cubicBezTo>
                    <a:pt x="262" y="0"/>
                    <a:pt x="1" y="274"/>
                    <a:pt x="1" y="596"/>
                  </a:cubicBezTo>
                  <a:lnTo>
                    <a:pt x="1" y="953"/>
                  </a:lnTo>
                  <a:cubicBezTo>
                    <a:pt x="1" y="1286"/>
                    <a:pt x="262" y="1548"/>
                    <a:pt x="596" y="1548"/>
                  </a:cubicBezTo>
                  <a:cubicBezTo>
                    <a:pt x="917" y="1548"/>
                    <a:pt x="1191" y="1286"/>
                    <a:pt x="1191" y="953"/>
                  </a:cubicBezTo>
                  <a:lnTo>
                    <a:pt x="1191" y="691"/>
                  </a:lnTo>
                  <a:cubicBezTo>
                    <a:pt x="1191" y="596"/>
                    <a:pt x="1108" y="524"/>
                    <a:pt x="1024" y="524"/>
                  </a:cubicBezTo>
                  <a:cubicBezTo>
                    <a:pt x="929" y="524"/>
                    <a:pt x="858" y="596"/>
                    <a:pt x="858" y="691"/>
                  </a:cubicBezTo>
                  <a:lnTo>
                    <a:pt x="858" y="953"/>
                  </a:lnTo>
                  <a:cubicBezTo>
                    <a:pt x="858" y="1108"/>
                    <a:pt x="739" y="1227"/>
                    <a:pt x="596" y="1227"/>
                  </a:cubicBezTo>
                  <a:cubicBezTo>
                    <a:pt x="441" y="1227"/>
                    <a:pt x="322" y="1108"/>
                    <a:pt x="322" y="953"/>
                  </a:cubicBezTo>
                  <a:lnTo>
                    <a:pt x="322" y="596"/>
                  </a:lnTo>
                  <a:cubicBezTo>
                    <a:pt x="322" y="453"/>
                    <a:pt x="441" y="334"/>
                    <a:pt x="596" y="334"/>
                  </a:cubicBezTo>
                  <a:cubicBezTo>
                    <a:pt x="679" y="334"/>
                    <a:pt x="751" y="262"/>
                    <a:pt x="751" y="167"/>
                  </a:cubicBezTo>
                  <a:cubicBezTo>
                    <a:pt x="751" y="84"/>
                    <a:pt x="679" y="0"/>
                    <a:pt x="5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4"/>
            <p:cNvSpPr/>
            <p:nvPr/>
          </p:nvSpPr>
          <p:spPr>
            <a:xfrm>
              <a:off x="1525604" y="3908806"/>
              <a:ext cx="123305" cy="33152"/>
            </a:xfrm>
            <a:custGeom>
              <a:avLst/>
              <a:gdLst/>
              <a:ahLst/>
              <a:cxnLst/>
              <a:rect l="l" t="t" r="r" b="b"/>
              <a:pathLst>
                <a:path w="3883" h="1044" extrusionOk="0">
                  <a:moveTo>
                    <a:pt x="3714" y="0"/>
                  </a:moveTo>
                  <a:cubicBezTo>
                    <a:pt x="3669" y="0"/>
                    <a:pt x="3622" y="18"/>
                    <a:pt x="3585" y="55"/>
                  </a:cubicBezTo>
                  <a:cubicBezTo>
                    <a:pt x="3215" y="460"/>
                    <a:pt x="2596" y="710"/>
                    <a:pt x="1953" y="710"/>
                  </a:cubicBezTo>
                  <a:cubicBezTo>
                    <a:pt x="1299" y="710"/>
                    <a:pt x="679" y="472"/>
                    <a:pt x="310" y="55"/>
                  </a:cubicBezTo>
                  <a:cubicBezTo>
                    <a:pt x="278" y="23"/>
                    <a:pt x="231" y="4"/>
                    <a:pt x="183" y="4"/>
                  </a:cubicBezTo>
                  <a:cubicBezTo>
                    <a:pt x="144" y="4"/>
                    <a:pt x="104" y="17"/>
                    <a:pt x="72" y="43"/>
                  </a:cubicBezTo>
                  <a:cubicBezTo>
                    <a:pt x="13" y="103"/>
                    <a:pt x="1" y="210"/>
                    <a:pt x="60" y="282"/>
                  </a:cubicBezTo>
                  <a:cubicBezTo>
                    <a:pt x="489" y="758"/>
                    <a:pt x="1191" y="1044"/>
                    <a:pt x="1930" y="1044"/>
                  </a:cubicBezTo>
                  <a:cubicBezTo>
                    <a:pt x="2680" y="1044"/>
                    <a:pt x="3370" y="758"/>
                    <a:pt x="3811" y="282"/>
                  </a:cubicBezTo>
                  <a:cubicBezTo>
                    <a:pt x="3882" y="210"/>
                    <a:pt x="3882" y="103"/>
                    <a:pt x="3823" y="43"/>
                  </a:cubicBezTo>
                  <a:cubicBezTo>
                    <a:pt x="3794" y="15"/>
                    <a:pt x="3755" y="0"/>
                    <a:pt x="37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4"/>
            <p:cNvSpPr/>
            <p:nvPr/>
          </p:nvSpPr>
          <p:spPr>
            <a:xfrm>
              <a:off x="1408777" y="3680964"/>
              <a:ext cx="298338" cy="296528"/>
            </a:xfrm>
            <a:custGeom>
              <a:avLst/>
              <a:gdLst/>
              <a:ahLst/>
              <a:cxnLst/>
              <a:rect l="l" t="t" r="r" b="b"/>
              <a:pathLst>
                <a:path w="9395" h="9338" extrusionOk="0">
                  <a:moveTo>
                    <a:pt x="5655" y="0"/>
                  </a:moveTo>
                  <a:cubicBezTo>
                    <a:pt x="5592" y="0"/>
                    <a:pt x="5529" y="1"/>
                    <a:pt x="5466" y="3"/>
                  </a:cubicBezTo>
                  <a:cubicBezTo>
                    <a:pt x="4037" y="51"/>
                    <a:pt x="2692" y="622"/>
                    <a:pt x="1680" y="1634"/>
                  </a:cubicBezTo>
                  <a:cubicBezTo>
                    <a:pt x="667" y="2646"/>
                    <a:pt x="96" y="3992"/>
                    <a:pt x="48" y="5421"/>
                  </a:cubicBezTo>
                  <a:cubicBezTo>
                    <a:pt x="1" y="6849"/>
                    <a:pt x="489" y="8219"/>
                    <a:pt x="1429" y="9278"/>
                  </a:cubicBezTo>
                  <a:cubicBezTo>
                    <a:pt x="1465" y="9302"/>
                    <a:pt x="1501" y="9338"/>
                    <a:pt x="1549" y="9338"/>
                  </a:cubicBezTo>
                  <a:cubicBezTo>
                    <a:pt x="1596" y="9338"/>
                    <a:pt x="1620" y="9314"/>
                    <a:pt x="1656" y="9290"/>
                  </a:cubicBezTo>
                  <a:cubicBezTo>
                    <a:pt x="1727" y="9231"/>
                    <a:pt x="1727" y="9123"/>
                    <a:pt x="1668" y="9052"/>
                  </a:cubicBezTo>
                  <a:cubicBezTo>
                    <a:pt x="787" y="8052"/>
                    <a:pt x="310" y="6754"/>
                    <a:pt x="358" y="5421"/>
                  </a:cubicBezTo>
                  <a:cubicBezTo>
                    <a:pt x="406" y="4075"/>
                    <a:pt x="941" y="2813"/>
                    <a:pt x="1894" y="1861"/>
                  </a:cubicBezTo>
                  <a:cubicBezTo>
                    <a:pt x="2846" y="908"/>
                    <a:pt x="4108" y="360"/>
                    <a:pt x="5454" y="325"/>
                  </a:cubicBezTo>
                  <a:cubicBezTo>
                    <a:pt x="5500" y="323"/>
                    <a:pt x="5547" y="323"/>
                    <a:pt x="5594" y="323"/>
                  </a:cubicBezTo>
                  <a:cubicBezTo>
                    <a:pt x="6878" y="323"/>
                    <a:pt x="8120" y="796"/>
                    <a:pt x="9085" y="1634"/>
                  </a:cubicBezTo>
                  <a:cubicBezTo>
                    <a:pt x="9119" y="1663"/>
                    <a:pt x="9162" y="1678"/>
                    <a:pt x="9203" y="1678"/>
                  </a:cubicBezTo>
                  <a:cubicBezTo>
                    <a:pt x="9248" y="1678"/>
                    <a:pt x="9292" y="1660"/>
                    <a:pt x="9323" y="1623"/>
                  </a:cubicBezTo>
                  <a:cubicBezTo>
                    <a:pt x="9395" y="1551"/>
                    <a:pt x="9395" y="1444"/>
                    <a:pt x="9323" y="1384"/>
                  </a:cubicBezTo>
                  <a:cubicBezTo>
                    <a:pt x="8300" y="486"/>
                    <a:pt x="7004" y="0"/>
                    <a:pt x="5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4"/>
            <p:cNvSpPr/>
            <p:nvPr/>
          </p:nvSpPr>
          <p:spPr>
            <a:xfrm>
              <a:off x="1468508" y="3739075"/>
              <a:ext cx="297989" cy="297036"/>
            </a:xfrm>
            <a:custGeom>
              <a:avLst/>
              <a:gdLst/>
              <a:ahLst/>
              <a:cxnLst/>
              <a:rect l="l" t="t" r="r" b="b"/>
              <a:pathLst>
                <a:path w="9384" h="9354" extrusionOk="0">
                  <a:moveTo>
                    <a:pt x="7834" y="1"/>
                  </a:moveTo>
                  <a:cubicBezTo>
                    <a:pt x="7795" y="1"/>
                    <a:pt x="7754" y="15"/>
                    <a:pt x="7716" y="43"/>
                  </a:cubicBezTo>
                  <a:cubicBezTo>
                    <a:pt x="7645" y="102"/>
                    <a:pt x="7645" y="209"/>
                    <a:pt x="7704" y="281"/>
                  </a:cubicBezTo>
                  <a:cubicBezTo>
                    <a:pt x="8585" y="1281"/>
                    <a:pt x="9062" y="2579"/>
                    <a:pt x="9014" y="3912"/>
                  </a:cubicBezTo>
                  <a:cubicBezTo>
                    <a:pt x="8966" y="5257"/>
                    <a:pt x="8431" y="6520"/>
                    <a:pt x="7478" y="7472"/>
                  </a:cubicBezTo>
                  <a:cubicBezTo>
                    <a:pt x="6526" y="8425"/>
                    <a:pt x="5263" y="8972"/>
                    <a:pt x="3918" y="9008"/>
                  </a:cubicBezTo>
                  <a:cubicBezTo>
                    <a:pt x="3870" y="9009"/>
                    <a:pt x="3823" y="9010"/>
                    <a:pt x="3775" y="9010"/>
                  </a:cubicBezTo>
                  <a:cubicBezTo>
                    <a:pt x="2492" y="9010"/>
                    <a:pt x="1251" y="8548"/>
                    <a:pt x="299" y="7698"/>
                  </a:cubicBezTo>
                  <a:cubicBezTo>
                    <a:pt x="259" y="7670"/>
                    <a:pt x="216" y="7655"/>
                    <a:pt x="175" y="7655"/>
                  </a:cubicBezTo>
                  <a:cubicBezTo>
                    <a:pt x="130" y="7655"/>
                    <a:pt x="86" y="7673"/>
                    <a:pt x="49" y="7710"/>
                  </a:cubicBezTo>
                  <a:cubicBezTo>
                    <a:pt x="1" y="7782"/>
                    <a:pt x="1" y="7889"/>
                    <a:pt x="72" y="7948"/>
                  </a:cubicBezTo>
                  <a:cubicBezTo>
                    <a:pt x="1096" y="8853"/>
                    <a:pt x="2394" y="9353"/>
                    <a:pt x="3763" y="9353"/>
                  </a:cubicBezTo>
                  <a:lnTo>
                    <a:pt x="3930" y="9353"/>
                  </a:lnTo>
                  <a:cubicBezTo>
                    <a:pt x="5359" y="9306"/>
                    <a:pt x="6692" y="8722"/>
                    <a:pt x="7704" y="7710"/>
                  </a:cubicBezTo>
                  <a:cubicBezTo>
                    <a:pt x="8716" y="6698"/>
                    <a:pt x="9300" y="5365"/>
                    <a:pt x="9347" y="3936"/>
                  </a:cubicBezTo>
                  <a:cubicBezTo>
                    <a:pt x="9383" y="2507"/>
                    <a:pt x="8895" y="1126"/>
                    <a:pt x="7954" y="66"/>
                  </a:cubicBezTo>
                  <a:cubicBezTo>
                    <a:pt x="7922" y="21"/>
                    <a:pt x="7879" y="1"/>
                    <a:pt x="78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p:cNvSpPr txBox="1"/>
          <p:nvPr/>
        </p:nvSpPr>
        <p:spPr>
          <a:xfrm>
            <a:off x="1020726" y="1318437"/>
            <a:ext cx="6868632" cy="343170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smtClean="0">
                <a:solidFill>
                  <a:schemeClr val="bg1"/>
                </a:solidFill>
              </a:rPr>
              <a:t>To improve its revenue generating prospects from ad clicking, </a:t>
            </a:r>
            <a:r>
              <a:rPr lang="en-US" dirty="0">
                <a:solidFill>
                  <a:schemeClr val="bg1"/>
                </a:solidFill>
              </a:rPr>
              <a:t>the </a:t>
            </a:r>
            <a:r>
              <a:rPr lang="en-US" dirty="0" smtClean="0">
                <a:solidFill>
                  <a:schemeClr val="bg1"/>
                </a:solidFill>
              </a:rPr>
              <a:t> organization should target younger audiences as they are more likely to click on the add than the older audience.</a:t>
            </a:r>
          </a:p>
          <a:p>
            <a:pPr marL="285750" indent="-285750" algn="just">
              <a:lnSpc>
                <a:spcPct val="150000"/>
              </a:lnSpc>
              <a:buFont typeface="Arial" panose="020B0604020202020204" pitchFamily="34" charset="0"/>
              <a:buChar char="•"/>
            </a:pPr>
            <a:r>
              <a:rPr lang="en-US" dirty="0" smtClean="0">
                <a:solidFill>
                  <a:schemeClr val="bg1"/>
                </a:solidFill>
              </a:rPr>
              <a:t>Also, </a:t>
            </a:r>
            <a:r>
              <a:rPr lang="en-US" dirty="0">
                <a:solidFill>
                  <a:schemeClr val="bg1"/>
                </a:solidFill>
              </a:rPr>
              <a:t>if we are wondering whether the site is visited more by men or women, we </a:t>
            </a:r>
            <a:r>
              <a:rPr lang="en-US" dirty="0" smtClean="0">
                <a:solidFill>
                  <a:schemeClr val="bg1"/>
                </a:solidFill>
              </a:rPr>
              <a:t>see </a:t>
            </a:r>
            <a:r>
              <a:rPr lang="en-US" dirty="0">
                <a:solidFill>
                  <a:schemeClr val="bg1"/>
                </a:solidFill>
              </a:rPr>
              <a:t>that the situation is almost </a:t>
            </a:r>
            <a:r>
              <a:rPr lang="en-US" dirty="0" smtClean="0">
                <a:solidFill>
                  <a:schemeClr val="bg1"/>
                </a:solidFill>
              </a:rPr>
              <a:t>equal. So, in that case, the organization should put equal amount of focus on targeting both the genders.</a:t>
            </a:r>
          </a:p>
          <a:p>
            <a:pPr marL="285750" indent="-285750" algn="just">
              <a:lnSpc>
                <a:spcPct val="150000"/>
              </a:lnSpc>
              <a:buFont typeface="Arial" panose="020B0604020202020204" pitchFamily="34" charset="0"/>
              <a:buChar char="•"/>
            </a:pPr>
            <a:r>
              <a:rPr lang="en-US" dirty="0" smtClean="0">
                <a:solidFill>
                  <a:schemeClr val="bg1"/>
                </a:solidFill>
              </a:rPr>
              <a:t>The organization should also target those who are spending a significant amount of time using the internet and using the website, given that they are more likely to click on the ad.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99"/>
                                        </p:tgtEl>
                                        <p:attrNameLst>
                                          <p:attrName>style.visibility</p:attrName>
                                        </p:attrNameLst>
                                      </p:cBhvr>
                                      <p:to>
                                        <p:strVal val="visible"/>
                                      </p:to>
                                    </p:set>
                                    <p:animEffect transition="in" filter="wipe(down)">
                                      <p:cBhvr>
                                        <p:cTn id="7" dur="500"/>
                                        <p:tgtEl>
                                          <p:spTgt spid="179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circle(in)">
                                      <p:cBhvr>
                                        <p:cTn id="12" dur="2000"/>
                                        <p:tgtEl>
                                          <p:spTgt spid="6">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circle(in)">
                                      <p:cBhvr>
                                        <p:cTn id="15" dur="2000"/>
                                        <p:tgtEl>
                                          <p:spTgt spid="6">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circle(in)">
                                      <p:cBhvr>
                                        <p:cTn id="18" dur="2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2"/>
        <p:cNvGrpSpPr/>
        <p:nvPr/>
      </p:nvGrpSpPr>
      <p:grpSpPr>
        <a:xfrm>
          <a:off x="0" y="0"/>
          <a:ext cx="0" cy="0"/>
          <a:chOff x="0" y="0"/>
          <a:chExt cx="0" cy="0"/>
        </a:xfrm>
      </p:grpSpPr>
      <p:sp>
        <p:nvSpPr>
          <p:cNvPr id="1793" name="Google Shape;1793;p63"/>
          <p:cNvSpPr txBox="1">
            <a:spLocks noGrp="1"/>
          </p:cNvSpPr>
          <p:nvPr>
            <p:ph type="title"/>
          </p:nvPr>
        </p:nvSpPr>
        <p:spPr>
          <a:xfrm>
            <a:off x="311700" y="1595875"/>
            <a:ext cx="8520600" cy="148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smtClean="0"/>
              <a:t>Thank You!</a:t>
            </a:r>
            <a:endParaRPr sz="6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93"/>
                                        </p:tgtEl>
                                        <p:attrNameLst>
                                          <p:attrName>style.visibility</p:attrName>
                                        </p:attrNameLst>
                                      </p:cBhvr>
                                      <p:to>
                                        <p:strVal val="visible"/>
                                      </p:to>
                                    </p:set>
                                    <p:animEffect transition="in" filter="fade">
                                      <p:cBhvr>
                                        <p:cTn id="7" dur="1000"/>
                                        <p:tgtEl>
                                          <p:spTgt spid="1793"/>
                                        </p:tgtEl>
                                      </p:cBhvr>
                                    </p:animEffect>
                                    <p:anim calcmode="lin" valueType="num">
                                      <p:cBhvr>
                                        <p:cTn id="8" dur="1000" fill="hold"/>
                                        <p:tgtEl>
                                          <p:spTgt spid="1793"/>
                                        </p:tgtEl>
                                        <p:attrNameLst>
                                          <p:attrName>ppt_x</p:attrName>
                                        </p:attrNameLst>
                                      </p:cBhvr>
                                      <p:tavLst>
                                        <p:tav tm="0">
                                          <p:val>
                                            <p:strVal val="#ppt_x"/>
                                          </p:val>
                                        </p:tav>
                                        <p:tav tm="100000">
                                          <p:val>
                                            <p:strVal val="#ppt_x"/>
                                          </p:val>
                                        </p:tav>
                                      </p:tavLst>
                                    </p:anim>
                                    <p:anim calcmode="lin" valueType="num">
                                      <p:cBhvr>
                                        <p:cTn id="9" dur="1000" fill="hold"/>
                                        <p:tgtEl>
                                          <p:spTgt spid="17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39"/>
          <p:cNvSpPr txBox="1">
            <a:spLocks noGrp="1"/>
          </p:cNvSpPr>
          <p:nvPr>
            <p:ph type="body" idx="1"/>
          </p:nvPr>
        </p:nvSpPr>
        <p:spPr>
          <a:xfrm>
            <a:off x="909000" y="1152925"/>
            <a:ext cx="7326000" cy="328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50" dirty="0">
              <a:solidFill>
                <a:schemeClr val="lt1"/>
              </a:solidFill>
            </a:endParaRPr>
          </a:p>
          <a:p>
            <a:pPr marL="457200" lvl="0" indent="-307975" algn="l" rtl="0">
              <a:spcBef>
                <a:spcPts val="0"/>
              </a:spcBef>
              <a:spcAft>
                <a:spcPts val="0"/>
              </a:spcAft>
              <a:buClr>
                <a:schemeClr val="dk2"/>
              </a:buClr>
              <a:buSzPts val="1250"/>
              <a:buAutoNum type="arabicPeriod"/>
            </a:pPr>
            <a:r>
              <a:rPr lang="en" sz="1250" b="1" dirty="0" smtClean="0">
                <a:solidFill>
                  <a:schemeClr val="dk2"/>
                </a:solidFill>
                <a:uFill>
                  <a:noFill/>
                </a:uFill>
              </a:rPr>
              <a:t>Objective of the analysis.</a:t>
            </a:r>
            <a:endParaRPr sz="1250" dirty="0" smtClean="0">
              <a:solidFill>
                <a:schemeClr val="lt1"/>
              </a:solidFill>
            </a:endParaRPr>
          </a:p>
          <a:p>
            <a:pPr marL="457200" lvl="0" indent="-307975" algn="l" rtl="0">
              <a:spcBef>
                <a:spcPts val="0"/>
              </a:spcBef>
              <a:spcAft>
                <a:spcPts val="0"/>
              </a:spcAft>
              <a:buClr>
                <a:schemeClr val="dk2"/>
              </a:buClr>
              <a:buSzPts val="1250"/>
              <a:buAutoNum type="arabicPeriod"/>
            </a:pPr>
            <a:r>
              <a:rPr lang="en" sz="1250" b="1" dirty="0" smtClean="0">
                <a:solidFill>
                  <a:schemeClr val="dk2"/>
                </a:solidFill>
                <a:uFill>
                  <a:noFill/>
                </a:uFill>
              </a:rPr>
              <a:t>Dependent Variables.</a:t>
            </a:r>
            <a:endParaRPr sz="1250" dirty="0" smtClean="0">
              <a:solidFill>
                <a:schemeClr val="lt1"/>
              </a:solidFill>
            </a:endParaRPr>
          </a:p>
          <a:p>
            <a:pPr marL="457200" lvl="0" indent="-307975" algn="l" rtl="0">
              <a:spcBef>
                <a:spcPts val="0"/>
              </a:spcBef>
              <a:spcAft>
                <a:spcPts val="0"/>
              </a:spcAft>
              <a:buClr>
                <a:schemeClr val="dk2"/>
              </a:buClr>
              <a:buSzPts val="1250"/>
              <a:buAutoNum type="arabicPeriod"/>
            </a:pPr>
            <a:r>
              <a:rPr lang="en" sz="1250" b="1" dirty="0" smtClean="0">
                <a:solidFill>
                  <a:schemeClr val="dk2"/>
                </a:solidFill>
                <a:uFill>
                  <a:noFill/>
                </a:uFill>
              </a:rPr>
              <a:t>Independent Variables.</a:t>
            </a:r>
            <a:endParaRPr sz="1250" dirty="0" smtClean="0">
              <a:solidFill>
                <a:schemeClr val="lt1"/>
              </a:solidFill>
            </a:endParaRPr>
          </a:p>
          <a:p>
            <a:pPr marL="457200" lvl="0" indent="-307975" algn="l" rtl="0">
              <a:spcBef>
                <a:spcPts val="0"/>
              </a:spcBef>
              <a:spcAft>
                <a:spcPts val="0"/>
              </a:spcAft>
              <a:buClr>
                <a:schemeClr val="dk2"/>
              </a:buClr>
              <a:buSzPts val="1250"/>
              <a:buAutoNum type="arabicPeriod"/>
            </a:pPr>
            <a:r>
              <a:rPr lang="en" sz="1250" b="1" dirty="0" smtClean="0">
                <a:solidFill>
                  <a:schemeClr val="dk2"/>
                </a:solidFill>
                <a:uFill>
                  <a:noFill/>
                </a:uFill>
              </a:rPr>
              <a:t>Relationship Between Dependent and Independent Variables.</a:t>
            </a:r>
            <a:endParaRPr sz="1250" dirty="0" smtClean="0">
              <a:solidFill>
                <a:schemeClr val="lt1"/>
              </a:solidFill>
            </a:endParaRPr>
          </a:p>
          <a:p>
            <a:pPr marL="457200" lvl="0" indent="-307975" algn="l" rtl="0">
              <a:spcBef>
                <a:spcPts val="0"/>
              </a:spcBef>
              <a:spcAft>
                <a:spcPts val="0"/>
              </a:spcAft>
              <a:buClr>
                <a:schemeClr val="dk2"/>
              </a:buClr>
              <a:buSzPts val="1250"/>
              <a:buAutoNum type="arabicPeriod"/>
            </a:pPr>
            <a:r>
              <a:rPr lang="en" sz="1250" b="1" dirty="0" smtClean="0">
                <a:solidFill>
                  <a:schemeClr val="dk2"/>
                </a:solidFill>
                <a:uFill>
                  <a:noFill/>
                </a:uFill>
              </a:rPr>
              <a:t>Significant Variables</a:t>
            </a:r>
          </a:p>
          <a:p>
            <a:pPr marL="457200" lvl="0" indent="-307975" algn="l" rtl="0">
              <a:spcBef>
                <a:spcPts val="0"/>
              </a:spcBef>
              <a:spcAft>
                <a:spcPts val="0"/>
              </a:spcAft>
              <a:buClr>
                <a:schemeClr val="dk2"/>
              </a:buClr>
              <a:buSzPts val="1250"/>
              <a:buAutoNum type="arabicPeriod"/>
            </a:pPr>
            <a:r>
              <a:rPr lang="en" sz="1250" b="1" dirty="0" smtClean="0">
                <a:solidFill>
                  <a:schemeClr val="dk2"/>
                </a:solidFill>
                <a:uFill>
                  <a:noFill/>
                </a:uFill>
              </a:rPr>
              <a:t>Insignificant Variables</a:t>
            </a:r>
          </a:p>
          <a:p>
            <a:pPr marL="457200" lvl="0" indent="-307975" algn="l" rtl="0">
              <a:spcBef>
                <a:spcPts val="0"/>
              </a:spcBef>
              <a:spcAft>
                <a:spcPts val="0"/>
              </a:spcAft>
              <a:buClr>
                <a:schemeClr val="dk2"/>
              </a:buClr>
              <a:buSzPts val="1250"/>
              <a:buAutoNum type="arabicPeriod"/>
            </a:pPr>
            <a:r>
              <a:rPr lang="en" sz="1250" b="1" dirty="0" smtClean="0">
                <a:solidFill>
                  <a:schemeClr val="dk2"/>
                </a:solidFill>
                <a:uFill>
                  <a:noFill/>
                </a:uFill>
              </a:rPr>
              <a:t>How The Significant Variables Affect The Dependent Variable</a:t>
            </a:r>
          </a:p>
          <a:p>
            <a:pPr indent="-307975">
              <a:buClr>
                <a:schemeClr val="dk2"/>
              </a:buClr>
              <a:buSzPts val="1250"/>
              <a:buFont typeface="Josefin Sans"/>
              <a:buAutoNum type="arabicPeriod"/>
            </a:pPr>
            <a:r>
              <a:rPr lang="en" sz="1250" b="1" dirty="0" smtClean="0">
                <a:solidFill>
                  <a:schemeClr val="dk2"/>
                </a:solidFill>
                <a:uFill>
                  <a:noFill/>
                </a:uFill>
              </a:rPr>
              <a:t>Graphical </a:t>
            </a:r>
            <a:r>
              <a:rPr lang="en" sz="1250" b="1" dirty="0" smtClean="0">
                <a:solidFill>
                  <a:schemeClr val="dk2"/>
                </a:solidFill>
                <a:uFill>
                  <a:noFill/>
                </a:uFill>
              </a:rPr>
              <a:t>Representation Of </a:t>
            </a:r>
            <a:r>
              <a:rPr lang="en" sz="1250" b="1" dirty="0">
                <a:solidFill>
                  <a:schemeClr val="dk2"/>
                </a:solidFill>
                <a:uFill>
                  <a:noFill/>
                </a:uFill>
              </a:rPr>
              <a:t>The Significant </a:t>
            </a:r>
            <a:r>
              <a:rPr lang="en" sz="1250" b="1" dirty="0" smtClean="0">
                <a:solidFill>
                  <a:schemeClr val="dk2"/>
                </a:solidFill>
                <a:uFill>
                  <a:noFill/>
                </a:uFill>
              </a:rPr>
              <a:t>Variables</a:t>
            </a:r>
          </a:p>
          <a:p>
            <a:pPr indent="-307975">
              <a:buClr>
                <a:schemeClr val="dk2"/>
              </a:buClr>
              <a:buSzPts val="1250"/>
              <a:buFont typeface="Josefin Sans"/>
              <a:buAutoNum type="arabicPeriod"/>
            </a:pPr>
            <a:r>
              <a:rPr lang="en" sz="1250" b="1" dirty="0" smtClean="0">
                <a:solidFill>
                  <a:schemeClr val="dk2"/>
                </a:solidFill>
                <a:uFill>
                  <a:noFill/>
                </a:uFill>
              </a:rPr>
              <a:t>Results Obtained</a:t>
            </a:r>
          </a:p>
          <a:p>
            <a:pPr indent="-307975">
              <a:buClr>
                <a:schemeClr val="dk2"/>
              </a:buClr>
              <a:buSzPts val="1250"/>
              <a:buFont typeface="Josefin Sans"/>
              <a:buAutoNum type="arabicPeriod"/>
            </a:pPr>
            <a:r>
              <a:rPr lang="en" sz="1250" b="1" dirty="0" smtClean="0">
                <a:solidFill>
                  <a:schemeClr val="dk2"/>
                </a:solidFill>
                <a:uFill>
                  <a:noFill/>
                </a:uFill>
              </a:rPr>
              <a:t>Understanding The Relationship Between the Variables</a:t>
            </a:r>
          </a:p>
          <a:p>
            <a:pPr indent="-307975">
              <a:buClr>
                <a:schemeClr val="dk2"/>
              </a:buClr>
              <a:buSzPts val="1250"/>
              <a:buFont typeface="Josefin Sans"/>
              <a:buAutoNum type="arabicPeriod"/>
            </a:pPr>
            <a:r>
              <a:rPr lang="en" sz="1250" b="1" dirty="0" smtClean="0">
                <a:solidFill>
                  <a:schemeClr val="dk2"/>
                </a:solidFill>
                <a:uFill>
                  <a:noFill/>
                </a:uFill>
              </a:rPr>
              <a:t>Business Recommendations</a:t>
            </a:r>
          </a:p>
          <a:p>
            <a:pPr indent="-307975">
              <a:buClr>
                <a:schemeClr val="dk2"/>
              </a:buClr>
              <a:buSzPts val="1250"/>
              <a:buFont typeface="Josefin Sans"/>
              <a:buAutoNum type="arabicPeriod"/>
            </a:pPr>
            <a:endParaRPr lang="en" sz="1250" b="1" dirty="0">
              <a:solidFill>
                <a:schemeClr val="dk2"/>
              </a:solidFill>
              <a:uFill>
                <a:noFill/>
              </a:uFill>
            </a:endParaRPr>
          </a:p>
          <a:p>
            <a:pPr marL="457200" lvl="0" indent="-307975" algn="l" rtl="0">
              <a:spcBef>
                <a:spcPts val="0"/>
              </a:spcBef>
              <a:spcAft>
                <a:spcPts val="0"/>
              </a:spcAft>
              <a:buClr>
                <a:schemeClr val="dk2"/>
              </a:buClr>
              <a:buSzPts val="1250"/>
              <a:buAutoNum type="arabicPeriod"/>
            </a:pPr>
            <a:endParaRPr sz="1250" dirty="0">
              <a:solidFill>
                <a:schemeClr val="lt1"/>
              </a:solidFill>
            </a:endParaRPr>
          </a:p>
        </p:txBody>
      </p:sp>
      <p:sp>
        <p:nvSpPr>
          <p:cNvPr id="1105" name="Google Shape;1105;p39"/>
          <p:cNvSpPr txBox="1">
            <a:spLocks noGrp="1"/>
          </p:cNvSpPr>
          <p:nvPr>
            <p:ph type="title"/>
          </p:nvPr>
        </p:nvSpPr>
        <p:spPr>
          <a:xfrm>
            <a:off x="598500" y="504030"/>
            <a:ext cx="7947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CONTENTS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05"/>
                                        </p:tgtEl>
                                        <p:attrNameLst>
                                          <p:attrName>style.visibility</p:attrName>
                                        </p:attrNameLst>
                                      </p:cBhvr>
                                      <p:to>
                                        <p:strVal val="visible"/>
                                      </p:to>
                                    </p:set>
                                    <p:animEffect transition="in" filter="barn(inVertical)">
                                      <p:cBhvr>
                                        <p:cTn id="7" dur="500"/>
                                        <p:tgtEl>
                                          <p:spTgt spid="11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04">
                                            <p:txEl>
                                              <p:pRg st="1" end="1"/>
                                            </p:txEl>
                                          </p:spTgt>
                                        </p:tgtEl>
                                        <p:attrNameLst>
                                          <p:attrName>style.visibility</p:attrName>
                                        </p:attrNameLst>
                                      </p:cBhvr>
                                      <p:to>
                                        <p:strVal val="visible"/>
                                      </p:to>
                                    </p:set>
                                    <p:animEffect transition="in" filter="wipe(down)">
                                      <p:cBhvr>
                                        <p:cTn id="12" dur="500"/>
                                        <p:tgtEl>
                                          <p:spTgt spid="1104">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1104">
                                            <p:txEl>
                                              <p:pRg st="2" end="2"/>
                                            </p:txEl>
                                          </p:spTgt>
                                        </p:tgtEl>
                                        <p:attrNameLst>
                                          <p:attrName>style.visibility</p:attrName>
                                        </p:attrNameLst>
                                      </p:cBhvr>
                                      <p:to>
                                        <p:strVal val="visible"/>
                                      </p:to>
                                    </p:set>
                                    <p:animEffect transition="in" filter="wipe(down)">
                                      <p:cBhvr>
                                        <p:cTn id="15" dur="500"/>
                                        <p:tgtEl>
                                          <p:spTgt spid="1104">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104">
                                            <p:txEl>
                                              <p:pRg st="3" end="3"/>
                                            </p:txEl>
                                          </p:spTgt>
                                        </p:tgtEl>
                                        <p:attrNameLst>
                                          <p:attrName>style.visibility</p:attrName>
                                        </p:attrNameLst>
                                      </p:cBhvr>
                                      <p:to>
                                        <p:strVal val="visible"/>
                                      </p:to>
                                    </p:set>
                                    <p:animEffect transition="in" filter="wipe(down)">
                                      <p:cBhvr>
                                        <p:cTn id="18" dur="500"/>
                                        <p:tgtEl>
                                          <p:spTgt spid="1104">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1104">
                                            <p:txEl>
                                              <p:pRg st="4" end="4"/>
                                            </p:txEl>
                                          </p:spTgt>
                                        </p:tgtEl>
                                        <p:attrNameLst>
                                          <p:attrName>style.visibility</p:attrName>
                                        </p:attrNameLst>
                                      </p:cBhvr>
                                      <p:to>
                                        <p:strVal val="visible"/>
                                      </p:to>
                                    </p:set>
                                    <p:animEffect transition="in" filter="wipe(down)">
                                      <p:cBhvr>
                                        <p:cTn id="21" dur="500"/>
                                        <p:tgtEl>
                                          <p:spTgt spid="1104">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1104">
                                            <p:txEl>
                                              <p:pRg st="5" end="5"/>
                                            </p:txEl>
                                          </p:spTgt>
                                        </p:tgtEl>
                                        <p:attrNameLst>
                                          <p:attrName>style.visibility</p:attrName>
                                        </p:attrNameLst>
                                      </p:cBhvr>
                                      <p:to>
                                        <p:strVal val="visible"/>
                                      </p:to>
                                    </p:set>
                                    <p:animEffect transition="in" filter="wipe(down)">
                                      <p:cBhvr>
                                        <p:cTn id="24" dur="500"/>
                                        <p:tgtEl>
                                          <p:spTgt spid="1104">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1104">
                                            <p:txEl>
                                              <p:pRg st="6" end="6"/>
                                            </p:txEl>
                                          </p:spTgt>
                                        </p:tgtEl>
                                        <p:attrNameLst>
                                          <p:attrName>style.visibility</p:attrName>
                                        </p:attrNameLst>
                                      </p:cBhvr>
                                      <p:to>
                                        <p:strVal val="visible"/>
                                      </p:to>
                                    </p:set>
                                    <p:animEffect transition="in" filter="wipe(down)">
                                      <p:cBhvr>
                                        <p:cTn id="27" dur="500"/>
                                        <p:tgtEl>
                                          <p:spTgt spid="1104">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1104">
                                            <p:txEl>
                                              <p:pRg st="7" end="7"/>
                                            </p:txEl>
                                          </p:spTgt>
                                        </p:tgtEl>
                                        <p:attrNameLst>
                                          <p:attrName>style.visibility</p:attrName>
                                        </p:attrNameLst>
                                      </p:cBhvr>
                                      <p:to>
                                        <p:strVal val="visible"/>
                                      </p:to>
                                    </p:set>
                                    <p:animEffect transition="in" filter="wipe(down)">
                                      <p:cBhvr>
                                        <p:cTn id="30" dur="500"/>
                                        <p:tgtEl>
                                          <p:spTgt spid="1104">
                                            <p:txEl>
                                              <p:pRg st="7" end="7"/>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1104">
                                            <p:txEl>
                                              <p:pRg st="8" end="8"/>
                                            </p:txEl>
                                          </p:spTgt>
                                        </p:tgtEl>
                                        <p:attrNameLst>
                                          <p:attrName>style.visibility</p:attrName>
                                        </p:attrNameLst>
                                      </p:cBhvr>
                                      <p:to>
                                        <p:strVal val="visible"/>
                                      </p:to>
                                    </p:set>
                                    <p:animEffect transition="in" filter="wipe(down)">
                                      <p:cBhvr>
                                        <p:cTn id="33" dur="500"/>
                                        <p:tgtEl>
                                          <p:spTgt spid="1104">
                                            <p:txEl>
                                              <p:pRg st="8" end="8"/>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1104">
                                            <p:txEl>
                                              <p:pRg st="9" end="9"/>
                                            </p:txEl>
                                          </p:spTgt>
                                        </p:tgtEl>
                                        <p:attrNameLst>
                                          <p:attrName>style.visibility</p:attrName>
                                        </p:attrNameLst>
                                      </p:cBhvr>
                                      <p:to>
                                        <p:strVal val="visible"/>
                                      </p:to>
                                    </p:set>
                                    <p:animEffect transition="in" filter="wipe(down)">
                                      <p:cBhvr>
                                        <p:cTn id="36" dur="500"/>
                                        <p:tgtEl>
                                          <p:spTgt spid="1104">
                                            <p:txEl>
                                              <p:pRg st="9" end="9"/>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1104">
                                            <p:txEl>
                                              <p:pRg st="10" end="10"/>
                                            </p:txEl>
                                          </p:spTgt>
                                        </p:tgtEl>
                                        <p:attrNameLst>
                                          <p:attrName>style.visibility</p:attrName>
                                        </p:attrNameLst>
                                      </p:cBhvr>
                                      <p:to>
                                        <p:strVal val="visible"/>
                                      </p:to>
                                    </p:set>
                                    <p:animEffect transition="in" filter="wipe(down)">
                                      <p:cBhvr>
                                        <p:cTn id="39" dur="500"/>
                                        <p:tgtEl>
                                          <p:spTgt spid="1104">
                                            <p:txEl>
                                              <p:pRg st="10" end="10"/>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1104">
                                            <p:txEl>
                                              <p:pRg st="11" end="11"/>
                                            </p:txEl>
                                          </p:spTgt>
                                        </p:tgtEl>
                                        <p:attrNameLst>
                                          <p:attrName>style.visibility</p:attrName>
                                        </p:attrNameLst>
                                      </p:cBhvr>
                                      <p:to>
                                        <p:strVal val="visible"/>
                                      </p:to>
                                    </p:set>
                                    <p:animEffect transition="in" filter="wipe(down)">
                                      <p:cBhvr>
                                        <p:cTn id="42" dur="500"/>
                                        <p:tgtEl>
                                          <p:spTgt spid="110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110"/>
        <p:cNvGrpSpPr/>
        <p:nvPr/>
      </p:nvGrpSpPr>
      <p:grpSpPr>
        <a:xfrm>
          <a:off x="0" y="0"/>
          <a:ext cx="0" cy="0"/>
          <a:chOff x="0" y="0"/>
          <a:chExt cx="0" cy="0"/>
        </a:xfrm>
      </p:grpSpPr>
      <p:sp>
        <p:nvSpPr>
          <p:cNvPr id="1112" name="Google Shape;1112;p40"/>
          <p:cNvSpPr txBox="1">
            <a:spLocks noGrp="1"/>
          </p:cNvSpPr>
          <p:nvPr>
            <p:ph type="title"/>
          </p:nvPr>
        </p:nvSpPr>
        <p:spPr>
          <a:xfrm>
            <a:off x="1730230" y="286713"/>
            <a:ext cx="4213369" cy="43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smtClean="0"/>
              <a:t>OBJECTIVE OF THE ANALYSIS</a:t>
            </a:r>
            <a:endParaRPr sz="2000" dirty="0"/>
          </a:p>
        </p:txBody>
      </p:sp>
      <p:sp>
        <p:nvSpPr>
          <p:cNvPr id="10" name="Subtitle 9"/>
          <p:cNvSpPr>
            <a:spLocks noGrp="1"/>
          </p:cNvSpPr>
          <p:nvPr>
            <p:ph type="subTitle" idx="1"/>
          </p:nvPr>
        </p:nvSpPr>
        <p:spPr>
          <a:xfrm>
            <a:off x="223283" y="1034851"/>
            <a:ext cx="6570921" cy="3377661"/>
          </a:xfrm>
        </p:spPr>
        <p:txBody>
          <a:bodyPr/>
          <a:lstStyle/>
          <a:p>
            <a:pPr>
              <a:lnSpc>
                <a:spcPct val="150000"/>
              </a:lnSpc>
              <a:buFont typeface="Arial" panose="020B0604020202020204" pitchFamily="34" charset="0"/>
              <a:buChar char="•"/>
            </a:pPr>
            <a:r>
              <a:rPr lang="en-US" dirty="0" smtClean="0"/>
              <a:t>The dataset comprises of </a:t>
            </a:r>
            <a:r>
              <a:rPr lang="en-US" dirty="0"/>
              <a:t>advertising data of a marketing </a:t>
            </a:r>
            <a:r>
              <a:rPr lang="en-US" dirty="0" smtClean="0"/>
              <a:t>agency. It includes variables that are likely to promote </a:t>
            </a:r>
            <a:r>
              <a:rPr lang="en-US" dirty="0"/>
              <a:t>the </a:t>
            </a:r>
            <a:r>
              <a:rPr lang="en-US" dirty="0" smtClean="0"/>
              <a:t>website by </a:t>
            </a:r>
            <a:r>
              <a:rPr lang="en-US" dirty="0"/>
              <a:t>drawing traffic to google </a:t>
            </a:r>
            <a:r>
              <a:rPr lang="en-US" dirty="0" smtClean="0"/>
              <a:t>ad on the website.</a:t>
            </a:r>
          </a:p>
          <a:p>
            <a:pPr>
              <a:lnSpc>
                <a:spcPct val="150000"/>
              </a:lnSpc>
              <a:buFont typeface="Arial" panose="020B0604020202020204" pitchFamily="34" charset="0"/>
              <a:buChar char="•"/>
            </a:pPr>
            <a:r>
              <a:rPr lang="en-US" dirty="0" smtClean="0"/>
              <a:t>The main goal of this study is to understand </a:t>
            </a:r>
            <a:r>
              <a:rPr lang="en-IN" dirty="0"/>
              <a:t>who are more likely to click on the advertisement on the website so that </a:t>
            </a:r>
            <a:r>
              <a:rPr lang="en-IN" dirty="0" smtClean="0"/>
              <a:t>the organization it </a:t>
            </a:r>
            <a:r>
              <a:rPr lang="en-IN" dirty="0"/>
              <a:t>can generate more revenues </a:t>
            </a:r>
            <a:r>
              <a:rPr lang="en-IN" dirty="0" smtClean="0"/>
              <a:t>through it.</a:t>
            </a:r>
          </a:p>
          <a:p>
            <a:pPr>
              <a:lnSpc>
                <a:spcPct val="150000"/>
              </a:lnSpc>
              <a:buFont typeface="Arial" panose="020B0604020202020204" pitchFamily="34" charset="0"/>
              <a:buChar char="•"/>
            </a:pPr>
            <a:r>
              <a:rPr lang="en-US" dirty="0" smtClean="0"/>
              <a:t>With respect to this objective, we are running </a:t>
            </a:r>
            <a:r>
              <a:rPr lang="en-IN" dirty="0" smtClean="0">
                <a:latin typeface="Cambria" pitchFamily="18" charset="0"/>
                <a:ea typeface="Cambria" pitchFamily="18" charset="0"/>
              </a:rPr>
              <a:t>a logistic regression model on target </a:t>
            </a:r>
            <a:r>
              <a:rPr lang="en-IN" dirty="0">
                <a:latin typeface="Cambria" pitchFamily="18" charset="0"/>
                <a:ea typeface="Cambria" pitchFamily="18" charset="0"/>
              </a:rPr>
              <a:t>variable </a:t>
            </a:r>
            <a:r>
              <a:rPr lang="en-IN" i="1" dirty="0" smtClean="0">
                <a:latin typeface="Cambria" pitchFamily="18" charset="0"/>
                <a:ea typeface="Cambria" pitchFamily="18" charset="0"/>
              </a:rPr>
              <a:t>Clicked</a:t>
            </a:r>
            <a:r>
              <a:rPr lang="en-IN" dirty="0" smtClean="0">
                <a:latin typeface="Cambria" pitchFamily="18" charset="0"/>
                <a:ea typeface="Cambria" pitchFamily="18" charset="0"/>
              </a:rPr>
              <a:t>, </a:t>
            </a:r>
            <a:r>
              <a:rPr lang="en-IN" dirty="0">
                <a:latin typeface="Cambria" pitchFamily="18" charset="0"/>
                <a:ea typeface="Cambria" pitchFamily="18" charset="0"/>
              </a:rPr>
              <a:t>to analyse the influence of several independent factors that affect </a:t>
            </a:r>
            <a:r>
              <a:rPr lang="en-IN" dirty="0" smtClean="0">
                <a:latin typeface="Cambria" pitchFamily="18" charset="0"/>
                <a:ea typeface="Cambria" pitchFamily="18" charset="0"/>
              </a:rPr>
              <a:t>the target variable.</a:t>
            </a:r>
            <a:endParaRPr lang="en-IN" dirty="0">
              <a:latin typeface="Cambria" pitchFamily="18" charset="0"/>
              <a:ea typeface="Cambria" pitchFamily="18" charset="0"/>
            </a:endParaRPr>
          </a:p>
          <a:p>
            <a:pPr marL="114300" indent="0"/>
            <a:endParaRPr lang="en-IN" dirty="0" smtClean="0"/>
          </a:p>
          <a:p>
            <a:pPr>
              <a:buFont typeface="Arial" panose="020B0604020202020204" pitchFamily="34" charset="0"/>
              <a:buChar char="•"/>
            </a:pPr>
            <a:endParaRPr lang="en-US" dirty="0" smtClean="0"/>
          </a:p>
          <a:p>
            <a:pPr>
              <a:buFont typeface="Arial" panose="020B0604020202020204" pitchFamily="34" charset="0"/>
              <a:buChar cha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12"/>
                                        </p:tgtEl>
                                        <p:attrNameLst>
                                          <p:attrName>style.visibility</p:attrName>
                                        </p:attrNameLst>
                                      </p:cBhvr>
                                      <p:to>
                                        <p:strVal val="visible"/>
                                      </p:to>
                                    </p:set>
                                    <p:animEffect transition="in" filter="barn(inVertical)">
                                      <p:cBhvr>
                                        <p:cTn id="7" dur="500"/>
                                        <p:tgtEl>
                                          <p:spTgt spid="111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circle(in)">
                                      <p:cBhvr>
                                        <p:cTn id="12" dur="2000"/>
                                        <p:tgtEl>
                                          <p:spTgt spid="10">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circle(in)">
                                      <p:cBhvr>
                                        <p:cTn id="15" dur="2000"/>
                                        <p:tgtEl>
                                          <p:spTgt spid="10">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10">
                                            <p:txEl>
                                              <p:pRg st="2" end="2"/>
                                            </p:txEl>
                                          </p:spTgt>
                                        </p:tgtEl>
                                        <p:attrNameLst>
                                          <p:attrName>style.visibility</p:attrName>
                                        </p:attrNameLst>
                                      </p:cBhvr>
                                      <p:to>
                                        <p:strVal val="visible"/>
                                      </p:to>
                                    </p:set>
                                    <p:animEffect transition="in" filter="circle(in)">
                                      <p:cBhvr>
                                        <p:cTn id="18" dur="20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7" name="Google Shape;1127;p41"/>
          <p:cNvSpPr txBox="1">
            <a:spLocks noGrp="1"/>
          </p:cNvSpPr>
          <p:nvPr>
            <p:ph type="title"/>
          </p:nvPr>
        </p:nvSpPr>
        <p:spPr>
          <a:xfrm>
            <a:off x="1190848" y="163213"/>
            <a:ext cx="6539022"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DEPENDENT VARIABLE</a:t>
            </a:r>
            <a:endParaRPr dirty="0"/>
          </a:p>
        </p:txBody>
      </p:sp>
      <p:sp>
        <p:nvSpPr>
          <p:cNvPr id="1128" name="Google Shape;1128;p41"/>
          <p:cNvSpPr txBox="1">
            <a:spLocks noGrp="1"/>
          </p:cNvSpPr>
          <p:nvPr>
            <p:ph type="body" idx="1"/>
          </p:nvPr>
        </p:nvSpPr>
        <p:spPr>
          <a:xfrm>
            <a:off x="446568" y="1024783"/>
            <a:ext cx="7676706" cy="3355831"/>
          </a:xfrm>
          <a:prstGeom prst="rect">
            <a:avLst/>
          </a:prstGeom>
        </p:spPr>
        <p:txBody>
          <a:bodyPr spcFirstLastPara="1" wrap="square" lIns="91425" tIns="91425" rIns="91425" bIns="91425" anchor="t" anchorCtr="0">
            <a:noAutofit/>
          </a:bodyPr>
          <a:lstStyle/>
          <a:p>
            <a:pPr marL="285750" indent="-285750" algn="l">
              <a:spcAft>
                <a:spcPts val="1600"/>
              </a:spcAft>
            </a:pPr>
            <a:r>
              <a:rPr lang="en-US" dirty="0" smtClean="0"/>
              <a:t>‘Clicked’ represents our dependent variable in this case study.</a:t>
            </a:r>
          </a:p>
          <a:p>
            <a:pPr marL="285750" indent="-285750" algn="l">
              <a:spcAft>
                <a:spcPts val="1600"/>
              </a:spcAft>
            </a:pPr>
            <a:r>
              <a:rPr lang="en-US" dirty="0" smtClean="0"/>
              <a:t>This variable can </a:t>
            </a:r>
            <a:r>
              <a:rPr lang="en-US" dirty="0"/>
              <a:t>have two possible outcomes: 0 and 1 where 0 refers to the case where a user didn't click the advertisement, while 1 refers to the scenario where a user clicks the advertisement</a:t>
            </a:r>
            <a:r>
              <a:rPr lang="en-US" dirty="0" smtClean="0"/>
              <a:t>.</a:t>
            </a:r>
          </a:p>
          <a:p>
            <a:pPr marL="285750" indent="-285750" algn="l">
              <a:spcAft>
                <a:spcPts val="1600"/>
              </a:spcAft>
            </a:pPr>
            <a:r>
              <a:rPr lang="en-US" dirty="0" smtClean="0"/>
              <a:t>We want to analyze how the independent variables can be used to </a:t>
            </a:r>
            <a:r>
              <a:rPr lang="en-US" dirty="0"/>
              <a:t>accurately predict the value </a:t>
            </a:r>
            <a:r>
              <a:rPr lang="en-US" dirty="0" smtClean="0"/>
              <a:t>'</a:t>
            </a:r>
            <a:r>
              <a:rPr lang="en-US" dirty="0" err="1" smtClean="0"/>
              <a:t>Cli.cked</a:t>
            </a:r>
            <a:r>
              <a:rPr lang="en-US" dirty="0" smtClean="0"/>
              <a:t> ' </a:t>
            </a:r>
            <a:r>
              <a:rPr lang="en-US" dirty="0"/>
              <a:t>variable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27"/>
                                        </p:tgtEl>
                                        <p:attrNameLst>
                                          <p:attrName>style.visibility</p:attrName>
                                        </p:attrNameLst>
                                      </p:cBhvr>
                                      <p:to>
                                        <p:strVal val="visible"/>
                                      </p:to>
                                    </p:set>
                                    <p:animEffect transition="in" filter="barn(inVertical)">
                                      <p:cBhvr>
                                        <p:cTn id="7" dur="500"/>
                                        <p:tgtEl>
                                          <p:spTgt spid="112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28">
                                            <p:txEl>
                                              <p:pRg st="0" end="0"/>
                                            </p:txEl>
                                          </p:spTgt>
                                        </p:tgtEl>
                                        <p:attrNameLst>
                                          <p:attrName>style.visibility</p:attrName>
                                        </p:attrNameLst>
                                      </p:cBhvr>
                                      <p:to>
                                        <p:strVal val="visible"/>
                                      </p:to>
                                    </p:set>
                                    <p:animEffect transition="in" filter="circle(in)">
                                      <p:cBhvr>
                                        <p:cTn id="12" dur="2000"/>
                                        <p:tgtEl>
                                          <p:spTgt spid="1128">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1128">
                                            <p:txEl>
                                              <p:pRg st="1" end="1"/>
                                            </p:txEl>
                                          </p:spTgt>
                                        </p:tgtEl>
                                        <p:attrNameLst>
                                          <p:attrName>style.visibility</p:attrName>
                                        </p:attrNameLst>
                                      </p:cBhvr>
                                      <p:to>
                                        <p:strVal val="visible"/>
                                      </p:to>
                                    </p:set>
                                    <p:animEffect transition="in" filter="circle(in)">
                                      <p:cBhvr>
                                        <p:cTn id="15" dur="2000"/>
                                        <p:tgtEl>
                                          <p:spTgt spid="1128">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1128">
                                            <p:txEl>
                                              <p:pRg st="2" end="2"/>
                                            </p:txEl>
                                          </p:spTgt>
                                        </p:tgtEl>
                                        <p:attrNameLst>
                                          <p:attrName>style.visibility</p:attrName>
                                        </p:attrNameLst>
                                      </p:cBhvr>
                                      <p:to>
                                        <p:strVal val="visible"/>
                                      </p:to>
                                    </p:set>
                                    <p:animEffect transition="in" filter="circle(in)">
                                      <p:cBhvr>
                                        <p:cTn id="18" dur="2000"/>
                                        <p:tgtEl>
                                          <p:spTgt spid="112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3319" y="164385"/>
            <a:ext cx="5578866" cy="905293"/>
          </a:xfrm>
        </p:spPr>
        <p:txBody>
          <a:bodyPr/>
          <a:lstStyle/>
          <a:p>
            <a:r>
              <a:rPr lang="en" dirty="0" smtClean="0"/>
              <a:t>INDEPENDENT VARIABLES</a:t>
            </a:r>
            <a:endParaRPr lang="en-IN" dirty="0"/>
          </a:p>
        </p:txBody>
      </p:sp>
      <p:sp>
        <p:nvSpPr>
          <p:cNvPr id="3" name="Text Placeholder 2"/>
          <p:cNvSpPr>
            <a:spLocks noGrp="1"/>
          </p:cNvSpPr>
          <p:nvPr>
            <p:ph type="body" idx="1"/>
          </p:nvPr>
        </p:nvSpPr>
        <p:spPr>
          <a:xfrm>
            <a:off x="1304818" y="1171369"/>
            <a:ext cx="6647379" cy="3359533"/>
          </a:xfrm>
        </p:spPr>
        <p:txBody>
          <a:bodyPr/>
          <a:lstStyle/>
          <a:p>
            <a:pPr algn="l"/>
            <a:r>
              <a:rPr lang="en-US" dirty="0"/>
              <a:t>The data consists of </a:t>
            </a:r>
            <a:r>
              <a:rPr lang="en-US" dirty="0" smtClean="0"/>
              <a:t>13 independent </a:t>
            </a:r>
            <a:r>
              <a:rPr lang="en-US" dirty="0"/>
              <a:t>variables: </a:t>
            </a:r>
            <a:r>
              <a:rPr lang="en-US" dirty="0" smtClean="0"/>
              <a:t>‘VisitID’, 'Time Spent', </a:t>
            </a:r>
            <a:r>
              <a:rPr lang="en-US" dirty="0"/>
              <a:t>'Age', </a:t>
            </a:r>
            <a:r>
              <a:rPr lang="en-US" dirty="0" smtClean="0"/>
              <a:t>‘Avg </a:t>
            </a:r>
            <a:r>
              <a:rPr lang="en-US" dirty="0"/>
              <a:t>Income', </a:t>
            </a:r>
            <a:r>
              <a:rPr lang="en-US" dirty="0" smtClean="0"/>
              <a:t>'Internet </a:t>
            </a:r>
            <a:r>
              <a:rPr lang="en-US" dirty="0"/>
              <a:t>Usage', 'Ad </a:t>
            </a:r>
            <a:r>
              <a:rPr lang="en-US" dirty="0" smtClean="0"/>
              <a:t>Topic', 'City Code', </a:t>
            </a:r>
            <a:r>
              <a:rPr lang="en-US" dirty="0"/>
              <a:t>'Male', </a:t>
            </a:r>
            <a:r>
              <a:rPr lang="en-US" dirty="0" smtClean="0"/>
              <a:t>'Country Name', ‘</a:t>
            </a:r>
            <a:r>
              <a:rPr lang="en-IN" dirty="0" smtClean="0"/>
              <a:t>Time Period’, ‘Weekday’, ‘Month’,  and </a:t>
            </a:r>
            <a:r>
              <a:rPr lang="en-US" dirty="0" smtClean="0"/>
              <a:t>‘Year'.</a:t>
            </a:r>
          </a:p>
          <a:p>
            <a:pPr algn="l"/>
            <a:r>
              <a:rPr lang="en-US" dirty="0" smtClean="0"/>
              <a:t>The number of observations in the dataset are 6657.</a:t>
            </a:r>
          </a:p>
          <a:p>
            <a:pPr algn="l"/>
            <a:r>
              <a:rPr lang="en-US" dirty="0" smtClean="0"/>
              <a:t>Ad Topic, Country Name, City Code, Male, Time Period, Weekday and Month are the categorical variables. The other variables are numerical.</a:t>
            </a:r>
          </a:p>
          <a:p>
            <a:pPr algn="l"/>
            <a:endParaRPr lang="en-IN" dirty="0"/>
          </a:p>
        </p:txBody>
      </p:sp>
    </p:spTree>
    <p:extLst>
      <p:ext uri="{BB962C8B-B14F-4D97-AF65-F5344CB8AC3E}">
        <p14:creationId xmlns:p14="http://schemas.microsoft.com/office/powerpoint/2010/main" val="264160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42"/>
          <p:cNvSpPr txBox="1">
            <a:spLocks noGrp="1"/>
          </p:cNvSpPr>
          <p:nvPr>
            <p:ph type="title"/>
          </p:nvPr>
        </p:nvSpPr>
        <p:spPr>
          <a:xfrm>
            <a:off x="1453500" y="0"/>
            <a:ext cx="6237000" cy="841800"/>
          </a:xfrm>
          <a:prstGeom prst="rect">
            <a:avLst/>
          </a:prstGeom>
        </p:spPr>
        <p:txBody>
          <a:bodyPr spcFirstLastPara="1" wrap="square" lIns="91425" tIns="91425" rIns="91425" bIns="91425" anchor="ctr" anchorCtr="0">
            <a:noAutofit/>
          </a:bodyPr>
          <a:lstStyle/>
          <a:p>
            <a:pPr lvl="0"/>
            <a:r>
              <a:rPr lang="en" sz="2800" dirty="0">
                <a:solidFill>
                  <a:schemeClr val="dk2"/>
                </a:solidFill>
                <a:uFill>
                  <a:noFill/>
                </a:uFill>
              </a:rPr>
              <a:t>Relationship Between Dependent and Independent Variables</a:t>
            </a:r>
            <a:endParaRPr sz="2800" dirty="0"/>
          </a:p>
        </p:txBody>
      </p:sp>
      <p:pic>
        <p:nvPicPr>
          <p:cNvPr id="2" name="Picture 1"/>
          <p:cNvPicPr>
            <a:picLocks noChangeAspect="1"/>
          </p:cNvPicPr>
          <p:nvPr/>
        </p:nvPicPr>
        <p:blipFill>
          <a:blip r:embed="rId3"/>
          <a:stretch>
            <a:fillRect/>
          </a:stretch>
        </p:blipFill>
        <p:spPr>
          <a:xfrm>
            <a:off x="1453500" y="1145651"/>
            <a:ext cx="6237000" cy="3447619"/>
          </a:xfrm>
          <a:prstGeom prst="rect">
            <a:avLst/>
          </a:prstGeom>
        </p:spPr>
      </p:pic>
      <p:sp>
        <p:nvSpPr>
          <p:cNvPr id="3" name="Subtitle 2"/>
          <p:cNvSpPr>
            <a:spLocks noGrp="1"/>
          </p:cNvSpPr>
          <p:nvPr>
            <p:ph type="subTitle" idx="1"/>
          </p:nvPr>
        </p:nvSpPr>
        <p:spPr>
          <a:xfrm>
            <a:off x="1541722" y="4593270"/>
            <a:ext cx="5986130" cy="841800"/>
          </a:xfrm>
        </p:spPr>
        <p:txBody>
          <a:bodyPr/>
          <a:lstStyle/>
          <a:p>
            <a:r>
              <a:rPr lang="en-US" dirty="0" smtClean="0"/>
              <a:t>We can see that the relationship between Time Spent and Clicked is negative.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33"/>
                                        </p:tgtEl>
                                        <p:attrNameLst>
                                          <p:attrName>style.visibility</p:attrName>
                                        </p:attrNameLst>
                                      </p:cBhvr>
                                      <p:to>
                                        <p:strVal val="visible"/>
                                      </p:to>
                                    </p:set>
                                    <p:animEffect transition="in" filter="wipe(down)">
                                      <p:cBhvr>
                                        <p:cTn id="7" dur="500"/>
                                        <p:tgtEl>
                                          <p:spTgt spid="113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60698" y="4448433"/>
            <a:ext cx="5486399" cy="841800"/>
          </a:xfrm>
        </p:spPr>
        <p:txBody>
          <a:bodyPr/>
          <a:lstStyle/>
          <a:p>
            <a:r>
              <a:rPr lang="en-US" dirty="0" smtClean="0"/>
              <a:t>The graph represents the negative relationship between the two variables.</a:t>
            </a:r>
            <a:endParaRPr lang="en-IN" dirty="0"/>
          </a:p>
        </p:txBody>
      </p:sp>
      <p:pic>
        <p:nvPicPr>
          <p:cNvPr id="5" name="Picture 4"/>
          <p:cNvPicPr>
            <a:picLocks noChangeAspect="1"/>
          </p:cNvPicPr>
          <p:nvPr/>
        </p:nvPicPr>
        <p:blipFill>
          <a:blip r:embed="rId2"/>
          <a:stretch>
            <a:fillRect/>
          </a:stretch>
        </p:blipFill>
        <p:spPr>
          <a:xfrm>
            <a:off x="1467293" y="762879"/>
            <a:ext cx="6230679" cy="3607102"/>
          </a:xfrm>
          <a:prstGeom prst="rect">
            <a:avLst/>
          </a:prstGeom>
        </p:spPr>
      </p:pic>
    </p:spTree>
    <p:extLst>
      <p:ext uri="{BB962C8B-B14F-4D97-AF65-F5344CB8AC3E}">
        <p14:creationId xmlns:p14="http://schemas.microsoft.com/office/powerpoint/2010/main" val="173354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9702" y="4455042"/>
            <a:ext cx="6081823" cy="688458"/>
          </a:xfrm>
        </p:spPr>
        <p:txBody>
          <a:bodyPr/>
          <a:lstStyle/>
          <a:p>
            <a:r>
              <a:rPr lang="en-US" dirty="0" smtClean="0"/>
              <a:t>Age and Clicked are positively related.</a:t>
            </a:r>
            <a:endParaRPr lang="en-IN" dirty="0"/>
          </a:p>
        </p:txBody>
      </p:sp>
      <p:pic>
        <p:nvPicPr>
          <p:cNvPr id="5" name="Picture 4"/>
          <p:cNvPicPr>
            <a:picLocks noChangeAspect="1"/>
          </p:cNvPicPr>
          <p:nvPr/>
        </p:nvPicPr>
        <p:blipFill>
          <a:blip r:embed="rId2"/>
          <a:stretch>
            <a:fillRect/>
          </a:stretch>
        </p:blipFill>
        <p:spPr>
          <a:xfrm>
            <a:off x="1477927" y="854081"/>
            <a:ext cx="6188148" cy="3447619"/>
          </a:xfrm>
          <a:prstGeom prst="rect">
            <a:avLst/>
          </a:prstGeom>
        </p:spPr>
      </p:pic>
    </p:spTree>
    <p:extLst>
      <p:ext uri="{BB962C8B-B14F-4D97-AF65-F5344CB8AC3E}">
        <p14:creationId xmlns:p14="http://schemas.microsoft.com/office/powerpoint/2010/main" val="297922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43"/>
          <p:cNvSpPr txBox="1">
            <a:spLocks noGrp="1"/>
          </p:cNvSpPr>
          <p:nvPr>
            <p:ph type="title"/>
          </p:nvPr>
        </p:nvSpPr>
        <p:spPr>
          <a:xfrm>
            <a:off x="598500" y="504030"/>
            <a:ext cx="7947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SIGNIFICANT VARIABLES</a:t>
            </a:r>
            <a:endParaRPr dirty="0"/>
          </a:p>
        </p:txBody>
      </p:sp>
      <p:sp>
        <p:nvSpPr>
          <p:cNvPr id="1141" name="Google Shape;1141;p43"/>
          <p:cNvSpPr txBox="1">
            <a:spLocks noGrp="1"/>
          </p:cNvSpPr>
          <p:nvPr>
            <p:ph type="title" idx="2"/>
          </p:nvPr>
        </p:nvSpPr>
        <p:spPr>
          <a:xfrm>
            <a:off x="811487" y="1166697"/>
            <a:ext cx="5987795" cy="66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Here are the list of significant variables found after building the logit regression model:</a:t>
            </a:r>
            <a:endParaRPr dirty="0"/>
          </a:p>
        </p:txBody>
      </p:sp>
      <p:grpSp>
        <p:nvGrpSpPr>
          <p:cNvPr id="1150" name="Google Shape;1150;p43"/>
          <p:cNvGrpSpPr/>
          <p:nvPr/>
        </p:nvGrpSpPr>
        <p:grpSpPr>
          <a:xfrm>
            <a:off x="1728706" y="2073395"/>
            <a:ext cx="616028" cy="586846"/>
            <a:chOff x="3043239" y="3215626"/>
            <a:chExt cx="366008" cy="348670"/>
          </a:xfrm>
        </p:grpSpPr>
        <p:sp>
          <p:nvSpPr>
            <p:cNvPr id="1151" name="Google Shape;1151;p43"/>
            <p:cNvSpPr/>
            <p:nvPr/>
          </p:nvSpPr>
          <p:spPr>
            <a:xfrm>
              <a:off x="3106749" y="3273198"/>
              <a:ext cx="302498" cy="291098"/>
            </a:xfrm>
            <a:custGeom>
              <a:avLst/>
              <a:gdLst/>
              <a:ahLst/>
              <a:cxnLst/>
              <a:rect l="l" t="t" r="r" b="b"/>
              <a:pathLst>
                <a:path w="9526" h="9167" extrusionOk="0">
                  <a:moveTo>
                    <a:pt x="4711" y="1"/>
                  </a:moveTo>
                  <a:cubicBezTo>
                    <a:pt x="4689" y="1"/>
                    <a:pt x="4667" y="4"/>
                    <a:pt x="4644" y="9"/>
                  </a:cubicBezTo>
                  <a:cubicBezTo>
                    <a:pt x="4561" y="45"/>
                    <a:pt x="4525" y="140"/>
                    <a:pt x="4561" y="236"/>
                  </a:cubicBezTo>
                  <a:lnTo>
                    <a:pt x="5287" y="1950"/>
                  </a:lnTo>
                  <a:cubicBezTo>
                    <a:pt x="5311" y="2010"/>
                    <a:pt x="5359" y="2033"/>
                    <a:pt x="5418" y="2057"/>
                  </a:cubicBezTo>
                  <a:lnTo>
                    <a:pt x="9026" y="2379"/>
                  </a:lnTo>
                  <a:cubicBezTo>
                    <a:pt x="9097" y="2379"/>
                    <a:pt x="9109" y="2438"/>
                    <a:pt x="9121" y="2474"/>
                  </a:cubicBezTo>
                  <a:cubicBezTo>
                    <a:pt x="9121" y="2498"/>
                    <a:pt x="9145" y="2545"/>
                    <a:pt x="9097" y="2605"/>
                  </a:cubicBezTo>
                  <a:lnTo>
                    <a:pt x="6406" y="4974"/>
                  </a:lnTo>
                  <a:cubicBezTo>
                    <a:pt x="6359" y="5010"/>
                    <a:pt x="6347" y="5070"/>
                    <a:pt x="6347" y="5129"/>
                  </a:cubicBezTo>
                  <a:lnTo>
                    <a:pt x="7133" y="8665"/>
                  </a:lnTo>
                  <a:cubicBezTo>
                    <a:pt x="7144" y="8737"/>
                    <a:pt x="7109" y="8760"/>
                    <a:pt x="7085" y="8784"/>
                  </a:cubicBezTo>
                  <a:cubicBezTo>
                    <a:pt x="7078" y="8791"/>
                    <a:pt x="7053" y="8803"/>
                    <a:pt x="7021" y="8803"/>
                  </a:cubicBezTo>
                  <a:cubicBezTo>
                    <a:pt x="7001" y="8803"/>
                    <a:pt x="6977" y="8798"/>
                    <a:pt x="6954" y="8784"/>
                  </a:cubicBezTo>
                  <a:lnTo>
                    <a:pt x="3846" y="6939"/>
                  </a:lnTo>
                  <a:cubicBezTo>
                    <a:pt x="3817" y="6921"/>
                    <a:pt x="3787" y="6912"/>
                    <a:pt x="3757" y="6912"/>
                  </a:cubicBezTo>
                  <a:cubicBezTo>
                    <a:pt x="3727" y="6912"/>
                    <a:pt x="3698" y="6921"/>
                    <a:pt x="3668" y="6939"/>
                  </a:cubicBezTo>
                  <a:lnTo>
                    <a:pt x="560" y="8784"/>
                  </a:lnTo>
                  <a:cubicBezTo>
                    <a:pt x="535" y="8794"/>
                    <a:pt x="510" y="8798"/>
                    <a:pt x="487" y="8798"/>
                  </a:cubicBezTo>
                  <a:cubicBezTo>
                    <a:pt x="457" y="8798"/>
                    <a:pt x="431" y="8791"/>
                    <a:pt x="417" y="8784"/>
                  </a:cubicBezTo>
                  <a:cubicBezTo>
                    <a:pt x="406" y="8760"/>
                    <a:pt x="358" y="8725"/>
                    <a:pt x="382" y="8665"/>
                  </a:cubicBezTo>
                  <a:lnTo>
                    <a:pt x="798" y="6832"/>
                  </a:lnTo>
                  <a:cubicBezTo>
                    <a:pt x="810" y="6736"/>
                    <a:pt x="763" y="6653"/>
                    <a:pt x="656" y="6641"/>
                  </a:cubicBezTo>
                  <a:cubicBezTo>
                    <a:pt x="641" y="6637"/>
                    <a:pt x="627" y="6635"/>
                    <a:pt x="613" y="6635"/>
                  </a:cubicBezTo>
                  <a:cubicBezTo>
                    <a:pt x="542" y="6635"/>
                    <a:pt x="475" y="6683"/>
                    <a:pt x="465" y="6772"/>
                  </a:cubicBezTo>
                  <a:lnTo>
                    <a:pt x="48" y="8606"/>
                  </a:lnTo>
                  <a:cubicBezTo>
                    <a:pt x="1" y="8784"/>
                    <a:pt x="84" y="8963"/>
                    <a:pt x="227" y="9082"/>
                  </a:cubicBezTo>
                  <a:cubicBezTo>
                    <a:pt x="314" y="9135"/>
                    <a:pt x="412" y="9166"/>
                    <a:pt x="511" y="9166"/>
                  </a:cubicBezTo>
                  <a:cubicBezTo>
                    <a:pt x="588" y="9166"/>
                    <a:pt x="666" y="9147"/>
                    <a:pt x="739" y="9106"/>
                  </a:cubicBezTo>
                  <a:lnTo>
                    <a:pt x="3751" y="7308"/>
                  </a:lnTo>
                  <a:lnTo>
                    <a:pt x="6775" y="9106"/>
                  </a:lnTo>
                  <a:cubicBezTo>
                    <a:pt x="6847" y="9153"/>
                    <a:pt x="6930" y="9165"/>
                    <a:pt x="7013" y="9165"/>
                  </a:cubicBezTo>
                  <a:cubicBezTo>
                    <a:pt x="7109" y="9165"/>
                    <a:pt x="7204" y="9141"/>
                    <a:pt x="7287" y="9082"/>
                  </a:cubicBezTo>
                  <a:cubicBezTo>
                    <a:pt x="7430" y="8975"/>
                    <a:pt x="7502" y="8796"/>
                    <a:pt x="7466" y="8606"/>
                  </a:cubicBezTo>
                  <a:lnTo>
                    <a:pt x="6692" y="5165"/>
                  </a:lnTo>
                  <a:lnTo>
                    <a:pt x="9335" y="2843"/>
                  </a:lnTo>
                  <a:cubicBezTo>
                    <a:pt x="9490" y="2700"/>
                    <a:pt x="9526" y="2533"/>
                    <a:pt x="9466" y="2355"/>
                  </a:cubicBezTo>
                  <a:cubicBezTo>
                    <a:pt x="9407" y="2164"/>
                    <a:pt x="9264" y="2057"/>
                    <a:pt x="9085" y="2033"/>
                  </a:cubicBezTo>
                  <a:lnTo>
                    <a:pt x="5573" y="1712"/>
                  </a:lnTo>
                  <a:lnTo>
                    <a:pt x="4870" y="105"/>
                  </a:lnTo>
                  <a:cubicBezTo>
                    <a:pt x="4843" y="32"/>
                    <a:pt x="4781" y="1"/>
                    <a:pt x="4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3"/>
            <p:cNvSpPr/>
            <p:nvPr/>
          </p:nvSpPr>
          <p:spPr>
            <a:xfrm>
              <a:off x="3043239" y="3215626"/>
              <a:ext cx="209869" cy="255628"/>
            </a:xfrm>
            <a:custGeom>
              <a:avLst/>
              <a:gdLst/>
              <a:ahLst/>
              <a:cxnLst/>
              <a:rect l="l" t="t" r="r" b="b"/>
              <a:pathLst>
                <a:path w="6609" h="8050" extrusionOk="0">
                  <a:moveTo>
                    <a:pt x="5775" y="1"/>
                  </a:moveTo>
                  <a:cubicBezTo>
                    <a:pt x="5596" y="1"/>
                    <a:pt x="5430" y="96"/>
                    <a:pt x="5358" y="275"/>
                  </a:cubicBezTo>
                  <a:lnTo>
                    <a:pt x="3953" y="3513"/>
                  </a:lnTo>
                  <a:lnTo>
                    <a:pt x="441" y="3835"/>
                  </a:lnTo>
                  <a:cubicBezTo>
                    <a:pt x="262" y="3846"/>
                    <a:pt x="96" y="3965"/>
                    <a:pt x="60" y="4144"/>
                  </a:cubicBezTo>
                  <a:cubicBezTo>
                    <a:pt x="0" y="4323"/>
                    <a:pt x="60" y="4501"/>
                    <a:pt x="191" y="4644"/>
                  </a:cubicBezTo>
                  <a:lnTo>
                    <a:pt x="2834" y="6966"/>
                  </a:lnTo>
                  <a:lnTo>
                    <a:pt x="2632" y="7859"/>
                  </a:lnTo>
                  <a:cubicBezTo>
                    <a:pt x="2608" y="7942"/>
                    <a:pt x="2656" y="8037"/>
                    <a:pt x="2763" y="8049"/>
                  </a:cubicBezTo>
                  <a:lnTo>
                    <a:pt x="2798" y="8049"/>
                  </a:lnTo>
                  <a:cubicBezTo>
                    <a:pt x="2870" y="8049"/>
                    <a:pt x="2941" y="7990"/>
                    <a:pt x="2953" y="7918"/>
                  </a:cubicBezTo>
                  <a:lnTo>
                    <a:pt x="3179" y="6918"/>
                  </a:lnTo>
                  <a:cubicBezTo>
                    <a:pt x="3191" y="6859"/>
                    <a:pt x="3179" y="6799"/>
                    <a:pt x="3120" y="6752"/>
                  </a:cubicBezTo>
                  <a:lnTo>
                    <a:pt x="417" y="4406"/>
                  </a:lnTo>
                  <a:cubicBezTo>
                    <a:pt x="358" y="4358"/>
                    <a:pt x="370" y="4299"/>
                    <a:pt x="381" y="4263"/>
                  </a:cubicBezTo>
                  <a:cubicBezTo>
                    <a:pt x="381" y="4239"/>
                    <a:pt x="417" y="4192"/>
                    <a:pt x="489" y="4180"/>
                  </a:cubicBezTo>
                  <a:lnTo>
                    <a:pt x="4084" y="3846"/>
                  </a:lnTo>
                  <a:cubicBezTo>
                    <a:pt x="4144" y="3846"/>
                    <a:pt x="4203" y="3811"/>
                    <a:pt x="4227" y="3739"/>
                  </a:cubicBezTo>
                  <a:lnTo>
                    <a:pt x="5656" y="429"/>
                  </a:lnTo>
                  <a:cubicBezTo>
                    <a:pt x="5680" y="370"/>
                    <a:pt x="5739" y="346"/>
                    <a:pt x="5751" y="346"/>
                  </a:cubicBezTo>
                  <a:cubicBezTo>
                    <a:pt x="5787" y="346"/>
                    <a:pt x="5846" y="346"/>
                    <a:pt x="5858" y="429"/>
                  </a:cubicBezTo>
                  <a:lnTo>
                    <a:pt x="6251" y="1334"/>
                  </a:lnTo>
                  <a:cubicBezTo>
                    <a:pt x="6269" y="1407"/>
                    <a:pt x="6336" y="1438"/>
                    <a:pt x="6404" y="1438"/>
                  </a:cubicBezTo>
                  <a:cubicBezTo>
                    <a:pt x="6425" y="1438"/>
                    <a:pt x="6446" y="1435"/>
                    <a:pt x="6466" y="1429"/>
                  </a:cubicBezTo>
                  <a:cubicBezTo>
                    <a:pt x="6573" y="1382"/>
                    <a:pt x="6608" y="1275"/>
                    <a:pt x="6573" y="1191"/>
                  </a:cubicBezTo>
                  <a:lnTo>
                    <a:pt x="6192" y="275"/>
                  </a:lnTo>
                  <a:cubicBezTo>
                    <a:pt x="6108" y="108"/>
                    <a:pt x="5954" y="1"/>
                    <a:pt x="57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3" name="Google Shape;1153;p43"/>
          <p:cNvSpPr/>
          <p:nvPr/>
        </p:nvSpPr>
        <p:spPr>
          <a:xfrm>
            <a:off x="6799282" y="2090450"/>
            <a:ext cx="599549" cy="55275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4" name="Google Shape;1154;p43"/>
          <p:cNvGrpSpPr/>
          <p:nvPr/>
        </p:nvGrpSpPr>
        <p:grpSpPr>
          <a:xfrm>
            <a:off x="4252192" y="2071210"/>
            <a:ext cx="639598" cy="591229"/>
            <a:chOff x="7384751" y="4147984"/>
            <a:chExt cx="380012" cy="351274"/>
          </a:xfrm>
        </p:grpSpPr>
        <p:sp>
          <p:nvSpPr>
            <p:cNvPr id="1155" name="Google Shape;1155;p43"/>
            <p:cNvSpPr/>
            <p:nvPr/>
          </p:nvSpPr>
          <p:spPr>
            <a:xfrm>
              <a:off x="7385513" y="4225879"/>
              <a:ext cx="379250" cy="273379"/>
            </a:xfrm>
            <a:custGeom>
              <a:avLst/>
              <a:gdLst/>
              <a:ahLst/>
              <a:cxnLst/>
              <a:rect l="l" t="t" r="r" b="b"/>
              <a:pathLst>
                <a:path w="11943" h="8609" extrusionOk="0">
                  <a:moveTo>
                    <a:pt x="11740" y="0"/>
                  </a:moveTo>
                  <a:cubicBezTo>
                    <a:pt x="11645" y="0"/>
                    <a:pt x="11562" y="72"/>
                    <a:pt x="11562" y="179"/>
                  </a:cubicBezTo>
                  <a:lnTo>
                    <a:pt x="11562" y="2667"/>
                  </a:lnTo>
                  <a:cubicBezTo>
                    <a:pt x="11562" y="3393"/>
                    <a:pt x="10966" y="3989"/>
                    <a:pt x="10240" y="3989"/>
                  </a:cubicBezTo>
                  <a:lnTo>
                    <a:pt x="9085" y="3989"/>
                  </a:lnTo>
                  <a:cubicBezTo>
                    <a:pt x="8954" y="3989"/>
                    <a:pt x="8823" y="4084"/>
                    <a:pt x="8776" y="4203"/>
                  </a:cubicBezTo>
                  <a:cubicBezTo>
                    <a:pt x="8573" y="4703"/>
                    <a:pt x="8549" y="5167"/>
                    <a:pt x="8752" y="5537"/>
                  </a:cubicBezTo>
                  <a:cubicBezTo>
                    <a:pt x="8823" y="5703"/>
                    <a:pt x="8942" y="5834"/>
                    <a:pt x="9049" y="5941"/>
                  </a:cubicBezTo>
                  <a:cubicBezTo>
                    <a:pt x="8752" y="5929"/>
                    <a:pt x="8514" y="5822"/>
                    <a:pt x="8359" y="5656"/>
                  </a:cubicBezTo>
                  <a:cubicBezTo>
                    <a:pt x="8240" y="5537"/>
                    <a:pt x="7978" y="5167"/>
                    <a:pt x="8073" y="4358"/>
                  </a:cubicBezTo>
                  <a:cubicBezTo>
                    <a:pt x="8109" y="4155"/>
                    <a:pt x="7942" y="3977"/>
                    <a:pt x="7740" y="3977"/>
                  </a:cubicBezTo>
                  <a:lnTo>
                    <a:pt x="5954" y="3977"/>
                  </a:lnTo>
                  <a:cubicBezTo>
                    <a:pt x="5859" y="3977"/>
                    <a:pt x="5775" y="4048"/>
                    <a:pt x="5775" y="4155"/>
                  </a:cubicBezTo>
                  <a:cubicBezTo>
                    <a:pt x="5775" y="4263"/>
                    <a:pt x="5847" y="4334"/>
                    <a:pt x="5954" y="4334"/>
                  </a:cubicBezTo>
                  <a:lnTo>
                    <a:pt x="6847" y="4334"/>
                  </a:lnTo>
                  <a:lnTo>
                    <a:pt x="6847" y="5691"/>
                  </a:lnTo>
                  <a:cubicBezTo>
                    <a:pt x="6847" y="6430"/>
                    <a:pt x="6228" y="7037"/>
                    <a:pt x="5490" y="7037"/>
                  </a:cubicBezTo>
                  <a:lnTo>
                    <a:pt x="4704" y="7037"/>
                  </a:lnTo>
                  <a:cubicBezTo>
                    <a:pt x="4561" y="7037"/>
                    <a:pt x="4466" y="7144"/>
                    <a:pt x="4466" y="7275"/>
                  </a:cubicBezTo>
                  <a:cubicBezTo>
                    <a:pt x="4442" y="7834"/>
                    <a:pt x="4239" y="8215"/>
                    <a:pt x="3668" y="8251"/>
                  </a:cubicBezTo>
                  <a:cubicBezTo>
                    <a:pt x="3930" y="7977"/>
                    <a:pt x="3954" y="7573"/>
                    <a:pt x="3882" y="7239"/>
                  </a:cubicBezTo>
                  <a:cubicBezTo>
                    <a:pt x="3846" y="7120"/>
                    <a:pt x="3763" y="7037"/>
                    <a:pt x="3644" y="7037"/>
                  </a:cubicBezTo>
                  <a:lnTo>
                    <a:pt x="1703" y="7037"/>
                  </a:lnTo>
                  <a:cubicBezTo>
                    <a:pt x="965" y="7037"/>
                    <a:pt x="358" y="6430"/>
                    <a:pt x="358" y="5691"/>
                  </a:cubicBezTo>
                  <a:lnTo>
                    <a:pt x="358" y="5310"/>
                  </a:lnTo>
                  <a:cubicBezTo>
                    <a:pt x="358" y="5227"/>
                    <a:pt x="275" y="5132"/>
                    <a:pt x="179" y="5132"/>
                  </a:cubicBezTo>
                  <a:cubicBezTo>
                    <a:pt x="84" y="5132"/>
                    <a:pt x="1" y="5215"/>
                    <a:pt x="1" y="5310"/>
                  </a:cubicBezTo>
                  <a:lnTo>
                    <a:pt x="1" y="5691"/>
                  </a:lnTo>
                  <a:cubicBezTo>
                    <a:pt x="1" y="6620"/>
                    <a:pt x="751" y="7394"/>
                    <a:pt x="1703" y="7394"/>
                  </a:cubicBezTo>
                  <a:lnTo>
                    <a:pt x="3573" y="7394"/>
                  </a:lnTo>
                  <a:cubicBezTo>
                    <a:pt x="3596" y="7620"/>
                    <a:pt x="3596" y="8025"/>
                    <a:pt x="3215" y="8144"/>
                  </a:cubicBezTo>
                  <a:cubicBezTo>
                    <a:pt x="2989" y="8215"/>
                    <a:pt x="3001" y="8525"/>
                    <a:pt x="3239" y="8573"/>
                  </a:cubicBezTo>
                  <a:cubicBezTo>
                    <a:pt x="3370" y="8608"/>
                    <a:pt x="3489" y="8608"/>
                    <a:pt x="3596" y="8608"/>
                  </a:cubicBezTo>
                  <a:cubicBezTo>
                    <a:pt x="4299" y="8608"/>
                    <a:pt x="4763" y="8204"/>
                    <a:pt x="4823" y="7394"/>
                  </a:cubicBezTo>
                  <a:lnTo>
                    <a:pt x="5513" y="7394"/>
                  </a:lnTo>
                  <a:cubicBezTo>
                    <a:pt x="6454" y="7394"/>
                    <a:pt x="7228" y="6644"/>
                    <a:pt x="7228" y="5691"/>
                  </a:cubicBezTo>
                  <a:lnTo>
                    <a:pt x="7228" y="4334"/>
                  </a:lnTo>
                  <a:lnTo>
                    <a:pt x="7764" y="4334"/>
                  </a:lnTo>
                  <a:cubicBezTo>
                    <a:pt x="7716" y="4715"/>
                    <a:pt x="7704" y="5429"/>
                    <a:pt x="8157" y="5894"/>
                  </a:cubicBezTo>
                  <a:cubicBezTo>
                    <a:pt x="8407" y="6168"/>
                    <a:pt x="8764" y="6299"/>
                    <a:pt x="9240" y="6299"/>
                  </a:cubicBezTo>
                  <a:cubicBezTo>
                    <a:pt x="9311" y="6299"/>
                    <a:pt x="9383" y="6299"/>
                    <a:pt x="9478" y="6287"/>
                  </a:cubicBezTo>
                  <a:cubicBezTo>
                    <a:pt x="9704" y="6263"/>
                    <a:pt x="9776" y="5965"/>
                    <a:pt x="9561" y="5846"/>
                  </a:cubicBezTo>
                  <a:cubicBezTo>
                    <a:pt x="8847" y="5429"/>
                    <a:pt x="9002" y="4715"/>
                    <a:pt x="9145" y="4334"/>
                  </a:cubicBezTo>
                  <a:lnTo>
                    <a:pt x="10276" y="4334"/>
                  </a:lnTo>
                  <a:cubicBezTo>
                    <a:pt x="11205" y="4334"/>
                    <a:pt x="11943" y="3584"/>
                    <a:pt x="11943" y="2667"/>
                  </a:cubicBezTo>
                  <a:lnTo>
                    <a:pt x="11943" y="179"/>
                  </a:lnTo>
                  <a:cubicBezTo>
                    <a:pt x="11919" y="95"/>
                    <a:pt x="11847" y="0"/>
                    <a:pt x="11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3"/>
            <p:cNvSpPr/>
            <p:nvPr/>
          </p:nvSpPr>
          <p:spPr>
            <a:xfrm>
              <a:off x="7384751" y="4147984"/>
              <a:ext cx="380012" cy="228382"/>
            </a:xfrm>
            <a:custGeom>
              <a:avLst/>
              <a:gdLst/>
              <a:ahLst/>
              <a:cxnLst/>
              <a:rect l="l" t="t" r="r" b="b"/>
              <a:pathLst>
                <a:path w="11967" h="7192" extrusionOk="0">
                  <a:moveTo>
                    <a:pt x="3144" y="0"/>
                  </a:moveTo>
                  <a:cubicBezTo>
                    <a:pt x="2227" y="0"/>
                    <a:pt x="1477" y="739"/>
                    <a:pt x="1477" y="1667"/>
                  </a:cubicBezTo>
                  <a:lnTo>
                    <a:pt x="1477" y="4132"/>
                  </a:lnTo>
                  <a:cubicBezTo>
                    <a:pt x="1108" y="4191"/>
                    <a:pt x="751" y="4358"/>
                    <a:pt x="477" y="4644"/>
                  </a:cubicBezTo>
                  <a:cubicBezTo>
                    <a:pt x="168" y="4965"/>
                    <a:pt x="1" y="5382"/>
                    <a:pt x="1" y="5823"/>
                  </a:cubicBezTo>
                  <a:lnTo>
                    <a:pt x="1" y="7013"/>
                  </a:lnTo>
                  <a:cubicBezTo>
                    <a:pt x="1" y="7097"/>
                    <a:pt x="84" y="7192"/>
                    <a:pt x="180" y="7192"/>
                  </a:cubicBezTo>
                  <a:cubicBezTo>
                    <a:pt x="275" y="7192"/>
                    <a:pt x="358" y="7108"/>
                    <a:pt x="358" y="7013"/>
                  </a:cubicBezTo>
                  <a:lnTo>
                    <a:pt x="358" y="5823"/>
                  </a:lnTo>
                  <a:cubicBezTo>
                    <a:pt x="358" y="5465"/>
                    <a:pt x="501" y="5132"/>
                    <a:pt x="751" y="4882"/>
                  </a:cubicBezTo>
                  <a:cubicBezTo>
                    <a:pt x="953" y="4668"/>
                    <a:pt x="1203" y="4537"/>
                    <a:pt x="1489" y="4477"/>
                  </a:cubicBezTo>
                  <a:lnTo>
                    <a:pt x="1489" y="5084"/>
                  </a:lnTo>
                  <a:cubicBezTo>
                    <a:pt x="1489" y="6013"/>
                    <a:pt x="2239" y="6751"/>
                    <a:pt x="3156" y="6751"/>
                  </a:cubicBezTo>
                  <a:lnTo>
                    <a:pt x="5240" y="6751"/>
                  </a:lnTo>
                  <a:cubicBezTo>
                    <a:pt x="5335" y="6751"/>
                    <a:pt x="5418" y="6680"/>
                    <a:pt x="5418" y="6573"/>
                  </a:cubicBezTo>
                  <a:cubicBezTo>
                    <a:pt x="5418" y="6489"/>
                    <a:pt x="5347" y="6394"/>
                    <a:pt x="5240" y="6394"/>
                  </a:cubicBezTo>
                  <a:lnTo>
                    <a:pt x="3156" y="6394"/>
                  </a:lnTo>
                  <a:cubicBezTo>
                    <a:pt x="2430" y="6394"/>
                    <a:pt x="1834" y="5799"/>
                    <a:pt x="1834" y="5073"/>
                  </a:cubicBezTo>
                  <a:lnTo>
                    <a:pt x="1834" y="1620"/>
                  </a:lnTo>
                  <a:cubicBezTo>
                    <a:pt x="1834" y="893"/>
                    <a:pt x="2430" y="298"/>
                    <a:pt x="3156" y="298"/>
                  </a:cubicBezTo>
                  <a:lnTo>
                    <a:pt x="10288" y="298"/>
                  </a:lnTo>
                  <a:cubicBezTo>
                    <a:pt x="11014" y="298"/>
                    <a:pt x="11610" y="893"/>
                    <a:pt x="11610" y="1620"/>
                  </a:cubicBezTo>
                  <a:lnTo>
                    <a:pt x="11610" y="1846"/>
                  </a:lnTo>
                  <a:cubicBezTo>
                    <a:pt x="11610" y="1929"/>
                    <a:pt x="11693" y="2025"/>
                    <a:pt x="11788" y="2025"/>
                  </a:cubicBezTo>
                  <a:cubicBezTo>
                    <a:pt x="11883" y="2025"/>
                    <a:pt x="11967" y="1953"/>
                    <a:pt x="11967" y="1846"/>
                  </a:cubicBezTo>
                  <a:lnTo>
                    <a:pt x="11967" y="1620"/>
                  </a:lnTo>
                  <a:cubicBezTo>
                    <a:pt x="11943" y="762"/>
                    <a:pt x="11193" y="0"/>
                    <a:pt x="10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3"/>
            <p:cNvSpPr/>
            <p:nvPr/>
          </p:nvSpPr>
          <p:spPr>
            <a:xfrm>
              <a:off x="7507642" y="4228134"/>
              <a:ext cx="37852" cy="37852"/>
            </a:xfrm>
            <a:custGeom>
              <a:avLst/>
              <a:gdLst/>
              <a:ahLst/>
              <a:cxnLst/>
              <a:rect l="l" t="t" r="r" b="b"/>
              <a:pathLst>
                <a:path w="1192" h="1192" extrusionOk="0">
                  <a:moveTo>
                    <a:pt x="596" y="358"/>
                  </a:moveTo>
                  <a:cubicBezTo>
                    <a:pt x="739" y="358"/>
                    <a:pt x="834" y="465"/>
                    <a:pt x="834" y="596"/>
                  </a:cubicBezTo>
                  <a:cubicBezTo>
                    <a:pt x="834" y="739"/>
                    <a:pt x="739" y="834"/>
                    <a:pt x="596" y="834"/>
                  </a:cubicBezTo>
                  <a:cubicBezTo>
                    <a:pt x="465" y="834"/>
                    <a:pt x="358" y="739"/>
                    <a:pt x="358" y="596"/>
                  </a:cubicBezTo>
                  <a:cubicBezTo>
                    <a:pt x="358" y="465"/>
                    <a:pt x="465" y="358"/>
                    <a:pt x="596" y="358"/>
                  </a:cubicBezTo>
                  <a:close/>
                  <a:moveTo>
                    <a:pt x="596" y="1"/>
                  </a:moveTo>
                  <a:cubicBezTo>
                    <a:pt x="274" y="1"/>
                    <a:pt x="0" y="274"/>
                    <a:pt x="0" y="596"/>
                  </a:cubicBezTo>
                  <a:cubicBezTo>
                    <a:pt x="0" y="929"/>
                    <a:pt x="274" y="1191"/>
                    <a:pt x="596" y="1191"/>
                  </a:cubicBezTo>
                  <a:cubicBezTo>
                    <a:pt x="929" y="1191"/>
                    <a:pt x="1191" y="929"/>
                    <a:pt x="1191" y="596"/>
                  </a:cubicBezTo>
                  <a:cubicBezTo>
                    <a:pt x="1191" y="274"/>
                    <a:pt x="929" y="1"/>
                    <a:pt x="5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3"/>
            <p:cNvSpPr/>
            <p:nvPr/>
          </p:nvSpPr>
          <p:spPr>
            <a:xfrm>
              <a:off x="7573820" y="4228134"/>
              <a:ext cx="37820" cy="37852"/>
            </a:xfrm>
            <a:custGeom>
              <a:avLst/>
              <a:gdLst/>
              <a:ahLst/>
              <a:cxnLst/>
              <a:rect l="l" t="t" r="r" b="b"/>
              <a:pathLst>
                <a:path w="1191" h="1192" extrusionOk="0">
                  <a:moveTo>
                    <a:pt x="595" y="358"/>
                  </a:moveTo>
                  <a:cubicBezTo>
                    <a:pt x="738" y="358"/>
                    <a:pt x="833" y="465"/>
                    <a:pt x="833" y="596"/>
                  </a:cubicBezTo>
                  <a:cubicBezTo>
                    <a:pt x="833" y="739"/>
                    <a:pt x="738" y="834"/>
                    <a:pt x="595" y="834"/>
                  </a:cubicBezTo>
                  <a:cubicBezTo>
                    <a:pt x="464" y="834"/>
                    <a:pt x="357" y="739"/>
                    <a:pt x="357" y="596"/>
                  </a:cubicBezTo>
                  <a:cubicBezTo>
                    <a:pt x="357" y="465"/>
                    <a:pt x="464" y="358"/>
                    <a:pt x="595" y="358"/>
                  </a:cubicBezTo>
                  <a:close/>
                  <a:moveTo>
                    <a:pt x="595" y="1"/>
                  </a:moveTo>
                  <a:cubicBezTo>
                    <a:pt x="274" y="1"/>
                    <a:pt x="0" y="274"/>
                    <a:pt x="0" y="596"/>
                  </a:cubicBezTo>
                  <a:cubicBezTo>
                    <a:pt x="0" y="929"/>
                    <a:pt x="274" y="1191"/>
                    <a:pt x="595" y="1191"/>
                  </a:cubicBezTo>
                  <a:cubicBezTo>
                    <a:pt x="929" y="1191"/>
                    <a:pt x="1191" y="929"/>
                    <a:pt x="1191" y="596"/>
                  </a:cubicBezTo>
                  <a:cubicBezTo>
                    <a:pt x="1191" y="274"/>
                    <a:pt x="929" y="1"/>
                    <a:pt x="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3"/>
            <p:cNvSpPr/>
            <p:nvPr/>
          </p:nvSpPr>
          <p:spPr>
            <a:xfrm>
              <a:off x="7640728" y="4228134"/>
              <a:ext cx="37852" cy="37852"/>
            </a:xfrm>
            <a:custGeom>
              <a:avLst/>
              <a:gdLst/>
              <a:ahLst/>
              <a:cxnLst/>
              <a:rect l="l" t="t" r="r" b="b"/>
              <a:pathLst>
                <a:path w="1192" h="1192" extrusionOk="0">
                  <a:moveTo>
                    <a:pt x="596" y="358"/>
                  </a:moveTo>
                  <a:cubicBezTo>
                    <a:pt x="727" y="358"/>
                    <a:pt x="834" y="465"/>
                    <a:pt x="834" y="596"/>
                  </a:cubicBezTo>
                  <a:cubicBezTo>
                    <a:pt x="834" y="739"/>
                    <a:pt x="727" y="834"/>
                    <a:pt x="596" y="834"/>
                  </a:cubicBezTo>
                  <a:cubicBezTo>
                    <a:pt x="453" y="834"/>
                    <a:pt x="358" y="739"/>
                    <a:pt x="358" y="596"/>
                  </a:cubicBezTo>
                  <a:cubicBezTo>
                    <a:pt x="334" y="465"/>
                    <a:pt x="453" y="358"/>
                    <a:pt x="596" y="358"/>
                  </a:cubicBezTo>
                  <a:close/>
                  <a:moveTo>
                    <a:pt x="596" y="1"/>
                  </a:moveTo>
                  <a:cubicBezTo>
                    <a:pt x="262" y="1"/>
                    <a:pt x="0" y="274"/>
                    <a:pt x="0" y="596"/>
                  </a:cubicBezTo>
                  <a:cubicBezTo>
                    <a:pt x="0" y="929"/>
                    <a:pt x="262" y="1191"/>
                    <a:pt x="596" y="1191"/>
                  </a:cubicBezTo>
                  <a:cubicBezTo>
                    <a:pt x="917" y="1191"/>
                    <a:pt x="1191" y="929"/>
                    <a:pt x="1191" y="596"/>
                  </a:cubicBezTo>
                  <a:cubicBezTo>
                    <a:pt x="1191" y="274"/>
                    <a:pt x="917" y="1"/>
                    <a:pt x="5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p:cNvSpPr txBox="1"/>
          <p:nvPr/>
        </p:nvSpPr>
        <p:spPr>
          <a:xfrm>
            <a:off x="896724" y="1924464"/>
            <a:ext cx="7474689" cy="2246769"/>
          </a:xfrm>
          <a:prstGeom prst="rect">
            <a:avLst/>
          </a:prstGeom>
          <a:noFill/>
        </p:spPr>
        <p:txBody>
          <a:bodyPr wrap="square" rtlCol="0">
            <a:spAutoFit/>
          </a:bodyPr>
          <a:lstStyle/>
          <a:p>
            <a:pPr marL="285750" lvl="1" indent="-285750">
              <a:lnSpc>
                <a:spcPct val="200000"/>
              </a:lnSpc>
              <a:buFont typeface="Arial" panose="020B0604020202020204" pitchFamily="34" charset="0"/>
              <a:buChar char="•"/>
            </a:pPr>
            <a:r>
              <a:rPr lang="en-US" dirty="0" smtClean="0">
                <a:solidFill>
                  <a:schemeClr val="bg1"/>
                </a:solidFill>
              </a:rPr>
              <a:t>Age </a:t>
            </a:r>
          </a:p>
          <a:p>
            <a:pPr marL="285750" lvl="1" indent="-285750">
              <a:lnSpc>
                <a:spcPct val="200000"/>
              </a:lnSpc>
              <a:buFont typeface="Arial" panose="020B0604020202020204" pitchFamily="34" charset="0"/>
              <a:buChar char="•"/>
            </a:pPr>
            <a:r>
              <a:rPr lang="en-US" dirty="0" smtClean="0">
                <a:solidFill>
                  <a:schemeClr val="bg1"/>
                </a:solidFill>
              </a:rPr>
              <a:t>Internet Usage</a:t>
            </a:r>
          </a:p>
          <a:p>
            <a:pPr marL="285750" lvl="1" indent="-285750">
              <a:lnSpc>
                <a:spcPct val="200000"/>
              </a:lnSpc>
              <a:buFont typeface="Arial" panose="020B0604020202020204" pitchFamily="34" charset="0"/>
              <a:buChar char="•"/>
            </a:pPr>
            <a:r>
              <a:rPr lang="en-US" dirty="0" smtClean="0">
                <a:solidFill>
                  <a:schemeClr val="bg1"/>
                </a:solidFill>
              </a:rPr>
              <a:t>Male</a:t>
            </a:r>
          </a:p>
          <a:p>
            <a:pPr marL="285750" lvl="1" indent="-285750">
              <a:lnSpc>
                <a:spcPct val="200000"/>
              </a:lnSpc>
              <a:buFont typeface="Arial" panose="020B0604020202020204" pitchFamily="34" charset="0"/>
              <a:buChar char="•"/>
            </a:pPr>
            <a:r>
              <a:rPr lang="en-US" dirty="0" smtClean="0">
                <a:solidFill>
                  <a:schemeClr val="bg1"/>
                </a:solidFill>
              </a:rPr>
              <a:t>Time Spent</a:t>
            </a:r>
          </a:p>
          <a:p>
            <a:pPr marL="285750" lvl="1" indent="-285750">
              <a:lnSpc>
                <a:spcPct val="200000"/>
              </a:lnSpc>
              <a:buFont typeface="Arial" panose="020B0604020202020204" pitchFamily="34" charset="0"/>
              <a:buChar char="•"/>
            </a:pPr>
            <a:r>
              <a:rPr lang="en-US" dirty="0" smtClean="0">
                <a:solidFill>
                  <a:schemeClr val="bg1"/>
                </a:solidFill>
              </a:rPr>
              <a:t>Time Period</a:t>
            </a:r>
            <a:endParaRPr lang="en-IN"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40"/>
                                        </p:tgtEl>
                                        <p:attrNameLst>
                                          <p:attrName>style.visibility</p:attrName>
                                        </p:attrNameLst>
                                      </p:cBhvr>
                                      <p:to>
                                        <p:strVal val="visible"/>
                                      </p:to>
                                    </p:set>
                                    <p:animEffect transition="in" filter="barn(inVertical)">
                                      <p:cBhvr>
                                        <p:cTn id="7" dur="500"/>
                                        <p:tgtEl>
                                          <p:spTgt spid="11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41"/>
                                        </p:tgtEl>
                                        <p:attrNameLst>
                                          <p:attrName>style.visibility</p:attrName>
                                        </p:attrNameLst>
                                      </p:cBhvr>
                                      <p:to>
                                        <p:strVal val="visible"/>
                                      </p:to>
                                    </p:set>
                                    <p:animEffect transition="in" filter="wipe(down)">
                                      <p:cBhvr>
                                        <p:cTn id="12" dur="500"/>
                                        <p:tgtEl>
                                          <p:spTgt spid="114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circle(in)">
                                      <p:cBhvr>
                                        <p:cTn id="17" dur="2000"/>
                                        <p:tgtEl>
                                          <p:spTgt spid="7">
                                            <p:txEl>
                                              <p:pRg st="0" end="0"/>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circle(in)">
                                      <p:cBhvr>
                                        <p:cTn id="20" dur="2000"/>
                                        <p:tgtEl>
                                          <p:spTgt spid="7">
                                            <p:txEl>
                                              <p:pRg st="1" end="1"/>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circle(in)">
                                      <p:cBhvr>
                                        <p:cTn id="23" dur="2000"/>
                                        <p:tgtEl>
                                          <p:spTgt spid="7">
                                            <p:txEl>
                                              <p:pRg st="2" end="2"/>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7">
                                            <p:txEl>
                                              <p:pRg st="3" end="3"/>
                                            </p:txEl>
                                          </p:spTgt>
                                        </p:tgtEl>
                                        <p:attrNameLst>
                                          <p:attrName>style.visibility</p:attrName>
                                        </p:attrNameLst>
                                      </p:cBhvr>
                                      <p:to>
                                        <p:strVal val="visible"/>
                                      </p:to>
                                    </p:set>
                                    <p:animEffect transition="in" filter="circle(in)">
                                      <p:cBhvr>
                                        <p:cTn id="26" dur="2000"/>
                                        <p:tgtEl>
                                          <p:spTgt spid="7">
                                            <p:txEl>
                                              <p:pRg st="3" end="3"/>
                                            </p:txEl>
                                          </p:spTgt>
                                        </p:tgtEl>
                                      </p:cBhvr>
                                    </p:animEffect>
                                  </p:childTnLst>
                                </p:cTn>
                              </p:par>
                              <p:par>
                                <p:cTn id="27" presetID="6" presetClass="entr" presetSubtype="16" fill="hold"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Effect transition="in" filter="circle(in)">
                                      <p:cBhvr>
                                        <p:cTn id="29" dur="2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0" grpId="0"/>
      <p:bldP spid="1141" grpId="0"/>
    </p:bldLst>
  </p:timing>
</p:sld>
</file>

<file path=ppt/theme/theme1.xml><?xml version="1.0" encoding="utf-8"?>
<a:theme xmlns:a="http://schemas.openxmlformats.org/drawingml/2006/main" name="Online Retail Branding Guidelines by Slidesgo">
  <a:themeElements>
    <a:clrScheme name="Simple Light">
      <a:dk1>
        <a:srgbClr val="79C8BB"/>
      </a:dk1>
      <a:lt1>
        <a:srgbClr val="FBEFD7"/>
      </a:lt1>
      <a:dk2>
        <a:srgbClr val="447B72"/>
      </a:dk2>
      <a:lt2>
        <a:srgbClr val="FA8E61"/>
      </a:lt2>
      <a:accent1>
        <a:srgbClr val="447B72"/>
      </a:accent1>
      <a:accent2>
        <a:srgbClr val="FA8E61"/>
      </a:accent2>
      <a:accent3>
        <a:srgbClr val="F2CA4F"/>
      </a:accent3>
      <a:accent4>
        <a:srgbClr val="FBEFD7"/>
      </a:accent4>
      <a:accent5>
        <a:srgbClr val="234943"/>
      </a:accent5>
      <a:accent6>
        <a:srgbClr val="F6DB85"/>
      </a:accent6>
      <a:hlink>
        <a:srgbClr val="447B7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TotalTime>
  <Words>1059</Words>
  <Application>Microsoft Office PowerPoint</Application>
  <PresentationFormat>On-screen Show (16:9)</PresentationFormat>
  <Paragraphs>96</Paragraphs>
  <Slides>19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Josefin Sans</vt:lpstr>
      <vt:lpstr>Arial</vt:lpstr>
      <vt:lpstr>Cambria</vt:lpstr>
      <vt:lpstr>Catamaran</vt:lpstr>
      <vt:lpstr>Online Retail Branding Guidelines by Slidesgo</vt:lpstr>
      <vt:lpstr>AD CLICK PREDICTION USING LOGISTIC REGRESSION</vt:lpstr>
      <vt:lpstr>CONTENTS</vt:lpstr>
      <vt:lpstr>OBJECTIVE OF THE ANALYSIS</vt:lpstr>
      <vt:lpstr>DEPENDENT VARIABLE</vt:lpstr>
      <vt:lpstr>INDEPENDENT VARIABLES</vt:lpstr>
      <vt:lpstr>Relationship Between Dependent and Independent Variables</vt:lpstr>
      <vt:lpstr>PowerPoint Presentation</vt:lpstr>
      <vt:lpstr>PowerPoint Presentation</vt:lpstr>
      <vt:lpstr>SIGNIFICANT VARIABLES</vt:lpstr>
      <vt:lpstr>STATISTICALLY INSIGNIFICANT VARIABLES</vt:lpstr>
      <vt:lpstr>How The Significant Variables Affect The Dependent Variable</vt:lpstr>
      <vt:lpstr>PowerPoint Presentation</vt:lpstr>
      <vt:lpstr>GRAPHICAL REPRESENTATION OF SIGNIFICANT VARIABLES</vt:lpstr>
      <vt:lpstr>PowerPoint Presentation</vt:lpstr>
      <vt:lpstr>RESULTS OBTAINED</vt:lpstr>
      <vt:lpstr>PowerPoint Presentation</vt:lpstr>
      <vt:lpstr>UNDERSTANDING  THE RELATIONSHIP BETWEEN VARIABLES</vt:lpstr>
      <vt:lpstr>BUSINESS RECOMMENDATIONS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 CLICK PREDICTION USING LOGISTIC REGRESSION</dc:title>
  <dc:creator>Imon</dc:creator>
  <cp:lastModifiedBy>Imon</cp:lastModifiedBy>
  <cp:revision>33</cp:revision>
  <dcterms:modified xsi:type="dcterms:W3CDTF">2021-06-17T18:11:33Z</dcterms:modified>
</cp:coreProperties>
</file>