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76575"/>
            <a:ext cx="6477000" cy="555626"/>
          </a:xfrm>
          <a:prstGeom prst="rect">
            <a:avLst/>
          </a:prstGeom>
        </p:spPr>
        <p:txBody>
          <a:bodyPr lIns="102409" tIns="51205" rIns="102409" bIns="51205">
            <a:noAutofit/>
          </a:bodyPr>
          <a:lstStyle>
            <a:lvl1pPr algn="l">
              <a:lnSpc>
                <a:spcPct val="75000"/>
              </a:lnSpc>
              <a:defRPr sz="4000" b="1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625437"/>
            <a:ext cx="6477000" cy="1219200"/>
          </a:xfrm>
        </p:spPr>
        <p:txBody>
          <a:bodyPr>
            <a:noAutofit/>
          </a:bodyPr>
          <a:lstStyle>
            <a:lvl1pPr>
              <a:lnSpc>
                <a:spcPct val="75000"/>
              </a:lnSpc>
              <a:defRPr sz="4000" b="0" cap="all">
                <a:latin typeface="Avenir LT Std 35 Ligh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707833"/>
            <a:ext cx="6477000" cy="5720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 b="1" kern="0" cap="all" spc="179" baseline="0">
                <a:solidFill>
                  <a:schemeClr val="accent3"/>
                </a:solidFill>
                <a:latin typeface="Avenir LT Std 95 Black"/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4303" y="5983942"/>
            <a:ext cx="7639396" cy="290861"/>
            <a:chOff x="838200" y="6781801"/>
            <a:chExt cx="8229600" cy="329642"/>
          </a:xfrm>
        </p:grpSpPr>
        <p:pic>
          <p:nvPicPr>
            <p:cNvPr id="29" name="Picture 28" descr="6logo_lockup_GREY_EVEN_01.2016.png"/>
            <p:cNvPicPr>
              <a:picLocks noChangeAspect="1"/>
            </p:cNvPicPr>
            <p:nvPr userDrawn="1"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6781801"/>
              <a:ext cx="8229600" cy="329642"/>
            </a:xfrm>
            <a:prstGeom prst="rect">
              <a:avLst/>
            </a:prstGeom>
          </p:spPr>
        </p:pic>
        <p:pic>
          <p:nvPicPr>
            <p:cNvPr id="30" name="Picture 29" descr="6logo_lockup_GREY_EVEN_01.2016.png"/>
            <p:cNvPicPr>
              <a:picLocks noChangeAspect="1"/>
            </p:cNvPicPr>
            <p:nvPr userDrawn="1"/>
          </p:nvPicPr>
          <p:blipFill rotWithShape="1"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6" t="15411" r="16152"/>
            <a:stretch/>
          </p:blipFill>
          <p:spPr>
            <a:xfrm>
              <a:off x="6764867" y="6832600"/>
              <a:ext cx="973666" cy="278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06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78C8A875-A6FF-4CC8-A145-D7496C679D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11941"/>
            <a:ext cx="6477000" cy="555626"/>
          </a:xfrm>
        </p:spPr>
        <p:txBody>
          <a:bodyPr>
            <a:noAutofit/>
          </a:bodyPr>
          <a:lstStyle/>
          <a:p>
            <a:pPr>
              <a:lnSpc>
                <a:spcPts val="3410"/>
              </a:lnSpc>
            </a:pPr>
            <a:r>
              <a:rPr lang="en-US" dirty="0"/>
              <a:t>GP US Discount Sensitivity GBM model performance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January 2017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7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AUC Curve after ensemble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0" y="990600"/>
            <a:ext cx="4620220" cy="381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4343400" cy="381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257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AUC by median ensemble 0.7977077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5257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AUC by mean ensemble 0.7977377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Cumulative Gain Chart and lift chart after ensemble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914400"/>
            <a:ext cx="4191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0" y="914400"/>
            <a:ext cx="419805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7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1" y="3657600"/>
            <a:ext cx="419805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72" y="3581400"/>
            <a:ext cx="432152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4400" y="63216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BAU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rate 0.1634871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rition_Models _ ExecPresentation - v1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Attrition_Models _ ExecPresentation - v1</Template>
  <TotalTime>51</TotalTime>
  <Words>36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Attrition_Models _ ExecPresentation - v1</vt:lpstr>
      <vt:lpstr>GP US Discount Sensitivity GBM model performance</vt:lpstr>
      <vt:lpstr>AUC Curve after ensemble </vt:lpstr>
      <vt:lpstr>Cumulative Gain Chart and lift chart after ensemble 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US Discount Sensitivity GBM model performance</dc:title>
  <dc:creator>Mithun Ghosh</dc:creator>
  <cp:lastModifiedBy>Mithun Ghosh</cp:lastModifiedBy>
  <cp:revision>5</cp:revision>
  <dcterms:created xsi:type="dcterms:W3CDTF">2017-01-19T14:54:15Z</dcterms:created>
  <dcterms:modified xsi:type="dcterms:W3CDTF">2017-01-20T06:28:15Z</dcterms:modified>
</cp:coreProperties>
</file>