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6"/>
  </p:notesMasterIdLst>
  <p:handoutMasterIdLst>
    <p:handoutMasterId r:id="rId7"/>
  </p:handoutMasterIdLst>
  <p:sldIdLst>
    <p:sldId id="659" r:id="rId2"/>
    <p:sldId id="790" r:id="rId3"/>
    <p:sldId id="791" r:id="rId4"/>
    <p:sldId id="785" r:id="rId5"/>
  </p:sldIdLst>
  <p:sldSz cx="9144000" cy="5143500" type="screen16x9"/>
  <p:notesSz cx="7010400" cy="9296400"/>
  <p:custDataLst>
    <p:tags r:id="rId8"/>
  </p:custDataLst>
  <p:defaultText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1">
          <p15:clr>
            <a:srgbClr val="A4A3A4"/>
          </p15:clr>
        </p15:guide>
        <p15:guide id="2" orient="horz" pos="758">
          <p15:clr>
            <a:srgbClr val="A4A3A4"/>
          </p15:clr>
        </p15:guide>
        <p15:guide id="3" orient="horz" pos="1668">
          <p15:clr>
            <a:srgbClr val="A4A3A4"/>
          </p15:clr>
        </p15:guide>
        <p15:guide id="4" orient="horz" pos="107">
          <p15:clr>
            <a:srgbClr val="A4A3A4"/>
          </p15:clr>
        </p15:guide>
        <p15:guide id="5" orient="horz" pos="3108">
          <p15:clr>
            <a:srgbClr val="A4A3A4"/>
          </p15:clr>
        </p15:guide>
        <p15:guide id="6" orient="horz" pos="2483">
          <p15:clr>
            <a:srgbClr val="A4A3A4"/>
          </p15:clr>
        </p15:guide>
        <p15:guide id="7" orient="horz" pos="337">
          <p15:clr>
            <a:srgbClr val="A4A3A4"/>
          </p15:clr>
        </p15:guide>
        <p15:guide id="8" orient="horz" pos="1889">
          <p15:clr>
            <a:srgbClr val="A4A3A4"/>
          </p15:clr>
        </p15:guide>
        <p15:guide id="9" pos="298">
          <p15:clr>
            <a:srgbClr val="A4A3A4"/>
          </p15:clr>
        </p15:guide>
        <p15:guide id="10" pos="1897">
          <p15:clr>
            <a:srgbClr val="A4A3A4"/>
          </p15:clr>
        </p15:guide>
        <p15:guide id="11" pos="3312">
          <p15:clr>
            <a:srgbClr val="A4A3A4"/>
          </p15:clr>
        </p15:guide>
        <p15:guide id="12" pos="5495">
          <p15:clr>
            <a:srgbClr val="A4A3A4"/>
          </p15:clr>
        </p15:guide>
        <p15:guide id="13" pos="5383">
          <p15:clr>
            <a:srgbClr val="A4A3A4"/>
          </p15:clr>
        </p15:guide>
        <p15:guide id="14" pos="3648">
          <p15:clr>
            <a:srgbClr val="A4A3A4"/>
          </p15:clr>
        </p15:guide>
        <p15:guide id="15" orient="horz" pos="708">
          <p15:clr>
            <a:srgbClr val="A4A3A4"/>
          </p15:clr>
        </p15:guide>
        <p15:guide id="16" pos="290">
          <p15:clr>
            <a:srgbClr val="A4A3A4"/>
          </p15:clr>
        </p15:guide>
        <p15:guide id="17" pos="5482">
          <p15:clr>
            <a:srgbClr val="A4A3A4"/>
          </p15:clr>
        </p15:guide>
        <p15:guide id="18" orient="horz" pos="2951">
          <p15:clr>
            <a:srgbClr val="A4A3A4"/>
          </p15:clr>
        </p15:guide>
        <p15:guide id="19" orient="horz" pos="1684">
          <p15:clr>
            <a:srgbClr val="A4A3A4"/>
          </p15:clr>
        </p15:guide>
        <p15:guide id="20" orient="horz" pos="138">
          <p15:clr>
            <a:srgbClr val="A4A3A4"/>
          </p15:clr>
        </p15:guide>
        <p15:guide id="21" pos="5519">
          <p15:clr>
            <a:srgbClr val="A4A3A4"/>
          </p15:clr>
        </p15:guide>
        <p15:guide id="22" pos="9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d Rhodes" initials="BR"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BEB"/>
    <a:srgbClr val="FDFDFD"/>
    <a:srgbClr val="B5EA9A"/>
    <a:srgbClr val="E6E6E6"/>
    <a:srgbClr val="DEE4EE"/>
    <a:srgbClr val="DFE5EF"/>
    <a:srgbClr val="FC9A2D"/>
    <a:srgbClr val="FFFFFF"/>
    <a:srgbClr val="FAAF8E"/>
    <a:srgbClr val="FCB6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941" autoAdjust="0"/>
    <p:restoredTop sz="96625" autoAdjust="0"/>
  </p:normalViewPr>
  <p:slideViewPr>
    <p:cSldViewPr snapToGrid="0" showGuides="1">
      <p:cViewPr varScale="1">
        <p:scale>
          <a:sx n="96" d="100"/>
          <a:sy n="96" d="100"/>
        </p:scale>
        <p:origin x="1086" y="72"/>
      </p:cViewPr>
      <p:guideLst>
        <p:guide orient="horz" pos="1781"/>
        <p:guide orient="horz" pos="758"/>
        <p:guide orient="horz" pos="1668"/>
        <p:guide orient="horz" pos="107"/>
        <p:guide orient="horz" pos="3108"/>
        <p:guide orient="horz" pos="2483"/>
        <p:guide orient="horz" pos="337"/>
        <p:guide orient="horz" pos="1889"/>
        <p:guide pos="298"/>
        <p:guide pos="1897"/>
        <p:guide pos="3312"/>
        <p:guide pos="5495"/>
        <p:guide pos="5383"/>
        <p:guide pos="3648"/>
        <p:guide orient="horz" pos="708"/>
        <p:guide pos="290"/>
        <p:guide pos="5482"/>
        <p:guide orient="horz" pos="2951"/>
        <p:guide orient="horz" pos="1684"/>
        <p:guide orient="horz" pos="138"/>
        <p:guide pos="5519"/>
        <p:guide pos="932"/>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notesViewPr>
    <p:cSldViewPr snapToGrid="0" showGuides="1">
      <p:cViewPr varScale="1">
        <p:scale>
          <a:sx n="58" d="100"/>
          <a:sy n="58" d="100"/>
        </p:scale>
        <p:origin x="-1099" y="-67"/>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latin typeface="Avenir LT Std 35 Light"/>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4324FDB-0419-4D6F-A685-8F4C92A72D33}" type="datetimeFigureOut">
              <a:rPr lang="en-US" smtClean="0">
                <a:latin typeface="Avenir LT Std 35 Light"/>
              </a:rPr>
              <a:pPr/>
              <a:t>7/10/2017</a:t>
            </a:fld>
            <a:endParaRPr lang="en-US" dirty="0">
              <a:latin typeface="Avenir LT Std 35 Light"/>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latin typeface="Avenir LT Std 35 Light"/>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A4F548AF-9D1B-4FA7-A072-23DB0BA1B20E}" type="slidenum">
              <a:rPr lang="en-US" smtClean="0">
                <a:latin typeface="Avenir LT Std 35 Light"/>
              </a:rPr>
              <a:pPr/>
              <a:t>‹#›</a:t>
            </a:fld>
            <a:endParaRPr lang="en-US" dirty="0">
              <a:latin typeface="Avenir LT Std 35 Light"/>
            </a:endParaRPr>
          </a:p>
        </p:txBody>
      </p:sp>
    </p:spTree>
    <p:extLst>
      <p:ext uri="{BB962C8B-B14F-4D97-AF65-F5344CB8AC3E}">
        <p14:creationId xmlns:p14="http://schemas.microsoft.com/office/powerpoint/2010/main" val="309707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Avenir LT Std 35 Light"/>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Avenir LT Std 35 Light"/>
              </a:defRPr>
            </a:lvl1pPr>
          </a:lstStyle>
          <a:p>
            <a:fld id="{8A01F283-6A2C-4BDA-B0E6-041D901AB7CE}" type="datetimeFigureOut">
              <a:rPr lang="en-GB" smtClean="0"/>
              <a:pPr/>
              <a:t>10/07/2017</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atin typeface="Avenir LT Std 35 Light"/>
              </a:defRPr>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atin typeface="Avenir LT Std 35 Light"/>
              </a:defRPr>
            </a:lvl1pPr>
          </a:lstStyle>
          <a:p>
            <a:fld id="{2A45E9E0-E2DF-455A-8CF0-BA7CD71D5857}" type="slidenum">
              <a:rPr lang="en-GB" smtClean="0"/>
              <a:pPr/>
              <a:t>‹#›</a:t>
            </a:fld>
            <a:endParaRPr lang="en-GB" dirty="0"/>
          </a:p>
        </p:txBody>
      </p:sp>
    </p:spTree>
    <p:extLst>
      <p:ext uri="{BB962C8B-B14F-4D97-AF65-F5344CB8AC3E}">
        <p14:creationId xmlns:p14="http://schemas.microsoft.com/office/powerpoint/2010/main" val="1707239443"/>
      </p:ext>
    </p:extLst>
  </p:cSld>
  <p:clrMap bg1="lt1" tx1="dk1" bg2="lt2" tx2="dk2" accent1="accent1" accent2="accent2" accent3="accent3" accent4="accent4" accent5="accent5" accent6="accent6" hlink="hlink" folHlink="folHlink"/>
  <p:notesStyle>
    <a:lvl1pPr marL="0" algn="l" defTabSz="914306" rtl="0" eaLnBrk="1" latinLnBrk="0" hangingPunct="1">
      <a:defRPr sz="1200" kern="1200">
        <a:solidFill>
          <a:schemeClr val="tx1"/>
        </a:solidFill>
        <a:latin typeface="Avenir LT Std 35 Light"/>
        <a:ea typeface="+mn-ea"/>
        <a:cs typeface="+mn-cs"/>
      </a:defRPr>
    </a:lvl1pPr>
    <a:lvl2pPr marL="457154" algn="l" defTabSz="914306" rtl="0" eaLnBrk="1" latinLnBrk="0" hangingPunct="1">
      <a:defRPr sz="1200" kern="1200">
        <a:solidFill>
          <a:schemeClr val="tx1"/>
        </a:solidFill>
        <a:latin typeface="Avenir LT Std 35 Light"/>
        <a:ea typeface="+mn-ea"/>
        <a:cs typeface="+mn-cs"/>
      </a:defRPr>
    </a:lvl2pPr>
    <a:lvl3pPr marL="914306" algn="l" defTabSz="914306" rtl="0" eaLnBrk="1" latinLnBrk="0" hangingPunct="1">
      <a:defRPr sz="1200" kern="1200">
        <a:solidFill>
          <a:schemeClr val="tx1"/>
        </a:solidFill>
        <a:latin typeface="Avenir LT Std 35 Light"/>
        <a:ea typeface="+mn-ea"/>
        <a:cs typeface="+mn-cs"/>
      </a:defRPr>
    </a:lvl3pPr>
    <a:lvl4pPr marL="1371460" algn="l" defTabSz="914306" rtl="0" eaLnBrk="1" latinLnBrk="0" hangingPunct="1">
      <a:defRPr sz="1200" kern="1200">
        <a:solidFill>
          <a:schemeClr val="tx1"/>
        </a:solidFill>
        <a:latin typeface="Avenir LT Std 35 Light"/>
        <a:ea typeface="+mn-ea"/>
        <a:cs typeface="+mn-cs"/>
      </a:defRPr>
    </a:lvl4pPr>
    <a:lvl5pPr marL="1828612" algn="l" defTabSz="914306" rtl="0" eaLnBrk="1" latinLnBrk="0" hangingPunct="1">
      <a:defRPr sz="1200" kern="1200">
        <a:solidFill>
          <a:schemeClr val="tx1"/>
        </a:solidFill>
        <a:latin typeface="Avenir LT Std 35 Light"/>
        <a:ea typeface="+mn-ea"/>
        <a:cs typeface="+mn-cs"/>
      </a:defRPr>
    </a:lvl5pPr>
    <a:lvl6pPr marL="2285766" algn="l" defTabSz="914306" rtl="0" eaLnBrk="1" latinLnBrk="0" hangingPunct="1">
      <a:defRPr sz="1200" kern="1200">
        <a:solidFill>
          <a:schemeClr val="tx1"/>
        </a:solidFill>
        <a:latin typeface="+mn-lt"/>
        <a:ea typeface="+mn-ea"/>
        <a:cs typeface="+mn-cs"/>
      </a:defRPr>
    </a:lvl6pPr>
    <a:lvl7pPr marL="2742919" algn="l" defTabSz="914306" rtl="0" eaLnBrk="1" latinLnBrk="0" hangingPunct="1">
      <a:defRPr sz="1200" kern="1200">
        <a:solidFill>
          <a:schemeClr val="tx1"/>
        </a:solidFill>
        <a:latin typeface="+mn-lt"/>
        <a:ea typeface="+mn-ea"/>
        <a:cs typeface="+mn-cs"/>
      </a:defRPr>
    </a:lvl7pPr>
    <a:lvl8pPr marL="3200072" algn="l" defTabSz="914306" rtl="0" eaLnBrk="1" latinLnBrk="0" hangingPunct="1">
      <a:defRPr sz="1200" kern="1200">
        <a:solidFill>
          <a:schemeClr val="tx1"/>
        </a:solidFill>
        <a:latin typeface="+mn-lt"/>
        <a:ea typeface="+mn-ea"/>
        <a:cs typeface="+mn-cs"/>
      </a:defRPr>
    </a:lvl8pPr>
    <a:lvl9pPr marL="3657226" algn="l" defTabSz="91430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45E9E0-E2DF-455A-8CF0-BA7CD71D5857}"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6841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45E9E0-E2DF-455A-8CF0-BA7CD71D5857}"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772199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6.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sp>
        <p:nvSpPr>
          <p:cNvPr id="18" name="Title 1"/>
          <p:cNvSpPr>
            <a:spLocks noGrp="1"/>
          </p:cNvSpPr>
          <p:nvPr>
            <p:ph type="ctrTitle" hasCustomPrompt="1"/>
          </p:nvPr>
        </p:nvSpPr>
        <p:spPr>
          <a:xfrm>
            <a:off x="685800" y="2186801"/>
            <a:ext cx="6597502" cy="1121550"/>
          </a:xfrm>
          <a:prstGeom prst="rect">
            <a:avLst/>
          </a:prstGeom>
        </p:spPr>
        <p:txBody>
          <a:bodyPr lIns="0" tIns="0" rIns="0" bIns="0">
            <a:noAutofit/>
          </a:bodyPr>
          <a:lstStyle>
            <a:lvl1pPr algn="l">
              <a:lnSpc>
                <a:spcPct val="100000"/>
              </a:lnSpc>
              <a:defRPr sz="4400" b="0" cap="all">
                <a:solidFill>
                  <a:schemeClr val="accent2"/>
                </a:solidFill>
                <a:latin typeface="Avenir LT Std 95 Black"/>
              </a:defRPr>
            </a:lvl1pPr>
          </a:lstStyle>
          <a:p>
            <a:r>
              <a:rPr lang="en-GB"/>
              <a:t>CLICK TO EDIT</a:t>
            </a:r>
            <a:endParaRPr lang="en-GB" dirty="0"/>
          </a:p>
        </p:txBody>
      </p:sp>
      <p:sp>
        <p:nvSpPr>
          <p:cNvPr id="19" name="Subtitle 2"/>
          <p:cNvSpPr>
            <a:spLocks noGrp="1"/>
          </p:cNvSpPr>
          <p:nvPr>
            <p:ph type="subTitle" idx="1" hasCustomPrompt="1"/>
          </p:nvPr>
        </p:nvSpPr>
        <p:spPr>
          <a:xfrm>
            <a:off x="695325" y="3692100"/>
            <a:ext cx="6477000" cy="429050"/>
          </a:xfrm>
          <a:prstGeom prst="rect">
            <a:avLst/>
          </a:prstGeom>
        </p:spPr>
        <p:txBody>
          <a:bodyPr lIns="0" tIns="0" rIns="0" bIns="0">
            <a:normAutofit/>
          </a:bodyPr>
          <a:lstStyle>
            <a:lvl1pPr marL="0" indent="0" algn="l">
              <a:buNone/>
              <a:defRPr sz="900" b="0" kern="0" cap="all" spc="200" baseline="0">
                <a:solidFill>
                  <a:schemeClr val="accent3"/>
                </a:solidFill>
                <a:latin typeface="Avenir LT Std 95 Black"/>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en-GB"/>
              <a:t>CLICK TO EDIT MASTER SUBTITLE STYLE</a:t>
            </a:r>
            <a:endParaRPr lang="en-GB" dirty="0"/>
          </a:p>
        </p:txBody>
      </p:sp>
      <p:sp>
        <p:nvSpPr>
          <p:cNvPr id="5" name="Text Placeholder 4"/>
          <p:cNvSpPr>
            <a:spLocks noGrp="1"/>
          </p:cNvSpPr>
          <p:nvPr>
            <p:ph type="body" sz="quarter" idx="10" hasCustomPrompt="1"/>
          </p:nvPr>
        </p:nvSpPr>
        <p:spPr>
          <a:xfrm>
            <a:off x="685800" y="774700"/>
            <a:ext cx="6597502" cy="1377950"/>
          </a:xfrm>
          <a:prstGeom prst="rect">
            <a:avLst/>
          </a:prstGeom>
        </p:spPr>
        <p:txBody>
          <a:bodyPr lIns="0" tIns="0" rIns="0" bIns="0" anchor="b">
            <a:noAutofit/>
          </a:bodyPr>
          <a:lstStyle>
            <a:lvl1pPr>
              <a:lnSpc>
                <a:spcPct val="100000"/>
              </a:lnSpc>
              <a:spcBef>
                <a:spcPts val="0"/>
              </a:spcBef>
              <a:defRPr sz="4400" b="0" cap="all">
                <a:solidFill>
                  <a:schemeClr val="accent1"/>
                </a:solidFill>
                <a:latin typeface="Avenir LT Std 35 Light"/>
              </a:defRPr>
            </a:lvl1pPr>
          </a:lstStyle>
          <a:p>
            <a:pPr lvl="0"/>
            <a:r>
              <a:rPr lang="en-GB"/>
              <a:t>CLICK TO EDIT</a:t>
            </a:r>
            <a:endParaRPr lang="en-GB" dirty="0"/>
          </a:p>
        </p:txBody>
      </p:sp>
      <p:grpSp>
        <p:nvGrpSpPr>
          <p:cNvPr id="2" name="Group 5"/>
          <p:cNvGrpSpPr/>
          <p:nvPr userDrawn="1"/>
        </p:nvGrpSpPr>
        <p:grpSpPr>
          <a:xfrm>
            <a:off x="7514711" y="577850"/>
            <a:ext cx="1050204" cy="4114800"/>
            <a:chOff x="7637827" y="577850"/>
            <a:chExt cx="1050204" cy="4114800"/>
          </a:xfrm>
        </p:grpSpPr>
        <p:pic>
          <p:nvPicPr>
            <p:cNvPr id="20" name="Picture 19" descr="6logo_lockup_GREY_EVEN_VERT_01.2016.png"/>
            <p:cNvPicPr>
              <a:picLocks noChangeAspect="1"/>
            </p:cNvPicPr>
            <p:nvPr userDrawn="1"/>
          </p:nvPicPr>
          <p:blipFill>
            <a:blip r:embed="rId2" cstate="email">
              <a:alphaModFix amt="81000"/>
              <a:extLst>
                <a:ext uri="{28A0092B-C50C-407E-A947-70E740481C1C}">
                  <a14:useLocalDpi xmlns:a14="http://schemas.microsoft.com/office/drawing/2010/main"/>
                </a:ext>
              </a:extLst>
            </a:blip>
            <a:stretch>
              <a:fillRect/>
            </a:stretch>
          </p:blipFill>
          <p:spPr>
            <a:xfrm>
              <a:off x="7637827" y="577850"/>
              <a:ext cx="1050204" cy="4114800"/>
            </a:xfrm>
            <a:prstGeom prst="rect">
              <a:avLst/>
            </a:prstGeom>
          </p:spPr>
        </p:pic>
        <p:pic>
          <p:nvPicPr>
            <p:cNvPr id="21" name="Picture 20" descr="6logo_lockup_GREY_EVEN_VERT_01.2016.png"/>
            <p:cNvPicPr>
              <a:picLocks noChangeAspect="1"/>
            </p:cNvPicPr>
            <p:nvPr userDrawn="1"/>
          </p:nvPicPr>
          <p:blipFill rotWithShape="1">
            <a:blip r:embed="rId3" cstate="email">
              <a:alphaModFix amt="81000"/>
              <a:extLst>
                <a:ext uri="{28A0092B-C50C-407E-A947-70E740481C1C}">
                  <a14:useLocalDpi xmlns:a14="http://schemas.microsoft.com/office/drawing/2010/main"/>
                </a:ext>
              </a:extLst>
            </a:blip>
            <a:srcRect/>
            <a:stretch/>
          </p:blipFill>
          <p:spPr>
            <a:xfrm>
              <a:off x="7637827" y="3587750"/>
              <a:ext cx="1050204" cy="400050"/>
            </a:xfrm>
            <a:prstGeom prst="rect">
              <a:avLst/>
            </a:prstGeom>
          </p:spPr>
        </p:pic>
      </p:grpSp>
    </p:spTree>
    <p:extLst>
      <p:ext uri="{BB962C8B-B14F-4D97-AF65-F5344CB8AC3E}">
        <p14:creationId xmlns:p14="http://schemas.microsoft.com/office/powerpoint/2010/main" val="273283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 Columns content">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2003" name="think-cell Slide" r:id="rId4" imgW="572" imgH="572" progId="TCLayout.ActiveDocument.1">
                  <p:embed/>
                </p:oleObj>
              </mc:Choice>
              <mc:Fallback>
                <p:oleObj name="think-cell Slide" r:id="rId4" imgW="572" imgH="572"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Placeholder 2"/>
          <p:cNvSpPr>
            <a:spLocks noGrp="1"/>
          </p:cNvSpPr>
          <p:nvPr>
            <p:ph type="body" sz="quarter" idx="10" hasCustomPrompt="1"/>
          </p:nvPr>
        </p:nvSpPr>
        <p:spPr>
          <a:xfrm>
            <a:off x="381000" y="569913"/>
            <a:ext cx="8380413" cy="761188"/>
          </a:xfrm>
          <a:prstGeom prst="rect">
            <a:avLst/>
          </a:prstGeom>
        </p:spPr>
        <p:txBody>
          <a:bodyPr lIns="0" tIns="0" rIns="0" bIns="0">
            <a:noAutofit/>
          </a:bodyPr>
          <a:lstStyle>
            <a:lvl1pPr>
              <a:lnSpc>
                <a:spcPct val="100000"/>
              </a:lnSpc>
              <a:spcBef>
                <a:spcPts val="0"/>
              </a:spcBef>
              <a:defRPr sz="2400" b="0" cap="all">
                <a:solidFill>
                  <a:schemeClr val="accent2"/>
                </a:solidFill>
                <a:latin typeface="Avenir LT Std 95 Black"/>
              </a:defRPr>
            </a:lvl1pPr>
          </a:lstStyle>
          <a:p>
            <a:pPr lvl="0"/>
            <a:r>
              <a:rPr lang="en-GB"/>
              <a:t>CLICK TO EDIT MASTER TEXT STYLES</a:t>
            </a:r>
            <a:endParaRPr lang="en-GB" dirty="0"/>
          </a:p>
        </p:txBody>
      </p:sp>
      <p:sp>
        <p:nvSpPr>
          <p:cNvPr id="9" name="Title 1"/>
          <p:cNvSpPr>
            <a:spLocks noGrp="1"/>
          </p:cNvSpPr>
          <p:nvPr>
            <p:ph type="title" hasCustomPrompt="1"/>
          </p:nvPr>
        </p:nvSpPr>
        <p:spPr>
          <a:xfrm>
            <a:off x="381000" y="169863"/>
            <a:ext cx="8380413" cy="400050"/>
          </a:xfrm>
          <a:prstGeom prst="rect">
            <a:avLst/>
          </a:prstGeom>
        </p:spPr>
        <p:txBody>
          <a:bodyPr lIns="0" tIns="0" rIns="0" bIns="0">
            <a:noAutofit/>
          </a:bodyPr>
          <a:lstStyle>
            <a:lvl1pPr algn="l">
              <a:lnSpc>
                <a:spcPct val="100000"/>
              </a:lnSpc>
              <a:spcBef>
                <a:spcPts val="0"/>
              </a:spcBef>
              <a:defRPr sz="2400" cap="all">
                <a:solidFill>
                  <a:schemeClr val="accent1"/>
                </a:solidFill>
                <a:latin typeface="Avenir LT Std 35 Light"/>
              </a:defRPr>
            </a:lvl1pPr>
          </a:lstStyle>
          <a:p>
            <a:r>
              <a:rPr lang="en-GB"/>
              <a:t>CLICK TO EDIT MASTER TITLE STYLE</a:t>
            </a:r>
            <a:endParaRPr lang="en-GB" dirty="0"/>
          </a:p>
        </p:txBody>
      </p:sp>
      <p:sp>
        <p:nvSpPr>
          <p:cNvPr id="19" name="Text Placeholder 18"/>
          <p:cNvSpPr>
            <a:spLocks noGrp="1"/>
          </p:cNvSpPr>
          <p:nvPr>
            <p:ph type="body" sz="quarter" idx="16" hasCustomPrompt="1"/>
          </p:nvPr>
        </p:nvSpPr>
        <p:spPr>
          <a:xfrm>
            <a:off x="381000" y="1428750"/>
            <a:ext cx="5375275" cy="304800"/>
          </a:xfrm>
        </p:spPr>
        <p:txBody>
          <a:bodyPr/>
          <a:lstStyle>
            <a:lvl1pPr>
              <a:defRPr sz="900" cap="all" baseline="0">
                <a:solidFill>
                  <a:srgbClr val="5A5D60"/>
                </a:solidFill>
                <a:latin typeface="Avenir LT Std 65 Medium" pitchFamily="34" charset="0"/>
              </a:defRPr>
            </a:lvl1pPr>
            <a:lvl2pPr>
              <a:defRPr sz="900">
                <a:solidFill>
                  <a:srgbClr val="5A5D60"/>
                </a:solidFill>
                <a:latin typeface="Avenir LT Std 65 Medium" pitchFamily="34" charset="0"/>
              </a:defRPr>
            </a:lvl2pPr>
            <a:lvl3pPr>
              <a:defRPr sz="900">
                <a:solidFill>
                  <a:srgbClr val="5A5D60"/>
                </a:solidFill>
                <a:latin typeface="Avenir LT Std 65 Medium" pitchFamily="34" charset="0"/>
              </a:defRPr>
            </a:lvl3pPr>
            <a:lvl4pPr>
              <a:defRPr sz="900">
                <a:solidFill>
                  <a:srgbClr val="5A5D60"/>
                </a:solidFill>
                <a:latin typeface="Avenir LT Std 65 Medium" pitchFamily="34" charset="0"/>
              </a:defRPr>
            </a:lvl4pPr>
            <a:lvl5pPr>
              <a:defRPr sz="900">
                <a:solidFill>
                  <a:srgbClr val="5A5D60"/>
                </a:solidFill>
                <a:latin typeface="Avenir LT Std 65 Medium" pitchFamily="34" charset="0"/>
              </a:defRPr>
            </a:lvl5pPr>
          </a:lstStyle>
          <a:p>
            <a:pPr lvl="0"/>
            <a:r>
              <a:rPr lang="en-GB"/>
              <a:t>CLICK TO EDIT MASTER TEXT STYLES</a:t>
            </a:r>
            <a:endParaRPr lang="en-GB" dirty="0"/>
          </a:p>
        </p:txBody>
      </p:sp>
      <p:sp>
        <p:nvSpPr>
          <p:cNvPr id="21" name="Text Placeholder 20"/>
          <p:cNvSpPr>
            <a:spLocks noGrp="1"/>
          </p:cNvSpPr>
          <p:nvPr>
            <p:ph type="body" sz="quarter" idx="17"/>
          </p:nvPr>
        </p:nvSpPr>
        <p:spPr>
          <a:xfrm>
            <a:off x="384176" y="1797051"/>
            <a:ext cx="4149725" cy="2826465"/>
          </a:xfrm>
        </p:spPr>
        <p:txBody>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3" name="Text Placeholder 22"/>
          <p:cNvSpPr>
            <a:spLocks noGrp="1"/>
          </p:cNvSpPr>
          <p:nvPr>
            <p:ph type="body" sz="quarter" idx="18"/>
          </p:nvPr>
        </p:nvSpPr>
        <p:spPr>
          <a:xfrm>
            <a:off x="4611688" y="1797051"/>
            <a:ext cx="4149725" cy="2826465"/>
          </a:xfrm>
        </p:spPr>
        <p:txBody>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4" name="Rectangle 23"/>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1" name="Text Placeholder 10"/>
          <p:cNvSpPr>
            <a:spLocks noGrp="1"/>
          </p:cNvSpPr>
          <p:nvPr>
            <p:ph type="body" sz="quarter" idx="19"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4" name="Text Placeholder 12"/>
          <p:cNvSpPr>
            <a:spLocks noGrp="1"/>
          </p:cNvSpPr>
          <p:nvPr>
            <p:ph type="body" sz="quarter" idx="20"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8" name="Text Placeholder 10"/>
          <p:cNvSpPr>
            <a:spLocks noGrp="1"/>
          </p:cNvSpPr>
          <p:nvPr>
            <p:ph type="body" sz="quarter" idx="21"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5453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81000" y="171450"/>
            <a:ext cx="8380413" cy="400050"/>
          </a:xfrm>
          <a:prstGeom prst="rect">
            <a:avLst/>
          </a:prstGeom>
        </p:spPr>
        <p:txBody>
          <a:bodyPr vert="horz" lIns="0" tIns="0" rIns="0" bIns="0">
            <a:noAutofit/>
          </a:bodyPr>
          <a:lstStyle>
            <a:lvl1pPr algn="l">
              <a:lnSpc>
                <a:spcPct val="100000"/>
              </a:lnSpc>
              <a:defRPr sz="2400" cap="all">
                <a:solidFill>
                  <a:schemeClr val="accent1"/>
                </a:solidFill>
                <a:latin typeface="Avenir LT Std 35 Light"/>
              </a:defRPr>
            </a:lvl1pPr>
          </a:lstStyle>
          <a:p>
            <a:r>
              <a:rPr lang="en-GB"/>
              <a:t>CLICK TO EDIT MASTER TITLE STYLE</a:t>
            </a:r>
            <a:endParaRPr lang="en-GB" dirty="0"/>
          </a:p>
        </p:txBody>
      </p:sp>
      <p:sp>
        <p:nvSpPr>
          <p:cNvPr id="3" name="Text Placeholder 2"/>
          <p:cNvSpPr>
            <a:spLocks noGrp="1"/>
          </p:cNvSpPr>
          <p:nvPr>
            <p:ph type="body" sz="quarter" idx="10" hasCustomPrompt="1"/>
          </p:nvPr>
        </p:nvSpPr>
        <p:spPr>
          <a:xfrm>
            <a:off x="381000" y="571500"/>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6" name="Text Placeholder 2"/>
          <p:cNvSpPr>
            <a:spLocks noGrp="1"/>
          </p:cNvSpPr>
          <p:nvPr>
            <p:ph type="body" sz="quarter" idx="11" hasCustomPrompt="1"/>
          </p:nvPr>
        </p:nvSpPr>
        <p:spPr>
          <a:xfrm>
            <a:off x="381000" y="1784017"/>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7" name="Text Placeholder 6"/>
          <p:cNvSpPr>
            <a:spLocks noGrp="1"/>
          </p:cNvSpPr>
          <p:nvPr>
            <p:ph type="body" sz="quarter" idx="12" hasCustomPrompt="1"/>
          </p:nvPr>
        </p:nvSpPr>
        <p:spPr>
          <a:xfrm>
            <a:off x="381000" y="1383967"/>
            <a:ext cx="8380413" cy="400050"/>
          </a:xfrm>
          <a:prstGeom prst="rect">
            <a:avLst/>
          </a:prstGeom>
        </p:spPr>
        <p:txBody>
          <a:bodyPr vert="horz" lIns="0" tIns="0" rIns="0" bIns="0">
            <a:noAutofit/>
          </a:bodyPr>
          <a:lstStyle>
            <a:lvl1pPr>
              <a:lnSpc>
                <a:spcPct val="100000"/>
              </a:lnSpc>
              <a:defRPr lang="en-US" sz="2400" b="0" kern="1200" cap="all" dirty="0">
                <a:solidFill>
                  <a:schemeClr val="accent1"/>
                </a:solidFill>
                <a:latin typeface="Avenir LT Std 35 Light"/>
                <a:ea typeface="+mj-ea"/>
                <a:cs typeface="+mj-cs"/>
              </a:defRPr>
            </a:lvl1pPr>
          </a:lstStyle>
          <a:p>
            <a:pPr lvl="0"/>
            <a:r>
              <a:rPr lang="en-GB"/>
              <a:t>CLICK TO EDIT</a:t>
            </a:r>
            <a:endParaRPr lang="en-GB" dirty="0"/>
          </a:p>
        </p:txBody>
      </p:sp>
      <p:sp>
        <p:nvSpPr>
          <p:cNvPr id="8" name="Text Placeholder 2"/>
          <p:cNvSpPr>
            <a:spLocks noGrp="1"/>
          </p:cNvSpPr>
          <p:nvPr>
            <p:ph type="body" sz="quarter" idx="13" hasCustomPrompt="1"/>
          </p:nvPr>
        </p:nvSpPr>
        <p:spPr>
          <a:xfrm>
            <a:off x="381000" y="2991991"/>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9" name="Text Placeholder 6"/>
          <p:cNvSpPr>
            <a:spLocks noGrp="1"/>
          </p:cNvSpPr>
          <p:nvPr>
            <p:ph type="body" sz="quarter" idx="14" hasCustomPrompt="1"/>
          </p:nvPr>
        </p:nvSpPr>
        <p:spPr>
          <a:xfrm>
            <a:off x="381000" y="2591940"/>
            <a:ext cx="8380413" cy="400050"/>
          </a:xfrm>
          <a:prstGeom prst="rect">
            <a:avLst/>
          </a:prstGeom>
        </p:spPr>
        <p:txBody>
          <a:bodyPr vert="horz" lIns="0" tIns="0" rIns="0" bIns="0">
            <a:noAutofit/>
          </a:bodyPr>
          <a:lstStyle>
            <a:lvl1pPr>
              <a:lnSpc>
                <a:spcPct val="100000"/>
              </a:lnSpc>
              <a:defRPr lang="en-US" sz="2400" b="0" kern="1200" cap="all" dirty="0">
                <a:solidFill>
                  <a:schemeClr val="accent1"/>
                </a:solidFill>
                <a:latin typeface="Avenir LT Std 35 Light"/>
                <a:ea typeface="+mj-ea"/>
                <a:cs typeface="+mj-cs"/>
              </a:defRPr>
            </a:lvl1pPr>
          </a:lstStyle>
          <a:p>
            <a:pPr lvl="0"/>
            <a:r>
              <a:rPr lang="en-GB"/>
              <a:t>CLICK TO EDIT</a:t>
            </a:r>
            <a:endParaRPr lang="en-GB" dirty="0"/>
          </a:p>
        </p:txBody>
      </p:sp>
      <p:sp>
        <p:nvSpPr>
          <p:cNvPr id="10" name="Text Placeholder 2"/>
          <p:cNvSpPr>
            <a:spLocks noGrp="1"/>
          </p:cNvSpPr>
          <p:nvPr>
            <p:ph type="body" sz="quarter" idx="15" hasCustomPrompt="1"/>
          </p:nvPr>
        </p:nvSpPr>
        <p:spPr>
          <a:xfrm>
            <a:off x="381000" y="4202235"/>
            <a:ext cx="8380413" cy="723900"/>
          </a:xfrm>
          <a:prstGeom prst="rect">
            <a:avLst/>
          </a:prstGeom>
        </p:spPr>
        <p:txBody>
          <a:bodyPr vert="horz" lIns="0" tIns="0" rIns="0" bIns="0">
            <a:noAutofit/>
          </a:bodyPr>
          <a:lstStyle>
            <a:lvl1pPr>
              <a:lnSpc>
                <a:spcPct val="100000"/>
              </a:lnSpc>
              <a:defRPr sz="1400" b="0">
                <a:solidFill>
                  <a:schemeClr val="tx1"/>
                </a:solidFill>
                <a:latin typeface="Avenir LT Std 35 Light"/>
              </a:defRPr>
            </a:lvl1pPr>
          </a:lstStyle>
          <a:p>
            <a:pPr lvl="0"/>
            <a:r>
              <a:rPr lang="en-GB"/>
              <a:t>Click to edit master text styles</a:t>
            </a:r>
            <a:endParaRPr lang="en-GB" dirty="0"/>
          </a:p>
        </p:txBody>
      </p:sp>
      <p:sp>
        <p:nvSpPr>
          <p:cNvPr id="11" name="Text Placeholder 6"/>
          <p:cNvSpPr>
            <a:spLocks noGrp="1"/>
          </p:cNvSpPr>
          <p:nvPr>
            <p:ph type="body" sz="quarter" idx="16" hasCustomPrompt="1"/>
          </p:nvPr>
        </p:nvSpPr>
        <p:spPr>
          <a:xfrm>
            <a:off x="381000" y="3802184"/>
            <a:ext cx="8380413" cy="400050"/>
          </a:xfrm>
          <a:prstGeom prst="rect">
            <a:avLst/>
          </a:prstGeom>
        </p:spPr>
        <p:txBody>
          <a:bodyPr vert="horz" lIns="0" tIns="0" rIns="0" bIns="0">
            <a:noAutofit/>
          </a:bodyPr>
          <a:lstStyle>
            <a:lvl1pPr>
              <a:lnSpc>
                <a:spcPct val="100000"/>
              </a:lnSpc>
              <a:defRPr lang="en-US" sz="2400" b="0" kern="1200" cap="all" dirty="0">
                <a:solidFill>
                  <a:schemeClr val="accent1"/>
                </a:solidFill>
                <a:latin typeface="Avenir LT Std 35 Light"/>
                <a:ea typeface="+mj-ea"/>
                <a:cs typeface="+mj-cs"/>
              </a:defRPr>
            </a:lvl1pPr>
          </a:lstStyle>
          <a:p>
            <a:pPr lvl="0"/>
            <a:r>
              <a:rPr lang="en-GB"/>
              <a:t>CLICK TO EDIT</a:t>
            </a:r>
            <a:endParaRPr lang="en-GB" dirty="0"/>
          </a:p>
        </p:txBody>
      </p:sp>
      <p:sp>
        <p:nvSpPr>
          <p:cNvPr id="16" name="Rectangle 15"/>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1987381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mp; Caption Montage">
    <p:spTree>
      <p:nvGrpSpPr>
        <p:cNvPr id="1" name=""/>
        <p:cNvGrpSpPr/>
        <p:nvPr/>
      </p:nvGrpSpPr>
      <p:grpSpPr>
        <a:xfrm>
          <a:off x="0" y="0"/>
          <a:ext cx="0" cy="0"/>
          <a:chOff x="0" y="0"/>
          <a:chExt cx="0" cy="0"/>
        </a:xfrm>
      </p:grpSpPr>
      <p:sp>
        <p:nvSpPr>
          <p:cNvPr id="31" name="Rectangle 30"/>
          <p:cNvSpPr/>
          <p:nvPr userDrawn="1"/>
        </p:nvSpPr>
        <p:spPr>
          <a:xfrm>
            <a:off x="2270760" y="3044209"/>
            <a:ext cx="2301240" cy="2114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30" name="Rectangle 29"/>
          <p:cNvSpPr/>
          <p:nvPr userDrawn="1"/>
        </p:nvSpPr>
        <p:spPr>
          <a:xfrm>
            <a:off x="6854952" y="3044194"/>
            <a:ext cx="2273808" cy="20993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29" name="Rectangle 28"/>
          <p:cNvSpPr/>
          <p:nvPr userDrawn="1"/>
        </p:nvSpPr>
        <p:spPr>
          <a:xfrm>
            <a:off x="4572000" y="938220"/>
            <a:ext cx="2282952" cy="2105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28" name="Rectangle 27"/>
          <p:cNvSpPr/>
          <p:nvPr userDrawn="1"/>
        </p:nvSpPr>
        <p:spPr>
          <a:xfrm>
            <a:off x="0" y="938216"/>
            <a:ext cx="2286000" cy="20907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eaLnBrk="1"/>
            <a:endParaRPr lang="en-GB" sz="1600" dirty="0">
              <a:solidFill>
                <a:prstClr val="white"/>
              </a:solidFill>
              <a:latin typeface="Avenir LT Std 35 Light"/>
            </a:endParaRPr>
          </a:p>
        </p:txBody>
      </p:sp>
      <p:sp>
        <p:nvSpPr>
          <p:cNvPr id="2" name="Title 1"/>
          <p:cNvSpPr>
            <a:spLocks noGrp="1"/>
          </p:cNvSpPr>
          <p:nvPr>
            <p:ph type="title" hasCustomPrompt="1"/>
          </p:nvPr>
        </p:nvSpPr>
        <p:spPr>
          <a:xfrm>
            <a:off x="0" y="1023775"/>
            <a:ext cx="2286000" cy="340043"/>
          </a:xfrm>
          <a:prstGeom prst="rect">
            <a:avLst/>
          </a:prstGeom>
        </p:spPr>
        <p:txBody>
          <a:bodyPr lIns="91431" tIns="45716" rIns="91431" bIns="45716" anchor="b"/>
          <a:lstStyle>
            <a:lvl1pPr algn="ctr">
              <a:lnSpc>
                <a:spcPct val="100000"/>
              </a:lnSpc>
              <a:defRPr sz="1600" b="0" cap="all">
                <a:solidFill>
                  <a:schemeClr val="accent3"/>
                </a:solidFill>
                <a:latin typeface="Avenir LT Std 35 Light"/>
              </a:defRPr>
            </a:lvl1pPr>
          </a:lstStyle>
          <a:p>
            <a:r>
              <a:rPr lang="en-GB"/>
              <a:t>CLICK TO EDIT</a:t>
            </a:r>
            <a:endParaRPr lang="en-GB" dirty="0"/>
          </a:p>
        </p:txBody>
      </p:sp>
      <p:sp>
        <p:nvSpPr>
          <p:cNvPr id="3" name="Picture Placeholder 2"/>
          <p:cNvSpPr>
            <a:spLocks noGrp="1"/>
          </p:cNvSpPr>
          <p:nvPr>
            <p:ph type="pic" idx="1" hasCustomPrompt="1"/>
          </p:nvPr>
        </p:nvSpPr>
        <p:spPr>
          <a:xfrm>
            <a:off x="2286000" y="938216"/>
            <a:ext cx="2286000" cy="2090737"/>
          </a:xfrm>
          <a:prstGeom prst="rect">
            <a:avLst/>
          </a:prstGeom>
        </p:spPr>
        <p:txBody>
          <a:bodyPr>
            <a:normAutofit/>
          </a:bodyPr>
          <a:lstStyle>
            <a:lvl1pPr marL="0" marR="0" indent="0" algn="ctr" defTabSz="914306" rtl="0" eaLnBrk="1" fontAlgn="auto" latinLnBrk="0" hangingPunct="1">
              <a:lnSpc>
                <a:spcPct val="100000"/>
              </a:lnSpc>
              <a:spcBef>
                <a:spcPct val="20000"/>
              </a:spcBef>
              <a:spcAft>
                <a:spcPts val="0"/>
              </a:spcAft>
              <a:buClrTx/>
              <a:buSzTx/>
              <a:buFont typeface="Arial" pitchFamily="34" charset="0"/>
              <a:buNone/>
              <a:tabLst/>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4" name="Text Placeholder 3"/>
          <p:cNvSpPr>
            <a:spLocks noGrp="1"/>
          </p:cNvSpPr>
          <p:nvPr>
            <p:ph type="body" sz="half" idx="2"/>
          </p:nvPr>
        </p:nvSpPr>
        <p:spPr>
          <a:xfrm>
            <a:off x="0" y="1885950"/>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7" name="Text Placeholder 3"/>
          <p:cNvSpPr>
            <a:spLocks noGrp="1"/>
          </p:cNvSpPr>
          <p:nvPr>
            <p:ph type="body" sz="half" idx="10"/>
          </p:nvPr>
        </p:nvSpPr>
        <p:spPr>
          <a:xfrm>
            <a:off x="2286000" y="3989071"/>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9" name="Picture Placeholder 2"/>
          <p:cNvSpPr>
            <a:spLocks noGrp="1"/>
          </p:cNvSpPr>
          <p:nvPr>
            <p:ph type="pic" idx="11" hasCustomPrompt="1"/>
          </p:nvPr>
        </p:nvSpPr>
        <p:spPr>
          <a:xfrm>
            <a:off x="0" y="3028950"/>
            <a:ext cx="2286000" cy="2114549"/>
          </a:xfrm>
          <a:prstGeom prst="rect">
            <a:avLst/>
          </a:prstGeom>
        </p:spPr>
        <p:txBody>
          <a:bodyPr>
            <a:normAutofit/>
          </a:bodyPr>
          <a:lstStyle>
            <a:lvl1pPr marL="0" marR="0" indent="0" algn="l" defTabSz="914306" rtl="0" eaLnBrk="1" fontAlgn="auto" latinLnBrk="0" hangingPunct="1">
              <a:lnSpc>
                <a:spcPct val="100000"/>
              </a:lnSpc>
              <a:spcBef>
                <a:spcPct val="20000"/>
              </a:spcBef>
              <a:spcAft>
                <a:spcPts val="0"/>
              </a:spcAft>
              <a:buClrTx/>
              <a:buSzTx/>
              <a:buFont typeface="Arial" pitchFamily="34" charset="0"/>
              <a:buNone/>
              <a:tabLst/>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11" name="Picture Placeholder 2"/>
          <p:cNvSpPr>
            <a:spLocks noGrp="1"/>
          </p:cNvSpPr>
          <p:nvPr>
            <p:ph type="pic" idx="12" hasCustomPrompt="1"/>
          </p:nvPr>
        </p:nvSpPr>
        <p:spPr>
          <a:xfrm>
            <a:off x="6858000" y="938216"/>
            <a:ext cx="2286000" cy="2090737"/>
          </a:xfrm>
          <a:prstGeom prst="rect">
            <a:avLst/>
          </a:prstGeom>
        </p:spPr>
        <p:txBody>
          <a:bodyPr>
            <a:normAutofit/>
          </a:bodyPr>
          <a:lstStyle>
            <a:lvl1pPr marL="0" marR="0" indent="0" algn="ctr" defTabSz="914306" rtl="0" eaLnBrk="1" fontAlgn="auto" latinLnBrk="0" hangingPunct="1">
              <a:lnSpc>
                <a:spcPct val="100000"/>
              </a:lnSpc>
              <a:spcBef>
                <a:spcPct val="20000"/>
              </a:spcBef>
              <a:spcAft>
                <a:spcPts val="0"/>
              </a:spcAft>
              <a:buClrTx/>
              <a:buSzTx/>
              <a:buFont typeface="Arial" pitchFamily="34" charset="0"/>
              <a:buNone/>
              <a:tabLst/>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12" name="Text Placeholder 3"/>
          <p:cNvSpPr>
            <a:spLocks noGrp="1"/>
          </p:cNvSpPr>
          <p:nvPr>
            <p:ph type="body" sz="half" idx="13"/>
          </p:nvPr>
        </p:nvSpPr>
        <p:spPr>
          <a:xfrm>
            <a:off x="4572000" y="1885950"/>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16" name="Picture Placeholder 2"/>
          <p:cNvSpPr>
            <a:spLocks noGrp="1"/>
          </p:cNvSpPr>
          <p:nvPr>
            <p:ph type="pic" idx="14" hasCustomPrompt="1"/>
          </p:nvPr>
        </p:nvSpPr>
        <p:spPr>
          <a:xfrm>
            <a:off x="4562475" y="3028950"/>
            <a:ext cx="2286000" cy="2114549"/>
          </a:xfrm>
          <a:prstGeom prst="rect">
            <a:avLst/>
          </a:prstGeom>
        </p:spPr>
        <p:txBody>
          <a:bodyPr>
            <a:normAutofit/>
          </a:bodyPr>
          <a:lstStyle>
            <a:lvl1pPr marL="0" indent="0" algn="ctr">
              <a:lnSpc>
                <a:spcPct val="100000"/>
              </a:lnSpc>
              <a:buNone/>
              <a:defRPr sz="16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in this grey area, crop accordingly </a:t>
            </a:r>
            <a:br>
              <a:rPr lang="en-GB" dirty="0"/>
            </a:br>
            <a:r>
              <a:rPr lang="en-GB" dirty="0"/>
              <a:t>and then delete this instruction box</a:t>
            </a:r>
          </a:p>
        </p:txBody>
      </p:sp>
      <p:sp>
        <p:nvSpPr>
          <p:cNvPr id="17" name="Text Placeholder 3"/>
          <p:cNvSpPr>
            <a:spLocks noGrp="1"/>
          </p:cNvSpPr>
          <p:nvPr>
            <p:ph type="body" sz="half" idx="15"/>
          </p:nvPr>
        </p:nvSpPr>
        <p:spPr>
          <a:xfrm>
            <a:off x="6858000" y="3989071"/>
            <a:ext cx="2286000" cy="482918"/>
          </a:xfrm>
          <a:prstGeom prst="rect">
            <a:avLst/>
          </a:prstGeom>
        </p:spPr>
        <p:txBody>
          <a:bodyPr>
            <a:noAutofit/>
          </a:bodyPr>
          <a:lstStyle>
            <a:lvl1pPr marL="0" indent="0" algn="ctr">
              <a:lnSpc>
                <a:spcPct val="100000"/>
              </a:lnSpc>
              <a:spcBef>
                <a:spcPts val="0"/>
              </a:spcBef>
              <a:buNone/>
              <a:defRPr sz="1100" b="0">
                <a:solidFill>
                  <a:schemeClr val="accent3"/>
                </a:solidFill>
                <a:latin typeface="Avenir LT Std 35 Light"/>
              </a:defRPr>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en-GB"/>
              <a:t>Click to edit Master text styles</a:t>
            </a:r>
            <a:endParaRPr lang="en-GB" dirty="0"/>
          </a:p>
        </p:txBody>
      </p:sp>
      <p:sp>
        <p:nvSpPr>
          <p:cNvPr id="19" name="Text Placeholder 18"/>
          <p:cNvSpPr>
            <a:spLocks noGrp="1"/>
          </p:cNvSpPr>
          <p:nvPr>
            <p:ph type="body" sz="quarter" idx="16" hasCustomPrompt="1"/>
          </p:nvPr>
        </p:nvSpPr>
        <p:spPr>
          <a:xfrm>
            <a:off x="0" y="1365884"/>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0" name="Text Placeholder 18"/>
          <p:cNvSpPr>
            <a:spLocks noGrp="1"/>
          </p:cNvSpPr>
          <p:nvPr>
            <p:ph type="body" sz="quarter" idx="17" hasCustomPrompt="1"/>
          </p:nvPr>
        </p:nvSpPr>
        <p:spPr>
          <a:xfrm>
            <a:off x="4572000" y="1365884"/>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1" name="Text Placeholder 18"/>
          <p:cNvSpPr>
            <a:spLocks noGrp="1"/>
          </p:cNvSpPr>
          <p:nvPr>
            <p:ph type="body" sz="quarter" idx="18" hasCustomPrompt="1"/>
          </p:nvPr>
        </p:nvSpPr>
        <p:spPr>
          <a:xfrm>
            <a:off x="2286000" y="3535680"/>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2" name="Text Placeholder 18"/>
          <p:cNvSpPr>
            <a:spLocks noGrp="1"/>
          </p:cNvSpPr>
          <p:nvPr>
            <p:ph type="body" sz="quarter" idx="19" hasCustomPrompt="1"/>
          </p:nvPr>
        </p:nvSpPr>
        <p:spPr>
          <a:xfrm>
            <a:off x="6870192" y="3535680"/>
            <a:ext cx="2286000" cy="320040"/>
          </a:xfrm>
          <a:prstGeom prst="rect">
            <a:avLst/>
          </a:prstGeom>
        </p:spPr>
        <p:txBody>
          <a:bodyPr>
            <a:normAutofit/>
          </a:bodyPr>
          <a:lstStyle>
            <a:lvl1pPr algn="ctr">
              <a:lnSpc>
                <a:spcPct val="100000"/>
              </a:lnSpc>
              <a:defRPr sz="1000" b="0" kern="0" cap="all" spc="200" baseline="0">
                <a:solidFill>
                  <a:schemeClr val="accent3"/>
                </a:solidFill>
                <a:latin typeface="Avenir LT Std 95 Black"/>
              </a:defRPr>
            </a:lvl1pPr>
          </a:lstStyle>
          <a:p>
            <a:pPr lvl="0"/>
            <a:r>
              <a:rPr lang="en-GB"/>
              <a:t>CLICK TO EDIT</a:t>
            </a:r>
            <a:endParaRPr lang="en-GB" dirty="0"/>
          </a:p>
        </p:txBody>
      </p:sp>
      <p:sp>
        <p:nvSpPr>
          <p:cNvPr id="25" name="Text Placeholder 24"/>
          <p:cNvSpPr>
            <a:spLocks noGrp="1"/>
          </p:cNvSpPr>
          <p:nvPr>
            <p:ph type="body" sz="quarter" idx="20" hasCustomPrompt="1"/>
          </p:nvPr>
        </p:nvSpPr>
        <p:spPr>
          <a:xfrm>
            <a:off x="4572000" y="1058972"/>
            <a:ext cx="2286000" cy="304800"/>
          </a:xfrm>
          <a:prstGeom prst="rect">
            <a:avLst/>
          </a:prstGeom>
        </p:spPr>
        <p:txBody>
          <a:bodyPr>
            <a:noAutofit/>
          </a:bodyPr>
          <a:lstStyle>
            <a:lvl1pPr algn="ctr">
              <a:lnSpc>
                <a:spcPct val="100000"/>
              </a:lnSpc>
              <a:defRPr sz="1600" b="0" cap="all">
                <a:solidFill>
                  <a:schemeClr val="accent3"/>
                </a:solidFill>
                <a:latin typeface="Avenir LT Std 35 Light"/>
              </a:defRPr>
            </a:lvl1pPr>
          </a:lstStyle>
          <a:p>
            <a:pPr lvl="0"/>
            <a:r>
              <a:rPr lang="en-GB"/>
              <a:t>CLICK TO EDIT</a:t>
            </a:r>
            <a:endParaRPr lang="en-GB" dirty="0"/>
          </a:p>
        </p:txBody>
      </p:sp>
      <p:sp>
        <p:nvSpPr>
          <p:cNvPr id="26" name="Text Placeholder 24"/>
          <p:cNvSpPr>
            <a:spLocks noGrp="1"/>
          </p:cNvSpPr>
          <p:nvPr>
            <p:ph type="body" sz="quarter" idx="21" hasCustomPrompt="1"/>
          </p:nvPr>
        </p:nvSpPr>
        <p:spPr>
          <a:xfrm>
            <a:off x="2286000" y="3176271"/>
            <a:ext cx="2286000" cy="365760"/>
          </a:xfrm>
          <a:prstGeom prst="rect">
            <a:avLst/>
          </a:prstGeom>
        </p:spPr>
        <p:txBody>
          <a:bodyPr>
            <a:noAutofit/>
          </a:bodyPr>
          <a:lstStyle>
            <a:lvl1pPr algn="ctr">
              <a:lnSpc>
                <a:spcPct val="100000"/>
              </a:lnSpc>
              <a:defRPr sz="1600" b="0" cap="all">
                <a:solidFill>
                  <a:schemeClr val="accent3"/>
                </a:solidFill>
                <a:latin typeface="Avenir LT Std 35 Light"/>
              </a:defRPr>
            </a:lvl1pPr>
          </a:lstStyle>
          <a:p>
            <a:pPr lvl="0"/>
            <a:r>
              <a:rPr lang="en-GB"/>
              <a:t>CLICK TO EDIT</a:t>
            </a:r>
            <a:endParaRPr lang="en-GB" dirty="0"/>
          </a:p>
        </p:txBody>
      </p:sp>
      <p:sp>
        <p:nvSpPr>
          <p:cNvPr id="27" name="Text Placeholder 24"/>
          <p:cNvSpPr>
            <a:spLocks noGrp="1"/>
          </p:cNvSpPr>
          <p:nvPr>
            <p:ph type="body" sz="quarter" idx="22" hasCustomPrompt="1"/>
          </p:nvPr>
        </p:nvSpPr>
        <p:spPr>
          <a:xfrm>
            <a:off x="6870192" y="3174577"/>
            <a:ext cx="2286000" cy="365760"/>
          </a:xfrm>
          <a:prstGeom prst="rect">
            <a:avLst/>
          </a:prstGeom>
        </p:spPr>
        <p:txBody>
          <a:bodyPr>
            <a:noAutofit/>
          </a:bodyPr>
          <a:lstStyle>
            <a:lvl1pPr algn="ctr">
              <a:lnSpc>
                <a:spcPct val="100000"/>
              </a:lnSpc>
              <a:defRPr sz="1600" b="0" cap="all">
                <a:solidFill>
                  <a:schemeClr val="accent3"/>
                </a:solidFill>
                <a:latin typeface="Avenir LT Std 35 Light"/>
              </a:defRPr>
            </a:lvl1pPr>
          </a:lstStyle>
          <a:p>
            <a:pPr lvl="0"/>
            <a:r>
              <a:rPr lang="en-GB"/>
              <a:t>CLICK TO EDIT</a:t>
            </a:r>
            <a:endParaRPr lang="en-GB" dirty="0"/>
          </a:p>
        </p:txBody>
      </p:sp>
      <p:sp>
        <p:nvSpPr>
          <p:cNvPr id="23" name="Text Placeholder 2"/>
          <p:cNvSpPr>
            <a:spLocks noGrp="1"/>
          </p:cNvSpPr>
          <p:nvPr>
            <p:ph type="body" sz="quarter" idx="23" hasCustomPrompt="1"/>
          </p:nvPr>
        </p:nvSpPr>
        <p:spPr>
          <a:xfrm>
            <a:off x="4572000" y="285750"/>
            <a:ext cx="4038600" cy="457200"/>
          </a:xfrm>
          <a:prstGeom prst="rect">
            <a:avLst/>
          </a:prstGeom>
        </p:spPr>
        <p:txBody>
          <a:bodyPr>
            <a:normAutofit/>
          </a:bodyPr>
          <a:lstStyle>
            <a:lvl1pPr algn="ctr">
              <a:defRPr sz="2400" b="0" cap="all">
                <a:solidFill>
                  <a:schemeClr val="accent2"/>
                </a:solidFill>
                <a:latin typeface="Avenir LT Std 95 Black"/>
              </a:defRPr>
            </a:lvl1pPr>
          </a:lstStyle>
          <a:p>
            <a:pPr lvl="0"/>
            <a:r>
              <a:rPr lang="en-GB"/>
              <a:t>CLICK TO EDIT EMPHASIS</a:t>
            </a:r>
            <a:endParaRPr lang="en-GB" dirty="0"/>
          </a:p>
        </p:txBody>
      </p:sp>
      <p:sp>
        <p:nvSpPr>
          <p:cNvPr id="24" name="Text Placeholder 2"/>
          <p:cNvSpPr>
            <a:spLocks noGrp="1"/>
          </p:cNvSpPr>
          <p:nvPr>
            <p:ph type="body" sz="quarter" idx="24" hasCustomPrompt="1"/>
          </p:nvPr>
        </p:nvSpPr>
        <p:spPr>
          <a:xfrm>
            <a:off x="548640" y="285750"/>
            <a:ext cx="4038600" cy="457200"/>
          </a:xfrm>
          <a:prstGeom prst="rect">
            <a:avLst/>
          </a:prstGeom>
        </p:spPr>
        <p:txBody>
          <a:bodyPr>
            <a:normAutofit/>
          </a:bodyPr>
          <a:lstStyle>
            <a:lvl1pPr algn="ctr">
              <a:defRPr sz="2400" b="0" cap="all">
                <a:solidFill>
                  <a:schemeClr val="accent1"/>
                </a:solidFill>
                <a:latin typeface="Avenir LT Std 35 Light"/>
              </a:defRPr>
            </a:lvl1pPr>
          </a:lstStyle>
          <a:p>
            <a:pPr lvl="0"/>
            <a:r>
              <a:rPr lang="en-GB"/>
              <a:t>CLICK TO EDIT Headline</a:t>
            </a:r>
            <a:endParaRPr lang="en-GB" dirty="0"/>
          </a:p>
        </p:txBody>
      </p:sp>
      <p:sp>
        <p:nvSpPr>
          <p:cNvPr id="32" name="Text Placeholder 12"/>
          <p:cNvSpPr>
            <a:spLocks noGrp="1"/>
          </p:cNvSpPr>
          <p:nvPr>
            <p:ph type="body" sz="quarter" idx="25"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36" name="Text Placeholder 10"/>
          <p:cNvSpPr>
            <a:spLocks noGrp="1"/>
          </p:cNvSpPr>
          <p:nvPr>
            <p:ph type="body" sz="quarter" idx="26"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56342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0"/>
            <a:ext cx="9144000" cy="5143500"/>
          </a:xfrm>
          <a:prstGeom prst="rect">
            <a:avLst/>
          </a:prstGeom>
          <a:solidFill>
            <a:schemeClr val="bg1">
              <a:lumMod val="85000"/>
            </a:schemeClr>
          </a:solidFill>
        </p:spPr>
        <p:txBody>
          <a:bodyPr anchor="ctr" anchorCtr="0">
            <a:noAutofit/>
          </a:bodyPr>
          <a:lstStyle>
            <a:lvl1pPr algn="ctr">
              <a:defRPr b="0" i="0" baseline="0">
                <a:latin typeface="Avenir LT Std 35 Light"/>
              </a:defRPr>
            </a:lvl1pPr>
          </a:lstStyle>
          <a:p>
            <a:r>
              <a:rPr lang="en-GB" dirty="0"/>
              <a:t>Place your picture in this grey area, </a:t>
            </a:r>
            <a:br>
              <a:rPr lang="en-GB" dirty="0"/>
            </a:br>
            <a:r>
              <a:rPr lang="en-GB" dirty="0"/>
              <a:t>crop accordingly </a:t>
            </a:r>
            <a:br>
              <a:rPr lang="en-GB" dirty="0"/>
            </a:br>
            <a:r>
              <a:rPr lang="en-GB" dirty="0"/>
              <a:t>and then delete this instruction box</a:t>
            </a:r>
          </a:p>
        </p:txBody>
      </p:sp>
      <p:sp>
        <p:nvSpPr>
          <p:cNvPr id="2" name="Title 1"/>
          <p:cNvSpPr>
            <a:spLocks noGrp="1"/>
          </p:cNvSpPr>
          <p:nvPr>
            <p:ph type="title" hasCustomPrompt="1"/>
          </p:nvPr>
        </p:nvSpPr>
        <p:spPr>
          <a:xfrm>
            <a:off x="384176" y="1211418"/>
            <a:ext cx="4340225" cy="2620963"/>
          </a:xfrm>
          <a:prstGeom prst="rect">
            <a:avLst/>
          </a:prstGeom>
        </p:spPr>
        <p:txBody>
          <a:bodyPr vert="horz" lIns="0" tIns="0" rIns="0" bIns="0"/>
          <a:lstStyle>
            <a:lvl1pPr>
              <a:lnSpc>
                <a:spcPct val="100000"/>
              </a:lnSpc>
              <a:defRPr kern="1200" cap="all" baseline="0">
                <a:solidFill>
                  <a:schemeClr val="tx1"/>
                </a:solidFill>
                <a:latin typeface="Avenir LT Std 35 Light"/>
              </a:defRPr>
            </a:lvl1pPr>
          </a:lstStyle>
          <a:p>
            <a:r>
              <a:rPr lang="en-GB"/>
              <a:t>CLICK TO ADD TEXT OVER YOUR IMAGE</a:t>
            </a:r>
            <a:endParaRPr lang="en-GB" dirty="0"/>
          </a:p>
        </p:txBody>
      </p:sp>
    </p:spTree>
    <p:extLst>
      <p:ext uri="{BB962C8B-B14F-4D97-AF65-F5344CB8AC3E}">
        <p14:creationId xmlns:p14="http://schemas.microsoft.com/office/powerpoint/2010/main" val="2892137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387260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63027" name="think-cell Slide" r:id="rId4" imgW="360" imgH="360" progId="TCLayout.ActiveDocument.1">
                  <p:embed/>
                </p:oleObj>
              </mc:Choice>
              <mc:Fallback>
                <p:oleObj name="think-cell Slide" r:id="rId4" imgW="360" imgH="360"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4175" y="169863"/>
            <a:ext cx="8377238" cy="954087"/>
          </a:xfrm>
          <a:prstGeom prst="rect">
            <a:avLst/>
          </a:prstGeom>
        </p:spPr>
        <p:txBody>
          <a:bodyPr lIns="0" tIns="0" rIns="0" bIns="45716"/>
          <a:lstStyle/>
          <a:p>
            <a:r>
              <a:rPr lang="en-GB"/>
              <a:t>Click to edit Master title style</a:t>
            </a:r>
            <a:endParaRPr lang="en-GB" dirty="0"/>
          </a:p>
        </p:txBody>
      </p:sp>
      <p:sp>
        <p:nvSpPr>
          <p:cNvPr id="5" name="Rectangle 4"/>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6"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7"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8"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3"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363198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7" y="1192"/>
          <a:ext cx="1587" cy="1190"/>
        </p:xfrm>
        <a:graphic>
          <a:graphicData uri="http://schemas.openxmlformats.org/presentationml/2006/ole">
            <mc:AlternateContent xmlns:mc="http://schemas.openxmlformats.org/markup-compatibility/2006">
              <mc:Choice xmlns:v="urn:schemas-microsoft-com:vml" Requires="v">
                <p:oleObj spid="_x0000_s664051" name="think-cell Slide" r:id="rId4" imgW="572" imgH="572" progId="TCLayout.ActiveDocument.1">
                  <p:embed/>
                </p:oleObj>
              </mc:Choice>
              <mc:Fallback>
                <p:oleObj name="think-cell Slide" r:id="rId4" imgW="572" imgH="572"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19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4175" y="169863"/>
            <a:ext cx="8377238" cy="954087"/>
          </a:xfrm>
          <a:prstGeom prst="rect">
            <a:avLst/>
          </a:prstGeom>
        </p:spPr>
        <p:txBody>
          <a:bodyPr lIns="0" tIns="0" rIns="0" bIns="0"/>
          <a:lstStyle>
            <a:lvl1pPr>
              <a:defRPr sz="2400" b="0">
                <a:latin typeface="Avenir LT Std 45 Book" pitchFamily="34" charset="0"/>
                <a:sym typeface="Calibri"/>
              </a:defRPr>
            </a:lvl1pPr>
          </a:lstStyle>
          <a:p>
            <a:r>
              <a:rPr lang="en-GB"/>
              <a:t>Click to edit</a:t>
            </a:r>
            <a:endParaRPr lang="en-GB" dirty="0"/>
          </a:p>
        </p:txBody>
      </p:sp>
      <p:sp>
        <p:nvSpPr>
          <p:cNvPr id="5" name="Text Placeholder 4"/>
          <p:cNvSpPr>
            <a:spLocks noGrp="1"/>
          </p:cNvSpPr>
          <p:nvPr>
            <p:ph type="body" sz="quarter" idx="10"/>
          </p:nvPr>
        </p:nvSpPr>
        <p:spPr>
          <a:xfrm>
            <a:off x="384176"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8" name="Text Placeholder 4"/>
          <p:cNvSpPr>
            <a:spLocks noGrp="1"/>
          </p:cNvSpPr>
          <p:nvPr>
            <p:ph type="body" sz="quarter" idx="11"/>
          </p:nvPr>
        </p:nvSpPr>
        <p:spPr>
          <a:xfrm>
            <a:off x="4713288"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9" name="Rectangle 8"/>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7"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0"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1"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6"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864394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192"/>
          <a:ext cx="1587" cy="1190"/>
        </p:xfrm>
        <a:graphic>
          <a:graphicData uri="http://schemas.openxmlformats.org/presentationml/2006/ole">
            <mc:AlternateContent xmlns:mc="http://schemas.openxmlformats.org/markup-compatibility/2006">
              <mc:Choice xmlns:v="urn:schemas-microsoft-com:vml" Requires="v">
                <p:oleObj spid="_x0000_s665075" name="think-cell Slide" r:id="rId4" imgW="572" imgH="572" progId="TCLayout.ActiveDocument.1">
                  <p:embed/>
                </p:oleObj>
              </mc:Choice>
              <mc:Fallback>
                <p:oleObj name="think-cell Slide" r:id="rId4" imgW="572" imgH="572"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192"/>
                        <a:ext cx="1587"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384175" y="169863"/>
            <a:ext cx="8377238" cy="954087"/>
          </a:xfrm>
          <a:prstGeom prst="rect">
            <a:avLst/>
          </a:prstGeom>
        </p:spPr>
        <p:txBody>
          <a:bodyPr lIns="0" tIns="0" rIns="0" bIns="0"/>
          <a:lstStyle>
            <a:lvl1pPr>
              <a:defRPr sz="2400" b="0">
                <a:latin typeface="Avenir LT Std 45 Book" pitchFamily="34" charset="0"/>
                <a:sym typeface="Calibri"/>
              </a:defRPr>
            </a:lvl1pPr>
          </a:lstStyle>
          <a:p>
            <a:r>
              <a:rPr lang="en-GB"/>
              <a:t>Click to edit</a:t>
            </a:r>
            <a:endParaRPr lang="en-GB" dirty="0"/>
          </a:p>
        </p:txBody>
      </p:sp>
      <p:sp>
        <p:nvSpPr>
          <p:cNvPr id="5" name="Text Placeholder 4"/>
          <p:cNvSpPr>
            <a:spLocks noGrp="1"/>
          </p:cNvSpPr>
          <p:nvPr>
            <p:ph type="body" sz="quarter" idx="10"/>
          </p:nvPr>
        </p:nvSpPr>
        <p:spPr>
          <a:xfrm>
            <a:off x="384176"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8" name="Text Placeholder 4"/>
          <p:cNvSpPr>
            <a:spLocks noGrp="1"/>
          </p:cNvSpPr>
          <p:nvPr>
            <p:ph type="body" sz="quarter" idx="11"/>
          </p:nvPr>
        </p:nvSpPr>
        <p:spPr>
          <a:xfrm>
            <a:off x="4713288" y="1211007"/>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9" name="Text Placeholder 4"/>
          <p:cNvSpPr>
            <a:spLocks noGrp="1"/>
          </p:cNvSpPr>
          <p:nvPr>
            <p:ph type="body" sz="quarter" idx="12"/>
          </p:nvPr>
        </p:nvSpPr>
        <p:spPr>
          <a:xfrm>
            <a:off x="384176" y="3082025"/>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10" name="Text Placeholder 4"/>
          <p:cNvSpPr>
            <a:spLocks noGrp="1"/>
          </p:cNvSpPr>
          <p:nvPr>
            <p:ph type="body" sz="quarter" idx="13"/>
          </p:nvPr>
        </p:nvSpPr>
        <p:spPr>
          <a:xfrm>
            <a:off x="4713288" y="3082025"/>
            <a:ext cx="4048125" cy="492443"/>
          </a:xfrm>
          <a:prstGeom prst="rect">
            <a:avLst/>
          </a:prstGeom>
        </p:spPr>
        <p:txBody>
          <a:bodyPr lIns="0" tIns="0" rIns="0" bIns="0">
            <a:spAutoFit/>
          </a:bodyPr>
          <a:lstStyle>
            <a:lvl1pPr marL="0" marR="0" indent="-228577" algn="l" defTabSz="914306" rtl="0" eaLnBrk="1" fontAlgn="base" latinLnBrk="0" hangingPunct="1">
              <a:lnSpc>
                <a:spcPct val="100000"/>
              </a:lnSpc>
              <a:spcBef>
                <a:spcPts val="0"/>
              </a:spcBef>
              <a:spcAft>
                <a:spcPts val="0"/>
              </a:spcAft>
              <a:buClrTx/>
              <a:buSzTx/>
              <a:buFontTx/>
              <a:buNone/>
              <a:tabLst/>
              <a:defRPr sz="1600" b="1" baseline="0">
                <a:latin typeface="Avenir LT Std 35 Light" pitchFamily="34" charset="0"/>
                <a:sym typeface="Calibri"/>
              </a:defRPr>
            </a:lvl1pPr>
          </a:lstStyle>
          <a:p>
            <a:pPr lvl="0"/>
            <a:r>
              <a:rPr lang="en-GB"/>
              <a:t>Click to edit Master text styles</a:t>
            </a:r>
          </a:p>
          <a:p>
            <a:pPr lvl="0"/>
            <a:r>
              <a:rPr lang="en-GB"/>
              <a:t>[ ]</a:t>
            </a:r>
            <a:endParaRPr lang="en-GB" dirty="0"/>
          </a:p>
        </p:txBody>
      </p:sp>
      <p:sp>
        <p:nvSpPr>
          <p:cNvPr id="14" name="Rectangle 13"/>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1"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3"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9"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51741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29" name="Title 1"/>
          <p:cNvSpPr>
            <a:spLocks noGrp="1"/>
          </p:cNvSpPr>
          <p:nvPr userDrawn="1">
            <p:ph type="ctrTitle" hasCustomPrompt="1"/>
          </p:nvPr>
        </p:nvSpPr>
        <p:spPr>
          <a:xfrm>
            <a:off x="685800" y="2186801"/>
            <a:ext cx="7410450" cy="1121549"/>
          </a:xfrm>
          <a:prstGeom prst="rect">
            <a:avLst/>
          </a:prstGeom>
        </p:spPr>
        <p:txBody>
          <a:bodyPr lIns="0" tIns="0" rIns="0" bIns="0">
            <a:noAutofit/>
          </a:bodyPr>
          <a:lstStyle>
            <a:lvl1pPr algn="l">
              <a:lnSpc>
                <a:spcPct val="100000"/>
              </a:lnSpc>
              <a:defRPr sz="4400" b="0" cap="all">
                <a:solidFill>
                  <a:schemeClr val="accent2"/>
                </a:solidFill>
                <a:latin typeface="Avenir LT Std 95 Black"/>
              </a:defRPr>
            </a:lvl1pPr>
          </a:lstStyle>
          <a:p>
            <a:r>
              <a:rPr lang="en-GB"/>
              <a:t>CLICK TO EDIT</a:t>
            </a:r>
            <a:endParaRPr lang="en-GB" dirty="0"/>
          </a:p>
        </p:txBody>
      </p:sp>
      <p:sp>
        <p:nvSpPr>
          <p:cNvPr id="30" name="Subtitle 2"/>
          <p:cNvSpPr>
            <a:spLocks noGrp="1"/>
          </p:cNvSpPr>
          <p:nvPr userDrawn="1">
            <p:ph type="subTitle" idx="1" hasCustomPrompt="1"/>
          </p:nvPr>
        </p:nvSpPr>
        <p:spPr>
          <a:xfrm>
            <a:off x="695325" y="3692099"/>
            <a:ext cx="6477000" cy="429050"/>
          </a:xfrm>
          <a:prstGeom prst="rect">
            <a:avLst/>
          </a:prstGeom>
        </p:spPr>
        <p:txBody>
          <a:bodyPr lIns="0" tIns="0" rIns="0" bIns="0">
            <a:normAutofit/>
          </a:bodyPr>
          <a:lstStyle>
            <a:lvl1pPr marL="0" indent="0" algn="l">
              <a:buNone/>
              <a:defRPr sz="900" b="0" kern="0" cap="all" spc="200" baseline="0">
                <a:solidFill>
                  <a:schemeClr val="accent3"/>
                </a:solidFill>
                <a:latin typeface="Avenir LT Std 95 Black"/>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en-GB"/>
              <a:t>CLICK TO EDIT MASTER SUBTITLE STYLE</a:t>
            </a:r>
            <a:endParaRPr lang="en-GB" dirty="0"/>
          </a:p>
        </p:txBody>
      </p:sp>
      <p:sp>
        <p:nvSpPr>
          <p:cNvPr id="31" name="Text Placeholder 4"/>
          <p:cNvSpPr>
            <a:spLocks noGrp="1"/>
          </p:cNvSpPr>
          <p:nvPr userDrawn="1">
            <p:ph type="body" sz="quarter" idx="10" hasCustomPrompt="1"/>
          </p:nvPr>
        </p:nvSpPr>
        <p:spPr>
          <a:xfrm>
            <a:off x="685800" y="774700"/>
            <a:ext cx="7410450" cy="1377950"/>
          </a:xfrm>
          <a:prstGeom prst="rect">
            <a:avLst/>
          </a:prstGeom>
        </p:spPr>
        <p:txBody>
          <a:bodyPr lIns="0" tIns="0" rIns="0" bIns="0" anchor="b">
            <a:noAutofit/>
          </a:bodyPr>
          <a:lstStyle>
            <a:lvl1pPr>
              <a:lnSpc>
                <a:spcPct val="100000"/>
              </a:lnSpc>
              <a:spcBef>
                <a:spcPts val="0"/>
              </a:spcBef>
              <a:defRPr sz="4400" b="0" cap="all">
                <a:solidFill>
                  <a:schemeClr val="accent1"/>
                </a:solidFill>
                <a:latin typeface="Avenir LT Std 35 Light"/>
              </a:defRPr>
            </a:lvl1pPr>
          </a:lstStyle>
          <a:p>
            <a:pPr lvl="0"/>
            <a:r>
              <a:rPr lang="en-GB"/>
              <a:t>CLICK TO EDIT</a:t>
            </a:r>
            <a:endParaRPr lang="en-GB" dirty="0"/>
          </a:p>
        </p:txBody>
      </p:sp>
      <p:grpSp>
        <p:nvGrpSpPr>
          <p:cNvPr id="2" name="Group 39"/>
          <p:cNvGrpSpPr>
            <a:grpSpLocks noChangeAspect="1"/>
          </p:cNvGrpSpPr>
          <p:nvPr userDrawn="1"/>
        </p:nvGrpSpPr>
        <p:grpSpPr>
          <a:xfrm>
            <a:off x="762007" y="4406902"/>
            <a:ext cx="7616919" cy="311150"/>
            <a:chOff x="762001" y="4540250"/>
            <a:chExt cx="7434072" cy="300993"/>
          </a:xfrm>
        </p:grpSpPr>
        <p:pic>
          <p:nvPicPr>
            <p:cNvPr id="41" name="Picture 40" descr="6logo_lockup_GREY_EVEN_01.2016.png"/>
            <p:cNvPicPr>
              <a:picLocks noChangeAspect="1"/>
            </p:cNvPicPr>
            <p:nvPr userDrawn="1"/>
          </p:nvPicPr>
          <p:blipFill>
            <a:blip r:embed="rId2" cstate="email">
              <a:alphaModFix amt="81000"/>
              <a:extLst>
                <a:ext uri="{28A0092B-C50C-407E-A947-70E740481C1C}">
                  <a14:useLocalDpi xmlns:a14="http://schemas.microsoft.com/office/drawing/2010/main"/>
                </a:ext>
              </a:extLst>
            </a:blip>
            <a:stretch>
              <a:fillRect/>
            </a:stretch>
          </p:blipFill>
          <p:spPr>
            <a:xfrm>
              <a:off x="762001" y="4540250"/>
              <a:ext cx="7434072" cy="295305"/>
            </a:xfrm>
            <a:prstGeom prst="rect">
              <a:avLst/>
            </a:prstGeom>
          </p:spPr>
        </p:pic>
        <p:pic>
          <p:nvPicPr>
            <p:cNvPr id="42" name="Picture 41" descr="6logo_lockup_GREY_EVEN_01.2016.png"/>
            <p:cNvPicPr>
              <a:picLocks noChangeAspect="1"/>
            </p:cNvPicPr>
            <p:nvPr userDrawn="1"/>
          </p:nvPicPr>
          <p:blipFill rotWithShape="1">
            <a:blip r:embed="rId3" cstate="email">
              <a:alphaModFix amt="81000"/>
              <a:extLst>
                <a:ext uri="{28A0092B-C50C-407E-A947-70E740481C1C}">
                  <a14:useLocalDpi xmlns:a14="http://schemas.microsoft.com/office/drawing/2010/main"/>
                </a:ext>
              </a:extLst>
            </a:blip>
            <a:srcRect/>
            <a:stretch/>
          </p:blipFill>
          <p:spPr>
            <a:xfrm>
              <a:off x="6085164" y="4580069"/>
              <a:ext cx="860425" cy="261174"/>
            </a:xfrm>
            <a:prstGeom prst="rect">
              <a:avLst/>
            </a:prstGeom>
          </p:spPr>
        </p:pic>
      </p:grpSp>
    </p:spTree>
    <p:extLst>
      <p:ext uri="{BB962C8B-B14F-4D97-AF65-F5344CB8AC3E}">
        <p14:creationId xmlns:p14="http://schemas.microsoft.com/office/powerpoint/2010/main" val="338529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Presentatio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219" y="1906074"/>
            <a:ext cx="4129232" cy="2150773"/>
          </a:xfrm>
          <a:prstGeom prst="rect">
            <a:avLst/>
          </a:prstGeom>
        </p:spPr>
        <p:txBody>
          <a:bodyPr lIns="0" tIns="0" rIns="0" bIns="0">
            <a:noAutofit/>
          </a:bodyPr>
          <a:lstStyle>
            <a:lvl1pPr algn="l">
              <a:lnSpc>
                <a:spcPct val="100000"/>
              </a:lnSpc>
              <a:defRPr sz="4000" cap="all" baseline="0">
                <a:solidFill>
                  <a:schemeClr val="accent2"/>
                </a:solidFill>
                <a:latin typeface="Avenir LT Std 95 Black"/>
              </a:defRPr>
            </a:lvl1pPr>
          </a:lstStyle>
          <a:p>
            <a:r>
              <a:rPr lang="en-GB"/>
              <a:t>CLICK TO EDIT</a:t>
            </a:r>
            <a:endParaRPr lang="en-GB" dirty="0"/>
          </a:p>
        </p:txBody>
      </p:sp>
      <p:sp>
        <p:nvSpPr>
          <p:cNvPr id="3" name="Subtitle 2"/>
          <p:cNvSpPr>
            <a:spLocks noGrp="1"/>
          </p:cNvSpPr>
          <p:nvPr>
            <p:ph type="subTitle" idx="1" hasCustomPrompt="1"/>
          </p:nvPr>
        </p:nvSpPr>
        <p:spPr>
          <a:xfrm>
            <a:off x="376445" y="4219050"/>
            <a:ext cx="6477000" cy="429050"/>
          </a:xfrm>
          <a:prstGeom prst="rect">
            <a:avLst/>
          </a:prstGeom>
        </p:spPr>
        <p:txBody>
          <a:bodyPr vert="horz" lIns="0" tIns="0" rIns="0" bIns="0" rtlCol="0">
            <a:noAutofit/>
          </a:bodyPr>
          <a:lstStyle>
            <a:lvl1pPr>
              <a:defRPr lang="en-US" sz="1000" b="0" kern="0" cap="all" spc="200" baseline="0" dirty="0">
                <a:solidFill>
                  <a:schemeClr val="accent3"/>
                </a:solidFill>
                <a:latin typeface="Avenir LT Std 95 Black"/>
              </a:defRPr>
            </a:lvl1pPr>
          </a:lstStyle>
          <a:p>
            <a:pPr lvl="0" algn="l"/>
            <a:r>
              <a:rPr lang="en-GB"/>
              <a:t>CLICK TO EDIT MASTER SUBTITLE STYLE</a:t>
            </a:r>
            <a:endParaRPr lang="en-GB" dirty="0"/>
          </a:p>
        </p:txBody>
      </p:sp>
      <p:sp>
        <p:nvSpPr>
          <p:cNvPr id="5" name="Text Placeholder 4"/>
          <p:cNvSpPr>
            <a:spLocks noGrp="1"/>
          </p:cNvSpPr>
          <p:nvPr>
            <p:ph type="body" sz="quarter" idx="10" hasCustomPrompt="1"/>
          </p:nvPr>
        </p:nvSpPr>
        <p:spPr>
          <a:xfrm>
            <a:off x="368668" y="1379381"/>
            <a:ext cx="8392745" cy="457200"/>
          </a:xfrm>
          <a:prstGeom prst="rect">
            <a:avLst/>
          </a:prstGeom>
        </p:spPr>
        <p:txBody>
          <a:bodyPr lIns="0" tIns="0" rIns="0" bIns="0">
            <a:normAutofit/>
          </a:bodyPr>
          <a:lstStyle>
            <a:lvl1pPr>
              <a:defRPr sz="1600" b="0" cap="all" spc="200" baseline="0">
                <a:solidFill>
                  <a:schemeClr val="accent3"/>
                </a:solidFill>
                <a:latin typeface="Avenir LT Std 95 Black"/>
              </a:defRPr>
            </a:lvl1pPr>
          </a:lstStyle>
          <a:p>
            <a:pPr lvl="0"/>
            <a:r>
              <a:rPr lang="en-GB"/>
              <a:t>CLICK TO EDIT MASTER TEXT STYLES</a:t>
            </a:r>
            <a:endParaRPr lang="en-GB" dirty="0"/>
          </a:p>
        </p:txBody>
      </p:sp>
      <p:sp>
        <p:nvSpPr>
          <p:cNvPr id="11" name="Text Placeholder 10"/>
          <p:cNvSpPr>
            <a:spLocks noGrp="1"/>
          </p:cNvSpPr>
          <p:nvPr>
            <p:ph type="body" sz="quarter" idx="11" hasCustomPrompt="1"/>
          </p:nvPr>
        </p:nvSpPr>
        <p:spPr>
          <a:xfrm>
            <a:off x="4568690" y="1906073"/>
            <a:ext cx="4192724" cy="2150772"/>
          </a:xfrm>
          <a:prstGeom prst="rect">
            <a:avLst/>
          </a:prstGeom>
        </p:spPr>
        <p:txBody>
          <a:bodyPr lIns="0" tIns="0" rIns="0" bIns="0">
            <a:noAutofit/>
          </a:bodyPr>
          <a:lstStyle>
            <a:lvl1pPr>
              <a:lnSpc>
                <a:spcPct val="100000"/>
              </a:lnSpc>
              <a:defRPr sz="4000" cap="all">
                <a:solidFill>
                  <a:schemeClr val="accent1"/>
                </a:solidFill>
                <a:latin typeface="Avenir LT Std 35 Light"/>
              </a:defRPr>
            </a:lvl1pPr>
            <a:lvl2pPr>
              <a:defRPr sz="2800"/>
            </a:lvl2pPr>
            <a:lvl3pPr>
              <a:defRPr sz="2800"/>
            </a:lvl3pPr>
            <a:lvl4pPr>
              <a:defRPr sz="2800"/>
            </a:lvl4pPr>
            <a:lvl5pPr>
              <a:defRPr sz="2800"/>
            </a:lvl5pPr>
          </a:lstStyle>
          <a:p>
            <a:pPr lvl="0"/>
            <a:r>
              <a:rPr lang="en-GB"/>
              <a:t>CLICK TO EDIT</a:t>
            </a:r>
            <a:endParaRPr lang="en-GB" dirty="0"/>
          </a:p>
        </p:txBody>
      </p:sp>
    </p:spTree>
    <p:extLst>
      <p:ext uri="{BB962C8B-B14F-4D97-AF65-F5344CB8AC3E}">
        <p14:creationId xmlns:p14="http://schemas.microsoft.com/office/powerpoint/2010/main" val="395583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Presentation Titl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0" y="1365250"/>
            <a:ext cx="4292600" cy="1638319"/>
          </a:xfrm>
          <a:prstGeom prst="rect">
            <a:avLst/>
          </a:prstGeom>
        </p:spPr>
        <p:txBody>
          <a:bodyPr lIns="0" tIns="0" rIns="0" bIns="0">
            <a:noAutofit/>
          </a:bodyPr>
          <a:lstStyle>
            <a:lvl1pPr algn="l">
              <a:lnSpc>
                <a:spcPct val="100000"/>
              </a:lnSpc>
              <a:defRPr sz="3600" cap="all" baseline="0">
                <a:solidFill>
                  <a:schemeClr val="accent2"/>
                </a:solidFill>
                <a:latin typeface="Avenir LT Std 95 Black"/>
              </a:defRPr>
            </a:lvl1pPr>
          </a:lstStyle>
          <a:p>
            <a:r>
              <a:rPr lang="en-GB"/>
              <a:t>CLICK TO EDIT</a:t>
            </a:r>
            <a:endParaRPr lang="en-GB" dirty="0"/>
          </a:p>
        </p:txBody>
      </p:sp>
      <p:sp>
        <p:nvSpPr>
          <p:cNvPr id="3" name="Subtitle 2"/>
          <p:cNvSpPr>
            <a:spLocks noGrp="1"/>
          </p:cNvSpPr>
          <p:nvPr>
            <p:ph type="subTitle" idx="1" hasCustomPrompt="1"/>
          </p:nvPr>
        </p:nvSpPr>
        <p:spPr>
          <a:xfrm>
            <a:off x="381000" y="4050280"/>
            <a:ext cx="6477000" cy="429050"/>
          </a:xfrm>
          <a:prstGeom prst="rect">
            <a:avLst/>
          </a:prstGeom>
        </p:spPr>
        <p:txBody>
          <a:bodyPr vert="horz" lIns="0" tIns="0" rIns="0" bIns="0" rtlCol="0">
            <a:noAutofit/>
          </a:bodyPr>
          <a:lstStyle>
            <a:lvl1pPr>
              <a:lnSpc>
                <a:spcPct val="100000"/>
              </a:lnSpc>
              <a:defRPr lang="en-US" sz="900" b="0" kern="0" cap="all" spc="200" baseline="0" dirty="0">
                <a:solidFill>
                  <a:schemeClr val="accent3"/>
                </a:solidFill>
                <a:latin typeface="Avenir LT Std 95 Black"/>
              </a:defRPr>
            </a:lvl1pPr>
          </a:lstStyle>
          <a:p>
            <a:pPr lvl="0" algn="l"/>
            <a:r>
              <a:rPr lang="en-GB"/>
              <a:t>CLICK TO EDIT MASTER SUBTITLE STYLE</a:t>
            </a:r>
            <a:endParaRPr lang="en-GB" dirty="0"/>
          </a:p>
        </p:txBody>
      </p:sp>
      <p:sp>
        <p:nvSpPr>
          <p:cNvPr id="6" name="Text Placeholder 5"/>
          <p:cNvSpPr>
            <a:spLocks noGrp="1"/>
          </p:cNvSpPr>
          <p:nvPr>
            <p:ph type="body" sz="quarter" idx="10"/>
          </p:nvPr>
        </p:nvSpPr>
        <p:spPr>
          <a:xfrm>
            <a:off x="381000" y="3070224"/>
            <a:ext cx="7308850" cy="746125"/>
          </a:xfrm>
          <a:prstGeom prst="rect">
            <a:avLst/>
          </a:prstGeom>
        </p:spPr>
        <p:txBody>
          <a:bodyPr lIns="0" tIns="0" rIns="0" bIns="0">
            <a:noAutofit/>
          </a:bodyPr>
          <a:lstStyle>
            <a:lvl1pPr>
              <a:defRPr sz="2400" b="0">
                <a:solidFill>
                  <a:schemeClr val="accent1"/>
                </a:solidFill>
                <a:latin typeface="Avenir LT Std 35 Light"/>
              </a:defRPr>
            </a:lvl1pPr>
          </a:lstStyle>
          <a:p>
            <a:pPr lvl="0"/>
            <a:r>
              <a:rPr lang="en-GB"/>
              <a:t>Click to edit Master text styles</a:t>
            </a:r>
            <a:endParaRPr lang="en-GB" dirty="0"/>
          </a:p>
        </p:txBody>
      </p:sp>
    </p:spTree>
    <p:extLst>
      <p:ext uri="{BB962C8B-B14F-4D97-AF65-F5344CB8AC3E}">
        <p14:creationId xmlns:p14="http://schemas.microsoft.com/office/powerpoint/2010/main" val="356342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04950"/>
            <a:ext cx="3733800" cy="2209800"/>
          </a:xfrm>
          <a:prstGeom prst="rect">
            <a:avLst/>
          </a:prstGeom>
        </p:spPr>
        <p:txBody>
          <a:bodyPr lIns="0" tIns="0" rIns="0" bIns="0" anchor="ctr">
            <a:noAutofit/>
          </a:bodyPr>
          <a:lstStyle>
            <a:lvl1pPr algn="l">
              <a:lnSpc>
                <a:spcPct val="100000"/>
              </a:lnSpc>
              <a:defRPr sz="4000" cap="all">
                <a:solidFill>
                  <a:schemeClr val="accent2"/>
                </a:solidFill>
                <a:latin typeface="Avenir LT Std 95 Black"/>
              </a:defRPr>
            </a:lvl1pPr>
          </a:lstStyle>
          <a:p>
            <a:r>
              <a:rPr lang="en-GB"/>
              <a:t>CLICK TO EDIT MASTER TITLE STYLE</a:t>
            </a:r>
            <a:endParaRPr lang="en-GB" dirty="0"/>
          </a:p>
        </p:txBody>
      </p:sp>
      <p:sp>
        <p:nvSpPr>
          <p:cNvPr id="4" name="Content Placeholder 3"/>
          <p:cNvSpPr>
            <a:spLocks noGrp="1"/>
          </p:cNvSpPr>
          <p:nvPr>
            <p:ph sz="half" idx="2" hasCustomPrompt="1"/>
          </p:nvPr>
        </p:nvSpPr>
        <p:spPr>
          <a:xfrm>
            <a:off x="5410200" y="1310614"/>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7" name="Content Placeholder 3"/>
          <p:cNvSpPr>
            <a:spLocks noGrp="1"/>
          </p:cNvSpPr>
          <p:nvPr>
            <p:ph sz="half" idx="14" hasCustomPrompt="1"/>
          </p:nvPr>
        </p:nvSpPr>
        <p:spPr>
          <a:xfrm>
            <a:off x="5410200" y="1537639"/>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1" name="Content Placeholder 3"/>
          <p:cNvSpPr>
            <a:spLocks noGrp="1"/>
          </p:cNvSpPr>
          <p:nvPr>
            <p:ph sz="half" idx="15" hasCustomPrompt="1"/>
          </p:nvPr>
        </p:nvSpPr>
        <p:spPr>
          <a:xfrm>
            <a:off x="5410200" y="2148825"/>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2" name="Content Placeholder 3"/>
          <p:cNvSpPr>
            <a:spLocks noGrp="1"/>
          </p:cNvSpPr>
          <p:nvPr>
            <p:ph sz="half" idx="16" hasCustomPrompt="1"/>
          </p:nvPr>
        </p:nvSpPr>
        <p:spPr>
          <a:xfrm>
            <a:off x="5410200" y="2375852"/>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3" name="Content Placeholder 3"/>
          <p:cNvSpPr>
            <a:spLocks noGrp="1"/>
          </p:cNvSpPr>
          <p:nvPr>
            <p:ph sz="half" idx="17" hasCustomPrompt="1"/>
          </p:nvPr>
        </p:nvSpPr>
        <p:spPr>
          <a:xfrm>
            <a:off x="5410200" y="2987025"/>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4" name="Content Placeholder 3"/>
          <p:cNvSpPr>
            <a:spLocks noGrp="1"/>
          </p:cNvSpPr>
          <p:nvPr>
            <p:ph sz="half" idx="18" hasCustomPrompt="1"/>
          </p:nvPr>
        </p:nvSpPr>
        <p:spPr>
          <a:xfrm>
            <a:off x="5410200" y="3214052"/>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5" name="Content Placeholder 3"/>
          <p:cNvSpPr>
            <a:spLocks noGrp="1"/>
          </p:cNvSpPr>
          <p:nvPr>
            <p:ph sz="half" idx="19" hasCustomPrompt="1"/>
          </p:nvPr>
        </p:nvSpPr>
        <p:spPr>
          <a:xfrm>
            <a:off x="5410200" y="3844275"/>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6" name="Content Placeholder 3"/>
          <p:cNvSpPr>
            <a:spLocks noGrp="1"/>
          </p:cNvSpPr>
          <p:nvPr>
            <p:ph sz="half" idx="20" hasCustomPrompt="1"/>
          </p:nvPr>
        </p:nvSpPr>
        <p:spPr>
          <a:xfrm>
            <a:off x="5410200" y="4071302"/>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7" name="Content Placeholder 3"/>
          <p:cNvSpPr>
            <a:spLocks noGrp="1"/>
          </p:cNvSpPr>
          <p:nvPr>
            <p:ph sz="half" idx="21" hasCustomPrompt="1"/>
          </p:nvPr>
        </p:nvSpPr>
        <p:spPr>
          <a:xfrm>
            <a:off x="5410200" y="472414"/>
            <a:ext cx="3657600" cy="227027"/>
          </a:xfrm>
          <a:prstGeom prst="rect">
            <a:avLst/>
          </a:prstGeom>
        </p:spPr>
        <p:txBody>
          <a:bodyPr lIns="0" rIns="0">
            <a:noAutofit/>
          </a:bodyPr>
          <a:lstStyle>
            <a:lvl1pPr algn="l">
              <a:defRPr sz="900" b="0" kern="0" cap="all" spc="200" baseline="0">
                <a:solidFill>
                  <a:schemeClr val="accent3"/>
                </a:solidFill>
                <a:latin typeface="Avenir LT Std 95 Black"/>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18" name="Content Placeholder 3"/>
          <p:cNvSpPr>
            <a:spLocks noGrp="1"/>
          </p:cNvSpPr>
          <p:nvPr>
            <p:ph sz="half" idx="22" hasCustomPrompt="1"/>
          </p:nvPr>
        </p:nvSpPr>
        <p:spPr>
          <a:xfrm>
            <a:off x="5410200" y="699438"/>
            <a:ext cx="3657600" cy="380999"/>
          </a:xfrm>
          <a:prstGeom prst="rect">
            <a:avLst/>
          </a:prstGeom>
        </p:spPr>
        <p:txBody>
          <a:bodyPr lIns="0" rIns="0">
            <a:noAutofit/>
          </a:bodyPr>
          <a:lstStyle>
            <a:lvl1pPr algn="l">
              <a:defRPr sz="1800" b="0">
                <a:solidFill>
                  <a:schemeClr val="accent1"/>
                </a:solidFill>
                <a:latin typeface="Avenir LT Std 35 Ligh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a:t>
            </a:r>
            <a:endParaRPr lang="en-GB" dirty="0"/>
          </a:p>
        </p:txBody>
      </p:sp>
      <p:sp>
        <p:nvSpPr>
          <p:cNvPr id="20"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21" name="Rectangle 20"/>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Tree>
    <p:extLst>
      <p:ext uri="{BB962C8B-B14F-4D97-AF65-F5344CB8AC3E}">
        <p14:creationId xmlns:p14="http://schemas.microsoft.com/office/powerpoint/2010/main" val="164660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3 Content Block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69863"/>
            <a:ext cx="8380413" cy="400050"/>
          </a:xfrm>
          <a:prstGeom prst="rect">
            <a:avLst/>
          </a:prstGeom>
        </p:spPr>
        <p:txBody>
          <a:bodyPr lIns="0" tIns="0" rIns="0" bIns="0">
            <a:noAutofit/>
          </a:bodyPr>
          <a:lstStyle>
            <a:lvl1pPr algn="l">
              <a:lnSpc>
                <a:spcPct val="100000"/>
              </a:lnSpc>
              <a:spcBef>
                <a:spcPts val="0"/>
              </a:spcBef>
              <a:defRPr sz="2400" cap="all">
                <a:solidFill>
                  <a:schemeClr val="accent1"/>
                </a:solidFill>
                <a:latin typeface="Avenir LT Std 35 Light"/>
              </a:defRPr>
            </a:lvl1pPr>
          </a:lstStyle>
          <a:p>
            <a:r>
              <a:rPr lang="en-GB"/>
              <a:t>CLICK TO EDIT MASTER TITLE STYLE</a:t>
            </a:r>
            <a:endParaRPr lang="en-GB" dirty="0"/>
          </a:p>
        </p:txBody>
      </p:sp>
      <p:sp>
        <p:nvSpPr>
          <p:cNvPr id="3" name="Content Placeholder 2"/>
          <p:cNvSpPr>
            <a:spLocks noGrp="1"/>
          </p:cNvSpPr>
          <p:nvPr>
            <p:ph idx="1"/>
          </p:nvPr>
        </p:nvSpPr>
        <p:spPr>
          <a:xfrm>
            <a:off x="438310" y="1857378"/>
            <a:ext cx="2209800" cy="2022873"/>
          </a:xfrm>
          <a:prstGeom prst="rect">
            <a:avLst/>
          </a:prstGeom>
        </p:spPr>
        <p:txBody>
          <a:bodyPr anchor="ctr">
            <a:normAutofit/>
          </a:bodyPr>
          <a:lstStyle>
            <a:lvl1pPr marL="0" indent="0" algn="l">
              <a:buNone/>
              <a:defRPr sz="1600" b="0">
                <a:solidFill>
                  <a:schemeClr val="accent3"/>
                </a:solidFill>
                <a:latin typeface="Avenir LT Std 35 Light"/>
              </a:defRPr>
            </a:lvl1pPr>
            <a:lvl2pPr marL="457154" indent="0" algn="l">
              <a:buNone/>
              <a:defRPr sz="1800">
                <a:solidFill>
                  <a:schemeClr val="accent3"/>
                </a:solidFill>
                <a:latin typeface="AvenirNext LT Pro Regular" pitchFamily="34" charset="0"/>
              </a:defRPr>
            </a:lvl2pPr>
            <a:lvl3pPr>
              <a:defRPr sz="2400">
                <a:solidFill>
                  <a:schemeClr val="accent3"/>
                </a:solidFill>
              </a:defRPr>
            </a:lvl3pPr>
            <a:lvl4pPr>
              <a:defRPr sz="2400">
                <a:solidFill>
                  <a:schemeClr val="accent3"/>
                </a:solidFill>
              </a:defRPr>
            </a:lvl4pPr>
            <a:lvl5pPr>
              <a:defRPr sz="2400">
                <a:solidFill>
                  <a:schemeClr val="accent3"/>
                </a:solidFill>
              </a:defRPr>
            </a:lvl5pPr>
          </a:lstStyle>
          <a:p>
            <a:pPr lvl="0"/>
            <a:r>
              <a:rPr lang="en-GB"/>
              <a:t>Click to edit Master text styles</a:t>
            </a:r>
            <a:endParaRPr lang="en-GB" dirty="0"/>
          </a:p>
        </p:txBody>
      </p:sp>
      <p:sp>
        <p:nvSpPr>
          <p:cNvPr id="8" name="Content Placeholder 2"/>
          <p:cNvSpPr>
            <a:spLocks noGrp="1"/>
          </p:cNvSpPr>
          <p:nvPr>
            <p:ph idx="13"/>
          </p:nvPr>
        </p:nvSpPr>
        <p:spPr>
          <a:xfrm>
            <a:off x="3467100" y="1857378"/>
            <a:ext cx="2209800" cy="2022873"/>
          </a:xfrm>
          <a:prstGeom prst="rect">
            <a:avLst/>
          </a:prstGeom>
        </p:spPr>
        <p:txBody>
          <a:bodyPr anchor="ctr">
            <a:normAutofit/>
          </a:bodyPr>
          <a:lstStyle>
            <a:lvl1pPr marL="0" indent="0" algn="l">
              <a:buNone/>
              <a:defRPr sz="1600" b="0">
                <a:solidFill>
                  <a:schemeClr val="accent3"/>
                </a:solidFill>
                <a:latin typeface="Avenir LT Std 35 Light"/>
              </a:defRPr>
            </a:lvl1pPr>
            <a:lvl2pPr marL="457154" indent="0" algn="l">
              <a:buNone/>
              <a:defRPr sz="1800">
                <a:solidFill>
                  <a:schemeClr val="accent3"/>
                </a:solidFill>
                <a:latin typeface="AvenirNext LT Pro Regular" pitchFamily="34" charset="0"/>
              </a:defRPr>
            </a:lvl2pPr>
            <a:lvl3pPr>
              <a:defRPr sz="2400">
                <a:solidFill>
                  <a:schemeClr val="accent3"/>
                </a:solidFill>
              </a:defRPr>
            </a:lvl3pPr>
            <a:lvl4pPr>
              <a:defRPr sz="2400">
                <a:solidFill>
                  <a:schemeClr val="accent3"/>
                </a:solidFill>
              </a:defRPr>
            </a:lvl4pPr>
            <a:lvl5pPr>
              <a:defRPr sz="2400">
                <a:solidFill>
                  <a:schemeClr val="accent3"/>
                </a:solidFill>
              </a:defRPr>
            </a:lvl5pPr>
          </a:lstStyle>
          <a:p>
            <a:pPr lvl="0"/>
            <a:r>
              <a:rPr lang="en-GB"/>
              <a:t>Click to edit Master text styles</a:t>
            </a:r>
            <a:endParaRPr lang="en-GB" dirty="0"/>
          </a:p>
        </p:txBody>
      </p:sp>
      <p:sp>
        <p:nvSpPr>
          <p:cNvPr id="9" name="Content Placeholder 2"/>
          <p:cNvSpPr>
            <a:spLocks noGrp="1"/>
          </p:cNvSpPr>
          <p:nvPr>
            <p:ph idx="14"/>
          </p:nvPr>
        </p:nvSpPr>
        <p:spPr>
          <a:xfrm>
            <a:off x="6495890" y="1857378"/>
            <a:ext cx="2209800" cy="2022873"/>
          </a:xfrm>
          <a:prstGeom prst="rect">
            <a:avLst/>
          </a:prstGeom>
        </p:spPr>
        <p:txBody>
          <a:bodyPr anchor="ctr">
            <a:normAutofit/>
          </a:bodyPr>
          <a:lstStyle>
            <a:lvl1pPr marL="0" indent="0" algn="l">
              <a:buNone/>
              <a:defRPr sz="1600" b="0">
                <a:solidFill>
                  <a:schemeClr val="accent3"/>
                </a:solidFill>
                <a:latin typeface="Avenir LT Std 35 Light"/>
              </a:defRPr>
            </a:lvl1pPr>
            <a:lvl2pPr marL="457154" indent="0" algn="l">
              <a:buNone/>
              <a:defRPr sz="1800">
                <a:solidFill>
                  <a:schemeClr val="accent3"/>
                </a:solidFill>
                <a:latin typeface="AvenirNext LT Pro Regular" pitchFamily="34" charset="0"/>
              </a:defRPr>
            </a:lvl2pPr>
            <a:lvl3pPr>
              <a:defRPr sz="2400">
                <a:solidFill>
                  <a:schemeClr val="accent3"/>
                </a:solidFill>
              </a:defRPr>
            </a:lvl3pPr>
            <a:lvl4pPr>
              <a:defRPr sz="2400">
                <a:solidFill>
                  <a:schemeClr val="accent3"/>
                </a:solidFill>
              </a:defRPr>
            </a:lvl4pPr>
            <a:lvl5pPr>
              <a:defRPr sz="2400">
                <a:solidFill>
                  <a:schemeClr val="accent3"/>
                </a:solidFill>
              </a:defRPr>
            </a:lvl5pPr>
          </a:lstStyle>
          <a:p>
            <a:pPr lvl="0"/>
            <a:r>
              <a:rPr lang="en-GB"/>
              <a:t>Click to edit Master text styles</a:t>
            </a:r>
            <a:endParaRPr lang="en-GB" dirty="0"/>
          </a:p>
        </p:txBody>
      </p:sp>
      <p:sp>
        <p:nvSpPr>
          <p:cNvPr id="5" name="Text Placeholder 4"/>
          <p:cNvSpPr>
            <a:spLocks noGrp="1"/>
          </p:cNvSpPr>
          <p:nvPr>
            <p:ph type="body" sz="quarter" idx="15" hasCustomPrompt="1"/>
          </p:nvPr>
        </p:nvSpPr>
        <p:spPr>
          <a:xfrm>
            <a:off x="381001" y="569912"/>
            <a:ext cx="8380413" cy="761187"/>
          </a:xfrm>
          <a:prstGeom prst="rect">
            <a:avLst/>
          </a:prstGeom>
        </p:spPr>
        <p:txBody>
          <a:bodyPr lIns="0" tIns="0" rIns="0" bIns="0">
            <a:noAutofit/>
          </a:bodyPr>
          <a:lstStyle>
            <a:lvl1pPr>
              <a:lnSpc>
                <a:spcPct val="100000"/>
              </a:lnSpc>
              <a:spcBef>
                <a:spcPts val="0"/>
              </a:spcBef>
              <a:defRPr sz="2400" b="0" cap="all">
                <a:solidFill>
                  <a:schemeClr val="accent2"/>
                </a:solidFill>
                <a:latin typeface="Avenir LT Std 95 Black"/>
              </a:defRPr>
            </a:lvl1pPr>
          </a:lstStyle>
          <a:p>
            <a:pPr lvl="0"/>
            <a:r>
              <a:rPr lang="en-GB"/>
              <a:t>CLICK TO EDIT MASTER TEXT STYLES</a:t>
            </a:r>
            <a:endParaRPr lang="en-GB" dirty="0"/>
          </a:p>
        </p:txBody>
      </p:sp>
      <p:sp>
        <p:nvSpPr>
          <p:cNvPr id="15" name="Rectangle 14"/>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11"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12"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13"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7"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172809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amp; Content">
    <p:bg>
      <p:bgPr>
        <a:solidFill>
          <a:schemeClr val="accent3">
            <a:alpha val="85000"/>
          </a:schemeClr>
        </a:solidFill>
        <a:effectLst/>
      </p:bgPr>
    </p:bg>
    <p:spTree>
      <p:nvGrpSpPr>
        <p:cNvPr id="1" name=""/>
        <p:cNvGrpSpPr/>
        <p:nvPr/>
      </p:nvGrpSpPr>
      <p:grpSpPr>
        <a:xfrm>
          <a:off x="0" y="0"/>
          <a:ext cx="0" cy="0"/>
          <a:chOff x="0" y="0"/>
          <a:chExt cx="0" cy="0"/>
        </a:xfrm>
      </p:grpSpPr>
      <p:sp>
        <p:nvSpPr>
          <p:cNvPr id="10" name="Picture Placeholder 2"/>
          <p:cNvSpPr>
            <a:spLocks noGrp="1"/>
          </p:cNvSpPr>
          <p:nvPr>
            <p:ph type="pic" idx="1" hasCustomPrompt="1"/>
          </p:nvPr>
        </p:nvSpPr>
        <p:spPr>
          <a:xfrm>
            <a:off x="1905000" y="0"/>
            <a:ext cx="5029200" cy="5143500"/>
          </a:xfrm>
          <a:prstGeom prst="rect">
            <a:avLst/>
          </a:prstGeom>
          <a:solidFill>
            <a:schemeClr val="bg1">
              <a:lumMod val="85000"/>
            </a:schemeClr>
          </a:solidFill>
        </p:spPr>
        <p:txBody>
          <a:bodyPr anchor="ctr">
            <a:normAutofit/>
          </a:bodyPr>
          <a:lstStyle>
            <a:lvl1pPr marL="0" indent="0" algn="ctr">
              <a:buNone/>
              <a:defRPr sz="2000" b="0">
                <a:latin typeface="Avenir LT Std 35 Light"/>
              </a:defRPr>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en-GB" dirty="0"/>
              <a:t>Place your picture </a:t>
            </a:r>
            <a:br>
              <a:rPr lang="en-GB" dirty="0"/>
            </a:br>
            <a:r>
              <a:rPr lang="en-GB" dirty="0"/>
              <a:t>in this grey area, </a:t>
            </a:r>
            <a:br>
              <a:rPr lang="en-GB" dirty="0"/>
            </a:br>
            <a:r>
              <a:rPr lang="en-GB" dirty="0"/>
              <a:t>crop accordingly </a:t>
            </a:r>
            <a:br>
              <a:rPr lang="en-GB" dirty="0"/>
            </a:br>
            <a:r>
              <a:rPr lang="en-GB" dirty="0"/>
              <a:t>and then delete </a:t>
            </a:r>
            <a:br>
              <a:rPr lang="en-GB" dirty="0"/>
            </a:br>
            <a:r>
              <a:rPr lang="en-GB" dirty="0"/>
              <a:t>this instruction box</a:t>
            </a:r>
          </a:p>
        </p:txBody>
      </p:sp>
    </p:spTree>
    <p:extLst>
      <p:ext uri="{BB962C8B-B14F-4D97-AF65-F5344CB8AC3E}">
        <p14:creationId xmlns:p14="http://schemas.microsoft.com/office/powerpoint/2010/main" val="270329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or Key Message">
    <p:spTree>
      <p:nvGrpSpPr>
        <p:cNvPr id="1" name=""/>
        <p:cNvGrpSpPr/>
        <p:nvPr/>
      </p:nvGrpSpPr>
      <p:grpSpPr>
        <a:xfrm>
          <a:off x="0" y="0"/>
          <a:ext cx="0" cy="0"/>
          <a:chOff x="0" y="0"/>
          <a:chExt cx="0" cy="0"/>
        </a:xfrm>
      </p:grpSpPr>
      <p:sp>
        <p:nvSpPr>
          <p:cNvPr id="7" name="Text Placeholder 5"/>
          <p:cNvSpPr>
            <a:spLocks noGrp="1"/>
          </p:cNvSpPr>
          <p:nvPr>
            <p:ph type="body" sz="quarter" idx="10" hasCustomPrompt="1"/>
          </p:nvPr>
        </p:nvSpPr>
        <p:spPr>
          <a:xfrm>
            <a:off x="374070" y="1356590"/>
            <a:ext cx="6972880" cy="3647210"/>
          </a:xfrm>
          <a:prstGeom prst="rect">
            <a:avLst/>
          </a:prstGeom>
        </p:spPr>
        <p:txBody>
          <a:bodyPr lIns="0" tIns="0" rIns="0" bIns="0">
            <a:noAutofit/>
          </a:bodyPr>
          <a:lstStyle>
            <a:lvl1pPr>
              <a:lnSpc>
                <a:spcPct val="100000"/>
              </a:lnSpc>
              <a:spcBef>
                <a:spcPts val="0"/>
              </a:spcBef>
              <a:defRPr sz="4400" cap="all" baseline="0">
                <a:solidFill>
                  <a:schemeClr val="accent1"/>
                </a:solidFill>
                <a:latin typeface="Avenir LT Std 35 Light"/>
                <a:cs typeface="Avenir LT Std 35 Light"/>
              </a:defRPr>
            </a:lvl1pPr>
            <a:lvl2pPr>
              <a:defRPr sz="5400">
                <a:latin typeface="Avenir Light"/>
                <a:cs typeface="Avenir Light"/>
              </a:defRPr>
            </a:lvl2pPr>
            <a:lvl3pPr>
              <a:defRPr sz="5400">
                <a:latin typeface="Avenir Light"/>
                <a:cs typeface="Avenir Light"/>
              </a:defRPr>
            </a:lvl3pPr>
            <a:lvl4pPr>
              <a:defRPr sz="5400">
                <a:latin typeface="Avenir Light"/>
                <a:cs typeface="Avenir Light"/>
              </a:defRPr>
            </a:lvl4pPr>
            <a:lvl5pPr>
              <a:defRPr sz="5400">
                <a:latin typeface="Avenir Light"/>
                <a:cs typeface="Avenir Light"/>
              </a:defRPr>
            </a:lvl5pPr>
          </a:lstStyle>
          <a:p>
            <a:pPr lvl="0"/>
            <a:r>
              <a:rPr lang="en-GB"/>
              <a:t>CLICK TO ADD QUOTE OR KEY MESSAGE 10-15 WORDS 5 LINES MAX</a:t>
            </a:r>
            <a:endParaRPr lang="en-GB" dirty="0"/>
          </a:p>
        </p:txBody>
      </p:sp>
      <p:sp>
        <p:nvSpPr>
          <p:cNvPr id="10" name="Text Placeholder 9"/>
          <p:cNvSpPr>
            <a:spLocks noGrp="1"/>
          </p:cNvSpPr>
          <p:nvPr>
            <p:ph type="body" sz="quarter" idx="11" hasCustomPrompt="1"/>
          </p:nvPr>
        </p:nvSpPr>
        <p:spPr>
          <a:xfrm>
            <a:off x="374071" y="869951"/>
            <a:ext cx="5375275" cy="447965"/>
          </a:xfrm>
          <a:prstGeom prst="rect">
            <a:avLst/>
          </a:prstGeom>
        </p:spPr>
        <p:txBody>
          <a:bodyPr lIns="0" tIns="0" rIns="0" bIns="0">
            <a:noAutofit/>
          </a:bodyPr>
          <a:lstStyle>
            <a:lvl1pPr>
              <a:defRPr sz="900" b="0" i="0" kern="0" cap="all" spc="200">
                <a:solidFill>
                  <a:schemeClr val="accent3"/>
                </a:solidFill>
                <a:latin typeface="Avenir LT Std 95 Black"/>
              </a:defRPr>
            </a:lvl1pPr>
            <a:lvl2pPr>
              <a:defRPr sz="900" b="0" i="0" kern="0" cap="all" spc="100">
                <a:latin typeface="Avenir Black"/>
              </a:defRPr>
            </a:lvl2pPr>
            <a:lvl3pPr>
              <a:defRPr sz="900" b="0" i="0" kern="0" cap="all" spc="100">
                <a:latin typeface="Avenir Black"/>
              </a:defRPr>
            </a:lvl3pPr>
            <a:lvl4pPr>
              <a:defRPr sz="900" b="0" i="0" kern="0" cap="all" spc="100">
                <a:latin typeface="Avenir Black"/>
              </a:defRPr>
            </a:lvl4pPr>
            <a:lvl5pPr>
              <a:defRPr sz="900" b="0" i="0" kern="0" cap="all" spc="100">
                <a:latin typeface="Avenir Black"/>
              </a:defRPr>
            </a:lvl5pPr>
          </a:lstStyle>
          <a:p>
            <a:pPr lvl="0"/>
            <a:r>
              <a:rPr lang="en-GB"/>
              <a:t>CliCK to ADD SUBHEAD IF NEEDED</a:t>
            </a:r>
            <a:endParaRPr lang="en-GB" dirty="0"/>
          </a:p>
        </p:txBody>
      </p:sp>
      <p:sp>
        <p:nvSpPr>
          <p:cNvPr id="4" name="Rectangle 3"/>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5"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175833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54677433"/>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660979" name="think-cell Slide" r:id="rId4" imgW="360" imgH="360" progId="TCLayout.ActiveDocument.1">
                  <p:embed/>
                </p:oleObj>
              </mc:Choice>
              <mc:Fallback>
                <p:oleObj name="think-cell Slide" r:id="rId4" imgW="360" imgH="360" progId="TCLayout.ActiveDocument.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hasCustomPrompt="1"/>
          </p:nvPr>
        </p:nvSpPr>
        <p:spPr>
          <a:xfrm>
            <a:off x="381000" y="169862"/>
            <a:ext cx="8380413" cy="400050"/>
          </a:xfrm>
          <a:prstGeom prst="rect">
            <a:avLst/>
          </a:prstGeom>
        </p:spPr>
        <p:txBody>
          <a:bodyPr lIns="0" tIns="0" rIns="0" bIns="0">
            <a:noAutofit/>
          </a:bodyPr>
          <a:lstStyle>
            <a:lvl1pPr algn="l">
              <a:lnSpc>
                <a:spcPct val="100000"/>
              </a:lnSpc>
              <a:spcBef>
                <a:spcPts val="0"/>
              </a:spcBef>
              <a:defRPr sz="2400" cap="all">
                <a:solidFill>
                  <a:schemeClr val="accent1"/>
                </a:solidFill>
                <a:latin typeface="Avenir LT Std 35 Light"/>
              </a:defRPr>
            </a:lvl1pPr>
          </a:lstStyle>
          <a:p>
            <a:r>
              <a:rPr lang="en-GB"/>
              <a:t>CLICK TO EDIT MASTER TITLE STYLE</a:t>
            </a:r>
            <a:endParaRPr lang="en-GB" dirty="0"/>
          </a:p>
        </p:txBody>
      </p:sp>
      <p:sp>
        <p:nvSpPr>
          <p:cNvPr id="3" name="Text Placeholder 2"/>
          <p:cNvSpPr>
            <a:spLocks noGrp="1"/>
          </p:cNvSpPr>
          <p:nvPr>
            <p:ph type="body" sz="quarter" idx="10" hasCustomPrompt="1"/>
          </p:nvPr>
        </p:nvSpPr>
        <p:spPr>
          <a:xfrm>
            <a:off x="381000" y="569912"/>
            <a:ext cx="8380413" cy="761187"/>
          </a:xfrm>
          <a:prstGeom prst="rect">
            <a:avLst/>
          </a:prstGeom>
        </p:spPr>
        <p:txBody>
          <a:bodyPr lIns="0" tIns="0" rIns="0" bIns="0">
            <a:noAutofit/>
          </a:bodyPr>
          <a:lstStyle>
            <a:lvl1pPr>
              <a:lnSpc>
                <a:spcPct val="100000"/>
              </a:lnSpc>
              <a:spcBef>
                <a:spcPts val="0"/>
              </a:spcBef>
              <a:defRPr sz="2400" b="0" cap="all">
                <a:solidFill>
                  <a:schemeClr val="accent2"/>
                </a:solidFill>
                <a:latin typeface="Avenir LT Std 95 Black"/>
              </a:defRPr>
            </a:lvl1pPr>
          </a:lstStyle>
          <a:p>
            <a:pPr lvl="0"/>
            <a:r>
              <a:rPr lang="en-GB"/>
              <a:t>CLICK TO EDIT MASTER TEXT STYLES</a:t>
            </a:r>
            <a:endParaRPr lang="en-GB" dirty="0"/>
          </a:p>
        </p:txBody>
      </p:sp>
      <p:sp>
        <p:nvSpPr>
          <p:cNvPr id="7" name="Rectangle 6"/>
          <p:cNvSpPr/>
          <p:nvPr userDrawn="1"/>
        </p:nvSpPr>
        <p:spPr>
          <a:xfrm>
            <a:off x="8313421" y="4933950"/>
            <a:ext cx="447993" cy="20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6" rIns="0" bIns="45716" rtlCol="0" anchor="ctr"/>
          <a:lstStyle/>
          <a:p>
            <a:pPr algn="r"/>
            <a:fld id="{4A92D465-875D-43B4-8302-B84A8FC94A2A}" type="slidenum">
              <a:rPr lang="en-GB" sz="800" smtClean="0">
                <a:solidFill>
                  <a:srgbClr val="5A5D60"/>
                </a:solidFill>
                <a:latin typeface="Avenir LT Std 35 Light" pitchFamily="34" charset="0"/>
              </a:rPr>
              <a:pPr algn="r"/>
              <a:t>‹#›</a:t>
            </a:fld>
            <a:endParaRPr lang="en-GB" sz="800" dirty="0">
              <a:solidFill>
                <a:srgbClr val="5A5D60"/>
              </a:solidFill>
              <a:latin typeface="Avenir LT Std 35 Light" pitchFamily="34" charset="0"/>
            </a:endParaRPr>
          </a:p>
        </p:txBody>
      </p:sp>
      <p:sp>
        <p:nvSpPr>
          <p:cNvPr id="6" name="Text Placeholder 10"/>
          <p:cNvSpPr>
            <a:spLocks noGrp="1"/>
          </p:cNvSpPr>
          <p:nvPr>
            <p:ph type="body" sz="quarter" idx="16" hasCustomPrompt="1"/>
          </p:nvPr>
        </p:nvSpPr>
        <p:spPr>
          <a:xfrm>
            <a:off x="384175" y="4668680"/>
            <a:ext cx="8377238" cy="246221"/>
          </a:xfrm>
        </p:spPr>
        <p:txBody>
          <a:bodyPr wrap="square" anchor="b">
            <a:spAutoFit/>
          </a:bodyPr>
          <a:lstStyle>
            <a:lvl1pPr marL="409533" indent="-409533">
              <a:spcBef>
                <a:spcPts val="0"/>
              </a:spcBef>
              <a:tabLst>
                <a:tab pos="338103" algn="r"/>
                <a:tab pos="409533" algn="l"/>
              </a:tabLst>
              <a:defRPr sz="800" b="0">
                <a:solidFill>
                  <a:schemeClr val="tx1"/>
                </a:solidFill>
                <a:latin typeface="Avenir LT Std 35 Light" pitchFamily="34" charset="0"/>
              </a:defRPr>
            </a:lvl1pPr>
            <a:lvl2pPr>
              <a:defRPr sz="800" b="0">
                <a:solidFill>
                  <a:schemeClr val="tx1"/>
                </a:solidFill>
                <a:latin typeface="Avenir LT Std 35 Light" pitchFamily="34" charset="0"/>
              </a:defRPr>
            </a:lvl2pPr>
            <a:lvl3pPr>
              <a:defRPr sz="800" b="0">
                <a:solidFill>
                  <a:schemeClr val="tx1"/>
                </a:solidFill>
                <a:latin typeface="Avenir LT Std 35 Light" pitchFamily="34" charset="0"/>
              </a:defRPr>
            </a:lvl3pPr>
            <a:lvl4pPr>
              <a:defRPr sz="800" b="0">
                <a:solidFill>
                  <a:schemeClr val="tx1"/>
                </a:solidFill>
                <a:latin typeface="Avenir LT Std 35 Light" pitchFamily="34" charset="0"/>
              </a:defRPr>
            </a:lvl4pPr>
            <a:lvl5pPr>
              <a:defRPr sz="800" b="0">
                <a:solidFill>
                  <a:schemeClr val="tx1"/>
                </a:solidFill>
                <a:latin typeface="Avenir LT Std 35 Light" pitchFamily="34" charset="0"/>
              </a:defRPr>
            </a:lvl5pPr>
          </a:lstStyle>
          <a:p>
            <a:pPr lvl="0"/>
            <a:r>
              <a:rPr lang="en-GB"/>
              <a:t>	Note:	Text is anchored to the bottom, enabling deletions or additions without having to move the box</a:t>
            </a:r>
          </a:p>
          <a:p>
            <a:pPr lvl="0"/>
            <a:r>
              <a:rPr lang="en-GB"/>
              <a:t>Source:	Source 8-point, non-bold</a:t>
            </a:r>
            <a:endParaRPr lang="en-GB" dirty="0"/>
          </a:p>
        </p:txBody>
      </p:sp>
      <p:sp>
        <p:nvSpPr>
          <p:cNvPr id="8"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
        <p:nvSpPr>
          <p:cNvPr id="9" name="Text Placeholder 12"/>
          <p:cNvSpPr>
            <a:spLocks noGrp="1"/>
          </p:cNvSpPr>
          <p:nvPr>
            <p:ph type="body" sz="quarter" idx="17" hasCustomPrompt="1"/>
          </p:nvPr>
        </p:nvSpPr>
        <p:spPr>
          <a:xfrm>
            <a:off x="384176" y="25401"/>
            <a:ext cx="3019425" cy="123111"/>
          </a:xfrm>
        </p:spPr>
        <p:txBody>
          <a:bodyPr wrap="square" anchor="ctr">
            <a:spAutoFit/>
          </a:bodyPr>
          <a:lstStyle>
            <a:lvl1pPr>
              <a:defRPr sz="800" cap="all" baseline="0">
                <a:solidFill>
                  <a:schemeClr val="bg1">
                    <a:lumMod val="50000"/>
                  </a:schemeClr>
                </a:solidFill>
              </a:defRPr>
            </a:lvl1pPr>
            <a:lvl2pPr>
              <a:defRPr sz="800" cap="all" baseline="0">
                <a:solidFill>
                  <a:schemeClr val="bg1">
                    <a:lumMod val="50000"/>
                  </a:schemeClr>
                </a:solidFill>
              </a:defRPr>
            </a:lvl2pPr>
            <a:lvl3pPr>
              <a:defRPr sz="800" cap="all" baseline="0">
                <a:solidFill>
                  <a:schemeClr val="bg1">
                    <a:lumMod val="50000"/>
                  </a:schemeClr>
                </a:solidFill>
              </a:defRPr>
            </a:lvl3pPr>
            <a:lvl4pPr>
              <a:defRPr sz="800" cap="all" baseline="0">
                <a:solidFill>
                  <a:schemeClr val="bg1">
                    <a:lumMod val="50000"/>
                  </a:schemeClr>
                </a:solidFill>
              </a:defRPr>
            </a:lvl4pPr>
            <a:lvl5pPr>
              <a:defRPr sz="800" cap="all" baseline="0">
                <a:solidFill>
                  <a:schemeClr val="bg1">
                    <a:lumMod val="50000"/>
                  </a:schemeClr>
                </a:solidFill>
              </a:defRPr>
            </a:lvl5pPr>
          </a:lstStyle>
          <a:p>
            <a:pPr lvl="0"/>
            <a:r>
              <a:rPr lang="en-GB"/>
              <a:t>Running Title</a:t>
            </a:r>
            <a:endParaRPr lang="en-GB" dirty="0"/>
          </a:p>
        </p:txBody>
      </p:sp>
      <p:sp>
        <p:nvSpPr>
          <p:cNvPr id="13" name="Text Placeholder 10"/>
          <p:cNvSpPr>
            <a:spLocks noGrp="1"/>
          </p:cNvSpPr>
          <p:nvPr>
            <p:ph type="body" sz="quarter" idx="18" hasCustomPrompt="1"/>
          </p:nvPr>
        </p:nvSpPr>
        <p:spPr>
          <a:xfrm>
            <a:off x="8281234" y="5123"/>
            <a:ext cx="480178" cy="146923"/>
          </a:xfrm>
          <a:prstGeom prst="hexagon">
            <a:avLst>
              <a:gd name="adj" fmla="val 0"/>
              <a:gd name="vf" fmla="val 115470"/>
            </a:avLst>
          </a:prstGeom>
          <a:solidFill>
            <a:schemeClr val="accent2">
              <a:lumMod val="20000"/>
              <a:lumOff val="80000"/>
            </a:schemeClr>
          </a:solidFill>
          <a:ln w="3175">
            <a:noFill/>
          </a:ln>
        </p:spPr>
        <p:txBody>
          <a:bodyPr wrap="none" lIns="0" rIns="0" anchor="ctr">
            <a:spAutoFit/>
          </a:bodyPr>
          <a:lstStyle>
            <a:lvl1pPr algn="r">
              <a:defRPr sz="800" b="0" cap="all" baseline="0">
                <a:solidFill>
                  <a:schemeClr val="bg1">
                    <a:lumMod val="50000"/>
                  </a:schemeClr>
                </a:solidFill>
              </a:defRPr>
            </a:lvl1pPr>
            <a:lvl2pPr>
              <a:defRPr b="0">
                <a:solidFill>
                  <a:schemeClr val="bg1">
                    <a:lumMod val="50000"/>
                  </a:schemeClr>
                </a:solidFill>
              </a:defRPr>
            </a:lvl2pPr>
            <a:lvl3pPr>
              <a:defRPr b="0">
                <a:solidFill>
                  <a:schemeClr val="bg1">
                    <a:lumMod val="50000"/>
                  </a:schemeClr>
                </a:solidFill>
              </a:defRPr>
            </a:lvl3pPr>
            <a:lvl4pPr>
              <a:defRPr b="0">
                <a:solidFill>
                  <a:schemeClr val="bg1">
                    <a:lumMod val="50000"/>
                  </a:schemeClr>
                </a:solidFill>
              </a:defRPr>
            </a:lvl4pPr>
            <a:lvl5pPr>
              <a:defRPr b="0">
                <a:solidFill>
                  <a:schemeClr val="bg1">
                    <a:lumMod val="50000"/>
                  </a:schemeClr>
                </a:solidFill>
              </a:defRPr>
            </a:lvl5pPr>
          </a:lstStyle>
          <a:p>
            <a:pPr lvl="0"/>
            <a:r>
              <a:rPr lang="en-GB"/>
              <a:t>sticker</a:t>
            </a:r>
            <a:endParaRPr lang="en-GB" dirty="0"/>
          </a:p>
        </p:txBody>
      </p:sp>
    </p:spTree>
    <p:extLst>
      <p:ext uri="{BB962C8B-B14F-4D97-AF65-F5344CB8AC3E}">
        <p14:creationId xmlns:p14="http://schemas.microsoft.com/office/powerpoint/2010/main" val="295770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ext uri="{D42A27DB-BD31-4B8C-83A1-F6EECF244321}">
                <p14:modId xmlns:p14="http://schemas.microsoft.com/office/powerpoint/2010/main" val="666611833"/>
              </p:ext>
            </p:extLst>
          </p:nvPr>
        </p:nvGraphicFramePr>
        <p:xfrm>
          <a:off x="1587" y="1590"/>
          <a:ext cx="1587" cy="1587"/>
        </p:xfrm>
        <a:graphic>
          <a:graphicData uri="http://schemas.openxmlformats.org/presentationml/2006/ole">
            <mc:AlternateContent xmlns:mc="http://schemas.openxmlformats.org/markup-compatibility/2006">
              <mc:Choice xmlns:v="urn:schemas-microsoft-com:vml" Requires="v">
                <p:oleObj spid="_x0000_s659967" name="think-cell Slide" r:id="rId20" imgW="360" imgH="360" progId="TCLayout.ActiveDocument.1">
                  <p:embed/>
                </p:oleObj>
              </mc:Choice>
              <mc:Fallback>
                <p:oleObj name="think-cell Slide" r:id="rId20" imgW="360" imgH="360" progId="TCLayout.ActiveDocument.1">
                  <p:embed/>
                  <p:pic>
                    <p:nvPicPr>
                      <p:cNvPr id="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87"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idx="1"/>
          </p:nvPr>
        </p:nvSpPr>
        <p:spPr>
          <a:xfrm>
            <a:off x="384175" y="1203326"/>
            <a:ext cx="8377238" cy="339407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Footer Placeholder 5"/>
          <p:cNvSpPr>
            <a:spLocks noGrp="1"/>
          </p:cNvSpPr>
          <p:nvPr>
            <p:ph type="ftr" sz="quarter" idx="3"/>
          </p:nvPr>
        </p:nvSpPr>
        <p:spPr>
          <a:xfrm>
            <a:off x="384175" y="4977170"/>
            <a:ext cx="6607175" cy="123111"/>
          </a:xfrm>
          <a:prstGeom prst="rect">
            <a:avLst/>
          </a:prstGeom>
        </p:spPr>
        <p:txBody>
          <a:bodyPr vert="horz" wrap="square" lIns="0" tIns="0" rIns="0" bIns="0" rtlCol="0" anchor="ctr">
            <a:spAutoFit/>
          </a:bodyPr>
          <a:lstStyle>
            <a:lvl1pPr algn="l">
              <a:defRPr sz="800">
                <a:solidFill>
                  <a:schemeClr val="tx1"/>
                </a:solidFill>
                <a:latin typeface="Avenir LT Std 35 Light" pitchFamily="34" charset="0"/>
              </a:defRPr>
            </a:lvl1p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291803637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dt="0"/>
  <p:txStyles>
    <p:titleStyle>
      <a:lvl1pPr algn="l" defTabSz="914306" rtl="0" eaLnBrk="1" latinLnBrk="0" hangingPunct="1">
        <a:spcBef>
          <a:spcPct val="0"/>
        </a:spcBef>
        <a:buNone/>
        <a:defRPr sz="2400" kern="1200">
          <a:solidFill>
            <a:schemeClr val="accent1"/>
          </a:solidFill>
          <a:latin typeface="Avenir LT Std 45 Book" pitchFamily="34" charset="0"/>
          <a:ea typeface="+mj-ea"/>
          <a:cs typeface="+mj-cs"/>
        </a:defRPr>
      </a:lvl1pPr>
    </p:titleStyle>
    <p:bodyStyle>
      <a:lvl1pPr marL="0" indent="0" algn="l" defTabSz="914306" rtl="0" eaLnBrk="1" latinLnBrk="0" hangingPunct="1">
        <a:spcBef>
          <a:spcPct val="20000"/>
        </a:spcBef>
        <a:buFont typeface="Arial" pitchFamily="34" charset="0"/>
        <a:buNone/>
        <a:defRPr sz="1600" b="1" kern="1200">
          <a:solidFill>
            <a:schemeClr val="accent1"/>
          </a:solidFill>
          <a:latin typeface="Avenir LT Std 45 Book" pitchFamily="34" charset="0"/>
          <a:ea typeface="+mn-ea"/>
          <a:cs typeface="+mn-cs"/>
        </a:defRPr>
      </a:lvl1pPr>
      <a:lvl2pPr marL="179982" indent="-179982" algn="l" defTabSz="914306" rtl="0" eaLnBrk="1" latinLnBrk="0" hangingPunct="1">
        <a:spcBef>
          <a:spcPts val="600"/>
        </a:spcBef>
        <a:buFont typeface="Wingdings" pitchFamily="2" charset="2"/>
        <a:buChar char="§"/>
        <a:defRPr sz="1600" kern="1200">
          <a:solidFill>
            <a:schemeClr val="tx1"/>
          </a:solidFill>
          <a:latin typeface="Avenir LT Std 35 Light" pitchFamily="34" charset="0"/>
          <a:ea typeface="+mn-ea"/>
          <a:cs typeface="+mn-cs"/>
        </a:defRPr>
      </a:lvl2pPr>
      <a:lvl3pPr marL="359963" indent="-179982" algn="l" defTabSz="914306" rtl="0" eaLnBrk="1" latinLnBrk="0" hangingPunct="1">
        <a:spcBef>
          <a:spcPts val="600"/>
        </a:spcBef>
        <a:buFont typeface="Arial" pitchFamily="34" charset="0"/>
        <a:buChar char="–"/>
        <a:defRPr sz="1600" kern="1200">
          <a:solidFill>
            <a:schemeClr val="tx1"/>
          </a:solidFill>
          <a:latin typeface="Avenir LT Std 35 Light" pitchFamily="34" charset="0"/>
          <a:ea typeface="+mn-ea"/>
          <a:cs typeface="+mn-cs"/>
        </a:defRPr>
      </a:lvl3pPr>
      <a:lvl4pPr marL="539945" indent="-179982" algn="l" defTabSz="914306" rtl="0" eaLnBrk="1" latinLnBrk="0" hangingPunct="1">
        <a:spcBef>
          <a:spcPts val="600"/>
        </a:spcBef>
        <a:buFont typeface="Arial" pitchFamily="34" charset="0"/>
        <a:buChar char="•"/>
        <a:defRPr sz="1600" kern="1200">
          <a:solidFill>
            <a:schemeClr val="tx1"/>
          </a:solidFill>
          <a:latin typeface="Avenir LT Std 35 Light" pitchFamily="34" charset="0"/>
          <a:ea typeface="+mn-ea"/>
          <a:cs typeface="+mn-cs"/>
        </a:defRPr>
      </a:lvl4pPr>
      <a:lvl5pPr marL="719926" indent="-179982" algn="l" defTabSz="914306" rtl="0" eaLnBrk="1" latinLnBrk="0" hangingPunct="1">
        <a:spcBef>
          <a:spcPts val="600"/>
        </a:spcBef>
        <a:buFont typeface="Wingdings" pitchFamily="2" charset="2"/>
        <a:buChar char="Ø"/>
        <a:defRPr sz="1600" kern="1200">
          <a:solidFill>
            <a:schemeClr val="tx1"/>
          </a:solidFill>
          <a:latin typeface="Avenir LT Std 35 Light" pitchFamily="34" charset="0"/>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5"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9"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2"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xml"/><Relationship Id="rId4" Type="http://schemas.openxmlformats.org/officeDocument/2006/relationships/slideLayout" Target="../slideLayouts/slideLayout14.xm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xml"/><Relationship Id="rId7" Type="http://schemas.openxmlformats.org/officeDocument/2006/relationships/image" Target="../media/image8.emf"/><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2.xml"/><Relationship Id="rId10" Type="http://schemas.openxmlformats.org/officeDocument/2006/relationships/image" Target="../media/image13.png"/><Relationship Id="rId4" Type="http://schemas.openxmlformats.org/officeDocument/2006/relationships/slideLayout" Target="../slideLayouts/slideLayout14.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989" y="3131267"/>
            <a:ext cx="6477000" cy="429050"/>
          </a:xfrm>
        </p:spPr>
        <p:txBody>
          <a:bodyPr>
            <a:normAutofit lnSpcReduction="10000"/>
          </a:bodyPr>
          <a:lstStyle/>
          <a:p>
            <a:r>
              <a:rPr lang="en-US" dirty="0" err="1">
                <a:latin typeface="+mn-lt"/>
              </a:rPr>
              <a:t>july</a:t>
            </a:r>
            <a:r>
              <a:rPr lang="en-US" dirty="0">
                <a:latin typeface="+mn-lt"/>
              </a:rPr>
              <a:t> 2017</a:t>
            </a:r>
          </a:p>
          <a:p>
            <a:endParaRPr lang="en-US" dirty="0">
              <a:latin typeface="+mn-lt"/>
            </a:endParaRPr>
          </a:p>
          <a:p>
            <a:r>
              <a:rPr lang="en-US" dirty="0">
                <a:latin typeface="+mn-lt"/>
              </a:rPr>
              <a:t>PLATFORM  ANALYTICS</a:t>
            </a:r>
          </a:p>
        </p:txBody>
      </p:sp>
      <p:sp>
        <p:nvSpPr>
          <p:cNvPr id="10" name="Text Placeholder 9"/>
          <p:cNvSpPr>
            <a:spLocks noGrp="1"/>
          </p:cNvSpPr>
          <p:nvPr>
            <p:ph type="body" sz="quarter" idx="10"/>
          </p:nvPr>
        </p:nvSpPr>
        <p:spPr>
          <a:xfrm>
            <a:off x="283464" y="774700"/>
            <a:ext cx="8799576" cy="1377950"/>
          </a:xfrm>
        </p:spPr>
        <p:txBody>
          <a:bodyPr/>
          <a:lstStyle/>
          <a:p>
            <a:r>
              <a:rPr lang="en-IN" sz="3800" b="1" dirty="0">
                <a:latin typeface="+mj-lt"/>
              </a:rPr>
              <a:t>Product recommendation</a:t>
            </a:r>
          </a:p>
          <a:p>
            <a:r>
              <a:rPr lang="en-IN" sz="3800" b="1" dirty="0">
                <a:latin typeface="+mj-lt"/>
              </a:rPr>
              <a:t> – fit and flatter</a:t>
            </a:r>
            <a:endParaRPr lang="en-US" sz="3800" b="1" dirty="0">
              <a:latin typeface="+mj-lt"/>
            </a:endParaRPr>
          </a:p>
        </p:txBody>
      </p:sp>
    </p:spTree>
    <p:extLst>
      <p:ext uri="{BB962C8B-B14F-4D97-AF65-F5344CB8AC3E}">
        <p14:creationId xmlns:p14="http://schemas.microsoft.com/office/powerpoint/2010/main" val="325852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4288475281"/>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3043"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Rectangle 5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400" dirty="0">
              <a:solidFill>
                <a:prstClr val="white"/>
              </a:solidFill>
              <a:latin typeface="Avenir LT Std 35 Light"/>
              <a:sym typeface="Avenir LT Std 35 Light"/>
            </a:endParaRPr>
          </a:p>
        </p:txBody>
      </p:sp>
      <p:sp>
        <p:nvSpPr>
          <p:cNvPr id="15" name="Title 1"/>
          <p:cNvSpPr>
            <a:spLocks noGrp="1"/>
          </p:cNvSpPr>
          <p:nvPr>
            <p:ph type="title"/>
          </p:nvPr>
        </p:nvSpPr>
        <p:spPr>
          <a:xfrm>
            <a:off x="10503" y="20778"/>
            <a:ext cx="9112499" cy="464147"/>
          </a:xfrm>
          <a:solidFill>
            <a:schemeClr val="accent1">
              <a:lumMod val="50000"/>
            </a:schemeClr>
          </a:solidFill>
        </p:spPr>
        <p:txBody>
          <a:bodyPr lIns="0" tIns="0" rIns="0" bIns="45716"/>
          <a:lstStyle/>
          <a:p>
            <a:r>
              <a:rPr lang="en-US" dirty="0">
                <a:solidFill>
                  <a:schemeClr val="bg1"/>
                </a:solidFill>
                <a:latin typeface="+mn-lt"/>
              </a:rPr>
              <a:t>Business Objective and Background</a:t>
            </a:r>
          </a:p>
        </p:txBody>
      </p:sp>
      <p:sp>
        <p:nvSpPr>
          <p:cNvPr id="8" name="TextBox 7"/>
          <p:cNvSpPr txBox="1"/>
          <p:nvPr/>
        </p:nvSpPr>
        <p:spPr>
          <a:xfrm>
            <a:off x="259323" y="1052551"/>
            <a:ext cx="4382250" cy="214526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Arial" panose="020B0604020202020204" pitchFamily="34" charset="0"/>
              <a:buChar char="•"/>
            </a:pPr>
            <a:r>
              <a:rPr lang="en-US" sz="1000" dirty="0">
                <a:solidFill>
                  <a:schemeClr val="accent1">
                    <a:lumMod val="75000"/>
                  </a:schemeClr>
                </a:solidFill>
              </a:rPr>
              <a:t>Most of the GAP brands are struggling with Ecommerce business low return rate or repurchase rate</a:t>
            </a:r>
          </a:p>
          <a:p>
            <a:pPr marL="171450" indent="-171450">
              <a:buFont typeface="Arial" panose="020B0604020202020204" pitchFamily="34" charset="0"/>
              <a:buChar char="•"/>
            </a:pPr>
            <a:r>
              <a:rPr lang="en-US" sz="1000" dirty="0">
                <a:solidFill>
                  <a:schemeClr val="accent1">
                    <a:lumMod val="75000"/>
                  </a:schemeClr>
                </a:solidFill>
              </a:rPr>
              <a:t>One of the drawback of ecommerce platform is customers do not get to touch and feel the products they intend to buy</a:t>
            </a:r>
          </a:p>
          <a:p>
            <a:pPr marL="171450" indent="-171450">
              <a:buFont typeface="Arial" panose="020B0604020202020204" pitchFamily="34" charset="0"/>
              <a:buChar char="•"/>
            </a:pPr>
            <a:r>
              <a:rPr lang="en-US" sz="1000" dirty="0">
                <a:solidFill>
                  <a:schemeClr val="accent1">
                    <a:lumMod val="75000"/>
                  </a:schemeClr>
                </a:solidFill>
              </a:rPr>
              <a:t>Fit and size definition (HML) is subjective and varies from people of one ethnic background to another </a:t>
            </a:r>
          </a:p>
          <a:p>
            <a:pPr marL="171450" indent="-171450">
              <a:buFont typeface="Arial" panose="020B0604020202020204" pitchFamily="34" charset="0"/>
              <a:buChar char="•"/>
            </a:pPr>
            <a:r>
              <a:rPr lang="en-US" sz="1000" dirty="0">
                <a:solidFill>
                  <a:schemeClr val="accent1">
                    <a:lumMod val="75000"/>
                  </a:schemeClr>
                </a:solidFill>
              </a:rPr>
              <a:t>Wrong or inaccurate sizing of products leads to bad customer experiences thereby resulting in customers not returning to shop again</a:t>
            </a:r>
          </a:p>
          <a:p>
            <a:pPr marL="171450" indent="-171450">
              <a:buFont typeface="Arial" panose="020B0604020202020204" pitchFamily="34" charset="0"/>
              <a:buChar char="•"/>
            </a:pPr>
            <a:r>
              <a:rPr lang="en-US" sz="1000" dirty="0">
                <a:solidFill>
                  <a:schemeClr val="accent1">
                    <a:lumMod val="75000"/>
                  </a:schemeClr>
                </a:solidFill>
              </a:rPr>
              <a:t>Hence, getting the right fit is integral to good ecommerce experience</a:t>
            </a:r>
          </a:p>
          <a:p>
            <a:pPr marL="171450" indent="-171450">
              <a:buFont typeface="Arial" panose="020B0604020202020204" pitchFamily="34" charset="0"/>
              <a:buChar char="•"/>
            </a:pPr>
            <a:r>
              <a:rPr lang="en-US" sz="1000" dirty="0">
                <a:solidFill>
                  <a:schemeClr val="accent1">
                    <a:lumMod val="75000"/>
                  </a:schemeClr>
                </a:solidFill>
              </a:rPr>
              <a:t>Brands try to promote browse traffic with deep discounts</a:t>
            </a:r>
          </a:p>
          <a:p>
            <a:pPr marL="171450" indent="-171450">
              <a:buFont typeface="Arial" panose="020B0604020202020204" pitchFamily="34" charset="0"/>
              <a:buChar char="•"/>
            </a:pPr>
            <a:r>
              <a:rPr lang="en-US" sz="1000" dirty="0">
                <a:solidFill>
                  <a:schemeClr val="accent1">
                    <a:lumMod val="75000"/>
                  </a:schemeClr>
                </a:solidFill>
              </a:rPr>
              <a:t>Aspect of product fit can be seriously taken and tested whether that can lead traffic and repurchase rate</a:t>
            </a:r>
          </a:p>
        </p:txBody>
      </p:sp>
      <p:grpSp>
        <p:nvGrpSpPr>
          <p:cNvPr id="17" name="Group 16"/>
          <p:cNvGrpSpPr/>
          <p:nvPr/>
        </p:nvGrpSpPr>
        <p:grpSpPr>
          <a:xfrm>
            <a:off x="5275922" y="1119480"/>
            <a:ext cx="3523954" cy="3464984"/>
            <a:chOff x="4659704" y="727572"/>
            <a:chExt cx="3523954" cy="3811481"/>
          </a:xfrm>
        </p:grpSpPr>
        <p:pic>
          <p:nvPicPr>
            <p:cNvPr id="9" name="Picture 8"/>
            <p:cNvPicPr>
              <a:picLocks noChangeAspect="1"/>
            </p:cNvPicPr>
            <p:nvPr/>
          </p:nvPicPr>
          <p:blipFill rotWithShape="1">
            <a:blip r:embed="rId8"/>
            <a:srcRect t="5067" r="2308" b="7472"/>
            <a:stretch/>
          </p:blipFill>
          <p:spPr>
            <a:xfrm>
              <a:off x="4659704" y="2551227"/>
              <a:ext cx="3523953" cy="1987826"/>
            </a:xfrm>
            <a:prstGeom prst="rect">
              <a:avLst/>
            </a:prstGeom>
            <a:ln>
              <a:solidFill>
                <a:srgbClr val="00B0F0"/>
              </a:solidFill>
            </a:ln>
          </p:spPr>
        </p:pic>
        <p:pic>
          <p:nvPicPr>
            <p:cNvPr id="16" name="Picture 15"/>
            <p:cNvPicPr>
              <a:picLocks noChangeAspect="1"/>
            </p:cNvPicPr>
            <p:nvPr/>
          </p:nvPicPr>
          <p:blipFill rotWithShape="1">
            <a:blip r:embed="rId9"/>
            <a:srcRect l="1696" t="3065" r="-267"/>
            <a:stretch/>
          </p:blipFill>
          <p:spPr>
            <a:xfrm>
              <a:off x="4659704" y="727572"/>
              <a:ext cx="3523954" cy="1838346"/>
            </a:xfrm>
            <a:prstGeom prst="rect">
              <a:avLst/>
            </a:prstGeom>
            <a:ln>
              <a:solidFill>
                <a:srgbClr val="00B0F0"/>
              </a:solidFill>
            </a:ln>
          </p:spPr>
        </p:pic>
      </p:grpSp>
      <p:sp>
        <p:nvSpPr>
          <p:cNvPr id="18" name="Rectangle: Single Corner Snipped 17"/>
          <p:cNvSpPr/>
          <p:nvPr/>
        </p:nvSpPr>
        <p:spPr>
          <a:xfrm>
            <a:off x="254440" y="677553"/>
            <a:ext cx="2409761"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Business Background and problem</a:t>
            </a:r>
            <a:endParaRPr lang="en-US" sz="1200" dirty="0">
              <a:solidFill>
                <a:schemeClr val="accent1">
                  <a:lumMod val="75000"/>
                </a:schemeClr>
              </a:solidFill>
            </a:endParaRPr>
          </a:p>
        </p:txBody>
      </p:sp>
      <p:sp>
        <p:nvSpPr>
          <p:cNvPr id="21" name="Rectangle: Single Corner Snipped 20"/>
          <p:cNvSpPr/>
          <p:nvPr/>
        </p:nvSpPr>
        <p:spPr>
          <a:xfrm>
            <a:off x="254440" y="3464336"/>
            <a:ext cx="1990503"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Potential Business Outcome</a:t>
            </a:r>
          </a:p>
        </p:txBody>
      </p:sp>
      <p:sp>
        <p:nvSpPr>
          <p:cNvPr id="19" name="Rectangle: Rounded Corners 18"/>
          <p:cNvSpPr/>
          <p:nvPr/>
        </p:nvSpPr>
        <p:spPr>
          <a:xfrm>
            <a:off x="227724" y="3810625"/>
            <a:ext cx="4413849" cy="783193"/>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Arial" panose="020B0604020202020204" pitchFamily="34" charset="0"/>
              <a:buChar char="•"/>
            </a:pPr>
            <a:r>
              <a:rPr lang="en-US" sz="1000" dirty="0">
                <a:solidFill>
                  <a:schemeClr val="accent1">
                    <a:lumMod val="75000"/>
                  </a:schemeClr>
                </a:solidFill>
              </a:rPr>
              <a:t>Enabling repeat purchase by having emotional connection with customers</a:t>
            </a:r>
          </a:p>
          <a:p>
            <a:pPr marL="171450" indent="-171450">
              <a:buFont typeface="Arial" panose="020B0604020202020204" pitchFamily="34" charset="0"/>
              <a:buChar char="•"/>
            </a:pPr>
            <a:r>
              <a:rPr lang="en-US" sz="1000" dirty="0">
                <a:solidFill>
                  <a:schemeClr val="accent1">
                    <a:lumMod val="75000"/>
                  </a:schemeClr>
                </a:solidFill>
              </a:rPr>
              <a:t>Shift in business model by moving away from being discount heavy to providing Delightful customer experience </a:t>
            </a:r>
          </a:p>
          <a:p>
            <a:pPr marL="171450" indent="-171450">
              <a:buFont typeface="Arial" panose="020B0604020202020204" pitchFamily="34" charset="0"/>
              <a:buChar char="•"/>
            </a:pPr>
            <a:r>
              <a:rPr lang="en-US" sz="1000" dirty="0">
                <a:solidFill>
                  <a:schemeClr val="accent1">
                    <a:lumMod val="75000"/>
                  </a:schemeClr>
                </a:solidFill>
              </a:rPr>
              <a:t>Reduce fit based returns and increased order size</a:t>
            </a:r>
          </a:p>
        </p:txBody>
      </p:sp>
      <p:sp>
        <p:nvSpPr>
          <p:cNvPr id="23" name="Rectangle: Diagonal Corners Rounded 22"/>
          <p:cNvSpPr/>
          <p:nvPr/>
        </p:nvSpPr>
        <p:spPr>
          <a:xfrm>
            <a:off x="5237249" y="670929"/>
            <a:ext cx="2894018" cy="306467"/>
          </a:xfrm>
          <a:prstGeom prst="round2Diag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Mass customization of fit across segments</a:t>
            </a:r>
            <a:endParaRPr lang="en-US" sz="1200" dirty="0">
              <a:solidFill>
                <a:schemeClr val="accent1">
                  <a:lumMod val="75000"/>
                </a:schemeClr>
              </a:solidFill>
            </a:endParaRPr>
          </a:p>
        </p:txBody>
      </p:sp>
      <p:sp>
        <p:nvSpPr>
          <p:cNvPr id="22" name="Footer Placeholder 21"/>
          <p:cNvSpPr>
            <a:spLocks noGrp="1"/>
          </p:cNvSpPr>
          <p:nvPr>
            <p:ph type="ftr" sz="quarter" idx="3"/>
          </p:nvPr>
        </p:nvSpPr>
        <p:spPr/>
        <p:txBody>
          <a:bodyPr/>
          <a:lstStyle/>
          <a:p>
            <a:r>
              <a:rPr lang="en-GB">
                <a:solidFill>
                  <a:srgbClr val="000000"/>
                </a:solidFill>
              </a:rPr>
              <a:t>Confidential document, Gap Inc</a:t>
            </a:r>
            <a:endParaRPr lang="en-GB" dirty="0">
              <a:solidFill>
                <a:srgbClr val="000000"/>
              </a:solidFill>
            </a:endParaRPr>
          </a:p>
        </p:txBody>
      </p:sp>
    </p:spTree>
    <p:extLst>
      <p:ext uri="{BB962C8B-B14F-4D97-AF65-F5344CB8AC3E}">
        <p14:creationId xmlns:p14="http://schemas.microsoft.com/office/powerpoint/2010/main" val="154637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3989" name="think-cell Slide" r:id="rId6" imgW="360" imgH="360" progId="TCLayout.ActiveDocument.1">
                  <p:embed/>
                </p:oleObj>
              </mc:Choice>
              <mc:Fallback>
                <p:oleObj name="think-cell Slide" r:id="rId6" imgW="360" imgH="360" progId="TCLayout.ActiveDocument.1">
                  <p:embed/>
                  <p:pic>
                    <p:nvPicPr>
                      <p:cNvPr id="65" name="Object 6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Rectangle 55" hidden="1"/>
          <p:cNvSpPr/>
          <p:nvPr>
            <p:custDataLst>
              <p:tags r:id="rId3"/>
            </p:custDataLst>
          </p:nvPr>
        </p:nvSpPr>
        <p:spPr bwMode="auto">
          <a:xfrm>
            <a:off x="0" y="0"/>
            <a:ext cx="158750" cy="158750"/>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400" dirty="0">
              <a:solidFill>
                <a:prstClr val="white"/>
              </a:solidFill>
              <a:latin typeface="Avenir LT Std 35 Light"/>
              <a:sym typeface="Avenir LT Std 35 Light"/>
            </a:endParaRPr>
          </a:p>
        </p:txBody>
      </p:sp>
      <p:sp>
        <p:nvSpPr>
          <p:cNvPr id="15" name="Title 1"/>
          <p:cNvSpPr>
            <a:spLocks noGrp="1"/>
          </p:cNvSpPr>
          <p:nvPr>
            <p:ph type="title"/>
          </p:nvPr>
        </p:nvSpPr>
        <p:spPr>
          <a:xfrm>
            <a:off x="10503" y="20778"/>
            <a:ext cx="9112499" cy="464147"/>
          </a:xfrm>
          <a:solidFill>
            <a:schemeClr val="accent1">
              <a:lumMod val="50000"/>
            </a:schemeClr>
          </a:solidFill>
        </p:spPr>
        <p:txBody>
          <a:bodyPr lIns="0" tIns="0" rIns="0" bIns="45716"/>
          <a:lstStyle/>
          <a:p>
            <a:r>
              <a:rPr lang="en-US" dirty="0">
                <a:solidFill>
                  <a:schemeClr val="bg1"/>
                </a:solidFill>
                <a:latin typeface="+mn-lt"/>
              </a:rPr>
              <a:t>Analytical Approach to Problem</a:t>
            </a:r>
          </a:p>
        </p:txBody>
      </p:sp>
      <p:sp>
        <p:nvSpPr>
          <p:cNvPr id="8" name="Footer Placeholder 7"/>
          <p:cNvSpPr>
            <a:spLocks noGrp="1"/>
          </p:cNvSpPr>
          <p:nvPr>
            <p:ph type="ftr" sz="quarter" idx="3"/>
          </p:nvPr>
        </p:nvSpPr>
        <p:spPr/>
        <p:txBody>
          <a:bodyPr/>
          <a:lstStyle/>
          <a:p>
            <a:r>
              <a:rPr lang="en-GB">
                <a:solidFill>
                  <a:srgbClr val="000000"/>
                </a:solidFill>
              </a:rPr>
              <a:t>Confidential document, Gap Inc</a:t>
            </a:r>
            <a:endParaRPr lang="en-GB" dirty="0">
              <a:solidFill>
                <a:srgbClr val="000000"/>
              </a:solidFill>
            </a:endParaRPr>
          </a:p>
        </p:txBody>
      </p:sp>
      <p:sp>
        <p:nvSpPr>
          <p:cNvPr id="12" name="TextBox 11"/>
          <p:cNvSpPr txBox="1"/>
          <p:nvPr/>
        </p:nvSpPr>
        <p:spPr>
          <a:xfrm>
            <a:off x="274847" y="1123116"/>
            <a:ext cx="3432450" cy="171110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lnSpc>
                <a:spcPct val="150000"/>
              </a:lnSpc>
              <a:buFont typeface="Arial" panose="020B0604020202020204" pitchFamily="34" charset="0"/>
              <a:buChar char="•"/>
            </a:pPr>
            <a:r>
              <a:rPr lang="en-US" sz="900" dirty="0">
                <a:solidFill>
                  <a:schemeClr val="accent1">
                    <a:lumMod val="75000"/>
                  </a:schemeClr>
                </a:solidFill>
              </a:rPr>
              <a:t>Various approaches available to solve the problem of getting right fit</a:t>
            </a:r>
          </a:p>
          <a:p>
            <a:pPr marL="171450" indent="-171450">
              <a:lnSpc>
                <a:spcPct val="150000"/>
              </a:lnSpc>
              <a:buFont typeface="Arial" panose="020B0604020202020204" pitchFamily="34" charset="0"/>
              <a:buChar char="•"/>
            </a:pPr>
            <a:r>
              <a:rPr lang="en-US" sz="900" dirty="0">
                <a:solidFill>
                  <a:schemeClr val="accent1">
                    <a:lumMod val="75000"/>
                  </a:schemeClr>
                </a:solidFill>
              </a:rPr>
              <a:t>One approach is to get 3d scanning and virtual fitting platforms, which is expensive and require substantial IT investments because the amount of fashion product assortments for our brands are huge</a:t>
            </a:r>
          </a:p>
          <a:p>
            <a:pPr marL="171450" indent="-171450">
              <a:lnSpc>
                <a:spcPct val="150000"/>
              </a:lnSpc>
              <a:buFont typeface="Arial" panose="020B0604020202020204" pitchFamily="34" charset="0"/>
              <a:buChar char="•"/>
            </a:pPr>
            <a:r>
              <a:rPr lang="en-US" sz="900" dirty="0">
                <a:solidFill>
                  <a:schemeClr val="accent1">
                    <a:lumMod val="75000"/>
                  </a:schemeClr>
                </a:solidFill>
              </a:rPr>
              <a:t>Another more strategic approach is find data driven solutions</a:t>
            </a:r>
          </a:p>
        </p:txBody>
      </p:sp>
      <p:pic>
        <p:nvPicPr>
          <p:cNvPr id="13" name="Picture 12"/>
          <p:cNvPicPr>
            <a:picLocks noChangeAspect="1"/>
          </p:cNvPicPr>
          <p:nvPr/>
        </p:nvPicPr>
        <p:blipFill>
          <a:blip r:embed="rId8"/>
          <a:stretch>
            <a:fillRect/>
          </a:stretch>
        </p:blipFill>
        <p:spPr>
          <a:xfrm>
            <a:off x="170107" y="3083088"/>
            <a:ext cx="2525395" cy="1749286"/>
          </a:xfrm>
          <a:prstGeom prst="rect">
            <a:avLst/>
          </a:prstGeom>
          <a:ln>
            <a:solidFill>
              <a:schemeClr val="accent1">
                <a:lumMod val="60000"/>
                <a:lumOff val="40000"/>
              </a:schemeClr>
            </a:solidFill>
          </a:ln>
        </p:spPr>
      </p:pic>
      <p:pic>
        <p:nvPicPr>
          <p:cNvPr id="14" name="Picture 13"/>
          <p:cNvPicPr>
            <a:picLocks noChangeAspect="1"/>
          </p:cNvPicPr>
          <p:nvPr/>
        </p:nvPicPr>
        <p:blipFill rotWithShape="1">
          <a:blip r:embed="rId9"/>
          <a:srcRect t="5601" b="1094"/>
          <a:stretch/>
        </p:blipFill>
        <p:spPr>
          <a:xfrm>
            <a:off x="2699644" y="3083087"/>
            <a:ext cx="2312483" cy="1749287"/>
          </a:xfrm>
          <a:prstGeom prst="rect">
            <a:avLst/>
          </a:prstGeom>
          <a:ln>
            <a:solidFill>
              <a:schemeClr val="accent1">
                <a:lumMod val="60000"/>
                <a:lumOff val="40000"/>
              </a:schemeClr>
            </a:solidFill>
          </a:ln>
        </p:spPr>
      </p:pic>
      <p:pic>
        <p:nvPicPr>
          <p:cNvPr id="17" name="Picture 16"/>
          <p:cNvPicPr>
            <a:picLocks noChangeAspect="1"/>
          </p:cNvPicPr>
          <p:nvPr/>
        </p:nvPicPr>
        <p:blipFill>
          <a:blip r:embed="rId10"/>
          <a:stretch>
            <a:fillRect/>
          </a:stretch>
        </p:blipFill>
        <p:spPr>
          <a:xfrm>
            <a:off x="5006330" y="3083087"/>
            <a:ext cx="2511202" cy="1749287"/>
          </a:xfrm>
          <a:prstGeom prst="rect">
            <a:avLst/>
          </a:prstGeom>
          <a:ln>
            <a:solidFill>
              <a:schemeClr val="accent1">
                <a:lumMod val="60000"/>
                <a:lumOff val="40000"/>
              </a:schemeClr>
            </a:solidFill>
          </a:ln>
        </p:spPr>
      </p:pic>
      <p:sp>
        <p:nvSpPr>
          <p:cNvPr id="20" name="TextBox 19"/>
          <p:cNvSpPr txBox="1"/>
          <p:nvPr/>
        </p:nvSpPr>
        <p:spPr>
          <a:xfrm>
            <a:off x="4929665" y="1096614"/>
            <a:ext cx="3836648" cy="1481257"/>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indent="-171450">
              <a:buFont typeface="Arial" panose="020B0604020202020204" pitchFamily="34" charset="0"/>
              <a:buChar char="•"/>
            </a:pPr>
            <a:r>
              <a:rPr lang="en-US" sz="900" dirty="0">
                <a:solidFill>
                  <a:schemeClr val="accent1">
                    <a:lumMod val="75000"/>
                  </a:schemeClr>
                </a:solidFill>
              </a:rPr>
              <a:t>When customer comes to shopping she may be asked optionally to fill for perfect fit</a:t>
            </a:r>
          </a:p>
          <a:p>
            <a:pPr marL="171450" indent="-171450">
              <a:buFont typeface="Arial" panose="020B0604020202020204" pitchFamily="34" charset="0"/>
              <a:buChar char="•"/>
            </a:pPr>
            <a:r>
              <a:rPr lang="en-US" sz="900" dirty="0">
                <a:solidFill>
                  <a:schemeClr val="accent1">
                    <a:lumMod val="75000"/>
                  </a:schemeClr>
                </a:solidFill>
              </a:rPr>
              <a:t>Similar customers  height, weight, body type can be predicted from exhibited shopping and browsing history</a:t>
            </a:r>
          </a:p>
          <a:p>
            <a:pPr marL="171450" indent="-171450">
              <a:buFont typeface="Arial" panose="020B0604020202020204" pitchFamily="34" charset="0"/>
              <a:buChar char="•"/>
            </a:pPr>
            <a:r>
              <a:rPr lang="en-US" sz="900" dirty="0">
                <a:solidFill>
                  <a:schemeClr val="accent1">
                    <a:lumMod val="75000"/>
                  </a:schemeClr>
                </a:solidFill>
              </a:rPr>
              <a:t>Two stage recommender algorithm to run</a:t>
            </a:r>
          </a:p>
          <a:p>
            <a:pPr marL="171450" indent="-171450">
              <a:buFont typeface="Arial" panose="020B0604020202020204" pitchFamily="34" charset="0"/>
              <a:buChar char="•"/>
            </a:pPr>
            <a:r>
              <a:rPr lang="en-US" sz="900" dirty="0">
                <a:solidFill>
                  <a:schemeClr val="accent1">
                    <a:lumMod val="75000"/>
                  </a:schemeClr>
                </a:solidFill>
              </a:rPr>
              <a:t>Step 1: Get the right style color code level recommendation</a:t>
            </a:r>
          </a:p>
          <a:p>
            <a:pPr marL="171450" indent="-171450">
              <a:buFont typeface="Arial" panose="020B0604020202020204" pitchFamily="34" charset="0"/>
              <a:buChar char="•"/>
            </a:pPr>
            <a:r>
              <a:rPr lang="en-US" sz="900" dirty="0">
                <a:solidFill>
                  <a:schemeClr val="accent1">
                    <a:lumMod val="75000"/>
                  </a:schemeClr>
                </a:solidFill>
              </a:rPr>
              <a:t>Step 2: Map the recommendation with right fit to show when customer returns to website</a:t>
            </a:r>
          </a:p>
          <a:p>
            <a:pPr marL="171450" indent="-171450">
              <a:buFont typeface="Arial" panose="020B0604020202020204" pitchFamily="34" charset="0"/>
              <a:buChar char="•"/>
            </a:pPr>
            <a:r>
              <a:rPr lang="en-US" sz="900" dirty="0">
                <a:solidFill>
                  <a:schemeClr val="accent1">
                    <a:lumMod val="75000"/>
                  </a:schemeClr>
                </a:solidFill>
              </a:rPr>
              <a:t>Same findings can be used for email campaigns as well</a:t>
            </a:r>
          </a:p>
        </p:txBody>
      </p:sp>
      <p:sp>
        <p:nvSpPr>
          <p:cNvPr id="21" name="Rectangle: Single Corner Snipped 20"/>
          <p:cNvSpPr/>
          <p:nvPr/>
        </p:nvSpPr>
        <p:spPr>
          <a:xfrm>
            <a:off x="254440" y="677553"/>
            <a:ext cx="1387124"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Solution Approach</a:t>
            </a:r>
            <a:endParaRPr lang="en-US" sz="1200" dirty="0">
              <a:solidFill>
                <a:schemeClr val="accent1">
                  <a:lumMod val="75000"/>
                </a:schemeClr>
              </a:solidFill>
            </a:endParaRPr>
          </a:p>
        </p:txBody>
      </p:sp>
      <p:sp>
        <p:nvSpPr>
          <p:cNvPr id="22" name="Rectangle: Single Corner Snipped 21"/>
          <p:cNvSpPr/>
          <p:nvPr/>
        </p:nvSpPr>
        <p:spPr>
          <a:xfrm>
            <a:off x="4899318" y="670929"/>
            <a:ext cx="2258787" cy="301109"/>
          </a:xfrm>
          <a:prstGeom prst="snip1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b="1" dirty="0">
                <a:solidFill>
                  <a:schemeClr val="accent1">
                    <a:lumMod val="75000"/>
                  </a:schemeClr>
                </a:solidFill>
              </a:rPr>
              <a:t>Data Driven solution Algorithm </a:t>
            </a:r>
            <a:endParaRPr lang="en-US" sz="1200" dirty="0">
              <a:solidFill>
                <a:schemeClr val="accent1">
                  <a:lumMod val="75000"/>
                </a:schemeClr>
              </a:solidFill>
            </a:endParaRPr>
          </a:p>
        </p:txBody>
      </p:sp>
      <p:sp>
        <p:nvSpPr>
          <p:cNvPr id="18" name="TextBox 17"/>
          <p:cNvSpPr txBox="1"/>
          <p:nvPr/>
        </p:nvSpPr>
        <p:spPr>
          <a:xfrm>
            <a:off x="2146852" y="4901501"/>
            <a:ext cx="1428596" cy="200055"/>
          </a:xfrm>
          <a:prstGeom prst="rect">
            <a:avLst/>
          </a:prstGeom>
          <a:noFill/>
        </p:spPr>
        <p:txBody>
          <a:bodyPr wrap="none" rtlCol="0">
            <a:spAutoFit/>
          </a:bodyPr>
          <a:lstStyle/>
          <a:p>
            <a:r>
              <a:rPr lang="en-US" sz="700" dirty="0">
                <a:solidFill>
                  <a:schemeClr val="accent1">
                    <a:lumMod val="75000"/>
                  </a:schemeClr>
                </a:solidFill>
              </a:rPr>
              <a:t>Images taken from https://fits.me</a:t>
            </a:r>
          </a:p>
        </p:txBody>
      </p:sp>
      <p:sp>
        <p:nvSpPr>
          <p:cNvPr id="2" name="Arrow: Striped Right 1"/>
          <p:cNvSpPr/>
          <p:nvPr/>
        </p:nvSpPr>
        <p:spPr>
          <a:xfrm>
            <a:off x="3902129" y="1439885"/>
            <a:ext cx="668266" cy="94441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87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400" b="1" dirty="0">
                <a:latin typeface="+mj-lt"/>
              </a:rPr>
              <a:t>Thank you</a:t>
            </a:r>
          </a:p>
        </p:txBody>
      </p:sp>
    </p:spTree>
    <p:extLst>
      <p:ext uri="{BB962C8B-B14F-4D97-AF65-F5344CB8AC3E}">
        <p14:creationId xmlns:p14="http://schemas.microsoft.com/office/powerpoint/2010/main" val="2353091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6&quot;&gt;&lt;elem m_fUsage=&quot;4.05535410999999970000E+000&quot;&gt;&lt;m_msothmcolidx val=&quot;0&quot;/&gt;&lt;m_rgb r=&quot;0&quot; g=&quot;8c&quot; b=&quot;c2&quot;/&gt;&lt;m_ppcolschidx tagver0=&quot;23004&quot; tagname0=&quot;m_ppcolschidxUNRECOGNIZED&quot; val=&quot;0&quot;/&gt;&lt;m_nBrightness val=&quot;0&quot;/&gt;&lt;/elem&gt;&lt;elem m_fUsage=&quot;3.22278245412378480000E+000&quot;&gt;&lt;m_msothmcolidx val=&quot;0&quot;/&gt;&lt;m_rgb r=&quot;25&quot; g=&quot;b7&quot; b=&quot;e0&quot;/&gt;&lt;m_ppcolschidx tagver0=&quot;23004&quot; tagname0=&quot;m_ppcolschidxUNRECOGNIZED&quot; val=&quot;0&quot;/&gt;&lt;m_nBrightness val=&quot;0&quot;/&gt;&lt;/elem&gt;&lt;elem m_fUsage=&quot;1.04990952519000010000E+000&quot;&gt;&lt;m_msothmcolidx val=&quot;0&quot;/&gt;&lt;m_rgb r=&quot;fe&quot; g=&quot;85&quot; b=&quot;2c&quot;/&gt;&lt;m_ppcolschidx tagver0=&quot;23004&quot; tagname0=&quot;m_ppcolschidxUNRECOGNIZED&quot; val=&quot;0&quot;/&gt;&lt;m_nBrightness val=&quot;0&quot;/&gt;&lt;/elem&gt;&lt;elem m_fUsage=&quot;8.10000000000000050000E-001&quot;&gt;&lt;m_msothmcolidx val=&quot;0&quot;/&gt;&lt;m_rgb r=&quot;fa&quot; g=&quot;b0&quot; b=&quot;23&quot;/&gt;&lt;m_ppcolschidx tagver0=&quot;23004&quot; tagname0=&quot;m_ppcolschidxUNRECOGNIZED&quot; val=&quot;0&quot;/&gt;&lt;m_nBrightness val=&quot;0&quot;/&gt;&lt;/elem&gt;&lt;elem m_fUsage=&quot;4.31715544790871210000E-001&quot;&gt;&lt;m_msothmcolidx val=&quot;0&quot;/&gt;&lt;m_rgb r=&quot;bf&quot; g=&quot;bf&quot; b=&quot;bf&quot;/&gt;&lt;m_ppcolschidx tagver0=&quot;23004&quot; tagname0=&quot;m_ppcolschidxUNRECOGNIZED&quot; val=&quot;0&quot;/&gt;&lt;m_nBrightness val=&quot;0&quot;/&gt;&lt;/elem&gt;&lt;elem m_fUsage=&quot;2.82429536481000170000E-001&quot;&gt;&lt;m_msothmcolidx val=&quot;0&quot;/&gt;&lt;m_rgb r=&quot;d5&quot; g=&quot;f0&quot; b=&quot;f9&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17tyuF2wiUG6ZPxGjJdca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17tyuF2wiUG6ZPxGjJdcaw"/>
</p:tagLst>
</file>

<file path=ppt/theme/theme1.xml><?xml version="1.0" encoding="utf-8"?>
<a:theme xmlns:a="http://schemas.openxmlformats.org/drawingml/2006/main" name="2_Office Theme">
  <a:themeElements>
    <a:clrScheme name="Custom 61">
      <a:dk1>
        <a:srgbClr val="000000"/>
      </a:dk1>
      <a:lt1>
        <a:sysClr val="window" lastClr="FFFFFF"/>
      </a:lt1>
      <a:dk2>
        <a:srgbClr val="000000"/>
      </a:dk2>
      <a:lt2>
        <a:srgbClr val="FFFFFF"/>
      </a:lt2>
      <a:accent1>
        <a:srgbClr val="008CC2"/>
      </a:accent1>
      <a:accent2>
        <a:srgbClr val="25B7E0"/>
      </a:accent2>
      <a:accent3>
        <a:srgbClr val="5A5D60"/>
      </a:accent3>
      <a:accent4>
        <a:srgbClr val="6F5091"/>
      </a:accent4>
      <a:accent5>
        <a:srgbClr val="FC9A2D"/>
      </a:accent5>
      <a:accent6>
        <a:srgbClr val="F57E4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55713</TotalTime>
  <Words>336</Words>
  <Application>Microsoft Office PowerPoint</Application>
  <PresentationFormat>On-screen Show (16:9)</PresentationFormat>
  <Paragraphs>37</Paragraphs>
  <Slides>4</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6" baseType="lpstr">
      <vt:lpstr>Arial</vt:lpstr>
      <vt:lpstr>Avenir Black</vt:lpstr>
      <vt:lpstr>Avenir Light</vt:lpstr>
      <vt:lpstr>Avenir LT Std 35 Light</vt:lpstr>
      <vt:lpstr>Avenir LT Std 45 Book</vt:lpstr>
      <vt:lpstr>Avenir LT Std 65 Medium</vt:lpstr>
      <vt:lpstr>Avenir LT Std 95 Black</vt:lpstr>
      <vt:lpstr>AvenirNext LT Pro Regular</vt:lpstr>
      <vt:lpstr>Calibri</vt:lpstr>
      <vt:lpstr>Wingdings</vt:lpstr>
      <vt:lpstr>2_Office Theme</vt:lpstr>
      <vt:lpstr>think-cell Slide</vt:lpstr>
      <vt:lpstr>PowerPoint Presentation</vt:lpstr>
      <vt:lpstr>Business Objective and Background</vt:lpstr>
      <vt:lpstr>Analytical Approach to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dc:creator>
  <cp:lastModifiedBy>Mithun Ghosh</cp:lastModifiedBy>
  <cp:revision>2235</cp:revision>
  <cp:lastPrinted>2016-10-11T16:44:59Z</cp:lastPrinted>
  <dcterms:created xsi:type="dcterms:W3CDTF">2016-01-16T21:56:10Z</dcterms:created>
  <dcterms:modified xsi:type="dcterms:W3CDTF">2017-07-10T08:21:56Z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y fmtid="{D5CDD505-2E9C-101B-9397-08002B2CF9AE}" pid="3" name="Title">
    <vt:lpwstr>PowerPoint Presentation</vt:lpwstr>
  </property>
  <property fmtid="{D5CDD505-2E9C-101B-9397-08002B2CF9AE}" pid="4" name="Final">
    <vt:bool>true</vt:bool>
  </property>
  <property fmtid="{D5CDD505-2E9C-101B-9397-08002B2CF9AE}" pid="5" name="Event">
    <vt:lpwstr/>
  </property>
  <property fmtid="{D5CDD505-2E9C-101B-9397-08002B2CF9AE}" pid="6" name="Delivery Date">
    <vt:lpwstr/>
  </property>
  <property fmtid="{D5CDD505-2E9C-101B-9397-08002B2CF9AE}" pid="7" name="docid">
    <vt:lpwstr/>
  </property>
</Properties>
</file>