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776C2-E7C1-4D2D-BEBF-3B1C5287CCD9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F2C0F-C0FD-4896-BB7A-FA5FB102F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217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776C2-E7C1-4D2D-BEBF-3B1C5287CCD9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F2C0F-C0FD-4896-BB7A-FA5FB102F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735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776C2-E7C1-4D2D-BEBF-3B1C5287CCD9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F2C0F-C0FD-4896-BB7A-FA5FB102F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282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776C2-E7C1-4D2D-BEBF-3B1C5287CCD9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F2C0F-C0FD-4896-BB7A-FA5FB102F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006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776C2-E7C1-4D2D-BEBF-3B1C5287CCD9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F2C0F-C0FD-4896-BB7A-FA5FB102F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711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776C2-E7C1-4D2D-BEBF-3B1C5287CCD9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F2C0F-C0FD-4896-BB7A-FA5FB102F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03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776C2-E7C1-4D2D-BEBF-3B1C5287CCD9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F2C0F-C0FD-4896-BB7A-FA5FB102F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493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776C2-E7C1-4D2D-BEBF-3B1C5287CCD9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F2C0F-C0FD-4896-BB7A-FA5FB102F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898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776C2-E7C1-4D2D-BEBF-3B1C5287CCD9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F2C0F-C0FD-4896-BB7A-FA5FB102F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585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776C2-E7C1-4D2D-BEBF-3B1C5287CCD9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F2C0F-C0FD-4896-BB7A-FA5FB102F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616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776C2-E7C1-4D2D-BEBF-3B1C5287CCD9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F2C0F-C0FD-4896-BB7A-FA5FB102F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183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1776C2-E7C1-4D2D-BEBF-3B1C5287CCD9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DF2C0F-C0FD-4896-BB7A-FA5FB102F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525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2292622" y="702367"/>
            <a:ext cx="1378226" cy="66260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Qtr1</a:t>
            </a:r>
          </a:p>
        </p:txBody>
      </p:sp>
      <p:sp>
        <p:nvSpPr>
          <p:cNvPr id="5" name="Rectangle: Rounded Corners 4"/>
          <p:cNvSpPr/>
          <p:nvPr/>
        </p:nvSpPr>
        <p:spPr>
          <a:xfrm>
            <a:off x="4353338" y="695743"/>
            <a:ext cx="1378226" cy="66260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Qtr2</a:t>
            </a:r>
          </a:p>
        </p:txBody>
      </p:sp>
      <p:sp>
        <p:nvSpPr>
          <p:cNvPr id="6" name="Rectangle: Rounded Corners 5"/>
          <p:cNvSpPr/>
          <p:nvPr/>
        </p:nvSpPr>
        <p:spPr>
          <a:xfrm>
            <a:off x="6433932" y="695743"/>
            <a:ext cx="1378226" cy="66260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Qtr3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8633800" y="695743"/>
            <a:ext cx="1378226" cy="66260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Qtr4</a:t>
            </a:r>
          </a:p>
        </p:txBody>
      </p:sp>
      <p:sp>
        <p:nvSpPr>
          <p:cNvPr id="9" name="Rectangle: Rounded Corners 8"/>
          <p:cNvSpPr/>
          <p:nvPr/>
        </p:nvSpPr>
        <p:spPr>
          <a:xfrm rot="16200000">
            <a:off x="404194" y="1888436"/>
            <a:ext cx="1106556" cy="66260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Browse Data</a:t>
            </a:r>
          </a:p>
        </p:txBody>
      </p:sp>
      <p:sp>
        <p:nvSpPr>
          <p:cNvPr id="10" name="Flowchart: Manual Operation 9"/>
          <p:cNvSpPr/>
          <p:nvPr/>
        </p:nvSpPr>
        <p:spPr>
          <a:xfrm>
            <a:off x="10532663" y="1467288"/>
            <a:ext cx="1384183" cy="325463"/>
          </a:xfrm>
          <a:prstGeom prst="flowChartManualOperat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28M</a:t>
            </a:r>
          </a:p>
        </p:txBody>
      </p:sp>
      <p:sp>
        <p:nvSpPr>
          <p:cNvPr id="11" name="Flowchart: Manual Operation 10"/>
          <p:cNvSpPr/>
          <p:nvPr/>
        </p:nvSpPr>
        <p:spPr>
          <a:xfrm>
            <a:off x="10751520" y="1820373"/>
            <a:ext cx="946473" cy="320492"/>
          </a:xfrm>
          <a:prstGeom prst="flowChartManualOperation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18M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539248" y="1844411"/>
            <a:ext cx="1250344" cy="272415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Mapping </a:t>
            </a:r>
            <a:r>
              <a:rPr lang="en-US" sz="1000" dirty="0" err="1"/>
              <a:t>Masterkey</a:t>
            </a:r>
            <a:endParaRPr lang="en-US" sz="1000" dirty="0"/>
          </a:p>
        </p:txBody>
      </p:sp>
      <p:sp>
        <p:nvSpPr>
          <p:cNvPr id="13" name="Rectangle: Rounded Corners 12"/>
          <p:cNvSpPr/>
          <p:nvPr/>
        </p:nvSpPr>
        <p:spPr>
          <a:xfrm>
            <a:off x="10876671" y="2173620"/>
            <a:ext cx="687003" cy="3204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2.4M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925350" y="2577596"/>
            <a:ext cx="1955723" cy="272415"/>
          </a:xfrm>
          <a:prstGeom prst="roundRect">
            <a:avLst/>
          </a:prstGeom>
          <a:noFill/>
          <a:ln w="6350"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Final group by at </a:t>
            </a:r>
            <a:r>
              <a:rPr lang="en-US" sz="1000" dirty="0" err="1"/>
              <a:t>Mkey</a:t>
            </a:r>
            <a:r>
              <a:rPr lang="en-US" sz="1000" dirty="0"/>
              <a:t>, Activity</a:t>
            </a:r>
          </a:p>
        </p:txBody>
      </p:sp>
      <p:cxnSp>
        <p:nvCxnSpPr>
          <p:cNvPr id="18" name="Straight Connector 17"/>
          <p:cNvCxnSpPr/>
          <p:nvPr/>
        </p:nvCxnSpPr>
        <p:spPr>
          <a:xfrm flipH="1" flipV="1">
            <a:off x="477079" y="1431237"/>
            <a:ext cx="11490670" cy="3605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 flipV="1">
            <a:off x="457202" y="2895601"/>
            <a:ext cx="11510547" cy="3312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/>
          <p:cNvSpPr/>
          <p:nvPr/>
        </p:nvSpPr>
        <p:spPr>
          <a:xfrm rot="16200000">
            <a:off x="106018" y="3670858"/>
            <a:ext cx="1417980" cy="45763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Transaction Data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1245693" y="3316520"/>
            <a:ext cx="2418522" cy="1104301"/>
            <a:chOff x="1139677" y="3422536"/>
            <a:chExt cx="2418522" cy="1104301"/>
          </a:xfrm>
        </p:grpSpPr>
        <p:sp>
          <p:nvSpPr>
            <p:cNvPr id="21" name="Flowchart: Manual Operation 20"/>
            <p:cNvSpPr/>
            <p:nvPr/>
          </p:nvSpPr>
          <p:spPr>
            <a:xfrm>
              <a:off x="2174016" y="3422536"/>
              <a:ext cx="1384183" cy="380406"/>
            </a:xfrm>
            <a:prstGeom prst="flowChartManualOperati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2.8M</a:t>
              </a:r>
            </a:p>
          </p:txBody>
        </p:sp>
        <p:sp>
          <p:nvSpPr>
            <p:cNvPr id="22" name="Flowchart: Manual Operation 21"/>
            <p:cNvSpPr/>
            <p:nvPr/>
          </p:nvSpPr>
          <p:spPr>
            <a:xfrm>
              <a:off x="2386440" y="3841911"/>
              <a:ext cx="992864" cy="320492"/>
            </a:xfrm>
            <a:prstGeom prst="flowChartManualOperati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1.1M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139677" y="3868415"/>
              <a:ext cx="1235638" cy="272415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Product =‘ATH_DIR’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552092" y="4206345"/>
              <a:ext cx="687003" cy="32049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0.66M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146304" y="4219599"/>
              <a:ext cx="1448886" cy="272415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txBody>
            <a:bodyPr wrap="none" rtlCol="0">
              <a:spAutoFit/>
            </a:bodyPr>
            <a:lstStyle/>
            <a:p>
              <a:r>
                <a:rPr lang="en-US" sz="1000" dirty="0" err="1"/>
                <a:t>Mkey</a:t>
              </a:r>
              <a:r>
                <a:rPr lang="en-US" sz="1000" dirty="0"/>
                <a:t>, Activity Group By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234728" y="3309895"/>
            <a:ext cx="1384183" cy="1104301"/>
            <a:chOff x="2174016" y="3422536"/>
            <a:chExt cx="1384183" cy="1104301"/>
          </a:xfrm>
        </p:grpSpPr>
        <p:sp>
          <p:nvSpPr>
            <p:cNvPr id="28" name="Flowchart: Manual Operation 27"/>
            <p:cNvSpPr/>
            <p:nvPr/>
          </p:nvSpPr>
          <p:spPr>
            <a:xfrm>
              <a:off x="2174016" y="3422536"/>
              <a:ext cx="1384183" cy="380406"/>
            </a:xfrm>
            <a:prstGeom prst="flowChartManualOperati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3.2M</a:t>
              </a:r>
            </a:p>
          </p:txBody>
        </p:sp>
        <p:sp>
          <p:nvSpPr>
            <p:cNvPr id="29" name="Flowchart: Manual Operation 28"/>
            <p:cNvSpPr/>
            <p:nvPr/>
          </p:nvSpPr>
          <p:spPr>
            <a:xfrm>
              <a:off x="2386440" y="3841911"/>
              <a:ext cx="992864" cy="320492"/>
            </a:xfrm>
            <a:prstGeom prst="flowChartManualOperati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2.3M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552092" y="4206345"/>
              <a:ext cx="687003" cy="32049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1M</a:t>
              </a:r>
            </a:p>
          </p:txBody>
        </p:sp>
      </p:grpSp>
      <p:sp>
        <p:nvSpPr>
          <p:cNvPr id="33" name="Flowchart: Manual Operation 32"/>
          <p:cNvSpPr/>
          <p:nvPr/>
        </p:nvSpPr>
        <p:spPr>
          <a:xfrm>
            <a:off x="8333522" y="2145635"/>
            <a:ext cx="847082" cy="320492"/>
          </a:xfrm>
          <a:prstGeom prst="flowChartManualOperation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5M</a:t>
            </a:r>
          </a:p>
        </p:txBody>
      </p:sp>
      <p:sp>
        <p:nvSpPr>
          <p:cNvPr id="35" name="Rectangle: Rounded Corners 34"/>
          <p:cNvSpPr/>
          <p:nvPr/>
        </p:nvSpPr>
        <p:spPr>
          <a:xfrm>
            <a:off x="7985500" y="2496817"/>
            <a:ext cx="687003" cy="3204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3.8M</a:t>
            </a:r>
          </a:p>
        </p:txBody>
      </p:sp>
      <p:sp>
        <p:nvSpPr>
          <p:cNvPr id="37" name="Flowchart: Manual Operation 36"/>
          <p:cNvSpPr/>
          <p:nvPr/>
        </p:nvSpPr>
        <p:spPr>
          <a:xfrm>
            <a:off x="7435529" y="2145635"/>
            <a:ext cx="946473" cy="320492"/>
          </a:xfrm>
          <a:prstGeom prst="flowChartManualOperation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6.8M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511128" y="2553400"/>
            <a:ext cx="1050994" cy="272415"/>
          </a:xfrm>
          <a:prstGeom prst="round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Abandon Basket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491243" y="2188962"/>
            <a:ext cx="899314" cy="272415"/>
          </a:xfrm>
          <a:prstGeom prst="roundRect">
            <a:avLst/>
          </a:prstGeom>
          <a:noFill/>
          <a:ln>
            <a:solidFill>
              <a:srgbClr val="00B050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1000" dirty="0" err="1"/>
              <a:t>InlineBagAdd</a:t>
            </a:r>
            <a:endParaRPr lang="en-US" sz="1000" dirty="0"/>
          </a:p>
        </p:txBody>
      </p:sp>
      <p:sp>
        <p:nvSpPr>
          <p:cNvPr id="48" name="TextBox 47"/>
          <p:cNvSpPr txBox="1"/>
          <p:nvPr/>
        </p:nvSpPr>
        <p:spPr>
          <a:xfrm>
            <a:off x="9214567" y="2195590"/>
            <a:ext cx="980733" cy="272415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Purchase NULL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252321" y="3371459"/>
            <a:ext cx="1167010" cy="272415"/>
          </a:xfrm>
          <a:prstGeom prst="round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Order line R and O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6441215" y="3303270"/>
            <a:ext cx="1384183" cy="1104301"/>
            <a:chOff x="2174016" y="3422536"/>
            <a:chExt cx="1384183" cy="1104301"/>
          </a:xfrm>
        </p:grpSpPr>
        <p:sp>
          <p:nvSpPr>
            <p:cNvPr id="52" name="Flowchart: Manual Operation 51"/>
            <p:cNvSpPr/>
            <p:nvPr/>
          </p:nvSpPr>
          <p:spPr>
            <a:xfrm>
              <a:off x="2174016" y="3422536"/>
              <a:ext cx="1384183" cy="380406"/>
            </a:xfrm>
            <a:prstGeom prst="flowChartManualOperati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3.3M</a:t>
              </a:r>
            </a:p>
          </p:txBody>
        </p:sp>
        <p:sp>
          <p:nvSpPr>
            <p:cNvPr id="53" name="Flowchart: Manual Operation 52"/>
            <p:cNvSpPr/>
            <p:nvPr/>
          </p:nvSpPr>
          <p:spPr>
            <a:xfrm>
              <a:off x="2386440" y="3841911"/>
              <a:ext cx="992864" cy="320492"/>
            </a:xfrm>
            <a:prstGeom prst="flowChartManualOperati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3M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552092" y="4206345"/>
              <a:ext cx="687003" cy="32049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1.16M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8667584" y="3316523"/>
            <a:ext cx="1384183" cy="1104301"/>
            <a:chOff x="2174016" y="3422536"/>
            <a:chExt cx="1384183" cy="1104301"/>
          </a:xfrm>
        </p:grpSpPr>
        <p:sp>
          <p:nvSpPr>
            <p:cNvPr id="56" name="Flowchart: Manual Operation 55"/>
            <p:cNvSpPr/>
            <p:nvPr/>
          </p:nvSpPr>
          <p:spPr>
            <a:xfrm>
              <a:off x="2174016" y="3422536"/>
              <a:ext cx="1384183" cy="380406"/>
            </a:xfrm>
            <a:prstGeom prst="flowChartManualOperati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3M</a:t>
              </a:r>
            </a:p>
          </p:txBody>
        </p:sp>
        <p:sp>
          <p:nvSpPr>
            <p:cNvPr id="57" name="Flowchart: Manual Operation 56"/>
            <p:cNvSpPr/>
            <p:nvPr/>
          </p:nvSpPr>
          <p:spPr>
            <a:xfrm>
              <a:off x="2386440" y="3841911"/>
              <a:ext cx="992864" cy="320492"/>
            </a:xfrm>
            <a:prstGeom prst="flowChartManualOperati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2.9M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2552092" y="4206345"/>
              <a:ext cx="687003" cy="32049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1.1M</a:t>
              </a:r>
            </a:p>
          </p:txBody>
        </p:sp>
      </p:grpSp>
      <p:sp>
        <p:nvSpPr>
          <p:cNvPr id="59" name="Right Brace 58"/>
          <p:cNvSpPr/>
          <p:nvPr/>
        </p:nvSpPr>
        <p:spPr>
          <a:xfrm rot="5400000">
            <a:off x="6288532" y="-89575"/>
            <a:ext cx="493637" cy="1006527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: Rounded Corners 60"/>
          <p:cNvSpPr/>
          <p:nvPr/>
        </p:nvSpPr>
        <p:spPr>
          <a:xfrm>
            <a:off x="5843258" y="5406885"/>
            <a:ext cx="1384183" cy="38040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4.2M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7434476" y="5459948"/>
            <a:ext cx="1955723" cy="272415"/>
          </a:xfrm>
          <a:prstGeom prst="roundRect">
            <a:avLst/>
          </a:prstGeom>
          <a:noFill/>
          <a:ln w="6350"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Final group by at </a:t>
            </a:r>
            <a:r>
              <a:rPr lang="en-US" sz="1000" dirty="0" err="1"/>
              <a:t>Mkey</a:t>
            </a:r>
            <a:r>
              <a:rPr lang="en-US" sz="1000" dirty="0"/>
              <a:t>, Activity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762131" y="4664814"/>
            <a:ext cx="1616300" cy="272415"/>
          </a:xfrm>
          <a:prstGeom prst="roundRect">
            <a:avLst/>
          </a:prstGeom>
          <a:noFill/>
          <a:ln w="6350"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Union of Above 6 data</a:t>
            </a:r>
          </a:p>
        </p:txBody>
      </p:sp>
      <p:sp>
        <p:nvSpPr>
          <p:cNvPr id="66" name="Rectangle: Rounded Corners 65"/>
          <p:cNvSpPr/>
          <p:nvPr/>
        </p:nvSpPr>
        <p:spPr>
          <a:xfrm>
            <a:off x="5849886" y="5903841"/>
            <a:ext cx="1384183" cy="38040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2.1 M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7441104" y="5917151"/>
            <a:ext cx="1955723" cy="272415"/>
          </a:xfrm>
          <a:prstGeom prst="roundRect">
            <a:avLst/>
          </a:prstGeom>
          <a:noFill/>
          <a:ln w="6350"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Unique Master Key (</a:t>
            </a:r>
            <a:r>
              <a:rPr lang="en-US" sz="1000" dirty="0" err="1"/>
              <a:t>Mkey</a:t>
            </a:r>
            <a:r>
              <a:rPr lang="en-US" sz="1000" dirty="0"/>
              <a:t>)</a:t>
            </a:r>
          </a:p>
        </p:txBody>
      </p:sp>
      <p:sp>
        <p:nvSpPr>
          <p:cNvPr id="68" name="Title 1"/>
          <p:cNvSpPr txBox="1">
            <a:spLocks/>
          </p:cNvSpPr>
          <p:nvPr/>
        </p:nvSpPr>
        <p:spPr>
          <a:xfrm>
            <a:off x="1" y="5177"/>
            <a:ext cx="12191999" cy="48873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0" tIns="0" rIns="0" bIns="25715" rtlCol="0" anchor="ctr">
            <a:normAutofit/>
          </a:bodyPr>
          <a:lstStyle>
            <a:lvl1pPr algn="l" defTabSz="685730" rtl="0" eaLnBrk="1" latinLnBrk="0" hangingPunct="1">
              <a:spcBef>
                <a:spcPct val="0"/>
              </a:spcBef>
              <a:buNone/>
              <a:defRPr sz="1800" kern="1200">
                <a:solidFill>
                  <a:schemeClr val="accent1"/>
                </a:solidFill>
                <a:latin typeface="Avenir LT Std 45 Book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AT Activity Preference model training data count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9280827" y="1493221"/>
            <a:ext cx="1434320" cy="272415"/>
          </a:xfrm>
          <a:prstGeom prst="roundRect">
            <a:avLst/>
          </a:prstGeom>
          <a:noFill/>
          <a:ln>
            <a:solidFill>
              <a:srgbClr val="00B050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All browse </a:t>
            </a:r>
            <a:r>
              <a:rPr lang="en-US" sz="1000" dirty="0" err="1"/>
              <a:t>ProductPage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859164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87</Words>
  <Application>Microsoft Office PowerPoint</Application>
  <PresentationFormat>Widescreen</PresentationFormat>
  <Paragraphs>39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Avenir LT Std 45 Book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Mithun Ghosh</dc:creator>
  <cp:lastModifiedBy>Mithun Ghosh</cp:lastModifiedBy>
  <cp:revision>10</cp:revision>
  <dcterms:created xsi:type="dcterms:W3CDTF">2017-06-29T10:31:19Z</dcterms:created>
  <dcterms:modified xsi:type="dcterms:W3CDTF">2017-06-29T14:40:57Z</dcterms:modified>
</cp:coreProperties>
</file>