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6"/>
  </p:notesMasterIdLst>
  <p:handoutMasterIdLst>
    <p:handoutMasterId r:id="rId7"/>
  </p:handoutMasterIdLst>
  <p:sldIdLst>
    <p:sldId id="659" r:id="rId2"/>
    <p:sldId id="788" r:id="rId3"/>
    <p:sldId id="789" r:id="rId4"/>
    <p:sldId id="790" r:id="rId5"/>
  </p:sldIdLst>
  <p:sldSz cx="9144000" cy="5143500" type="screen16x9"/>
  <p:notesSz cx="7010400" cy="9296400"/>
  <p:custDataLst>
    <p:tags r:id="rId8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BEB"/>
    <a:srgbClr val="FDFDFD"/>
    <a:srgbClr val="B5EA9A"/>
    <a:srgbClr val="E6E6E6"/>
    <a:srgbClr val="DEE4EE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44" autoAdjust="0"/>
    <p:restoredTop sz="81910" autoAdjust="0"/>
  </p:normalViewPr>
  <p:slideViewPr>
    <p:cSldViewPr snapToGrid="0" showGuides="1">
      <p:cViewPr varScale="1">
        <p:scale>
          <a:sx n="96" d="100"/>
          <a:sy n="96" d="100"/>
        </p:scale>
        <p:origin x="1086" y="72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7/17/2017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17/07/2017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1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7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4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43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6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91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15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07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JULY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US" sz="3800" b="1" dirty="0">
                <a:latin typeface="+mj-lt"/>
              </a:rPr>
              <a:t>Card Acquisition from non-card holder base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4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845820"/>
            <a:ext cx="2034540" cy="2034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860" y="182880"/>
            <a:ext cx="848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  <a:latin typeface="+mj-lt"/>
              </a:rPr>
              <a:t>Analysis Approach 1:</a:t>
            </a:r>
          </a:p>
        </p:txBody>
      </p:sp>
      <p:cxnSp>
        <p:nvCxnSpPr>
          <p:cNvPr id="5" name="Straight Connector 4"/>
          <p:cNvCxnSpPr>
            <a:endCxn id="2" idx="2"/>
          </p:cNvCxnSpPr>
          <p:nvPr/>
        </p:nvCxnSpPr>
        <p:spPr>
          <a:xfrm>
            <a:off x="457200" y="2232660"/>
            <a:ext cx="101727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2"/>
          </p:cNvCxnSpPr>
          <p:nvPr/>
        </p:nvCxnSpPr>
        <p:spPr>
          <a:xfrm flipV="1">
            <a:off x="1474470" y="2240280"/>
            <a:ext cx="9296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61471">
            <a:off x="403860" y="2656701"/>
            <a:ext cx="6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Recency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9274071">
            <a:off x="1758517" y="2616079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</a:t>
            </a:r>
          </a:p>
        </p:txBody>
      </p:sp>
      <p:sp>
        <p:nvSpPr>
          <p:cNvPr id="18" name="TextBox 17"/>
          <p:cNvSpPr txBox="1"/>
          <p:nvPr/>
        </p:nvSpPr>
        <p:spPr>
          <a:xfrm rot="16530206">
            <a:off x="2240907" y="1602619"/>
            <a:ext cx="79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Monetary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9548" y="1223509"/>
            <a:ext cx="5552992" cy="3575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create various segment for detail understanding of card holder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Few of the dimension for understanding :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Recency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Monetary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Browse Pattern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Brands Customer shops in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Engagement channels (example- Online, Retail, app user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measure % card user at each of the sub-segment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 a metric :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Card User base potential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 (% Baseline of card user) /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(% card user in stratified cluster)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 Baseline can be overall % of card user</a:t>
            </a:r>
          </a:p>
          <a:p>
            <a:pPr marL="628604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Higher the metric value means less penetrated the segment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rank order basis “</a:t>
            </a:r>
            <a:r>
              <a:rPr lang="en-US" dirty="0"/>
              <a:t>Card User base potential “ on descending order and access the less penetrated segments in a scientific  and efficient manner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0157" y="811277"/>
            <a:ext cx="937649" cy="3345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922" y="3975652"/>
            <a:ext cx="1798716" cy="715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This Algorithm intention is to increase overall penetration</a:t>
            </a:r>
          </a:p>
        </p:txBody>
      </p:sp>
    </p:spTree>
    <p:extLst>
      <p:ext uri="{BB962C8B-B14F-4D97-AF65-F5344CB8AC3E}">
        <p14:creationId xmlns:p14="http://schemas.microsoft.com/office/powerpoint/2010/main" val="142683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6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" y="182880"/>
            <a:ext cx="848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  <a:latin typeface="+mj-lt"/>
              </a:rPr>
              <a:t>Analysis Approach 2: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845820"/>
            <a:ext cx="2034540" cy="2034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61471">
            <a:off x="403860" y="2656701"/>
            <a:ext cx="6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Recency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274071">
            <a:off x="1758517" y="2616079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</a:t>
            </a:r>
          </a:p>
        </p:txBody>
      </p:sp>
      <p:sp>
        <p:nvSpPr>
          <p:cNvPr id="9" name="TextBox 8"/>
          <p:cNvSpPr txBox="1"/>
          <p:nvPr/>
        </p:nvSpPr>
        <p:spPr>
          <a:xfrm rot="16530206">
            <a:off x="2240907" y="1602619"/>
            <a:ext cx="79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Monetary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9548" y="1223509"/>
            <a:ext cx="5552992" cy="3371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create various segment for detail understanding of card holder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Few of the dimension for understanding :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Recency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Monetary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Browse Pattern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Brands Customer shops in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Engagement channels (example- Online, Retail, app user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segment the loyalty card holders in three groups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Profitable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Break-even</a:t>
            </a:r>
          </a:p>
          <a:p>
            <a:pPr marL="800054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Free Riders (Less required)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each stratified segments we will get the % of High Profitable among loyalty holders.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Segments with % high profitable grouped can be rank ordered in descending fashion to target most profitable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0157" y="811277"/>
            <a:ext cx="2160123" cy="3345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Algorithm Modified from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921" y="3975652"/>
            <a:ext cx="1922379" cy="7150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This Algorithm intention is to increase penetration on profitable customers</a:t>
            </a:r>
          </a:p>
        </p:txBody>
      </p:sp>
    </p:spTree>
    <p:extLst>
      <p:ext uri="{BB962C8B-B14F-4D97-AF65-F5344CB8AC3E}">
        <p14:creationId xmlns:p14="http://schemas.microsoft.com/office/powerpoint/2010/main" val="341063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7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" y="182880"/>
            <a:ext cx="848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  <a:latin typeface="+mj-lt"/>
              </a:rPr>
              <a:t>Analysis Approach 3: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59" y="1106210"/>
            <a:ext cx="8253123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the LTV model to identify the best customer base and target them for card program if they are not holding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may augment the above point overlaying the time to next purchase score/ attrition score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" y="644545"/>
            <a:ext cx="2429313" cy="3345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Algorithm Based on 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175" y="1810737"/>
            <a:ext cx="3100913" cy="3345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Algorithm Based on Net Promoter 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296" y="2272402"/>
            <a:ext cx="8253123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do a transaction and frequency study of all the customers who has exhibited likelihood recommended  brand to others. We may target similar profile customers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07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43111</TotalTime>
  <Words>341</Words>
  <Application>Microsoft Office PowerPoint</Application>
  <PresentationFormat>On-screen Show (16:9)</PresentationFormat>
  <Paragraphs>54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Wingdings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Mithun Ghosh</cp:lastModifiedBy>
  <cp:revision>2131</cp:revision>
  <cp:lastPrinted>2016-10-11T16:44:59Z</cp:lastPrinted>
  <dcterms:created xsi:type="dcterms:W3CDTF">2016-01-16T21:56:10Z</dcterms:created>
  <dcterms:modified xsi:type="dcterms:W3CDTF">2017-07-17T08:51:24Z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