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83" r:id="rId5"/>
    <p:sldId id="292" r:id="rId6"/>
    <p:sldId id="295" r:id="rId7"/>
    <p:sldId id="300" r:id="rId8"/>
    <p:sldId id="294" r:id="rId9"/>
    <p:sldId id="291" r:id="rId10"/>
    <p:sldId id="299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DD9"/>
    <a:srgbClr val="883E73"/>
    <a:srgbClr val="F4F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1"/>
          <c:order val="0"/>
          <c:tx>
            <c:strRef>
              <c:f>'Green Quarterly contribution'!$C$20</c:f>
              <c:strCache>
                <c:ptCount val="1"/>
                <c:pt idx="0">
                  <c:v>Total Long term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'Green Quarterly contribution'!$A$21:$A$31</c:f>
              <c:strCache>
                <c:ptCount val="11"/>
                <c:pt idx="0">
                  <c:v>2009Q3</c:v>
                </c:pt>
                <c:pt idx="1">
                  <c:v>2009Q4</c:v>
                </c:pt>
                <c:pt idx="2">
                  <c:v>2010Q1</c:v>
                </c:pt>
                <c:pt idx="3">
                  <c:v>2010Q2</c:v>
                </c:pt>
                <c:pt idx="4">
                  <c:v>2010Q3</c:v>
                </c:pt>
                <c:pt idx="5">
                  <c:v>2010Q4</c:v>
                </c:pt>
                <c:pt idx="6">
                  <c:v>2011Q1</c:v>
                </c:pt>
                <c:pt idx="7">
                  <c:v>2011Q2</c:v>
                </c:pt>
                <c:pt idx="8">
                  <c:v>2011Q3</c:v>
                </c:pt>
                <c:pt idx="9">
                  <c:v>2011Q4</c:v>
                </c:pt>
                <c:pt idx="10">
                  <c:v>2012Q1</c:v>
                </c:pt>
              </c:strCache>
            </c:strRef>
          </c:cat>
          <c:val>
            <c:numRef>
              <c:f>'Green Quarterly contribution'!$C$21:$C$31</c:f>
              <c:numCache>
                <c:formatCode>General</c:formatCode>
                <c:ptCount val="11"/>
                <c:pt idx="0">
                  <c:v>210389009.22903743</c:v>
                </c:pt>
                <c:pt idx="1">
                  <c:v>207559307.33093941</c:v>
                </c:pt>
                <c:pt idx="2">
                  <c:v>202287928.68624064</c:v>
                </c:pt>
                <c:pt idx="3">
                  <c:v>197227424.64970052</c:v>
                </c:pt>
                <c:pt idx="4">
                  <c:v>194942238.45648387</c:v>
                </c:pt>
                <c:pt idx="5">
                  <c:v>192762383.52747741</c:v>
                </c:pt>
                <c:pt idx="6">
                  <c:v>177944792.01447561</c:v>
                </c:pt>
                <c:pt idx="7">
                  <c:v>171634219.54433951</c:v>
                </c:pt>
                <c:pt idx="8">
                  <c:v>171853659.26706558</c:v>
                </c:pt>
                <c:pt idx="9">
                  <c:v>165656272.62749141</c:v>
                </c:pt>
                <c:pt idx="10">
                  <c:v>165795792.25002283</c:v>
                </c:pt>
              </c:numCache>
            </c:numRef>
          </c:val>
        </c:ser>
        <c:ser>
          <c:idx val="0"/>
          <c:order val="1"/>
          <c:tx>
            <c:strRef>
              <c:f>'Green Quarterly contribution'!$B$20</c:f>
              <c:strCache>
                <c:ptCount val="1"/>
                <c:pt idx="0">
                  <c:v>Total Short term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'Green Quarterly contribution'!$A$21:$A$31</c:f>
              <c:strCache>
                <c:ptCount val="11"/>
                <c:pt idx="0">
                  <c:v>2009Q3</c:v>
                </c:pt>
                <c:pt idx="1">
                  <c:v>2009Q4</c:v>
                </c:pt>
                <c:pt idx="2">
                  <c:v>2010Q1</c:v>
                </c:pt>
                <c:pt idx="3">
                  <c:v>2010Q2</c:v>
                </c:pt>
                <c:pt idx="4">
                  <c:v>2010Q3</c:v>
                </c:pt>
                <c:pt idx="5">
                  <c:v>2010Q4</c:v>
                </c:pt>
                <c:pt idx="6">
                  <c:v>2011Q1</c:v>
                </c:pt>
                <c:pt idx="7">
                  <c:v>2011Q2</c:v>
                </c:pt>
                <c:pt idx="8">
                  <c:v>2011Q3</c:v>
                </c:pt>
                <c:pt idx="9">
                  <c:v>2011Q4</c:v>
                </c:pt>
                <c:pt idx="10">
                  <c:v>2012Q1</c:v>
                </c:pt>
              </c:strCache>
            </c:strRef>
          </c:cat>
          <c:val>
            <c:numRef>
              <c:f>'Green Quarterly contribution'!$B$21:$B$31</c:f>
              <c:numCache>
                <c:formatCode>General</c:formatCode>
                <c:ptCount val="11"/>
                <c:pt idx="0">
                  <c:v>160043098.692</c:v>
                </c:pt>
                <c:pt idx="1">
                  <c:v>112965205.57599989</c:v>
                </c:pt>
                <c:pt idx="2">
                  <c:v>109915076.03999998</c:v>
                </c:pt>
                <c:pt idx="3">
                  <c:v>79527393.703999996</c:v>
                </c:pt>
                <c:pt idx="4">
                  <c:v>91519316.792000026</c:v>
                </c:pt>
                <c:pt idx="5">
                  <c:v>54876386.068000011</c:v>
                </c:pt>
                <c:pt idx="6">
                  <c:v>46965312.236000001</c:v>
                </c:pt>
                <c:pt idx="7">
                  <c:v>6411541.8639999991</c:v>
                </c:pt>
                <c:pt idx="8">
                  <c:v>22575600.855999999</c:v>
                </c:pt>
                <c:pt idx="9">
                  <c:v>28216744.788000003</c:v>
                </c:pt>
                <c:pt idx="10">
                  <c:v>25126614.447999977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9872"/>
        <c:axId val="135441792"/>
      </c:areaChart>
      <c:catAx>
        <c:axId val="13543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>
                    <a:latin typeface="Calibri" panose="020F0502020204030204" pitchFamily="34" charset="0"/>
                  </a:rPr>
                  <a:t>Fiscal Quarter</a:t>
                </a:r>
                <a:endParaRPr lang="en-US" sz="1800" dirty="0">
                  <a:latin typeface="Calibri" panose="020F050202020403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135441792"/>
        <c:crosses val="autoZero"/>
        <c:auto val="1"/>
        <c:lblAlgn val="ctr"/>
        <c:lblOffset val="100"/>
        <c:noMultiLvlLbl val="0"/>
      </c:catAx>
      <c:valAx>
        <c:axId val="1354417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800" b="1"/>
                </a:pPr>
                <a:r>
                  <a:rPr lang="en-US" sz="1800" b="1" dirty="0" smtClean="0"/>
                  <a:t>Revenue (USD)</a:t>
                </a:r>
                <a:endParaRPr lang="en-US" sz="1800" b="1" dirty="0"/>
              </a:p>
            </c:rich>
          </c:tx>
          <c:layout>
            <c:manualLayout>
              <c:xMode val="edge"/>
              <c:yMode val="edge"/>
              <c:x val="1.7117243067669718E-2"/>
              <c:y val="0.2123184601924777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5439872"/>
        <c:crosses val="autoZero"/>
        <c:crossBetween val="midCat"/>
        <c:dispUnits>
          <c:builtInUnit val="millions"/>
        </c:dispUnits>
      </c:valAx>
      <c:spPr>
        <a:noFill/>
      </c:spPr>
    </c:plotArea>
    <c:plotVisOnly val="1"/>
    <c:dispBlanksAs val="zero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cat>
            <c:strRef>
              <c:f>Sheet1!$A$2:$A$26</c:f>
              <c:strCache>
                <c:ptCount val="25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  <c:pt idx="24">
                  <c:v>12:00 AM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0.2</c:v>
                </c:pt>
                <c:pt idx="1">
                  <c:v>0.15</c:v>
                </c:pt>
                <c:pt idx="2">
                  <c:v>0.1</c:v>
                </c:pt>
                <c:pt idx="3">
                  <c:v>0.05</c:v>
                </c:pt>
                <c:pt idx="4">
                  <c:v>0.05</c:v>
                </c:pt>
                <c:pt idx="5">
                  <c:v>0.2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0.2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0.13</c:v>
                </c:pt>
                <c:pt idx="14">
                  <c:v>0.12</c:v>
                </c:pt>
                <c:pt idx="15">
                  <c:v>0.14000000000000001</c:v>
                </c:pt>
                <c:pt idx="16">
                  <c:v>0.15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0.35</c:v>
                </c:pt>
                <c:pt idx="21">
                  <c:v>0.3</c:v>
                </c:pt>
                <c:pt idx="22">
                  <c:v>0.25</c:v>
                </c:pt>
                <c:pt idx="23">
                  <c:v>0.2</c:v>
                </c:pt>
                <c:pt idx="24">
                  <c:v>0.2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Internet</c:v>
                </c:pt>
              </c:strCache>
            </c:strRef>
          </c:tx>
          <c:marker>
            <c:symbol val="none"/>
          </c:marker>
          <c:cat>
            <c:strRef>
              <c:f>Sheet1!$A$2:$A$26</c:f>
              <c:strCache>
                <c:ptCount val="25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  <c:pt idx="24">
                  <c:v>12:00 AM</c:v>
                </c:pt>
              </c:strCache>
            </c:strRef>
          </c:cat>
          <c:val>
            <c:numRef>
              <c:f>Sheet1!$C$2:$C$26</c:f>
              <c:numCache>
                <c:formatCode>0.0%</c:formatCode>
                <c:ptCount val="25"/>
                <c:pt idx="0">
                  <c:v>0.15000000000000002</c:v>
                </c:pt>
                <c:pt idx="1">
                  <c:v>6.9999999999999993E-2</c:v>
                </c:pt>
                <c:pt idx="2">
                  <c:v>1.0000000000000009E-2</c:v>
                </c:pt>
                <c:pt idx="3">
                  <c:v>0.01</c:v>
                </c:pt>
                <c:pt idx="4">
                  <c:v>0.15</c:v>
                </c:pt>
                <c:pt idx="5">
                  <c:v>0.06</c:v>
                </c:pt>
                <c:pt idx="6" formatCode="0%">
                  <c:v>0.35</c:v>
                </c:pt>
                <c:pt idx="7" formatCode="0%">
                  <c:v>0.4</c:v>
                </c:pt>
                <c:pt idx="8" formatCode="0%">
                  <c:v>0.35</c:v>
                </c:pt>
                <c:pt idx="9">
                  <c:v>0.12000000000000001</c:v>
                </c:pt>
                <c:pt idx="10">
                  <c:v>4.9999999999999989E-2</c:v>
                </c:pt>
                <c:pt idx="11">
                  <c:v>3.9999999999999994E-2</c:v>
                </c:pt>
                <c:pt idx="12">
                  <c:v>3.9999999999999994E-2</c:v>
                </c:pt>
                <c:pt idx="13">
                  <c:v>2.0000000000000004E-2</c:v>
                </c:pt>
                <c:pt idx="14">
                  <c:v>0.04</c:v>
                </c:pt>
                <c:pt idx="15">
                  <c:v>3.0000000000000013E-2</c:v>
                </c:pt>
                <c:pt idx="16">
                  <c:v>1.999999999999999E-2</c:v>
                </c:pt>
                <c:pt idx="17">
                  <c:v>0.12000000000000001</c:v>
                </c:pt>
                <c:pt idx="18">
                  <c:v>0.18</c:v>
                </c:pt>
                <c:pt idx="19">
                  <c:v>0.28000000000000003</c:v>
                </c:pt>
                <c:pt idx="20">
                  <c:v>0.27999999999999997</c:v>
                </c:pt>
                <c:pt idx="21">
                  <c:v>0.15</c:v>
                </c:pt>
                <c:pt idx="22">
                  <c:v>0.1</c:v>
                </c:pt>
                <c:pt idx="23">
                  <c:v>0.14000000000000001</c:v>
                </c:pt>
                <c:pt idx="24">
                  <c:v>9.0000000000000011E-2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15136"/>
        <c:axId val="126060032"/>
      </c:lineChart>
      <c:catAx>
        <c:axId val="1259151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6060032"/>
        <c:crosses val="autoZero"/>
        <c:auto val="1"/>
        <c:lblAlgn val="ctr"/>
        <c:lblOffset val="100"/>
        <c:noMultiLvlLbl val="0"/>
      </c:catAx>
      <c:valAx>
        <c:axId val="12606003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59151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Radio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Sheet1!$B$2:$B$1501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0.4</c:v>
                </c:pt>
                <c:pt idx="2">
                  <c:v>0.56568542494923812</c:v>
                </c:pt>
                <c:pt idx="3">
                  <c:v>0.69282032302755092</c:v>
                </c:pt>
                <c:pt idx="4">
                  <c:v>0.8</c:v>
                </c:pt>
                <c:pt idx="5">
                  <c:v>0.89442719099991597</c:v>
                </c:pt>
                <c:pt idx="6">
                  <c:v>0.9797958971132712</c:v>
                </c:pt>
                <c:pt idx="7">
                  <c:v>1.0583005244258363</c:v>
                </c:pt>
                <c:pt idx="8">
                  <c:v>1.1313708498984762</c:v>
                </c:pt>
                <c:pt idx="9">
                  <c:v>1.2000000000000002</c:v>
                </c:pt>
                <c:pt idx="10">
                  <c:v>1.264911064067352</c:v>
                </c:pt>
                <c:pt idx="11">
                  <c:v>1.3266499161421601</c:v>
                </c:pt>
                <c:pt idx="12">
                  <c:v>1.3856406460551018</c:v>
                </c:pt>
                <c:pt idx="13">
                  <c:v>1.4422205101855958</c:v>
                </c:pt>
                <c:pt idx="14">
                  <c:v>1.4966629547095767</c:v>
                </c:pt>
                <c:pt idx="15">
                  <c:v>1.5491933384829668</c:v>
                </c:pt>
                <c:pt idx="16">
                  <c:v>1.6</c:v>
                </c:pt>
                <c:pt idx="17">
                  <c:v>1.6492422502470643</c:v>
                </c:pt>
                <c:pt idx="18">
                  <c:v>1.697056274847714</c:v>
                </c:pt>
                <c:pt idx="19">
                  <c:v>1.7435595774162698</c:v>
                </c:pt>
                <c:pt idx="20">
                  <c:v>1.7888543819998319</c:v>
                </c:pt>
                <c:pt idx="21">
                  <c:v>1.833030277982336</c:v>
                </c:pt>
                <c:pt idx="22">
                  <c:v>1.8761663039293719</c:v>
                </c:pt>
                <c:pt idx="23">
                  <c:v>1.9183326093250876</c:v>
                </c:pt>
                <c:pt idx="24">
                  <c:v>1.9595917942265424</c:v>
                </c:pt>
                <c:pt idx="25">
                  <c:v>2</c:v>
                </c:pt>
                <c:pt idx="26">
                  <c:v>2.0396078054371141</c:v>
                </c:pt>
                <c:pt idx="27">
                  <c:v>2.078460969082653</c:v>
                </c:pt>
                <c:pt idx="28">
                  <c:v>2.1166010488516727</c:v>
                </c:pt>
                <c:pt idx="29">
                  <c:v>2.1540659228538015</c:v>
                </c:pt>
                <c:pt idx="30">
                  <c:v>2.1908902300206647</c:v>
                </c:pt>
                <c:pt idx="31">
                  <c:v>2.2271057451320089</c:v>
                </c:pt>
                <c:pt idx="32">
                  <c:v>2.2627416997969525</c:v>
                </c:pt>
                <c:pt idx="33">
                  <c:v>2.2978250586152114</c:v>
                </c:pt>
                <c:pt idx="34">
                  <c:v>2.3323807579381204</c:v>
                </c:pt>
                <c:pt idx="35">
                  <c:v>2.3664319132398464</c:v>
                </c:pt>
                <c:pt idx="36">
                  <c:v>2.4000000000000004</c:v>
                </c:pt>
                <c:pt idx="37">
                  <c:v>2.4331050121192881</c:v>
                </c:pt>
                <c:pt idx="38">
                  <c:v>2.4657656011875906</c:v>
                </c:pt>
                <c:pt idx="39">
                  <c:v>2.4979991993593593</c:v>
                </c:pt>
                <c:pt idx="40">
                  <c:v>2.529822128134704</c:v>
                </c:pt>
                <c:pt idx="41">
                  <c:v>2.5612496949731396</c:v>
                </c:pt>
                <c:pt idx="42">
                  <c:v>2.5922962793631443</c:v>
                </c:pt>
                <c:pt idx="43">
                  <c:v>2.6229754097208002</c:v>
                </c:pt>
                <c:pt idx="44">
                  <c:v>2.6532998322843202</c:v>
                </c:pt>
                <c:pt idx="45">
                  <c:v>2.6832815729997481</c:v>
                </c:pt>
                <c:pt idx="46">
                  <c:v>2.7129319932501073</c:v>
                </c:pt>
                <c:pt idx="47">
                  <c:v>2.7422618401604177</c:v>
                </c:pt>
                <c:pt idx="48">
                  <c:v>2.7712812921102037</c:v>
                </c:pt>
                <c:pt idx="49">
                  <c:v>2.8000000000000003</c:v>
                </c:pt>
                <c:pt idx="50">
                  <c:v>2.8284271247461903</c:v>
                </c:pt>
                <c:pt idx="51">
                  <c:v>2.8565713714171403</c:v>
                </c:pt>
                <c:pt idx="52">
                  <c:v>2.8844410203711917</c:v>
                </c:pt>
                <c:pt idx="53">
                  <c:v>2.9120439557122073</c:v>
                </c:pt>
                <c:pt idx="54">
                  <c:v>2.9393876913398138</c:v>
                </c:pt>
                <c:pt idx="55">
                  <c:v>2.9664793948382653</c:v>
                </c:pt>
                <c:pt idx="56">
                  <c:v>2.9933259094191533</c:v>
                </c:pt>
                <c:pt idx="57">
                  <c:v>3.0199337741083001</c:v>
                </c:pt>
                <c:pt idx="58">
                  <c:v>3.0463092423455636</c:v>
                </c:pt>
                <c:pt idx="59">
                  <c:v>3.0724582991474434</c:v>
                </c:pt>
                <c:pt idx="60">
                  <c:v>3.0983866769659336</c:v>
                </c:pt>
                <c:pt idx="61">
                  <c:v>3.1240998703626617</c:v>
                </c:pt>
                <c:pt idx="62">
                  <c:v>3.1496031496047245</c:v>
                </c:pt>
                <c:pt idx="63">
                  <c:v>3.1749015732775092</c:v>
                </c:pt>
                <c:pt idx="64">
                  <c:v>3.2</c:v>
                </c:pt>
                <c:pt idx="65">
                  <c:v>3.2249030993194197</c:v>
                </c:pt>
                <c:pt idx="66">
                  <c:v>3.2496153618543846</c:v>
                </c:pt>
                <c:pt idx="67">
                  <c:v>3.2741411087489802</c:v>
                </c:pt>
                <c:pt idx="68">
                  <c:v>3.2984845004941286</c:v>
                </c:pt>
                <c:pt idx="69">
                  <c:v>3.3226495451672302</c:v>
                </c:pt>
                <c:pt idx="70">
                  <c:v>3.3466401061363023</c:v>
                </c:pt>
                <c:pt idx="71">
                  <c:v>3.3704599092705436</c:v>
                </c:pt>
                <c:pt idx="72">
                  <c:v>3.3941125496954281</c:v>
                </c:pt>
                <c:pt idx="73">
                  <c:v>3.4176014981270124</c:v>
                </c:pt>
                <c:pt idx="74">
                  <c:v>3.440930106817051</c:v>
                </c:pt>
                <c:pt idx="75">
                  <c:v>3.4641016151377553</c:v>
                </c:pt>
                <c:pt idx="76">
                  <c:v>3.4871191548325395</c:v>
                </c:pt>
                <c:pt idx="77">
                  <c:v>3.5099857549568494</c:v>
                </c:pt>
                <c:pt idx="78">
                  <c:v>3.5327043465311392</c:v>
                </c:pt>
                <c:pt idx="79">
                  <c:v>3.5552777669262356</c:v>
                </c:pt>
                <c:pt idx="80">
                  <c:v>3.5777087639996639</c:v>
                </c:pt>
                <c:pt idx="81">
                  <c:v>3.6</c:v>
                </c:pt>
                <c:pt idx="82">
                  <c:v>3.6221540552549669</c:v>
                </c:pt>
                <c:pt idx="83">
                  <c:v>3.6441734316577197</c:v>
                </c:pt>
                <c:pt idx="84">
                  <c:v>3.666060555964672</c:v>
                </c:pt>
                <c:pt idx="85">
                  <c:v>3.687817782917155</c:v>
                </c:pt>
                <c:pt idx="86">
                  <c:v>3.7094473981982818</c:v>
                </c:pt>
                <c:pt idx="87">
                  <c:v>3.7309516212355263</c:v>
                </c:pt>
                <c:pt idx="88">
                  <c:v>3.7523326078587438</c:v>
                </c:pt>
                <c:pt idx="89">
                  <c:v>3.7735924528226414</c:v>
                </c:pt>
                <c:pt idx="90">
                  <c:v>3.7947331922020555</c:v>
                </c:pt>
                <c:pt idx="91">
                  <c:v>3.8157568056677826</c:v>
                </c:pt>
                <c:pt idx="92">
                  <c:v>3.8366652186501753</c:v>
                </c:pt>
                <c:pt idx="93">
                  <c:v>3.8574603043971822</c:v>
                </c:pt>
                <c:pt idx="94">
                  <c:v>3.8781438859330635</c:v>
                </c:pt>
                <c:pt idx="95">
                  <c:v>3.8987177379235853</c:v>
                </c:pt>
                <c:pt idx="96">
                  <c:v>3.9191835884530848</c:v>
                </c:pt>
                <c:pt idx="97">
                  <c:v>3.9395431207184419</c:v>
                </c:pt>
                <c:pt idx="98">
                  <c:v>3.9597979746446663</c:v>
                </c:pt>
                <c:pt idx="99">
                  <c:v>3.9799497484264799</c:v>
                </c:pt>
                <c:pt idx="100">
                  <c:v>4</c:v>
                </c:pt>
                <c:pt idx="101">
                  <c:v>4.0199502484483558</c:v>
                </c:pt>
                <c:pt idx="102">
                  <c:v>4.0398019753448313</c:v>
                </c:pt>
                <c:pt idx="103">
                  <c:v>4.0595566260368878</c:v>
                </c:pt>
                <c:pt idx="104">
                  <c:v>4.0792156108742281</c:v>
                </c:pt>
                <c:pt idx="105">
                  <c:v>4.0987803063838397</c:v>
                </c:pt>
                <c:pt idx="106">
                  <c:v>4.1182520563948009</c:v>
                </c:pt>
                <c:pt idx="107">
                  <c:v>4.1376321731154411</c:v>
                </c:pt>
                <c:pt idx="108">
                  <c:v>4.156921938165306</c:v>
                </c:pt>
                <c:pt idx="109">
                  <c:v>4.1761226035642203</c:v>
                </c:pt>
                <c:pt idx="110">
                  <c:v>4.1952353926806065</c:v>
                </c:pt>
                <c:pt idx="111">
                  <c:v>4.2142615011410953</c:v>
                </c:pt>
                <c:pt idx="112">
                  <c:v>4.2332020977033453</c:v>
                </c:pt>
                <c:pt idx="113">
                  <c:v>4.2520583250938602</c:v>
                </c:pt>
                <c:pt idx="114">
                  <c:v>4.2708313008125245</c:v>
                </c:pt>
                <c:pt idx="115">
                  <c:v>4.2895221179054435</c:v>
                </c:pt>
                <c:pt idx="116">
                  <c:v>4.308131845707603</c:v>
                </c:pt>
                <c:pt idx="117">
                  <c:v>4.3266615305567875</c:v>
                </c:pt>
                <c:pt idx="118">
                  <c:v>4.3451121964800867</c:v>
                </c:pt>
                <c:pt idx="119">
                  <c:v>4.3634848458542859</c:v>
                </c:pt>
                <c:pt idx="120">
                  <c:v>4.3817804600413295</c:v>
                </c:pt>
                <c:pt idx="121">
                  <c:v>4.4000000000000004</c:v>
                </c:pt>
                <c:pt idx="122">
                  <c:v>4.4181444068749043</c:v>
                </c:pt>
                <c:pt idx="123">
                  <c:v>4.4362146025637674</c:v>
                </c:pt>
                <c:pt idx="124">
                  <c:v>4.4542114902640177</c:v>
                </c:pt>
                <c:pt idx="125">
                  <c:v>4.4721359549995796</c:v>
                </c:pt>
                <c:pt idx="126">
                  <c:v>4.4899888641287298</c:v>
                </c:pt>
                <c:pt idx="127">
                  <c:v>4.5077710678338576</c:v>
                </c:pt>
                <c:pt idx="128">
                  <c:v>4.525483399593905</c:v>
                </c:pt>
                <c:pt idx="129">
                  <c:v>4.5431266766402194</c:v>
                </c:pt>
                <c:pt idx="130">
                  <c:v>4.5607017003965522</c:v>
                </c:pt>
                <c:pt idx="131">
                  <c:v>4.5782092569038388</c:v>
                </c:pt>
                <c:pt idx="132">
                  <c:v>4.5956501172304227</c:v>
                </c:pt>
                <c:pt idx="133">
                  <c:v>4.6130250378683186</c:v>
                </c:pt>
                <c:pt idx="134">
                  <c:v>4.6303347611160905</c:v>
                </c:pt>
                <c:pt idx="135">
                  <c:v>4.6475800154489004</c:v>
                </c:pt>
                <c:pt idx="136">
                  <c:v>4.6647615158762408</c:v>
                </c:pt>
                <c:pt idx="137">
                  <c:v>4.6818799642878508</c:v>
                </c:pt>
                <c:pt idx="138">
                  <c:v>4.6989360497882924</c:v>
                </c:pt>
                <c:pt idx="139">
                  <c:v>4.7159304490206386</c:v>
                </c:pt>
                <c:pt idx="140">
                  <c:v>4.7328638264796927</c:v>
                </c:pt>
                <c:pt idx="141">
                  <c:v>4.7497368348151667</c:v>
                </c:pt>
                <c:pt idx="142">
                  <c:v>4.7665501151251943</c:v>
                </c:pt>
                <c:pt idx="143">
                  <c:v>4.7833042972405595</c:v>
                </c:pt>
                <c:pt idx="144">
                  <c:v>4.8000000000000007</c:v>
                </c:pt>
                <c:pt idx="145">
                  <c:v>4.8166378315169185</c:v>
                </c:pt>
                <c:pt idx="146">
                  <c:v>4.8332183894378291</c:v>
                </c:pt>
                <c:pt idx="147">
                  <c:v>4.8497422611928567</c:v>
                </c:pt>
                <c:pt idx="148">
                  <c:v>4.8662100242385762</c:v>
                </c:pt>
                <c:pt idx="149">
                  <c:v>4.8826222462934812</c:v>
                </c:pt>
                <c:pt idx="150">
                  <c:v>4.8989794855663567</c:v>
                </c:pt>
                <c:pt idx="151">
                  <c:v>4.9152822909778031</c:v>
                </c:pt>
                <c:pt idx="152">
                  <c:v>4.9315312023751812</c:v>
                </c:pt>
                <c:pt idx="153">
                  <c:v>4.9477267507411931</c:v>
                </c:pt>
                <c:pt idx="154">
                  <c:v>4.963869458396343</c:v>
                </c:pt>
                <c:pt idx="155">
                  <c:v>4.9799598391954936</c:v>
                </c:pt>
                <c:pt idx="156">
                  <c:v>4.9959983987187186</c:v>
                </c:pt>
                <c:pt idx="157">
                  <c:v>5.0119856344566678</c:v>
                </c:pt>
                <c:pt idx="158">
                  <c:v>5.0279220359906143</c:v>
                </c:pt>
                <c:pt idx="159">
                  <c:v>5.043808085167397</c:v>
                </c:pt>
                <c:pt idx="160">
                  <c:v>5.0596442562694079</c:v>
                </c:pt>
                <c:pt idx="161">
                  <c:v>5.0754310161798086</c:v>
                </c:pt>
                <c:pt idx="162">
                  <c:v>5.0911688245431428</c:v>
                </c:pt>
                <c:pt idx="163">
                  <c:v>5.1068581339214818</c:v>
                </c:pt>
                <c:pt idx="164">
                  <c:v>5.1224993899462792</c:v>
                </c:pt>
                <c:pt idx="165">
                  <c:v>5.1380930314660525</c:v>
                </c:pt>
                <c:pt idx="166">
                  <c:v>5.1536394906900505</c:v>
                </c:pt>
                <c:pt idx="167">
                  <c:v>5.1691391933280348</c:v>
                </c:pt>
                <c:pt idx="168">
                  <c:v>5.1845925587262887</c:v>
                </c:pt>
                <c:pt idx="169">
                  <c:v>5.2</c:v>
                </c:pt>
                <c:pt idx="170">
                  <c:v>5.2153619241621199</c:v>
                </c:pt>
                <c:pt idx="171">
                  <c:v>5.2306787322488084</c:v>
                </c:pt>
                <c:pt idx="172">
                  <c:v>5.2459508194416005</c:v>
                </c:pt>
                <c:pt idx="173">
                  <c:v>5.2611785751863627</c:v>
                </c:pt>
                <c:pt idx="174">
                  <c:v>5.2763623833091682</c:v>
                </c:pt>
                <c:pt idx="175">
                  <c:v>5.2915026221291814</c:v>
                </c:pt>
                <c:pt idx="176">
                  <c:v>5.3065996645686404</c:v>
                </c:pt>
                <c:pt idx="177">
                  <c:v>5.3216538782600287</c:v>
                </c:pt>
                <c:pt idx="178">
                  <c:v>5.336665625650534</c:v>
                </c:pt>
                <c:pt idx="179">
                  <c:v>5.3516352641038614</c:v>
                </c:pt>
                <c:pt idx="180">
                  <c:v>5.3665631459994962</c:v>
                </c:pt>
                <c:pt idx="181">
                  <c:v>5.3814496188294845</c:v>
                </c:pt>
                <c:pt idx="182">
                  <c:v>5.396295025292817</c:v>
                </c:pt>
                <c:pt idx="183">
                  <c:v>5.4110997033874737</c:v>
                </c:pt>
                <c:pt idx="184">
                  <c:v>5.4258639865002145</c:v>
                </c:pt>
                <c:pt idx="185">
                  <c:v>5.4405882034941779</c:v>
                </c:pt>
                <c:pt idx="186">
                  <c:v>5.4552726787943424</c:v>
                </c:pt>
                <c:pt idx="187">
                  <c:v>5.4699177324709378</c:v>
                </c:pt>
                <c:pt idx="188">
                  <c:v>5.4845236803208355</c:v>
                </c:pt>
                <c:pt idx="189">
                  <c:v>5.4990908339470082</c:v>
                </c:pt>
                <c:pt idx="190">
                  <c:v>5.5136195008360893</c:v>
                </c:pt>
                <c:pt idx="191">
                  <c:v>5.528109984434102</c:v>
                </c:pt>
                <c:pt idx="192">
                  <c:v>5.5425625842204074</c:v>
                </c:pt>
                <c:pt idx="193">
                  <c:v>5.5569775957799221</c:v>
                </c:pt>
                <c:pt idx="194">
                  <c:v>5.5713553108736482</c:v>
                </c:pt>
                <c:pt idx="195">
                  <c:v>5.5856960175075763</c:v>
                </c:pt>
                <c:pt idx="196">
                  <c:v>5.6000000000000005</c:v>
                </c:pt>
                <c:pt idx="197">
                  <c:v>5.6142675390472796</c:v>
                </c:pt>
                <c:pt idx="198">
                  <c:v>5.6284989117881157</c:v>
                </c:pt>
                <c:pt idx="199">
                  <c:v>5.6426943918663541</c:v>
                </c:pt>
                <c:pt idx="200">
                  <c:v>5.6568542494923806</c:v>
                </c:pt>
                <c:pt idx="201">
                  <c:v>5.6709787515031307</c:v>
                </c:pt>
                <c:pt idx="202">
                  <c:v>5.6850681614207588</c:v>
                </c:pt>
                <c:pt idx="203">
                  <c:v>5.6991227395100026</c:v>
                </c:pt>
                <c:pt idx="204">
                  <c:v>5.7131427428342807</c:v>
                </c:pt>
                <c:pt idx="205">
                  <c:v>5.7271284253105419</c:v>
                </c:pt>
                <c:pt idx="206">
                  <c:v>5.7410800377629299</c:v>
                </c:pt>
                <c:pt idx="207">
                  <c:v>5.7549978279752638</c:v>
                </c:pt>
                <c:pt idx="208">
                  <c:v>5.7688820407423833</c:v>
                </c:pt>
                <c:pt idx="209">
                  <c:v>5.7827329179203844</c:v>
                </c:pt>
                <c:pt idx="210">
                  <c:v>5.7965506984757758</c:v>
                </c:pt>
                <c:pt idx="211">
                  <c:v>5.8103356185335802</c:v>
                </c:pt>
                <c:pt idx="212">
                  <c:v>5.8240879114244146</c:v>
                </c:pt>
                <c:pt idx="213">
                  <c:v>5.8378078077305702</c:v>
                </c:pt>
                <c:pt idx="214">
                  <c:v>5.851495535331118</c:v>
                </c:pt>
                <c:pt idx="215">
                  <c:v>5.8651513194460723</c:v>
                </c:pt>
                <c:pt idx="216">
                  <c:v>5.8787753826796276</c:v>
                </c:pt>
                <c:pt idx="217">
                  <c:v>5.8923679450624942</c:v>
                </c:pt>
                <c:pt idx="218">
                  <c:v>5.9059292240933603</c:v>
                </c:pt>
                <c:pt idx="219">
                  <c:v>5.9194594347794975</c:v>
                </c:pt>
                <c:pt idx="220">
                  <c:v>5.9329587896765306</c:v>
                </c:pt>
                <c:pt idx="221">
                  <c:v>5.9464274989274024</c:v>
                </c:pt>
                <c:pt idx="222">
                  <c:v>5.959865770300536</c:v>
                </c:pt>
                <c:pt idx="223">
                  <c:v>5.9732738092272317</c:v>
                </c:pt>
                <c:pt idx="224">
                  <c:v>5.9866518188383067</c:v>
                </c:pt>
                <c:pt idx="225">
                  <c:v>6</c:v>
                </c:pt>
                <c:pt idx="226">
                  <c:v>6.0133185513491636</c:v>
                </c:pt>
                <c:pt idx="227">
                  <c:v>6.0266076693277455</c:v>
                </c:pt>
                <c:pt idx="228">
                  <c:v>6.0398675482166002</c:v>
                </c:pt>
                <c:pt idx="229">
                  <c:v>6.0530983801686231</c:v>
                </c:pt>
                <c:pt idx="230">
                  <c:v>6.0663003552412409</c:v>
                </c:pt>
                <c:pt idx="231">
                  <c:v>6.0794736614282661</c:v>
                </c:pt>
                <c:pt idx="232">
                  <c:v>6.0926184846911271</c:v>
                </c:pt>
                <c:pt idx="233">
                  <c:v>6.1057350089894991</c:v>
                </c:pt>
                <c:pt idx="234">
                  <c:v>6.1188234163113426</c:v>
                </c:pt>
                <c:pt idx="235">
                  <c:v>6.1318838867023571</c:v>
                </c:pt>
                <c:pt idx="236">
                  <c:v>6.1449165982948868</c:v>
                </c:pt>
                <c:pt idx="237">
                  <c:v>6.1579217273362614</c:v>
                </c:pt>
                <c:pt idx="238">
                  <c:v>6.1708994482166055</c:v>
                </c:pt>
                <c:pt idx="239">
                  <c:v>6.1838499334961234</c:v>
                </c:pt>
                <c:pt idx="240">
                  <c:v>6.1967733539318672</c:v>
                </c:pt>
                <c:pt idx="241">
                  <c:v>6.2096698785040099</c:v>
                </c:pt>
                <c:pt idx="242">
                  <c:v>6.2225396744416184</c:v>
                </c:pt>
                <c:pt idx="243">
                  <c:v>6.235382907247959</c:v>
                </c:pt>
                <c:pt idx="244">
                  <c:v>6.2481997407253234</c:v>
                </c:pt>
                <c:pt idx="245">
                  <c:v>6.260990336999412</c:v>
                </c:pt>
                <c:pt idx="246">
                  <c:v>6.273754856543249</c:v>
                </c:pt>
                <c:pt idx="247">
                  <c:v>6.2864934582006846</c:v>
                </c:pt>
                <c:pt idx="248">
                  <c:v>6.2992062992094491</c:v>
                </c:pt>
                <c:pt idx="249">
                  <c:v>6.3118935352237999</c:v>
                </c:pt>
                <c:pt idx="250">
                  <c:v>6.324555320336759</c:v>
                </c:pt>
                <c:pt idx="251">
                  <c:v>6.3371918071019442</c:v>
                </c:pt>
                <c:pt idx="252">
                  <c:v>6.3498031465550184</c:v>
                </c:pt>
                <c:pt idx="253">
                  <c:v>6.3623894882347471</c:v>
                </c:pt>
                <c:pt idx="254">
                  <c:v>6.3749509802036917</c:v>
                </c:pt>
                <c:pt idx="255">
                  <c:v>6.3874877690685246</c:v>
                </c:pt>
                <c:pt idx="256">
                  <c:v>6.4</c:v>
                </c:pt>
                <c:pt idx="257">
                  <c:v>6.4124878167525594</c:v>
                </c:pt>
                <c:pt idx="258">
                  <c:v>6.424951361683604</c:v>
                </c:pt>
                <c:pt idx="259">
                  <c:v>6.4373907757724327</c:v>
                </c:pt>
                <c:pt idx="260">
                  <c:v>6.4498061986388393</c:v>
                </c:pt>
                <c:pt idx="261">
                  <c:v>6.4621977685614045</c:v>
                </c:pt>
                <c:pt idx="262">
                  <c:v>6.4745656224954589</c:v>
                </c:pt>
                <c:pt idx="263">
                  <c:v>6.4869098960907428</c:v>
                </c:pt>
                <c:pt idx="264">
                  <c:v>6.4992307237087692</c:v>
                </c:pt>
                <c:pt idx="265">
                  <c:v>6.5115282384398832</c:v>
                </c:pt>
                <c:pt idx="266">
                  <c:v>6.5238025721200366</c:v>
                </c:pt>
                <c:pt idx="267">
                  <c:v>6.5360538553472765</c:v>
                </c:pt>
                <c:pt idx="268">
                  <c:v>6.5482822174979605</c:v>
                </c:pt>
                <c:pt idx="269">
                  <c:v>6.5604877867426907</c:v>
                </c:pt>
                <c:pt idx="270">
                  <c:v>6.5726706900619938</c:v>
                </c:pt>
                <c:pt idx="271">
                  <c:v>6.5848310532617322</c:v>
                </c:pt>
                <c:pt idx="272">
                  <c:v>6.5969690009882571</c:v>
                </c:pt>
                <c:pt idx="273">
                  <c:v>6.6090846567433221</c:v>
                </c:pt>
                <c:pt idx="274">
                  <c:v>6.6211781428987395</c:v>
                </c:pt>
                <c:pt idx="275">
                  <c:v>6.6332495807108005</c:v>
                </c:pt>
                <c:pt idx="276">
                  <c:v>6.6452990903344604</c:v>
                </c:pt>
                <c:pt idx="277">
                  <c:v>6.6573267908372955</c:v>
                </c:pt>
                <c:pt idx="278">
                  <c:v>6.6693328002132262</c:v>
                </c:pt>
                <c:pt idx="279">
                  <c:v>6.6813172353960271</c:v>
                </c:pt>
                <c:pt idx="280">
                  <c:v>6.6932802122726045</c:v>
                </c:pt>
                <c:pt idx="281">
                  <c:v>6.7052218456960846</c:v>
                </c:pt>
                <c:pt idx="282">
                  <c:v>6.7171422494986661</c:v>
                </c:pt>
                <c:pt idx="283">
                  <c:v>6.7290415365042895</c:v>
                </c:pt>
                <c:pt idx="284">
                  <c:v>6.7409198185410872</c:v>
                </c:pt>
                <c:pt idx="285">
                  <c:v>6.7527772064536542</c:v>
                </c:pt>
                <c:pt idx="286">
                  <c:v>6.7646138101151054</c:v>
                </c:pt>
                <c:pt idx="287">
                  <c:v>6.7764297384389671</c:v>
                </c:pt>
                <c:pt idx="288">
                  <c:v>6.7882250993908562</c:v>
                </c:pt>
                <c:pt idx="289">
                  <c:v>6.8000000000000007</c:v>
                </c:pt>
                <c:pt idx="290">
                  <c:v>6.8117545463705618</c:v>
                </c:pt>
                <c:pt idx="291">
                  <c:v>6.8234888436927923</c:v>
                </c:pt>
                <c:pt idx="292">
                  <c:v>6.8352029962540248</c:v>
                </c:pt>
                <c:pt idx="293">
                  <c:v>6.8468971074494762</c:v>
                </c:pt>
                <c:pt idx="294">
                  <c:v>6.8585712797928995</c:v>
                </c:pt>
                <c:pt idx="295">
                  <c:v>6.8702256149270671</c:v>
                </c:pt>
                <c:pt idx="296">
                  <c:v>6.8818602136341021</c:v>
                </c:pt>
                <c:pt idx="297">
                  <c:v>6.8934751758456345</c:v>
                </c:pt>
                <c:pt idx="298">
                  <c:v>6.9050706006528273</c:v>
                </c:pt>
                <c:pt idx="299">
                  <c:v>6.916646586316233</c:v>
                </c:pt>
                <c:pt idx="300">
                  <c:v>6.9282032302755105</c:v>
                </c:pt>
                <c:pt idx="301">
                  <c:v>6.9397406291589894</c:v>
                </c:pt>
                <c:pt idx="302">
                  <c:v>6.9512588787931069</c:v>
                </c:pt>
                <c:pt idx="303">
                  <c:v>6.9627580742116848</c:v>
                </c:pt>
                <c:pt idx="304">
                  <c:v>6.9742383096650791</c:v>
                </c:pt>
                <c:pt idx="305">
                  <c:v>6.9856996786291923</c:v>
                </c:pt>
                <c:pt idx="306">
                  <c:v>6.9971422738143607</c:v>
                </c:pt>
                <c:pt idx="307">
                  <c:v>7.0085661871740932</c:v>
                </c:pt>
                <c:pt idx="308">
                  <c:v>7.0199715099136988</c:v>
                </c:pt>
                <c:pt idx="309">
                  <c:v>7.0313583324987796</c:v>
                </c:pt>
                <c:pt idx="310">
                  <c:v>7.0427267446636037</c:v>
                </c:pt>
                <c:pt idx="311">
                  <c:v>7.0540768354193588</c:v>
                </c:pt>
                <c:pt idx="312">
                  <c:v>7.0654086930622784</c:v>
                </c:pt>
                <c:pt idx="313">
                  <c:v>7.0767224051816529</c:v>
                </c:pt>
                <c:pt idx="314">
                  <c:v>7.0880180586677399</c:v>
                </c:pt>
                <c:pt idx="315">
                  <c:v>7.0992957397195404</c:v>
                </c:pt>
                <c:pt idx="316">
                  <c:v>7.1105555338524713</c:v>
                </c:pt>
                <c:pt idx="317">
                  <c:v>7.1217975259059436</c:v>
                </c:pt>
                <c:pt idx="318">
                  <c:v>7.1330218000508028</c:v>
                </c:pt>
                <c:pt idx="319">
                  <c:v>7.1442284397967004</c:v>
                </c:pt>
                <c:pt idx="320">
                  <c:v>7.1554175279993277</c:v>
                </c:pt>
                <c:pt idx="321">
                  <c:v>7.1665891468675671</c:v>
                </c:pt>
                <c:pt idx="322">
                  <c:v>7.1777433779705451</c:v>
                </c:pt>
                <c:pt idx="323">
                  <c:v>7.1888803022445718</c:v>
                </c:pt>
                <c:pt idx="324">
                  <c:v>7.2</c:v>
                </c:pt>
                <c:pt idx="325">
                  <c:v>7.2111025509279791</c:v>
                </c:pt>
                <c:pt idx="326">
                  <c:v>7.2221880341071163</c:v>
                </c:pt>
                <c:pt idx="327">
                  <c:v>7.2332565280100498</c:v>
                </c:pt>
                <c:pt idx="328">
                  <c:v>7.2443081105099338</c:v>
                </c:pt>
                <c:pt idx="329">
                  <c:v>7.2553428588868218</c:v>
                </c:pt>
                <c:pt idx="330">
                  <c:v>7.2663608498339798</c:v>
                </c:pt>
                <c:pt idx="331">
                  <c:v>7.2773621594641016</c:v>
                </c:pt>
                <c:pt idx="332">
                  <c:v>7.2883468633154394</c:v>
                </c:pt>
                <c:pt idx="333">
                  <c:v>7.2993150363578643</c:v>
                </c:pt>
                <c:pt idx="334">
                  <c:v>7.3102667529988272</c:v>
                </c:pt>
                <c:pt idx="335">
                  <c:v>7.3212020870892509</c:v>
                </c:pt>
                <c:pt idx="336">
                  <c:v>7.3321211119293439</c:v>
                </c:pt>
                <c:pt idx="337">
                  <c:v>7.3430239002743285</c:v>
                </c:pt>
                <c:pt idx="338">
                  <c:v>7.353910524340094</c:v>
                </c:pt>
                <c:pt idx="339">
                  <c:v>7.3647810558087876</c:v>
                </c:pt>
                <c:pt idx="340">
                  <c:v>7.37563556583431</c:v>
                </c:pt>
                <c:pt idx="341">
                  <c:v>7.386474125047755</c:v>
                </c:pt>
                <c:pt idx="342">
                  <c:v>7.3972968035627717</c:v>
                </c:pt>
                <c:pt idx="343">
                  <c:v>7.4081036709808545</c:v>
                </c:pt>
                <c:pt idx="344">
                  <c:v>7.4188947963965637</c:v>
                </c:pt>
                <c:pt idx="345">
                  <c:v>7.429670248402684</c:v>
                </c:pt>
                <c:pt idx="346">
                  <c:v>7.4404300950953104</c:v>
                </c:pt>
                <c:pt idx="347">
                  <c:v>7.4511744040788628</c:v>
                </c:pt>
                <c:pt idx="348">
                  <c:v>7.4619032424710525</c:v>
                </c:pt>
                <c:pt idx="349">
                  <c:v>7.4726166769077622</c:v>
                </c:pt>
                <c:pt idx="350">
                  <c:v>7.4833147735478835</c:v>
                </c:pt>
                <c:pt idx="351">
                  <c:v>7.493997598078078</c:v>
                </c:pt>
                <c:pt idx="352">
                  <c:v>7.5046652157174876</c:v>
                </c:pt>
                <c:pt idx="353">
                  <c:v>7.5153176912223749</c:v>
                </c:pt>
                <c:pt idx="354">
                  <c:v>7.5259550888907114</c:v>
                </c:pt>
                <c:pt idx="355">
                  <c:v>7.5365774725667096</c:v>
                </c:pt>
                <c:pt idx="356">
                  <c:v>7.5471849056452829</c:v>
                </c:pt>
                <c:pt idx="357">
                  <c:v>7.5577774510764746</c:v>
                </c:pt>
                <c:pt idx="358">
                  <c:v>7.5683551713698014</c:v>
                </c:pt>
                <c:pt idx="359">
                  <c:v>7.5789181285985663</c:v>
                </c:pt>
                <c:pt idx="360">
                  <c:v>7.589466384404111</c:v>
                </c:pt>
                <c:pt idx="361">
                  <c:v>7.6000000000000005</c:v>
                </c:pt>
                <c:pt idx="362">
                  <c:v>7.6105190361761785</c:v>
                </c:pt>
                <c:pt idx="363">
                  <c:v>7.6210235533030604</c:v>
                </c:pt>
                <c:pt idx="364">
                  <c:v>7.6315136113355653</c:v>
                </c:pt>
                <c:pt idx="365">
                  <c:v>7.6419892698171203</c:v>
                </c:pt>
                <c:pt idx="366">
                  <c:v>7.6524505878835969</c:v>
                </c:pt>
                <c:pt idx="367">
                  <c:v>7.6628976242672069</c:v>
                </c:pt>
                <c:pt idx="368">
                  <c:v>7.6733304373003506</c:v>
                </c:pt>
                <c:pt idx="369">
                  <c:v>7.6837490849194188</c:v>
                </c:pt>
                <c:pt idx="370">
                  <c:v>7.6941536246685374</c:v>
                </c:pt>
                <c:pt idx="371">
                  <c:v>7.7045441137032897</c:v>
                </c:pt>
                <c:pt idx="372">
                  <c:v>7.7149206087943645</c:v>
                </c:pt>
                <c:pt idx="373">
                  <c:v>7.7252831663311872</c:v>
                </c:pt>
                <c:pt idx="374">
                  <c:v>7.7356318423254864</c:v>
                </c:pt>
                <c:pt idx="375">
                  <c:v>7.745966692414834</c:v>
                </c:pt>
                <c:pt idx="376">
                  <c:v>7.7562877718661269</c:v>
                </c:pt>
                <c:pt idx="377">
                  <c:v>7.7665951355790401</c:v>
                </c:pt>
                <c:pt idx="378">
                  <c:v>7.776888838089433</c:v>
                </c:pt>
                <c:pt idx="379">
                  <c:v>7.7871689335727146</c:v>
                </c:pt>
                <c:pt idx="380">
                  <c:v>7.7974354758471707</c:v>
                </c:pt>
                <c:pt idx="381">
                  <c:v>7.8076885183772546</c:v>
                </c:pt>
                <c:pt idx="382">
                  <c:v>7.8179281142768264</c:v>
                </c:pt>
                <c:pt idx="383">
                  <c:v>7.8281543163123706</c:v>
                </c:pt>
                <c:pt idx="384">
                  <c:v>7.8383671769061696</c:v>
                </c:pt>
                <c:pt idx="385">
                  <c:v>7.848566748139433</c:v>
                </c:pt>
                <c:pt idx="386">
                  <c:v>7.8587530817553999</c:v>
                </c:pt>
                <c:pt idx="387">
                  <c:v>7.8689262291624011</c:v>
                </c:pt>
                <c:pt idx="388">
                  <c:v>7.8790862414368839</c:v>
                </c:pt>
                <c:pt idx="389">
                  <c:v>7.8892331693264088</c:v>
                </c:pt>
                <c:pt idx="390">
                  <c:v>7.8993670632525994</c:v>
                </c:pt>
                <c:pt idx="391">
                  <c:v>7.9094879733140759</c:v>
                </c:pt>
                <c:pt idx="392">
                  <c:v>7.9195959492893326</c:v>
                </c:pt>
                <c:pt idx="393">
                  <c:v>7.9296910406396037</c:v>
                </c:pt>
                <c:pt idx="394">
                  <c:v>7.9397732965116834</c:v>
                </c:pt>
                <c:pt idx="395">
                  <c:v>7.9498427657407165</c:v>
                </c:pt>
                <c:pt idx="396">
                  <c:v>7.9598994968529597</c:v>
                </c:pt>
                <c:pt idx="397">
                  <c:v>7.9699435380685104</c:v>
                </c:pt>
                <c:pt idx="398">
                  <c:v>7.9799749373040019</c:v>
                </c:pt>
                <c:pt idx="399">
                  <c:v>7.9899937421752716</c:v>
                </c:pt>
                <c:pt idx="400">
                  <c:v>8</c:v>
                </c:pt>
                <c:pt idx="401">
                  <c:v>8.0099937578003146</c:v>
                </c:pt>
                <c:pt idx="402">
                  <c:v>8.0199750623053685</c:v>
                </c:pt>
                <c:pt idx="403">
                  <c:v>8.0299439599538935</c:v>
                </c:pt>
                <c:pt idx="404">
                  <c:v>8.0399004968967116</c:v>
                </c:pt>
                <c:pt idx="405">
                  <c:v>8.0498447189992444</c:v>
                </c:pt>
                <c:pt idx="406">
                  <c:v>8.0597766718439541</c:v>
                </c:pt>
                <c:pt idx="407">
                  <c:v>8.0696964007328074</c:v>
                </c:pt>
                <c:pt idx="408">
                  <c:v>8.0796039506896626</c:v>
                </c:pt>
                <c:pt idx="409">
                  <c:v>8.0894993664626735</c:v>
                </c:pt>
                <c:pt idx="410">
                  <c:v>8.0993826925266355</c:v>
                </c:pt>
                <c:pt idx="411">
                  <c:v>8.1092539730853179</c:v>
                </c:pt>
                <c:pt idx="412">
                  <c:v>8.1191132520737757</c:v>
                </c:pt>
                <c:pt idx="413">
                  <c:v>8.1289605731606311</c:v>
                </c:pt>
                <c:pt idx="414">
                  <c:v>8.1387959797503218</c:v>
                </c:pt>
                <c:pt idx="415">
                  <c:v>8.1486195149853451</c:v>
                </c:pt>
                <c:pt idx="416">
                  <c:v>8.1584312217484563</c:v>
                </c:pt>
                <c:pt idx="417">
                  <c:v>8.1682311426648564</c:v>
                </c:pt>
                <c:pt idx="418">
                  <c:v>8.1780193201043492</c:v>
                </c:pt>
                <c:pt idx="419">
                  <c:v>8.1877957961834884</c:v>
                </c:pt>
                <c:pt idx="420">
                  <c:v>8.1975606127676794</c:v>
                </c:pt>
                <c:pt idx="421">
                  <c:v>8.2073138114732771</c:v>
                </c:pt>
                <c:pt idx="422">
                  <c:v>8.2170554336696551</c:v>
                </c:pt>
                <c:pt idx="423">
                  <c:v>8.2267855204812541</c:v>
                </c:pt>
                <c:pt idx="424">
                  <c:v>8.2365041127896017</c:v>
                </c:pt>
                <c:pt idx="425">
                  <c:v>8.2462112512353212</c:v>
                </c:pt>
                <c:pt idx="426">
                  <c:v>8.2559069762201176</c:v>
                </c:pt>
                <c:pt idx="427">
                  <c:v>8.2655913279087301</c:v>
                </c:pt>
                <c:pt idx="428">
                  <c:v>8.2752643462308821</c:v>
                </c:pt>
                <c:pt idx="429">
                  <c:v>8.2849260708831931</c:v>
                </c:pt>
                <c:pt idx="430">
                  <c:v>8.2945765413310877</c:v>
                </c:pt>
                <c:pt idx="431">
                  <c:v>8.3042157968106789</c:v>
                </c:pt>
                <c:pt idx="432">
                  <c:v>8.3138438763306119</c:v>
                </c:pt>
                <c:pt idx="433">
                  <c:v>8.3234608186739258</c:v>
                </c:pt>
                <c:pt idx="434">
                  <c:v>8.3330666623998635</c:v>
                </c:pt>
                <c:pt idx="435">
                  <c:v>8.3426614458456836</c:v>
                </c:pt>
                <c:pt idx="436">
                  <c:v>8.3522452071284405</c:v>
                </c:pt>
                <c:pt idx="437">
                  <c:v>8.3618179841467501</c:v>
                </c:pt>
                <c:pt idx="438">
                  <c:v>8.3713798145825393</c:v>
                </c:pt>
                <c:pt idx="439">
                  <c:v>8.3809307359027851</c:v>
                </c:pt>
                <c:pt idx="440">
                  <c:v>8.390470785361213</c:v>
                </c:pt>
                <c:pt idx="441">
                  <c:v>8.4</c:v>
                </c:pt>
                <c:pt idx="442">
                  <c:v>8.4095184166514567</c:v>
                </c:pt>
                <c:pt idx="443">
                  <c:v>8.4190260719396743</c:v>
                </c:pt>
                <c:pt idx="444">
                  <c:v>8.4285230022821906</c:v>
                </c:pt>
                <c:pt idx="445">
                  <c:v>8.4380092438915959</c:v>
                </c:pt>
                <c:pt idx="446">
                  <c:v>8.4474848327771497</c:v>
                </c:pt>
                <c:pt idx="447">
                  <c:v>8.4569498047463902</c:v>
                </c:pt>
                <c:pt idx="448">
                  <c:v>8.4664041954066906</c:v>
                </c:pt>
                <c:pt idx="449">
                  <c:v>8.4758480401668361</c:v>
                </c:pt>
                <c:pt idx="450">
                  <c:v>8.4852813742385713</c:v>
                </c:pt>
                <c:pt idx="451">
                  <c:v>8.4947042326381208</c:v>
                </c:pt>
                <c:pt idx="452">
                  <c:v>8.5041166501877203</c:v>
                </c:pt>
                <c:pt idx="453">
                  <c:v>8.5135186615171055</c:v>
                </c:pt>
                <c:pt idx="454">
                  <c:v>8.5229103010650071</c:v>
                </c:pt>
                <c:pt idx="455">
                  <c:v>8.5322916030806173</c:v>
                </c:pt>
                <c:pt idx="456">
                  <c:v>8.541662601625049</c:v>
                </c:pt>
                <c:pt idx="457">
                  <c:v>8.5510233305727805</c:v>
                </c:pt>
                <c:pt idx="458">
                  <c:v>8.5603738236130784</c:v>
                </c:pt>
                <c:pt idx="459">
                  <c:v>8.5697141142514202</c:v>
                </c:pt>
                <c:pt idx="460">
                  <c:v>8.5790442358108869</c:v>
                </c:pt>
                <c:pt idx="461">
                  <c:v>8.5883642214335563</c:v>
                </c:pt>
                <c:pt idx="462">
                  <c:v>8.5976741040818716</c:v>
                </c:pt>
                <c:pt idx="463">
                  <c:v>8.6069739165400048</c:v>
                </c:pt>
                <c:pt idx="464">
                  <c:v>8.616263691415206</c:v>
                </c:pt>
                <c:pt idx="465">
                  <c:v>8.6255434611391291</c:v>
                </c:pt>
                <c:pt idx="466">
                  <c:v>8.6348132579691619</c:v>
                </c:pt>
                <c:pt idx="467">
                  <c:v>8.6440731139897249</c:v>
                </c:pt>
                <c:pt idx="468">
                  <c:v>8.653323061113575</c:v>
                </c:pt>
                <c:pt idx="469">
                  <c:v>8.6625631310830862</c:v>
                </c:pt>
                <c:pt idx="470">
                  <c:v>8.6717933554715199</c:v>
                </c:pt>
                <c:pt idx="471">
                  <c:v>8.6810137656842823</c:v>
                </c:pt>
                <c:pt idx="472">
                  <c:v>8.6902243929601735</c:v>
                </c:pt>
                <c:pt idx="473">
                  <c:v>8.6994252683726199</c:v>
                </c:pt>
                <c:pt idx="474">
                  <c:v>8.7086164228308967</c:v>
                </c:pt>
                <c:pt idx="475">
                  <c:v>8.717797887081348</c:v>
                </c:pt>
                <c:pt idx="476">
                  <c:v>8.7269696917085717</c:v>
                </c:pt>
                <c:pt idx="477">
                  <c:v>8.7361318671366224</c:v>
                </c:pt>
                <c:pt idx="478">
                  <c:v>8.7452844436301795</c:v>
                </c:pt>
                <c:pt idx="479">
                  <c:v>8.754427451295717</c:v>
                </c:pt>
                <c:pt idx="480">
                  <c:v>8.763560920082659</c:v>
                </c:pt>
                <c:pt idx="481">
                  <c:v>8.7726848797845243</c:v>
                </c:pt>
                <c:pt idx="482">
                  <c:v>8.7817993600400595</c:v>
                </c:pt>
                <c:pt idx="483">
                  <c:v>8.7909043903343651</c:v>
                </c:pt>
                <c:pt idx="484">
                  <c:v>8.8000000000000007</c:v>
                </c:pt>
                <c:pt idx="485">
                  <c:v>8.8090862182180967</c:v>
                </c:pt>
                <c:pt idx="486">
                  <c:v>8.8181630740194414</c:v>
                </c:pt>
                <c:pt idx="487">
                  <c:v>8.8272305962855651</c:v>
                </c:pt>
                <c:pt idx="488">
                  <c:v>8.8362888137498086</c:v>
                </c:pt>
                <c:pt idx="489">
                  <c:v>8.8453377549983934</c:v>
                </c:pt>
                <c:pt idx="490">
                  <c:v>8.8543774484714621</c:v>
                </c:pt>
                <c:pt idx="491">
                  <c:v>8.8634079224641358</c:v>
                </c:pt>
                <c:pt idx="492">
                  <c:v>8.8724292051275349</c:v>
                </c:pt>
                <c:pt idx="493">
                  <c:v>8.8814413244698081</c:v>
                </c:pt>
                <c:pt idx="494">
                  <c:v>8.8904443083571483</c:v>
                </c:pt>
                <c:pt idx="495">
                  <c:v>8.8994381845147963</c:v>
                </c:pt>
                <c:pt idx="496">
                  <c:v>8.9084229805280355</c:v>
                </c:pt>
                <c:pt idx="497">
                  <c:v>8.9173987238431831</c:v>
                </c:pt>
                <c:pt idx="498">
                  <c:v>8.9263654417685583</c:v>
                </c:pt>
                <c:pt idx="499">
                  <c:v>8.9353231614754716</c:v>
                </c:pt>
                <c:pt idx="500">
                  <c:v>8.9442719099991592</c:v>
                </c:pt>
                <c:pt idx="501">
                  <c:v>8.9532117142397567</c:v>
                </c:pt>
                <c:pt idx="502">
                  <c:v>8.9621426009632312</c:v>
                </c:pt>
                <c:pt idx="503">
                  <c:v>8.9710645968023215</c:v>
                </c:pt>
                <c:pt idx="504">
                  <c:v>8.9799777282574595</c:v>
                </c:pt>
                <c:pt idx="505">
                  <c:v>8.9888820216976928</c:v>
                </c:pt>
                <c:pt idx="506">
                  <c:v>8.9977775033615952</c:v>
                </c:pt>
                <c:pt idx="507">
                  <c:v>9.0066641993581609</c:v>
                </c:pt>
                <c:pt idx="508">
                  <c:v>9.0155421356677152</c:v>
                </c:pt>
                <c:pt idx="509">
                  <c:v>9.024411338142782</c:v>
                </c:pt>
                <c:pt idx="510">
                  <c:v>9.0332718325089711</c:v>
                </c:pt>
                <c:pt idx="511">
                  <c:v>9.0421236443658515</c:v>
                </c:pt>
                <c:pt idx="512">
                  <c:v>9.05096679918781</c:v>
                </c:pt>
                <c:pt idx="513">
                  <c:v>9.0598013223248994</c:v>
                </c:pt>
                <c:pt idx="514">
                  <c:v>9.0686272390037086</c:v>
                </c:pt>
                <c:pt idx="515">
                  <c:v>9.0774445743281742</c:v>
                </c:pt>
                <c:pt idx="516">
                  <c:v>9.0862533532804388</c:v>
                </c:pt>
                <c:pt idx="517">
                  <c:v>9.0950536007216591</c:v>
                </c:pt>
                <c:pt idx="518">
                  <c:v>9.1038453413928337</c:v>
                </c:pt>
                <c:pt idx="519">
                  <c:v>9.1126285999156149</c:v>
                </c:pt>
                <c:pt idx="520">
                  <c:v>9.1214034007931044</c:v>
                </c:pt>
                <c:pt idx="521">
                  <c:v>9.1301697684106617</c:v>
                </c:pt>
                <c:pt idx="522">
                  <c:v>9.1389277270366911</c:v>
                </c:pt>
                <c:pt idx="523">
                  <c:v>9.1476773008234176</c:v>
                </c:pt>
                <c:pt idx="524">
                  <c:v>9.1564185138076777</c:v>
                </c:pt>
                <c:pt idx="525">
                  <c:v>9.1651513899116797</c:v>
                </c:pt>
                <c:pt idx="526">
                  <c:v>9.1738759529437726</c:v>
                </c:pt>
                <c:pt idx="527">
                  <c:v>9.1825922265991977</c:v>
                </c:pt>
                <c:pt idx="528">
                  <c:v>9.1913002344608454</c:v>
                </c:pt>
                <c:pt idx="529">
                  <c:v>9.2000000000000011</c:v>
                </c:pt>
                <c:pt idx="530">
                  <c:v>9.2086915465770698</c:v>
                </c:pt>
                <c:pt idx="531">
                  <c:v>9.2173748974423315</c:v>
                </c:pt>
                <c:pt idx="532">
                  <c:v>9.2260500757366373</c:v>
                </c:pt>
                <c:pt idx="533">
                  <c:v>9.234717104492157</c:v>
                </c:pt>
                <c:pt idx="534">
                  <c:v>9.2433760066330759</c:v>
                </c:pt>
                <c:pt idx="535">
                  <c:v>9.2520268049763015</c:v>
                </c:pt>
                <c:pt idx="536">
                  <c:v>9.2606695222321811</c:v>
                </c:pt>
                <c:pt idx="537">
                  <c:v>9.2693041810051735</c:v>
                </c:pt>
                <c:pt idx="538">
                  <c:v>9.2779308037945611</c:v>
                </c:pt>
                <c:pt idx="539">
                  <c:v>9.2865494129951198</c:v>
                </c:pt>
                <c:pt idx="540">
                  <c:v>9.2951600308978009</c:v>
                </c:pt>
                <c:pt idx="541">
                  <c:v>9.303762679690406</c:v>
                </c:pt>
                <c:pt idx="542">
                  <c:v>9.3123573814582539</c:v>
                </c:pt>
                <c:pt idx="543">
                  <c:v>9.3209441581848349</c:v>
                </c:pt>
                <c:pt idx="544">
                  <c:v>9.3295230317524815</c:v>
                </c:pt>
                <c:pt idx="545">
                  <c:v>9.3380940239430021</c:v>
                </c:pt>
                <c:pt idx="546">
                  <c:v>9.3466571564383383</c:v>
                </c:pt>
                <c:pt idx="547">
                  <c:v>9.3552124508212007</c:v>
                </c:pt>
                <c:pt idx="548">
                  <c:v>9.3637599285757016</c:v>
                </c:pt>
                <c:pt idx="549">
                  <c:v>9.3722996110879855</c:v>
                </c:pt>
                <c:pt idx="550">
                  <c:v>9.3808315196468595</c:v>
                </c:pt>
                <c:pt idx="551">
                  <c:v>9.3893556754444027</c:v>
                </c:pt>
                <c:pt idx="552">
                  <c:v>9.3978720995765848</c:v>
                </c:pt>
                <c:pt idx="553">
                  <c:v>9.406380813043878</c:v>
                </c:pt>
                <c:pt idx="554">
                  <c:v>9.4148818367518565</c:v>
                </c:pt>
                <c:pt idx="555">
                  <c:v>9.4233751915117985</c:v>
                </c:pt>
                <c:pt idx="556">
                  <c:v>9.4318608980412773</c:v>
                </c:pt>
                <c:pt idx="557">
                  <c:v>9.4403389769647585</c:v>
                </c:pt>
                <c:pt idx="558">
                  <c:v>9.4488094488141723</c:v>
                </c:pt>
                <c:pt idx="559">
                  <c:v>9.4572723340295113</c:v>
                </c:pt>
                <c:pt idx="560">
                  <c:v>9.4657276529593855</c:v>
                </c:pt>
                <c:pt idx="561">
                  <c:v>9.474175425861608</c:v>
                </c:pt>
                <c:pt idx="562">
                  <c:v>9.4826156729037585</c:v>
                </c:pt>
                <c:pt idx="563">
                  <c:v>9.491048414163739</c:v>
                </c:pt>
                <c:pt idx="564">
                  <c:v>9.4994736696303335</c:v>
                </c:pt>
                <c:pt idx="565">
                  <c:v>9.5078914592037709</c:v>
                </c:pt>
                <c:pt idx="566">
                  <c:v>9.5163018026962547</c:v>
                </c:pt>
                <c:pt idx="567">
                  <c:v>9.5247047198325259</c:v>
                </c:pt>
                <c:pt idx="568">
                  <c:v>9.5331002302503887</c:v>
                </c:pt>
                <c:pt idx="569">
                  <c:v>9.5414883535012507</c:v>
                </c:pt>
                <c:pt idx="570">
                  <c:v>9.5498691090506593</c:v>
                </c:pt>
                <c:pt idx="571">
                  <c:v>9.5582425162788169</c:v>
                </c:pt>
                <c:pt idx="572">
                  <c:v>9.566608594481119</c:v>
                </c:pt>
                <c:pt idx="573">
                  <c:v>9.5749673628686605</c:v>
                </c:pt>
                <c:pt idx="574">
                  <c:v>9.5833188405687508</c:v>
                </c:pt>
                <c:pt idx="575">
                  <c:v>9.59166304662544</c:v>
                </c:pt>
                <c:pt idx="576">
                  <c:v>9.6000000000000014</c:v>
                </c:pt>
                <c:pt idx="577">
                  <c:v>9.6083297195714508</c:v>
                </c:pt>
                <c:pt idx="578">
                  <c:v>9.6166522241370469</c:v>
                </c:pt>
                <c:pt idx="579">
                  <c:v>9.6249675324127733</c:v>
                </c:pt>
                <c:pt idx="580">
                  <c:v>9.633275663033837</c:v>
                </c:pt>
                <c:pt idx="581">
                  <c:v>9.641576634555161</c:v>
                </c:pt>
                <c:pt idx="582">
                  <c:v>9.6498704654518548</c:v>
                </c:pt>
                <c:pt idx="583">
                  <c:v>9.6581571741197099</c:v>
                </c:pt>
                <c:pt idx="584">
                  <c:v>9.6664367788756582</c:v>
                </c:pt>
                <c:pt idx="585">
                  <c:v>9.674709297958259</c:v>
                </c:pt>
                <c:pt idx="586">
                  <c:v>9.6829747495281637</c:v>
                </c:pt>
                <c:pt idx="587">
                  <c:v>9.691233151668575</c:v>
                </c:pt>
                <c:pt idx="588">
                  <c:v>9.6994845223857133</c:v>
                </c:pt>
                <c:pt idx="589">
                  <c:v>9.7077288796092773</c:v>
                </c:pt>
                <c:pt idx="590">
                  <c:v>9.7159662411928949</c:v>
                </c:pt>
                <c:pt idx="591">
                  <c:v>9.7241966249145761</c:v>
                </c:pt>
                <c:pt idx="592">
                  <c:v>9.7324200484771524</c:v>
                </c:pt>
                <c:pt idx="593">
                  <c:v>9.7406365295087376</c:v>
                </c:pt>
                <c:pt idx="594">
                  <c:v>9.7488460855631534</c:v>
                </c:pt>
                <c:pt idx="595">
                  <c:v>9.7570487341203744</c:v>
                </c:pt>
                <c:pt idx="596">
                  <c:v>9.7652444925869624</c:v>
                </c:pt>
                <c:pt idx="597">
                  <c:v>9.7734333782964935</c:v>
                </c:pt>
                <c:pt idx="598">
                  <c:v>9.7816154085099871</c:v>
                </c:pt>
                <c:pt idx="599">
                  <c:v>9.7897906004163335</c:v>
                </c:pt>
                <c:pt idx="600">
                  <c:v>9.7979589711327133</c:v>
                </c:pt>
                <c:pt idx="601">
                  <c:v>9.8061205377050111</c:v>
                </c:pt>
                <c:pt idx="602">
                  <c:v>9.8142753171082386</c:v>
                </c:pt>
                <c:pt idx="603">
                  <c:v>9.8224233262469411</c:v>
                </c:pt>
                <c:pt idx="604">
                  <c:v>9.8305645819556062</c:v>
                </c:pt>
                <c:pt idx="605">
                  <c:v>9.8386991009990759</c:v>
                </c:pt>
                <c:pt idx="606">
                  <c:v>9.8468269000729371</c:v>
                </c:pt>
                <c:pt idx="607">
                  <c:v>9.8549479958039363</c:v>
                </c:pt>
                <c:pt idx="608">
                  <c:v>9.8630624047503623</c:v>
                </c:pt>
                <c:pt idx="609">
                  <c:v>9.8711701434024537</c:v>
                </c:pt>
                <c:pt idx="610">
                  <c:v>9.879271228182775</c:v>
                </c:pt>
                <c:pt idx="611">
                  <c:v>9.8873656754466204</c:v>
                </c:pt>
                <c:pt idx="612">
                  <c:v>9.8954535014823861</c:v>
                </c:pt>
                <c:pt idx="613">
                  <c:v>9.9035347225119583</c:v>
                </c:pt>
                <c:pt idx="614">
                  <c:v>9.9116093546910946</c:v>
                </c:pt>
                <c:pt idx="615">
                  <c:v>9.9196774141097972</c:v>
                </c:pt>
                <c:pt idx="616">
                  <c:v>9.9277389167926859</c:v>
                </c:pt>
                <c:pt idx="617">
                  <c:v>9.9357938786993785</c:v>
                </c:pt>
                <c:pt idx="618">
                  <c:v>9.9438423157248437</c:v>
                </c:pt>
                <c:pt idx="619">
                  <c:v>9.9518842436997836</c:v>
                </c:pt>
                <c:pt idx="620">
                  <c:v>9.9599196783909871</c:v>
                </c:pt>
                <c:pt idx="621">
                  <c:v>9.9679486355016902</c:v>
                </c:pt>
                <c:pt idx="622">
                  <c:v>9.9759711306719421</c:v>
                </c:pt>
                <c:pt idx="623">
                  <c:v>9.9839871794789481</c:v>
                </c:pt>
                <c:pt idx="624">
                  <c:v>9.9919967974374373</c:v>
                </c:pt>
                <c:pt idx="625">
                  <c:v>10</c:v>
                </c:pt>
                <c:pt idx="626">
                  <c:v>10.007996802557443</c:v>
                </c:pt>
                <c:pt idx="627">
                  <c:v>10.015987220439133</c:v>
                </c:pt>
                <c:pt idx="628">
                  <c:v>10.023971268913336</c:v>
                </c:pt>
                <c:pt idx="629">
                  <c:v>10.031948963187563</c:v>
                </c:pt>
                <c:pt idx="630">
                  <c:v>10.039920318408907</c:v>
                </c:pt>
                <c:pt idx="631">
                  <c:v>10.047885349664377</c:v>
                </c:pt>
                <c:pt idx="632">
                  <c:v>10.055844071981229</c:v>
                </c:pt>
                <c:pt idx="633">
                  <c:v>10.0637965003273</c:v>
                </c:pt>
                <c:pt idx="634">
                  <c:v>10.071742649611338</c:v>
                </c:pt>
                <c:pt idx="635">
                  <c:v>10.079682534683322</c:v>
                </c:pt>
                <c:pt idx="636">
                  <c:v>10.087616170334794</c:v>
                </c:pt>
                <c:pt idx="637">
                  <c:v>10.095543571299171</c:v>
                </c:pt>
                <c:pt idx="638">
                  <c:v>10.103464752252073</c:v>
                </c:pt>
                <c:pt idx="639">
                  <c:v>10.111379727811631</c:v>
                </c:pt>
                <c:pt idx="640">
                  <c:v>10.119288512538816</c:v>
                </c:pt>
                <c:pt idx="641">
                  <c:v>10.127191120937731</c:v>
                </c:pt>
                <c:pt idx="642">
                  <c:v>10.135087567455942</c:v>
                </c:pt>
                <c:pt idx="643">
                  <c:v>10.142977866484774</c:v>
                </c:pt>
                <c:pt idx="644">
                  <c:v>10.150862032359617</c:v>
                </c:pt>
                <c:pt idx="645">
                  <c:v>10.158740079360236</c:v>
                </c:pt>
                <c:pt idx="646">
                  <c:v>10.166612021711067</c:v>
                </c:pt>
                <c:pt idx="647">
                  <c:v>10.174477873581523</c:v>
                </c:pt>
                <c:pt idx="648">
                  <c:v>10.182337649086286</c:v>
                </c:pt>
                <c:pt idx="649">
                  <c:v>10.190191362285598</c:v>
                </c:pt>
                <c:pt idx="650">
                  <c:v>10.198039027185571</c:v>
                </c:pt>
                <c:pt idx="651">
                  <c:v>10.20588065773846</c:v>
                </c:pt>
                <c:pt idx="652">
                  <c:v>10.213716267842964</c:v>
                </c:pt>
                <c:pt idx="653">
                  <c:v>10.22154587134451</c:v>
                </c:pt>
                <c:pt idx="654">
                  <c:v>10.229369482035537</c:v>
                </c:pt>
                <c:pt idx="655">
                  <c:v>10.237187113655782</c:v>
                </c:pt>
                <c:pt idx="656">
                  <c:v>10.244998779892558</c:v>
                </c:pt>
                <c:pt idx="657">
                  <c:v>10.252804494381039</c:v>
                </c:pt>
                <c:pt idx="658">
                  <c:v>10.260604270704528</c:v>
                </c:pt>
                <c:pt idx="659">
                  <c:v>10.26839812239475</c:v>
                </c:pt>
                <c:pt idx="660">
                  <c:v>10.276186062932105</c:v>
                </c:pt>
                <c:pt idx="661">
                  <c:v>10.283968105745954</c:v>
                </c:pt>
                <c:pt idx="662">
                  <c:v>10.291744264214886</c:v>
                </c:pt>
                <c:pt idx="663">
                  <c:v>10.299514551666988</c:v>
                </c:pt>
                <c:pt idx="664">
                  <c:v>10.307278981380101</c:v>
                </c:pt>
                <c:pt idx="665">
                  <c:v>10.315037566582102</c:v>
                </c:pt>
                <c:pt idx="666">
                  <c:v>10.322790320451153</c:v>
                </c:pt>
                <c:pt idx="667">
                  <c:v>10.330537256115967</c:v>
                </c:pt>
                <c:pt idx="668">
                  <c:v>10.33827838665607</c:v>
                </c:pt>
                <c:pt idx="669">
                  <c:v>10.346013725102051</c:v>
                </c:pt>
                <c:pt idx="670">
                  <c:v>10.353743284435829</c:v>
                </c:pt>
                <c:pt idx="671">
                  <c:v>10.361467077590895</c:v>
                </c:pt>
                <c:pt idx="672">
                  <c:v>10.369185117452577</c:v>
                </c:pt>
                <c:pt idx="673">
                  <c:v>10.376897416858277</c:v>
                </c:pt>
                <c:pt idx="674">
                  <c:v>10.384603988597737</c:v>
                </c:pt>
                <c:pt idx="675">
                  <c:v>10.392304845413264</c:v>
                </c:pt>
                <c:pt idx="676">
                  <c:v>10.4</c:v>
                </c:pt>
                <c:pt idx="677">
                  <c:v>10.40768946500615</c:v>
                </c:pt>
                <c:pt idx="678">
                  <c:v>10.415373253033231</c:v>
                </c:pt>
                <c:pt idx="679">
                  <c:v>10.423051376636307</c:v>
                </c:pt>
                <c:pt idx="680">
                  <c:v>10.43072384832424</c:v>
                </c:pt>
                <c:pt idx="681">
                  <c:v>10.438390680559912</c:v>
                </c:pt>
                <c:pt idx="682">
                  <c:v>10.446051885760477</c:v>
                </c:pt>
                <c:pt idx="683">
                  <c:v>10.453707476297584</c:v>
                </c:pt>
                <c:pt idx="684">
                  <c:v>10.461357464497617</c:v>
                </c:pt>
                <c:pt idx="685">
                  <c:v>10.469001862641921</c:v>
                </c:pt>
                <c:pt idx="686">
                  <c:v>10.476640682967037</c:v>
                </c:pt>
                <c:pt idx="687">
                  <c:v>10.484273937664925</c:v>
                </c:pt>
                <c:pt idx="688">
                  <c:v>10.491901638883201</c:v>
                </c:pt>
                <c:pt idx="689">
                  <c:v>10.499523798725351</c:v>
                </c:pt>
                <c:pt idx="690">
                  <c:v>10.50714042925096</c:v>
                </c:pt>
                <c:pt idx="691">
                  <c:v>10.514751542475933</c:v>
                </c:pt>
                <c:pt idx="692">
                  <c:v>10.522357150372725</c:v>
                </c:pt>
                <c:pt idx="693">
                  <c:v>10.529957264870546</c:v>
                </c:pt>
                <c:pt idx="694">
                  <c:v>10.537551897855593</c:v>
                </c:pt>
                <c:pt idx="695">
                  <c:v>10.545141061171256</c:v>
                </c:pt>
                <c:pt idx="696">
                  <c:v>10.552724766618336</c:v>
                </c:pt>
                <c:pt idx="697">
                  <c:v>10.560303025955269</c:v>
                </c:pt>
                <c:pt idx="698">
                  <c:v>10.567875850898325</c:v>
                </c:pt>
                <c:pt idx="699">
                  <c:v>10.575443253121829</c:v>
                </c:pt>
                <c:pt idx="700">
                  <c:v>10.583005244258363</c:v>
                </c:pt>
                <c:pt idx="701">
                  <c:v>10.590561835898981</c:v>
                </c:pt>
                <c:pt idx="702">
                  <c:v>10.598113039593416</c:v>
                </c:pt>
                <c:pt idx="703">
                  <c:v>10.605658866850282</c:v>
                </c:pt>
                <c:pt idx="704">
                  <c:v>10.613199329137281</c:v>
                </c:pt>
                <c:pt idx="705">
                  <c:v>10.620734437881403</c:v>
                </c:pt>
                <c:pt idx="706">
                  <c:v>10.62826420446914</c:v>
                </c:pt>
                <c:pt idx="707">
                  <c:v>10.635788640246666</c:v>
                </c:pt>
                <c:pt idx="708">
                  <c:v>10.643307756520057</c:v>
                </c:pt>
                <c:pt idx="709">
                  <c:v>10.650821564555478</c:v>
                </c:pt>
                <c:pt idx="710">
                  <c:v>10.658330075579384</c:v>
                </c:pt>
                <c:pt idx="711">
                  <c:v>10.665833300778708</c:v>
                </c:pt>
                <c:pt idx="712">
                  <c:v>10.673331251301068</c:v>
                </c:pt>
                <c:pt idx="713">
                  <c:v>10.680823938254953</c:v>
                </c:pt>
                <c:pt idx="714">
                  <c:v>10.688311372709911</c:v>
                </c:pt>
                <c:pt idx="715">
                  <c:v>10.695793565696752</c:v>
                </c:pt>
                <c:pt idx="716">
                  <c:v>10.703270528207723</c:v>
                </c:pt>
                <c:pt idx="717">
                  <c:v>10.710742271196708</c:v>
                </c:pt>
                <c:pt idx="718">
                  <c:v>10.71820880557941</c:v>
                </c:pt>
                <c:pt idx="719">
                  <c:v>10.72567014223354</c:v>
                </c:pt>
                <c:pt idx="720">
                  <c:v>10.733126291998992</c:v>
                </c:pt>
                <c:pt idx="721">
                  <c:v>10.740577265678041</c:v>
                </c:pt>
                <c:pt idx="722">
                  <c:v>10.748023074035522</c:v>
                </c:pt>
                <c:pt idx="723">
                  <c:v>10.755463727799002</c:v>
                </c:pt>
                <c:pt idx="724">
                  <c:v>10.762899237658969</c:v>
                </c:pt>
                <c:pt idx="725">
                  <c:v>10.770329614269009</c:v>
                </c:pt>
                <c:pt idx="726">
                  <c:v>10.777754868245985</c:v>
                </c:pt>
                <c:pt idx="727">
                  <c:v>10.785175010170212</c:v>
                </c:pt>
                <c:pt idx="728">
                  <c:v>10.792590050585634</c:v>
                </c:pt>
                <c:pt idx="729">
                  <c:v>10.8</c:v>
                </c:pt>
                <c:pt idx="730">
                  <c:v>10.807404868885037</c:v>
                </c:pt>
                <c:pt idx="731">
                  <c:v>10.81480466767662</c:v>
                </c:pt>
                <c:pt idx="732">
                  <c:v>10.822199406774947</c:v>
                </c:pt>
                <c:pt idx="733">
                  <c:v>10.829589096544709</c:v>
                </c:pt>
                <c:pt idx="734">
                  <c:v>10.836973747315254</c:v>
                </c:pt>
                <c:pt idx="735">
                  <c:v>10.844353369380768</c:v>
                </c:pt>
                <c:pt idx="736">
                  <c:v>10.851727973000429</c:v>
                </c:pt>
                <c:pt idx="737">
                  <c:v>10.859097568398582</c:v>
                </c:pt>
                <c:pt idx="738">
                  <c:v>10.866462165764901</c:v>
                </c:pt>
                <c:pt idx="739">
                  <c:v>10.87382177525455</c:v>
                </c:pt>
                <c:pt idx="740">
                  <c:v>10.881176406988356</c:v>
                </c:pt>
                <c:pt idx="741">
                  <c:v>10.88852607105296</c:v>
                </c:pt>
                <c:pt idx="742">
                  <c:v>10.895870777500988</c:v>
                </c:pt>
                <c:pt idx="743">
                  <c:v>10.90321053635121</c:v>
                </c:pt>
                <c:pt idx="744">
                  <c:v>10.910545357588685</c:v>
                </c:pt>
                <c:pt idx="745">
                  <c:v>10.917875251164945</c:v>
                </c:pt>
                <c:pt idx="746">
                  <c:v>10.925200226998131</c:v>
                </c:pt>
                <c:pt idx="747">
                  <c:v>10.932520294973159</c:v>
                </c:pt>
                <c:pt idx="748">
                  <c:v>10.939835464941876</c:v>
                </c:pt>
                <c:pt idx="749">
                  <c:v>10.947145746723209</c:v>
                </c:pt>
                <c:pt idx="750">
                  <c:v>10.954451150103324</c:v>
                </c:pt>
                <c:pt idx="751">
                  <c:v>10.961751684835777</c:v>
                </c:pt>
                <c:pt idx="752">
                  <c:v>10.969047360641671</c:v>
                </c:pt>
                <c:pt idx="753">
                  <c:v>10.976338187209796</c:v>
                </c:pt>
                <c:pt idx="754">
                  <c:v>10.983624174196786</c:v>
                </c:pt>
                <c:pt idx="755">
                  <c:v>10.990905331227269</c:v>
                </c:pt>
                <c:pt idx="756">
                  <c:v>10.998181667894016</c:v>
                </c:pt>
                <c:pt idx="757">
                  <c:v>11.005453193758084</c:v>
                </c:pt>
                <c:pt idx="758">
                  <c:v>11.012719918348964</c:v>
                </c:pt>
                <c:pt idx="759">
                  <c:v>11.019981851164729</c:v>
                </c:pt>
                <c:pt idx="760">
                  <c:v>11.027239001672179</c:v>
                </c:pt>
                <c:pt idx="761">
                  <c:v>11.034491379306978</c:v>
                </c:pt>
                <c:pt idx="762">
                  <c:v>11.041738993473809</c:v>
                </c:pt>
                <c:pt idx="763">
                  <c:v>11.048981853546508</c:v>
                </c:pt>
                <c:pt idx="764">
                  <c:v>11.056219968868204</c:v>
                </c:pt>
                <c:pt idx="765">
                  <c:v>11.063453348751466</c:v>
                </c:pt>
                <c:pt idx="766">
                  <c:v>11.070682002478438</c:v>
                </c:pt>
                <c:pt idx="767">
                  <c:v>11.077905939300983</c:v>
                </c:pt>
                <c:pt idx="768">
                  <c:v>11.085125168440815</c:v>
                </c:pt>
                <c:pt idx="769">
                  <c:v>11.092339699089639</c:v>
                </c:pt>
                <c:pt idx="770">
                  <c:v>11.099549540409287</c:v>
                </c:pt>
                <c:pt idx="771">
                  <c:v>11.106754701531857</c:v>
                </c:pt>
                <c:pt idx="772">
                  <c:v>11.113955191559844</c:v>
                </c:pt>
                <c:pt idx="773">
                  <c:v>11.121151019566277</c:v>
                </c:pt>
                <c:pt idx="774">
                  <c:v>11.128342194594845</c:v>
                </c:pt>
                <c:pt idx="775">
                  <c:v>11.135528725660045</c:v>
                </c:pt>
                <c:pt idx="776">
                  <c:v>11.142710621747296</c:v>
                </c:pt>
                <c:pt idx="777">
                  <c:v>11.149887891813083</c:v>
                </c:pt>
                <c:pt idx="778">
                  <c:v>11.157060544785082</c:v>
                </c:pt>
                <c:pt idx="779">
                  <c:v>11.164228589562292</c:v>
                </c:pt>
                <c:pt idx="780">
                  <c:v>11.171392035015153</c:v>
                </c:pt>
                <c:pt idx="781">
                  <c:v>11.178550889985697</c:v>
                </c:pt>
                <c:pt idx="782">
                  <c:v>11.185705163287651</c:v>
                </c:pt>
                <c:pt idx="783">
                  <c:v>11.192854863706579</c:v>
                </c:pt>
                <c:pt idx="784">
                  <c:v>11.200000000000001</c:v>
                </c:pt>
                <c:pt idx="785">
                  <c:v>11.207140580897521</c:v>
                </c:pt>
                <c:pt idx="786">
                  <c:v>11.21427661510095</c:v>
                </c:pt>
                <c:pt idx="787">
                  <c:v>11.221408111284431</c:v>
                </c:pt>
                <c:pt idx="788">
                  <c:v>11.228535078094559</c:v>
                </c:pt>
                <c:pt idx="789">
                  <c:v>11.235657524150511</c:v>
                </c:pt>
                <c:pt idx="790">
                  <c:v>11.242775458044157</c:v>
                </c:pt>
                <c:pt idx="791">
                  <c:v>11.249888888340188</c:v>
                </c:pt>
                <c:pt idx="792">
                  <c:v>11.256997823576231</c:v>
                </c:pt>
                <c:pt idx="793">
                  <c:v>11.26410227226298</c:v>
                </c:pt>
                <c:pt idx="794">
                  <c:v>11.271202242884298</c:v>
                </c:pt>
                <c:pt idx="795">
                  <c:v>11.278297743897348</c:v>
                </c:pt>
                <c:pt idx="796">
                  <c:v>11.285388783732708</c:v>
                </c:pt>
                <c:pt idx="797">
                  <c:v>11.292475370794484</c:v>
                </c:pt>
                <c:pt idx="798">
                  <c:v>11.299557513460428</c:v>
                </c:pt>
                <c:pt idx="799">
                  <c:v>11.306635220082057</c:v>
                </c:pt>
                <c:pt idx="800">
                  <c:v>11.313708498984761</c:v>
                </c:pt>
                <c:pt idx="801">
                  <c:v>11.320777358467925</c:v>
                </c:pt>
                <c:pt idx="802">
                  <c:v>11.327841806805038</c:v>
                </c:pt>
                <c:pt idx="803">
                  <c:v>11.334901852243803</c:v>
                </c:pt>
                <c:pt idx="804">
                  <c:v>11.341957503006261</c:v>
                </c:pt>
                <c:pt idx="805">
                  <c:v>11.349008767288886</c:v>
                </c:pt>
                <c:pt idx="806">
                  <c:v>11.356055653262713</c:v>
                </c:pt>
                <c:pt idx="807">
                  <c:v>11.363098169073433</c:v>
                </c:pt>
                <c:pt idx="808">
                  <c:v>11.370136322841518</c:v>
                </c:pt>
                <c:pt idx="809">
                  <c:v>11.377170122662314</c:v>
                </c:pt>
                <c:pt idx="810">
                  <c:v>11.384199576606166</c:v>
                </c:pt>
                <c:pt idx="811">
                  <c:v>11.391224692718515</c:v>
                </c:pt>
                <c:pt idx="812">
                  <c:v>11.398245479020005</c:v>
                </c:pt>
                <c:pt idx="813">
                  <c:v>11.405261943506602</c:v>
                </c:pt>
                <c:pt idx="814">
                  <c:v>11.412274094149685</c:v>
                </c:pt>
                <c:pt idx="815">
                  <c:v>11.419281938896159</c:v>
                </c:pt>
                <c:pt idx="816">
                  <c:v>11.426285485668561</c:v>
                </c:pt>
                <c:pt idx="817">
                  <c:v>11.433284742365162</c:v>
                </c:pt>
                <c:pt idx="818">
                  <c:v>11.440279716860074</c:v>
                </c:pt>
                <c:pt idx="819">
                  <c:v>11.447270417003349</c:v>
                </c:pt>
                <c:pt idx="820">
                  <c:v>11.454256850621084</c:v>
                </c:pt>
                <c:pt idx="821">
                  <c:v>11.461239025515523</c:v>
                </c:pt>
                <c:pt idx="822">
                  <c:v>11.468216949465161</c:v>
                </c:pt>
                <c:pt idx="823">
                  <c:v>11.475190630224843</c:v>
                </c:pt>
                <c:pt idx="824">
                  <c:v>11.48216007552586</c:v>
                </c:pt>
                <c:pt idx="825">
                  <c:v>11.489125293076057</c:v>
                </c:pt>
                <c:pt idx="826">
                  <c:v>11.496086290559932</c:v>
                </c:pt>
                <c:pt idx="827">
                  <c:v>11.503043075638725</c:v>
                </c:pt>
                <c:pt idx="828">
                  <c:v>11.509995655950528</c:v>
                </c:pt>
                <c:pt idx="829">
                  <c:v>11.516944039110376</c:v>
                </c:pt>
                <c:pt idx="830">
                  <c:v>11.523888232710348</c:v>
                </c:pt>
                <c:pt idx="831">
                  <c:v>11.530828244319659</c:v>
                </c:pt>
                <c:pt idx="832">
                  <c:v>11.537764081484767</c:v>
                </c:pt>
                <c:pt idx="833">
                  <c:v>11.544695751729449</c:v>
                </c:pt>
                <c:pt idx="834">
                  <c:v>11.551623262554921</c:v>
                </c:pt>
                <c:pt idx="835">
                  <c:v>11.558546621439913</c:v>
                </c:pt>
                <c:pt idx="836">
                  <c:v>11.565465835840769</c:v>
                </c:pt>
                <c:pt idx="837">
                  <c:v>11.572380913191546</c:v>
                </c:pt>
                <c:pt idx="838">
                  <c:v>11.579291860904103</c:v>
                </c:pt>
                <c:pt idx="839">
                  <c:v>11.586198686368192</c:v>
                </c:pt>
                <c:pt idx="840">
                  <c:v>11.593101396951552</c:v>
                </c:pt>
                <c:pt idx="841">
                  <c:v>11.600000000000001</c:v>
                </c:pt>
                <c:pt idx="842">
                  <c:v>11.606894502837527</c:v>
                </c:pt>
                <c:pt idx="843">
                  <c:v>11.613784912766381</c:v>
                </c:pt>
                <c:pt idx="844">
                  <c:v>11.62067123706716</c:v>
                </c:pt>
                <c:pt idx="845">
                  <c:v>11.627553482998907</c:v>
                </c:pt>
                <c:pt idx="846">
                  <c:v>11.63443165779919</c:v>
                </c:pt>
                <c:pt idx="847">
                  <c:v>11.641305768684198</c:v>
                </c:pt>
                <c:pt idx="848">
                  <c:v>11.648175822848829</c:v>
                </c:pt>
                <c:pt idx="849">
                  <c:v>11.655041827466773</c:v>
                </c:pt>
                <c:pt idx="850">
                  <c:v>11.661903789690601</c:v>
                </c:pt>
                <c:pt idx="851">
                  <c:v>11.668761716651858</c:v>
                </c:pt>
                <c:pt idx="852">
                  <c:v>11.67561561546114</c:v>
                </c:pt>
                <c:pt idx="853">
                  <c:v>11.682465493208188</c:v>
                </c:pt>
                <c:pt idx="854">
                  <c:v>11.689311356961966</c:v>
                </c:pt>
                <c:pt idx="855">
                  <c:v>11.696153213770756</c:v>
                </c:pt>
                <c:pt idx="856">
                  <c:v>11.702991070662236</c:v>
                </c:pt>
                <c:pt idx="857">
                  <c:v>11.709824934643558</c:v>
                </c:pt>
                <c:pt idx="858">
                  <c:v>11.716654812701449</c:v>
                </c:pt>
                <c:pt idx="859">
                  <c:v>11.723480711802276</c:v>
                </c:pt>
                <c:pt idx="860">
                  <c:v>11.730302638892145</c:v>
                </c:pt>
                <c:pt idx="861">
                  <c:v>11.737120600896969</c:v>
                </c:pt>
                <c:pt idx="862">
                  <c:v>11.743934604722559</c:v>
                </c:pt>
                <c:pt idx="863">
                  <c:v>11.750744657254707</c:v>
                </c:pt>
                <c:pt idx="864">
                  <c:v>11.757550765359255</c:v>
                </c:pt>
                <c:pt idx="865">
                  <c:v>11.764352935882194</c:v>
                </c:pt>
                <c:pt idx="866">
                  <c:v>11.771151175649729</c:v>
                </c:pt>
                <c:pt idx="867">
                  <c:v>11.777945491468365</c:v>
                </c:pt>
                <c:pt idx="868">
                  <c:v>11.784735890124988</c:v>
                </c:pt>
                <c:pt idx="869">
                  <c:v>11.791522378386942</c:v>
                </c:pt>
                <c:pt idx="870">
                  <c:v>11.798304963002101</c:v>
                </c:pt>
                <c:pt idx="871">
                  <c:v>11.805083650698966</c:v>
                </c:pt>
                <c:pt idx="872">
                  <c:v>11.811858448186721</c:v>
                </c:pt>
                <c:pt idx="873">
                  <c:v>11.818629362155328</c:v>
                </c:pt>
                <c:pt idx="874">
                  <c:v>11.825396399275586</c:v>
                </c:pt>
                <c:pt idx="875">
                  <c:v>11.832159566199232</c:v>
                </c:pt>
                <c:pt idx="876">
                  <c:v>11.838918869558995</c:v>
                </c:pt>
                <c:pt idx="877">
                  <c:v>11.845674315968679</c:v>
                </c:pt>
                <c:pt idx="878">
                  <c:v>11.852425912023243</c:v>
                </c:pt>
                <c:pt idx="879">
                  <c:v>11.859173664298876</c:v>
                </c:pt>
                <c:pt idx="880">
                  <c:v>11.865917579353061</c:v>
                </c:pt>
                <c:pt idx="881">
                  <c:v>11.872657663724665</c:v>
                </c:pt>
                <c:pt idx="882">
                  <c:v>11.879393923933998</c:v>
                </c:pt>
                <c:pt idx="883">
                  <c:v>11.886126366482902</c:v>
                </c:pt>
                <c:pt idx="884">
                  <c:v>11.892854997854805</c:v>
                </c:pt>
                <c:pt idx="885">
                  <c:v>11.899579824514815</c:v>
                </c:pt>
                <c:pt idx="886">
                  <c:v>11.906300852909773</c:v>
                </c:pt>
                <c:pt idx="887">
                  <c:v>11.913018089468345</c:v>
                </c:pt>
                <c:pt idx="888">
                  <c:v>11.919731540601072</c:v>
                </c:pt>
                <c:pt idx="889">
                  <c:v>11.92644121270046</c:v>
                </c:pt>
                <c:pt idx="890">
                  <c:v>11.93314711214104</c:v>
                </c:pt>
                <c:pt idx="891">
                  <c:v>11.93984924527944</c:v>
                </c:pt>
                <c:pt idx="892">
                  <c:v>11.946547618454463</c:v>
                </c:pt>
                <c:pt idx="893">
                  <c:v>11.953242237987148</c:v>
                </c:pt>
                <c:pt idx="894">
                  <c:v>11.959933110180843</c:v>
                </c:pt>
                <c:pt idx="895">
                  <c:v>11.966620241321273</c:v>
                </c:pt>
                <c:pt idx="896">
                  <c:v>11.973303637676613</c:v>
                </c:pt>
                <c:pt idx="897">
                  <c:v>11.97998330549755</c:v>
                </c:pt>
                <c:pt idx="898">
                  <c:v>11.986659251017358</c:v>
                </c:pt>
                <c:pt idx="899">
                  <c:v>11.99333148045196</c:v>
                </c:pt>
                <c:pt idx="900">
                  <c:v>12</c:v>
                </c:pt>
                <c:pt idx="901">
                  <c:v>12.006664815842909</c:v>
                </c:pt>
                <c:pt idx="902">
                  <c:v>12.013325934144966</c:v>
                </c:pt>
                <c:pt idx="903">
                  <c:v>12.019983361053377</c:v>
                </c:pt>
                <c:pt idx="904">
                  <c:v>12.026637102698327</c:v>
                </c:pt>
                <c:pt idx="905">
                  <c:v>12.033287165193059</c:v>
                </c:pt>
                <c:pt idx="906">
                  <c:v>12.039933554633929</c:v>
                </c:pt>
                <c:pt idx="907">
                  <c:v>12.046576277100478</c:v>
                </c:pt>
                <c:pt idx="908">
                  <c:v>12.053215338655491</c:v>
                </c:pt>
                <c:pt idx="909">
                  <c:v>12.059850745345068</c:v>
                </c:pt>
                <c:pt idx="910">
                  <c:v>12.066482503198685</c:v>
                </c:pt>
                <c:pt idx="911">
                  <c:v>12.073110618229258</c:v>
                </c:pt>
                <c:pt idx="912">
                  <c:v>12.0797350964332</c:v>
                </c:pt>
                <c:pt idx="913">
                  <c:v>12.086355943790503</c:v>
                </c:pt>
                <c:pt idx="914">
                  <c:v>12.09297316626478</c:v>
                </c:pt>
                <c:pt idx="915">
                  <c:v>12.09958676980334</c:v>
                </c:pt>
                <c:pt idx="916">
                  <c:v>12.106196760337246</c:v>
                </c:pt>
                <c:pt idx="917">
                  <c:v>12.112803143781377</c:v>
                </c:pt>
                <c:pt idx="918">
                  <c:v>12.119405926034494</c:v>
                </c:pt>
                <c:pt idx="919">
                  <c:v>12.126005112979295</c:v>
                </c:pt>
                <c:pt idx="920">
                  <c:v>12.132600710482482</c:v>
                </c:pt>
                <c:pt idx="921">
                  <c:v>12.139192724394816</c:v>
                </c:pt>
                <c:pt idx="922">
                  <c:v>12.145781160551181</c:v>
                </c:pt>
                <c:pt idx="923">
                  <c:v>12.15236602477065</c:v>
                </c:pt>
                <c:pt idx="924">
                  <c:v>12.158947322856532</c:v>
                </c:pt>
                <c:pt idx="925">
                  <c:v>12.16552506059644</c:v>
                </c:pt>
                <c:pt idx="926">
                  <c:v>12.172099243762352</c:v>
                </c:pt>
                <c:pt idx="927">
                  <c:v>12.178669878110664</c:v>
                </c:pt>
                <c:pt idx="928">
                  <c:v>12.185236969382254</c:v>
                </c:pt>
                <c:pt idx="929">
                  <c:v>12.191800523302538</c:v>
                </c:pt>
                <c:pt idx="930">
                  <c:v>12.198360545581526</c:v>
                </c:pt>
                <c:pt idx="931">
                  <c:v>12.204917041913887</c:v>
                </c:pt>
                <c:pt idx="932">
                  <c:v>12.211470017978998</c:v>
                </c:pt>
                <c:pt idx="933">
                  <c:v>12.218019479441011</c:v>
                </c:pt>
                <c:pt idx="934">
                  <c:v>12.224565431948902</c:v>
                </c:pt>
                <c:pt idx="935">
                  <c:v>12.231107881136525</c:v>
                </c:pt>
                <c:pt idx="936">
                  <c:v>12.237646832622685</c:v>
                </c:pt>
                <c:pt idx="937">
                  <c:v>12.244182292011175</c:v>
                </c:pt>
                <c:pt idx="938">
                  <c:v>12.250714264890846</c:v>
                </c:pt>
                <c:pt idx="939">
                  <c:v>12.257242756835652</c:v>
                </c:pt>
                <c:pt idx="940">
                  <c:v>12.263767773404714</c:v>
                </c:pt>
                <c:pt idx="941">
                  <c:v>12.270289320142375</c:v>
                </c:pt>
                <c:pt idx="942">
                  <c:v>12.276807402578246</c:v>
                </c:pt>
                <c:pt idx="943">
                  <c:v>12.283322026227271</c:v>
                </c:pt>
                <c:pt idx="944">
                  <c:v>12.289833196589774</c:v>
                </c:pt>
                <c:pt idx="945">
                  <c:v>12.296340919151518</c:v>
                </c:pt>
                <c:pt idx="946">
                  <c:v>12.302845199383761</c:v>
                </c:pt>
                <c:pt idx="947">
                  <c:v>12.309346042743295</c:v>
                </c:pt>
                <c:pt idx="948">
                  <c:v>12.315843454672523</c:v>
                </c:pt>
                <c:pt idx="949">
                  <c:v>12.32233744059949</c:v>
                </c:pt>
                <c:pt idx="950">
                  <c:v>12.328828005937954</c:v>
                </c:pt>
                <c:pt idx="951">
                  <c:v>12.33531515608742</c:v>
                </c:pt>
                <c:pt idx="952">
                  <c:v>12.341798896433211</c:v>
                </c:pt>
                <c:pt idx="953">
                  <c:v>12.348279232346506</c:v>
                </c:pt>
                <c:pt idx="954">
                  <c:v>12.354756169184402</c:v>
                </c:pt>
                <c:pt idx="955">
                  <c:v>12.361229712289955</c:v>
                </c:pt>
                <c:pt idx="956">
                  <c:v>12.367699866992247</c:v>
                </c:pt>
                <c:pt idx="957">
                  <c:v>12.374166638606416</c:v>
                </c:pt>
                <c:pt idx="958">
                  <c:v>12.380630032433729</c:v>
                </c:pt>
                <c:pt idx="959">
                  <c:v>12.387090053761618</c:v>
                </c:pt>
                <c:pt idx="960">
                  <c:v>12.393546707863734</c:v>
                </c:pt>
                <c:pt idx="961">
                  <c:v>12.4</c:v>
                </c:pt>
                <c:pt idx="962">
                  <c:v>12.40644993541666</c:v>
                </c:pt>
                <c:pt idx="963">
                  <c:v>12.412896519346321</c:v>
                </c:pt>
                <c:pt idx="964">
                  <c:v>12.41933975700802</c:v>
                </c:pt>
                <c:pt idx="965">
                  <c:v>12.425779653607254</c:v>
                </c:pt>
                <c:pt idx="966">
                  <c:v>12.432216214336044</c:v>
                </c:pt>
                <c:pt idx="967">
                  <c:v>12.43864944437297</c:v>
                </c:pt>
                <c:pt idx="968">
                  <c:v>12.445079348883237</c:v>
                </c:pt>
                <c:pt idx="969">
                  <c:v>12.451505933018705</c:v>
                </c:pt>
                <c:pt idx="970">
                  <c:v>12.457929201917949</c:v>
                </c:pt>
                <c:pt idx="971">
                  <c:v>12.464349160706307</c:v>
                </c:pt>
                <c:pt idx="972">
                  <c:v>12.470765814495918</c:v>
                </c:pt>
                <c:pt idx="973">
                  <c:v>12.477179168385778</c:v>
                </c:pt>
                <c:pt idx="974">
                  <c:v>12.483589227461788</c:v>
                </c:pt>
                <c:pt idx="975">
                  <c:v>12.489995996796797</c:v>
                </c:pt>
                <c:pt idx="976">
                  <c:v>12.496399481450647</c:v>
                </c:pt>
                <c:pt idx="977">
                  <c:v>12.502799686470228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Email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Sheet1!$C$2:$C$1501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0.48</c:v>
                </c:pt>
                <c:pt idx="2">
                  <c:v>0.67882250993908566</c:v>
                </c:pt>
                <c:pt idx="3">
                  <c:v>0.83138438763306099</c:v>
                </c:pt>
                <c:pt idx="4">
                  <c:v>0.96</c:v>
                </c:pt>
                <c:pt idx="5">
                  <c:v>1.0733126291998991</c:v>
                </c:pt>
                <c:pt idx="6">
                  <c:v>1.1757550765359253</c:v>
                </c:pt>
                <c:pt idx="7">
                  <c:v>1.2699606293110035</c:v>
                </c:pt>
                <c:pt idx="8">
                  <c:v>1.3576450198781713</c:v>
                </c:pt>
                <c:pt idx="9">
                  <c:v>1.44</c:v>
                </c:pt>
                <c:pt idx="10">
                  <c:v>1.5178932768808222</c:v>
                </c:pt>
                <c:pt idx="11">
                  <c:v>1.5919798993705918</c:v>
                </c:pt>
                <c:pt idx="12">
                  <c:v>1.662768775266122</c:v>
                </c:pt>
                <c:pt idx="13">
                  <c:v>1.7306646122227147</c:v>
                </c:pt>
                <c:pt idx="14">
                  <c:v>1.7959955456514918</c:v>
                </c:pt>
                <c:pt idx="15">
                  <c:v>1.85903200617956</c:v>
                </c:pt>
                <c:pt idx="16">
                  <c:v>1.92</c:v>
                </c:pt>
                <c:pt idx="17">
                  <c:v>1.979090700296477</c:v>
                </c:pt>
                <c:pt idx="18">
                  <c:v>2.0364675298172568</c:v>
                </c:pt>
                <c:pt idx="19">
                  <c:v>2.0922714928995236</c:v>
                </c:pt>
                <c:pt idx="20">
                  <c:v>2.1466252583997982</c:v>
                </c:pt>
                <c:pt idx="21">
                  <c:v>2.1996363335788032</c:v>
                </c:pt>
                <c:pt idx="22">
                  <c:v>2.2513995647152463</c:v>
                </c:pt>
                <c:pt idx="23">
                  <c:v>2.3019991311901049</c:v>
                </c:pt>
                <c:pt idx="24">
                  <c:v>2.3515101530718505</c:v>
                </c:pt>
                <c:pt idx="25">
                  <c:v>2.4</c:v>
                </c:pt>
                <c:pt idx="26">
                  <c:v>2.4475293665245363</c:v>
                </c:pt>
                <c:pt idx="27">
                  <c:v>2.4941531628991833</c:v>
                </c:pt>
                <c:pt idx="28">
                  <c:v>2.539921258622007</c:v>
                </c:pt>
                <c:pt idx="29">
                  <c:v>2.5848791074245616</c:v>
                </c:pt>
                <c:pt idx="30">
                  <c:v>2.6290682760247974</c:v>
                </c:pt>
                <c:pt idx="31">
                  <c:v>2.6725268941584104</c:v>
                </c:pt>
                <c:pt idx="32">
                  <c:v>2.7152900397563426</c:v>
                </c:pt>
                <c:pt idx="33">
                  <c:v>2.7573900703382535</c:v>
                </c:pt>
                <c:pt idx="34">
                  <c:v>2.7988569095257443</c:v>
                </c:pt>
                <c:pt idx="35">
                  <c:v>2.8397182958878155</c:v>
                </c:pt>
                <c:pt idx="36">
                  <c:v>2.88</c:v>
                </c:pt>
                <c:pt idx="37">
                  <c:v>2.9197260145431452</c:v>
                </c:pt>
                <c:pt idx="38">
                  <c:v>2.9589187214251083</c:v>
                </c:pt>
                <c:pt idx="39">
                  <c:v>2.9975990392312313</c:v>
                </c:pt>
                <c:pt idx="40">
                  <c:v>3.0357865537616444</c:v>
                </c:pt>
                <c:pt idx="41">
                  <c:v>3.0734996339677672</c:v>
                </c:pt>
                <c:pt idx="42">
                  <c:v>3.1107555352357728</c:v>
                </c:pt>
                <c:pt idx="43">
                  <c:v>3.1475704916649598</c:v>
                </c:pt>
                <c:pt idx="44">
                  <c:v>3.1839597987411836</c:v>
                </c:pt>
                <c:pt idx="45">
                  <c:v>3.2199378875996971</c:v>
                </c:pt>
                <c:pt idx="46">
                  <c:v>3.2555183919001287</c:v>
                </c:pt>
                <c:pt idx="47">
                  <c:v>3.2907142081925009</c:v>
                </c:pt>
                <c:pt idx="48">
                  <c:v>3.325537550532244</c:v>
                </c:pt>
                <c:pt idx="49">
                  <c:v>3.36</c:v>
                </c:pt>
                <c:pt idx="50">
                  <c:v>3.3941125496954281</c:v>
                </c:pt>
                <c:pt idx="51">
                  <c:v>3.427885645700568</c:v>
                </c:pt>
                <c:pt idx="52">
                  <c:v>3.4613292244454295</c:v>
                </c:pt>
                <c:pt idx="53">
                  <c:v>3.4944527468546487</c:v>
                </c:pt>
                <c:pt idx="54">
                  <c:v>3.5272652296077767</c:v>
                </c:pt>
                <c:pt idx="55">
                  <c:v>3.5597752738059181</c:v>
                </c:pt>
                <c:pt idx="56">
                  <c:v>3.5919910913029836</c:v>
                </c:pt>
                <c:pt idx="57">
                  <c:v>3.6239205289299599</c:v>
                </c:pt>
                <c:pt idx="58">
                  <c:v>3.6555710908146759</c:v>
                </c:pt>
                <c:pt idx="59">
                  <c:v>3.6869499589769315</c:v>
                </c:pt>
                <c:pt idx="60">
                  <c:v>3.71806401235912</c:v>
                </c:pt>
                <c:pt idx="61">
                  <c:v>3.7489198444351937</c:v>
                </c:pt>
                <c:pt idx="62">
                  <c:v>3.7795237795256691</c:v>
                </c:pt>
                <c:pt idx="63">
                  <c:v>3.8098818879330105</c:v>
                </c:pt>
                <c:pt idx="64">
                  <c:v>3.84</c:v>
                </c:pt>
                <c:pt idx="65">
                  <c:v>3.8698837191833033</c:v>
                </c:pt>
                <c:pt idx="66">
                  <c:v>3.8995384342252613</c:v>
                </c:pt>
                <c:pt idx="67">
                  <c:v>3.9289693304987758</c:v>
                </c:pt>
                <c:pt idx="68">
                  <c:v>3.9581814005929541</c:v>
                </c:pt>
                <c:pt idx="69">
                  <c:v>3.987179454200676</c:v>
                </c:pt>
                <c:pt idx="70">
                  <c:v>4.0159681273635623</c:v>
                </c:pt>
                <c:pt idx="71">
                  <c:v>4.0445518911246525</c:v>
                </c:pt>
                <c:pt idx="72">
                  <c:v>4.0729350596345135</c:v>
                </c:pt>
                <c:pt idx="73">
                  <c:v>4.1011217977524144</c:v>
                </c:pt>
                <c:pt idx="74">
                  <c:v>4.1291161281804607</c:v>
                </c:pt>
                <c:pt idx="75">
                  <c:v>4.156921938165306</c:v>
                </c:pt>
                <c:pt idx="76">
                  <c:v>4.1845429857990473</c:v>
                </c:pt>
                <c:pt idx="77">
                  <c:v>4.2119829059482186</c:v>
                </c:pt>
                <c:pt idx="78">
                  <c:v>4.239245215837367</c:v>
                </c:pt>
                <c:pt idx="79">
                  <c:v>4.2663333203114826</c:v>
                </c:pt>
                <c:pt idx="80">
                  <c:v>4.2932505167995965</c:v>
                </c:pt>
                <c:pt idx="81">
                  <c:v>4.32</c:v>
                </c:pt>
                <c:pt idx="82">
                  <c:v>4.3465848663059603</c:v>
                </c:pt>
                <c:pt idx="83">
                  <c:v>4.3730081179892633</c:v>
                </c:pt>
                <c:pt idx="84">
                  <c:v>4.3992726671576063</c:v>
                </c:pt>
                <c:pt idx="85">
                  <c:v>4.4253813395005857</c:v>
                </c:pt>
                <c:pt idx="86">
                  <c:v>4.4513368778379379</c:v>
                </c:pt>
                <c:pt idx="87">
                  <c:v>4.4771419454826313</c:v>
                </c:pt>
                <c:pt idx="88">
                  <c:v>4.5027991294304925</c:v>
                </c:pt>
                <c:pt idx="89">
                  <c:v>4.5283109433871696</c:v>
                </c:pt>
                <c:pt idx="90">
                  <c:v>4.5536798306424657</c:v>
                </c:pt>
                <c:pt idx="91">
                  <c:v>4.5789081668013392</c:v>
                </c:pt>
                <c:pt idx="92">
                  <c:v>4.6039982623802098</c:v>
                </c:pt>
                <c:pt idx="93">
                  <c:v>4.6289523652766178</c:v>
                </c:pt>
                <c:pt idx="94">
                  <c:v>4.6537726631196756</c:v>
                </c:pt>
                <c:pt idx="95">
                  <c:v>4.6784612855083019</c:v>
                </c:pt>
                <c:pt idx="96">
                  <c:v>4.703020306143701</c:v>
                </c:pt>
                <c:pt idx="97">
                  <c:v>4.7274517448621296</c:v>
                </c:pt>
                <c:pt idx="98">
                  <c:v>4.7517575695735994</c:v>
                </c:pt>
                <c:pt idx="99">
                  <c:v>4.7759396981117757</c:v>
                </c:pt>
                <c:pt idx="100">
                  <c:v>4.8</c:v>
                </c:pt>
                <c:pt idx="101">
                  <c:v>4.8239402981380266</c:v>
                </c:pt>
                <c:pt idx="102">
                  <c:v>4.8477623704137969</c:v>
                </c:pt>
                <c:pt idx="103">
                  <c:v>4.8714679512442647</c:v>
                </c:pt>
                <c:pt idx="104">
                  <c:v>4.8950587330490727</c:v>
                </c:pt>
                <c:pt idx="105">
                  <c:v>4.9185363676606064</c:v>
                </c:pt>
                <c:pt idx="106">
                  <c:v>4.94190246767376</c:v>
                </c:pt>
                <c:pt idx="107">
                  <c:v>4.9651586077385286</c:v>
                </c:pt>
                <c:pt idx="108">
                  <c:v>4.9883063257983666</c:v>
                </c:pt>
                <c:pt idx="109">
                  <c:v>5.011347124277064</c:v>
                </c:pt>
                <c:pt idx="110">
                  <c:v>5.0342824712167271</c:v>
                </c:pt>
                <c:pt idx="111">
                  <c:v>5.0571138013693142</c:v>
                </c:pt>
                <c:pt idx="112">
                  <c:v>5.079842517244014</c:v>
                </c:pt>
                <c:pt idx="113">
                  <c:v>5.102469990112632</c:v>
                </c:pt>
                <c:pt idx="114">
                  <c:v>5.1249975609750296</c:v>
                </c:pt>
                <c:pt idx="115">
                  <c:v>5.1474265414865314</c:v>
                </c:pt>
                <c:pt idx="116">
                  <c:v>5.1697582148491232</c:v>
                </c:pt>
                <c:pt idx="117">
                  <c:v>5.1919938366681446</c:v>
                </c:pt>
                <c:pt idx="118">
                  <c:v>5.2141346357761034</c:v>
                </c:pt>
                <c:pt idx="119">
                  <c:v>5.2361818150251427</c:v>
                </c:pt>
                <c:pt idx="120">
                  <c:v>5.2581365520495948</c:v>
                </c:pt>
                <c:pt idx="121">
                  <c:v>5.2799999999999994</c:v>
                </c:pt>
                <c:pt idx="122">
                  <c:v>5.3017732882498851</c:v>
                </c:pt>
                <c:pt idx="123">
                  <c:v>5.3234575230765202</c:v>
                </c:pt>
                <c:pt idx="124">
                  <c:v>5.3450537883168208</c:v>
                </c:pt>
                <c:pt idx="125">
                  <c:v>5.3665631459994954</c:v>
                </c:pt>
                <c:pt idx="126">
                  <c:v>5.3879866369544755</c:v>
                </c:pt>
                <c:pt idx="127">
                  <c:v>5.409325281400629</c:v>
                </c:pt>
                <c:pt idx="128">
                  <c:v>5.4305800795126853</c:v>
                </c:pt>
                <c:pt idx="129">
                  <c:v>5.4517520119682628</c:v>
                </c:pt>
                <c:pt idx="130">
                  <c:v>5.4728420404758618</c:v>
                </c:pt>
                <c:pt idx="131">
                  <c:v>5.4938511082846064</c:v>
                </c:pt>
                <c:pt idx="132">
                  <c:v>5.5147801406765069</c:v>
                </c:pt>
                <c:pt idx="133">
                  <c:v>5.535630045441982</c:v>
                </c:pt>
                <c:pt idx="134">
                  <c:v>5.5564017133393078</c:v>
                </c:pt>
                <c:pt idx="135">
                  <c:v>5.57709601853868</c:v>
                </c:pt>
                <c:pt idx="136">
                  <c:v>5.5977138190514886</c:v>
                </c:pt>
                <c:pt idx="137">
                  <c:v>5.6182559571454203</c:v>
                </c:pt>
                <c:pt idx="138">
                  <c:v>5.6387232597459498</c:v>
                </c:pt>
                <c:pt idx="139">
                  <c:v>5.6591165388247653</c:v>
                </c:pt>
                <c:pt idx="140">
                  <c:v>5.6794365917756311</c:v>
                </c:pt>
                <c:pt idx="141">
                  <c:v>5.6996842017781999</c:v>
                </c:pt>
                <c:pt idx="142">
                  <c:v>5.7198601381502323</c:v>
                </c:pt>
                <c:pt idx="143">
                  <c:v>5.7399651566886707</c:v>
                </c:pt>
                <c:pt idx="144">
                  <c:v>5.76</c:v>
                </c:pt>
                <c:pt idx="145">
                  <c:v>5.7799653978203018</c:v>
                </c:pt>
                <c:pt idx="146">
                  <c:v>5.7998620673253942</c:v>
                </c:pt>
                <c:pt idx="147">
                  <c:v>5.8196907134314273</c:v>
                </c:pt>
                <c:pt idx="148">
                  <c:v>5.8394520290862904</c:v>
                </c:pt>
                <c:pt idx="149">
                  <c:v>5.8591466955521767</c:v>
                </c:pt>
                <c:pt idx="150">
                  <c:v>5.8787753826796267</c:v>
                </c:pt>
                <c:pt idx="151">
                  <c:v>5.8983387491733632</c:v>
                </c:pt>
                <c:pt idx="152">
                  <c:v>5.9178374428502165</c:v>
                </c:pt>
                <c:pt idx="153">
                  <c:v>5.9372721008894302</c:v>
                </c:pt>
                <c:pt idx="154">
                  <c:v>5.9566433500756109</c:v>
                </c:pt>
                <c:pt idx="155">
                  <c:v>5.9759518070345914</c:v>
                </c:pt>
                <c:pt idx="156">
                  <c:v>5.9951980784624626</c:v>
                </c:pt>
                <c:pt idx="157">
                  <c:v>6.0143827613480001</c:v>
                </c:pt>
                <c:pt idx="158">
                  <c:v>6.0335064431887364</c:v>
                </c:pt>
                <c:pt idx="159">
                  <c:v>6.0525697022008753</c:v>
                </c:pt>
                <c:pt idx="160">
                  <c:v>6.0715731075232888</c:v>
                </c:pt>
                <c:pt idx="161">
                  <c:v>6.0905172194157693</c:v>
                </c:pt>
                <c:pt idx="162">
                  <c:v>6.1094025894517703</c:v>
                </c:pt>
                <c:pt idx="163">
                  <c:v>6.1282297607057776</c:v>
                </c:pt>
                <c:pt idx="164">
                  <c:v>6.1469992679355343</c:v>
                </c:pt>
                <c:pt idx="165">
                  <c:v>6.1657116377592622</c:v>
                </c:pt>
                <c:pt idx="166">
                  <c:v>6.1843673888280604</c:v>
                </c:pt>
                <c:pt idx="167">
                  <c:v>6.2029670319936407</c:v>
                </c:pt>
                <c:pt idx="168">
                  <c:v>6.2215110704715455</c:v>
                </c:pt>
                <c:pt idx="169">
                  <c:v>6.24</c:v>
                </c:pt>
                <c:pt idx="170">
                  <c:v>6.2584343089945431</c:v>
                </c:pt>
                <c:pt idx="171">
                  <c:v>6.2768144786985696</c:v>
                </c:pt>
                <c:pt idx="172">
                  <c:v>6.2951409833299197</c:v>
                </c:pt>
                <c:pt idx="173">
                  <c:v>6.3134142902236343</c:v>
                </c:pt>
                <c:pt idx="174">
                  <c:v>6.3316348599710013</c:v>
                </c:pt>
                <c:pt idx="175">
                  <c:v>6.3498031465550167</c:v>
                </c:pt>
                <c:pt idx="176">
                  <c:v>6.3679195974823672</c:v>
                </c:pt>
                <c:pt idx="177">
                  <c:v>6.3859846539120335</c:v>
                </c:pt>
                <c:pt idx="178">
                  <c:v>6.40399875078064</c:v>
                </c:pt>
                <c:pt idx="179">
                  <c:v>6.4219623169246329</c:v>
                </c:pt>
                <c:pt idx="180">
                  <c:v>6.4398757751993942</c:v>
                </c:pt>
                <c:pt idx="181">
                  <c:v>6.4577395425953803</c:v>
                </c:pt>
                <c:pt idx="182">
                  <c:v>6.4755540303513799</c:v>
                </c:pt>
                <c:pt idx="183">
                  <c:v>6.4933196440649672</c:v>
                </c:pt>
                <c:pt idx="184">
                  <c:v>6.5110367838002574</c:v>
                </c:pt>
                <c:pt idx="185">
                  <c:v>6.5287058441930128</c:v>
                </c:pt>
                <c:pt idx="186">
                  <c:v>6.5463272145532105</c:v>
                </c:pt>
                <c:pt idx="187">
                  <c:v>6.5639012789651243</c:v>
                </c:pt>
                <c:pt idx="188">
                  <c:v>6.5814284163850019</c:v>
                </c:pt>
                <c:pt idx="189">
                  <c:v>6.59890900073641</c:v>
                </c:pt>
                <c:pt idx="190">
                  <c:v>6.6163434010033058</c:v>
                </c:pt>
                <c:pt idx="191">
                  <c:v>6.6337319813209215</c:v>
                </c:pt>
                <c:pt idx="192">
                  <c:v>6.651075101064488</c:v>
                </c:pt>
                <c:pt idx="193">
                  <c:v>6.668373114935906</c:v>
                </c:pt>
                <c:pt idx="194">
                  <c:v>6.6856263730483771</c:v>
                </c:pt>
                <c:pt idx="195">
                  <c:v>6.7028352210090913</c:v>
                </c:pt>
                <c:pt idx="196">
                  <c:v>6.72</c:v>
                </c:pt>
                <c:pt idx="197">
                  <c:v>6.7371210468567355</c:v>
                </c:pt>
                <c:pt idx="198">
                  <c:v>6.7541986941457379</c:v>
                </c:pt>
                <c:pt idx="199">
                  <c:v>6.7712332702396241</c:v>
                </c:pt>
                <c:pt idx="200">
                  <c:v>6.7882250993908562</c:v>
                </c:pt>
                <c:pt idx="201">
                  <c:v>6.8051745018037559</c:v>
                </c:pt>
                <c:pt idx="202">
                  <c:v>6.8220817937049096</c:v>
                </c:pt>
                <c:pt idx="203">
                  <c:v>6.8389472874120028</c:v>
                </c:pt>
                <c:pt idx="204">
                  <c:v>6.8557712914011359</c:v>
                </c:pt>
                <c:pt idx="205">
                  <c:v>6.8725541103726497</c:v>
                </c:pt>
                <c:pt idx="206">
                  <c:v>6.8892960453155148</c:v>
                </c:pt>
                <c:pt idx="207">
                  <c:v>6.9059973935703161</c:v>
                </c:pt>
                <c:pt idx="208">
                  <c:v>6.9226584488908589</c:v>
                </c:pt>
                <c:pt idx="209">
                  <c:v>6.939279501504461</c:v>
                </c:pt>
                <c:pt idx="210">
                  <c:v>6.9558608381709304</c:v>
                </c:pt>
                <c:pt idx="211">
                  <c:v>6.9724027422402957</c:v>
                </c:pt>
                <c:pt idx="212">
                  <c:v>6.9889054937092974</c:v>
                </c:pt>
                <c:pt idx="213">
                  <c:v>7.005369369276683</c:v>
                </c:pt>
                <c:pt idx="214">
                  <c:v>7.0217946423973405</c:v>
                </c:pt>
                <c:pt idx="215">
                  <c:v>7.0381815833352857</c:v>
                </c:pt>
                <c:pt idx="216">
                  <c:v>7.0545304592155533</c:v>
                </c:pt>
                <c:pt idx="217">
                  <c:v>7.0708415340749919</c:v>
                </c:pt>
                <c:pt idx="218">
                  <c:v>7.0871150689120315</c:v>
                </c:pt>
                <c:pt idx="219">
                  <c:v>7.1033513217353956</c:v>
                </c:pt>
                <c:pt idx="220">
                  <c:v>7.1195505476118361</c:v>
                </c:pt>
                <c:pt idx="221">
                  <c:v>7.1357129987128829</c:v>
                </c:pt>
                <c:pt idx="222">
                  <c:v>7.1518389243606428</c:v>
                </c:pt>
                <c:pt idx="223">
                  <c:v>7.167928571072677</c:v>
                </c:pt>
                <c:pt idx="224">
                  <c:v>7.1839821826059671</c:v>
                </c:pt>
                <c:pt idx="225">
                  <c:v>7.1999999999999993</c:v>
                </c:pt>
                <c:pt idx="226">
                  <c:v>7.2159822616189953</c:v>
                </c:pt>
                <c:pt idx="227">
                  <c:v>7.2319292031932942</c:v>
                </c:pt>
                <c:pt idx="228">
                  <c:v>7.2478410578599197</c:v>
                </c:pt>
                <c:pt idx="229">
                  <c:v>7.2637180562023467</c:v>
                </c:pt>
                <c:pt idx="230">
                  <c:v>7.2795604262894882</c:v>
                </c:pt>
                <c:pt idx="231">
                  <c:v>7.2953683937139182</c:v>
                </c:pt>
                <c:pt idx="232">
                  <c:v>7.3111421816293518</c:v>
                </c:pt>
                <c:pt idx="233">
                  <c:v>7.326882010787398</c:v>
                </c:pt>
                <c:pt idx="234">
                  <c:v>7.3425880995736099</c:v>
                </c:pt>
                <c:pt idx="235">
                  <c:v>7.3582606640428274</c:v>
                </c:pt>
                <c:pt idx="236">
                  <c:v>7.3738999179538629</c:v>
                </c:pt>
                <c:pt idx="237">
                  <c:v>7.3895060728035125</c:v>
                </c:pt>
                <c:pt idx="238">
                  <c:v>7.4050793378599256</c:v>
                </c:pt>
                <c:pt idx="239">
                  <c:v>7.4206199201953469</c:v>
                </c:pt>
                <c:pt idx="240">
                  <c:v>7.43612802471824</c:v>
                </c:pt>
                <c:pt idx="241">
                  <c:v>7.4516038542048113</c:v>
                </c:pt>
                <c:pt idx="242">
                  <c:v>7.4670476093299412</c:v>
                </c:pt>
                <c:pt idx="243">
                  <c:v>7.4824594886975495</c:v>
                </c:pt>
                <c:pt idx="244">
                  <c:v>7.4978396888703873</c:v>
                </c:pt>
                <c:pt idx="245">
                  <c:v>7.5131884043992931</c:v>
                </c:pt>
                <c:pt idx="246">
                  <c:v>7.5285058278518981</c:v>
                </c:pt>
                <c:pt idx="247">
                  <c:v>7.5437921498408214</c:v>
                </c:pt>
                <c:pt idx="248">
                  <c:v>7.5590475590513382</c:v>
                </c:pt>
                <c:pt idx="249">
                  <c:v>7.5742722422685596</c:v>
                </c:pt>
                <c:pt idx="250">
                  <c:v>7.5894663844041101</c:v>
                </c:pt>
                <c:pt idx="251">
                  <c:v>7.6046301685223323</c:v>
                </c:pt>
                <c:pt idx="252">
                  <c:v>7.619763775866021</c:v>
                </c:pt>
                <c:pt idx="253">
                  <c:v>7.6348673858816953</c:v>
                </c:pt>
                <c:pt idx="254">
                  <c:v>7.6499411762444289</c:v>
                </c:pt>
                <c:pt idx="255">
                  <c:v>7.6649853228822291</c:v>
                </c:pt>
                <c:pt idx="256">
                  <c:v>7.68</c:v>
                </c:pt>
                <c:pt idx="257">
                  <c:v>7.6949853801030708</c:v>
                </c:pt>
                <c:pt idx="258">
                  <c:v>7.7099416340203248</c:v>
                </c:pt>
                <c:pt idx="259">
                  <c:v>7.7248689309269185</c:v>
                </c:pt>
                <c:pt idx="260">
                  <c:v>7.7397674383666066</c:v>
                </c:pt>
                <c:pt idx="261">
                  <c:v>7.7546373222736849</c:v>
                </c:pt>
                <c:pt idx="262">
                  <c:v>7.7694787469945501</c:v>
                </c:pt>
                <c:pt idx="263">
                  <c:v>7.7842918753088908</c:v>
                </c:pt>
                <c:pt idx="264">
                  <c:v>7.7990768684505225</c:v>
                </c:pt>
                <c:pt idx="265">
                  <c:v>7.8138338861278589</c:v>
                </c:pt>
                <c:pt idx="266">
                  <c:v>7.828563086544043</c:v>
                </c:pt>
                <c:pt idx="267">
                  <c:v>7.8432646264167314</c:v>
                </c:pt>
                <c:pt idx="268">
                  <c:v>7.8579386609975517</c:v>
                </c:pt>
                <c:pt idx="269">
                  <c:v>7.8725853440912283</c:v>
                </c:pt>
                <c:pt idx="270">
                  <c:v>7.8872048280743918</c:v>
                </c:pt>
                <c:pt idx="271">
                  <c:v>7.9017972639140783</c:v>
                </c:pt>
                <c:pt idx="272">
                  <c:v>7.9163628011859082</c:v>
                </c:pt>
                <c:pt idx="273">
                  <c:v>7.9309015880919862</c:v>
                </c:pt>
                <c:pt idx="274">
                  <c:v>7.9454137714784867</c:v>
                </c:pt>
                <c:pt idx="275">
                  <c:v>7.9598994968529597</c:v>
                </c:pt>
                <c:pt idx="276">
                  <c:v>7.974358908401352</c:v>
                </c:pt>
                <c:pt idx="277">
                  <c:v>7.9887921490047544</c:v>
                </c:pt>
                <c:pt idx="278">
                  <c:v>8.0031993602558718</c:v>
                </c:pt>
                <c:pt idx="279">
                  <c:v>8.0175806824752325</c:v>
                </c:pt>
                <c:pt idx="280">
                  <c:v>8.0319362547271247</c:v>
                </c:pt>
                <c:pt idx="281">
                  <c:v>8.0462662148353008</c:v>
                </c:pt>
                <c:pt idx="282">
                  <c:v>8.060570699398399</c:v>
                </c:pt>
                <c:pt idx="283">
                  <c:v>8.074849843805147</c:v>
                </c:pt>
                <c:pt idx="284">
                  <c:v>8.089103782249305</c:v>
                </c:pt>
                <c:pt idx="285">
                  <c:v>8.1033326477443843</c:v>
                </c:pt>
                <c:pt idx="286">
                  <c:v>8.1175365721381265</c:v>
                </c:pt>
                <c:pt idx="287">
                  <c:v>8.1317156861267588</c:v>
                </c:pt>
                <c:pt idx="288">
                  <c:v>8.145870119269027</c:v>
                </c:pt>
                <c:pt idx="289">
                  <c:v>8.16</c:v>
                </c:pt>
                <c:pt idx="290">
                  <c:v>8.1741054556446731</c:v>
                </c:pt>
                <c:pt idx="291">
                  <c:v>8.18818661243135</c:v>
                </c:pt>
                <c:pt idx="292">
                  <c:v>8.2022435955048287</c:v>
                </c:pt>
                <c:pt idx="293">
                  <c:v>8.2162765289393711</c:v>
                </c:pt>
                <c:pt idx="294">
                  <c:v>8.230285535751479</c:v>
                </c:pt>
                <c:pt idx="295">
                  <c:v>8.2442707379124798</c:v>
                </c:pt>
                <c:pt idx="296">
                  <c:v>8.2582322563609214</c:v>
                </c:pt>
                <c:pt idx="297">
                  <c:v>8.2721702110147604</c:v>
                </c:pt>
                <c:pt idx="298">
                  <c:v>8.2860847207833928</c:v>
                </c:pt>
                <c:pt idx="299">
                  <c:v>8.2999759035794796</c:v>
                </c:pt>
                <c:pt idx="300">
                  <c:v>8.3138438763306119</c:v>
                </c:pt>
                <c:pt idx="301">
                  <c:v>8.3276887549907865</c:v>
                </c:pt>
                <c:pt idx="302">
                  <c:v>8.3415106545517279</c:v>
                </c:pt>
                <c:pt idx="303">
                  <c:v>8.355309689054021</c:v>
                </c:pt>
                <c:pt idx="304">
                  <c:v>8.3690859715980945</c:v>
                </c:pt>
                <c:pt idx="305">
                  <c:v>8.3828396143550297</c:v>
                </c:pt>
                <c:pt idx="306">
                  <c:v>8.3965707285772311</c:v>
                </c:pt>
                <c:pt idx="307">
                  <c:v>8.4102794246089108</c:v>
                </c:pt>
                <c:pt idx="308">
                  <c:v>8.4239658118964371</c:v>
                </c:pt>
                <c:pt idx="309">
                  <c:v>8.4376299989985348</c:v>
                </c:pt>
                <c:pt idx="310">
                  <c:v>8.4512720935963248</c:v>
                </c:pt>
                <c:pt idx="311">
                  <c:v>8.4648922025032309</c:v>
                </c:pt>
                <c:pt idx="312">
                  <c:v>8.478490431674734</c:v>
                </c:pt>
                <c:pt idx="313">
                  <c:v>8.4920668862179838</c:v>
                </c:pt>
                <c:pt idx="314">
                  <c:v>8.5056216704012879</c:v>
                </c:pt>
                <c:pt idx="315">
                  <c:v>8.5191548876634471</c:v>
                </c:pt>
                <c:pt idx="316">
                  <c:v>8.5326666406229652</c:v>
                </c:pt>
                <c:pt idx="317">
                  <c:v>8.546157031087132</c:v>
                </c:pt>
                <c:pt idx="318">
                  <c:v>8.5596261600609633</c:v>
                </c:pt>
                <c:pt idx="319">
                  <c:v>8.5730741277560405</c:v>
                </c:pt>
                <c:pt idx="320">
                  <c:v>8.5865010335991929</c:v>
                </c:pt>
                <c:pt idx="321">
                  <c:v>8.5999069762410798</c:v>
                </c:pt>
                <c:pt idx="322">
                  <c:v>8.6132920535646527</c:v>
                </c:pt>
                <c:pt idx="323">
                  <c:v>8.6266563626934847</c:v>
                </c:pt>
                <c:pt idx="324">
                  <c:v>8.64</c:v>
                </c:pt>
                <c:pt idx="325">
                  <c:v>8.6533230611135732</c:v>
                </c:pt>
                <c:pt idx="326">
                  <c:v>8.6666256409285385</c:v>
                </c:pt>
                <c:pt idx="327">
                  <c:v>8.6799078336120594</c:v>
                </c:pt>
                <c:pt idx="328">
                  <c:v>8.6931697326119206</c:v>
                </c:pt>
                <c:pt idx="329">
                  <c:v>8.7064114306641862</c:v>
                </c:pt>
                <c:pt idx="330">
                  <c:v>8.7196330198007761</c:v>
                </c:pt>
                <c:pt idx="331">
                  <c:v>8.7328345913569212</c:v>
                </c:pt>
                <c:pt idx="332">
                  <c:v>8.7460162359785265</c:v>
                </c:pt>
                <c:pt idx="333">
                  <c:v>8.7591780436294364</c:v>
                </c:pt>
                <c:pt idx="334">
                  <c:v>8.7723201035985916</c:v>
                </c:pt>
                <c:pt idx="335">
                  <c:v>8.7854425045071007</c:v>
                </c:pt>
                <c:pt idx="336">
                  <c:v>8.7985453343152127</c:v>
                </c:pt>
                <c:pt idx="337">
                  <c:v>8.8116286803291928</c:v>
                </c:pt>
                <c:pt idx="338">
                  <c:v>8.824692629208112</c:v>
                </c:pt>
                <c:pt idx="339">
                  <c:v>8.8377372669705441</c:v>
                </c:pt>
                <c:pt idx="340">
                  <c:v>8.8507626790011713</c:v>
                </c:pt>
                <c:pt idx="341">
                  <c:v>8.863768950057306</c:v>
                </c:pt>
                <c:pt idx="342">
                  <c:v>8.8767561642753261</c:v>
                </c:pt>
                <c:pt idx="343">
                  <c:v>8.8897244051770254</c:v>
                </c:pt>
                <c:pt idx="344">
                  <c:v>8.9026737556758757</c:v>
                </c:pt>
                <c:pt idx="345">
                  <c:v>8.9156042980832204</c:v>
                </c:pt>
                <c:pt idx="346">
                  <c:v>8.9285161141143714</c:v>
                </c:pt>
                <c:pt idx="347">
                  <c:v>8.9414092848946343</c:v>
                </c:pt>
                <c:pt idx="348">
                  <c:v>8.9542838909652627</c:v>
                </c:pt>
                <c:pt idx="349">
                  <c:v>8.967140012289315</c:v>
                </c:pt>
                <c:pt idx="350">
                  <c:v>8.9799777282574595</c:v>
                </c:pt>
                <c:pt idx="351">
                  <c:v>8.9927971176936925</c:v>
                </c:pt>
                <c:pt idx="352">
                  <c:v>9.0055982588609851</c:v>
                </c:pt>
                <c:pt idx="353">
                  <c:v>9.0183812294668488</c:v>
                </c:pt>
                <c:pt idx="354">
                  <c:v>9.031146106668853</c:v>
                </c:pt>
                <c:pt idx="355">
                  <c:v>9.0438929670800512</c:v>
                </c:pt>
                <c:pt idx="356">
                  <c:v>9.0566218867743391</c:v>
                </c:pt>
                <c:pt idx="357">
                  <c:v>9.0693329412917691</c:v>
                </c:pt>
                <c:pt idx="358">
                  <c:v>9.0820262056437606</c:v>
                </c:pt>
                <c:pt idx="359">
                  <c:v>9.0947017543182795</c:v>
                </c:pt>
                <c:pt idx="360">
                  <c:v>9.1073596612849315</c:v>
                </c:pt>
                <c:pt idx="361">
                  <c:v>9.1199999999999992</c:v>
                </c:pt>
                <c:pt idx="362">
                  <c:v>9.1326228434114132</c:v>
                </c:pt>
                <c:pt idx="363">
                  <c:v>9.1452282639636717</c:v>
                </c:pt>
                <c:pt idx="364">
                  <c:v>9.1578163336026783</c:v>
                </c:pt>
                <c:pt idx="365">
                  <c:v>9.170387123780543</c:v>
                </c:pt>
                <c:pt idx="366">
                  <c:v>9.1829407054603163</c:v>
                </c:pt>
                <c:pt idx="367">
                  <c:v>9.1954771491206468</c:v>
                </c:pt>
                <c:pt idx="368">
                  <c:v>9.2079965247604196</c:v>
                </c:pt>
                <c:pt idx="369">
                  <c:v>9.2204989019033015</c:v>
                </c:pt>
                <c:pt idx="370">
                  <c:v>9.2329843496022441</c:v>
                </c:pt>
                <c:pt idx="371">
                  <c:v>9.2454529364439466</c:v>
                </c:pt>
                <c:pt idx="372">
                  <c:v>9.2579047305532356</c:v>
                </c:pt>
                <c:pt idx="373">
                  <c:v>9.2703397995974228</c:v>
                </c:pt>
                <c:pt idx="374">
                  <c:v>9.2827582107905826</c:v>
                </c:pt>
                <c:pt idx="375">
                  <c:v>9.2951600308978009</c:v>
                </c:pt>
                <c:pt idx="376">
                  <c:v>9.3075453262393513</c:v>
                </c:pt>
                <c:pt idx="377">
                  <c:v>9.3199141626948467</c:v>
                </c:pt>
                <c:pt idx="378">
                  <c:v>9.3322666057073178</c:v>
                </c:pt>
                <c:pt idx="379">
                  <c:v>9.3446027202872557</c:v>
                </c:pt>
                <c:pt idx="380">
                  <c:v>9.3569225710166037</c:v>
                </c:pt>
                <c:pt idx="381">
                  <c:v>9.3692262220527045</c:v>
                </c:pt>
                <c:pt idx="382">
                  <c:v>9.3815137371321917</c:v>
                </c:pt>
                <c:pt idx="383">
                  <c:v>9.3937851795748433</c:v>
                </c:pt>
                <c:pt idx="384">
                  <c:v>9.4060406122874021</c:v>
                </c:pt>
                <c:pt idx="385">
                  <c:v>9.4182800977673189</c:v>
                </c:pt>
                <c:pt idx="386">
                  <c:v>9.4305036981064791</c:v>
                </c:pt>
                <c:pt idx="387">
                  <c:v>9.4427114749948799</c:v>
                </c:pt>
                <c:pt idx="388">
                  <c:v>9.4549034897242592</c:v>
                </c:pt>
                <c:pt idx="389">
                  <c:v>9.4670798031916892</c:v>
                </c:pt>
                <c:pt idx="390">
                  <c:v>9.4792404759031186</c:v>
                </c:pt>
                <c:pt idx="391">
                  <c:v>9.4913855679768897</c:v>
                </c:pt>
                <c:pt idx="392">
                  <c:v>9.5035151391471988</c:v>
                </c:pt>
                <c:pt idx="393">
                  <c:v>9.5156292487675245</c:v>
                </c:pt>
                <c:pt idx="394">
                  <c:v>9.5277279558140187</c:v>
                </c:pt>
                <c:pt idx="395">
                  <c:v>9.5398113188888587</c:v>
                </c:pt>
                <c:pt idx="396">
                  <c:v>9.5518793962235513</c:v>
                </c:pt>
                <c:pt idx="397">
                  <c:v>9.5639322456822118</c:v>
                </c:pt>
                <c:pt idx="398">
                  <c:v>9.5759699247648022</c:v>
                </c:pt>
                <c:pt idx="399">
                  <c:v>9.5879924906103255</c:v>
                </c:pt>
                <c:pt idx="400">
                  <c:v>9.6</c:v>
                </c:pt>
                <c:pt idx="401">
                  <c:v>9.6119925093603769</c:v>
                </c:pt>
                <c:pt idx="402">
                  <c:v>9.6239700747664418</c:v>
                </c:pt>
                <c:pt idx="403">
                  <c:v>9.6359327519446705</c:v>
                </c:pt>
                <c:pt idx="404">
                  <c:v>9.6478805962760532</c:v>
                </c:pt>
                <c:pt idx="405">
                  <c:v>9.6598136627990918</c:v>
                </c:pt>
                <c:pt idx="406">
                  <c:v>9.6717320062127445</c:v>
                </c:pt>
                <c:pt idx="407">
                  <c:v>9.6836356808793678</c:v>
                </c:pt>
                <c:pt idx="408">
                  <c:v>9.6955247408275937</c:v>
                </c:pt>
                <c:pt idx="409">
                  <c:v>9.7073992397552082</c:v>
                </c:pt>
                <c:pt idx="410">
                  <c:v>9.7192592310319608</c:v>
                </c:pt>
                <c:pt idx="411">
                  <c:v>9.7311047677023801</c:v>
                </c:pt>
                <c:pt idx="412">
                  <c:v>9.7429359024885294</c:v>
                </c:pt>
                <c:pt idx="413">
                  <c:v>9.7547526877927559</c:v>
                </c:pt>
                <c:pt idx="414">
                  <c:v>9.7665551757003861</c:v>
                </c:pt>
                <c:pt idx="415">
                  <c:v>9.7783434179824127</c:v>
                </c:pt>
                <c:pt idx="416">
                  <c:v>9.7901174660981454</c:v>
                </c:pt>
                <c:pt idx="417">
                  <c:v>9.8018773711978255</c:v>
                </c:pt>
                <c:pt idx="418">
                  <c:v>9.8136231841252179</c:v>
                </c:pt>
                <c:pt idx="419">
                  <c:v>9.8253549554201847</c:v>
                </c:pt>
                <c:pt idx="420">
                  <c:v>9.8370727353212128</c:v>
                </c:pt>
                <c:pt idx="421">
                  <c:v>9.8487765737679318</c:v>
                </c:pt>
                <c:pt idx="422">
                  <c:v>9.8604665204035857</c:v>
                </c:pt>
                <c:pt idx="423">
                  <c:v>9.8721426245775046</c:v>
                </c:pt>
                <c:pt idx="424">
                  <c:v>9.8838049353475199</c:v>
                </c:pt>
                <c:pt idx="425">
                  <c:v>9.8954535014823861</c:v>
                </c:pt>
                <c:pt idx="426">
                  <c:v>9.9070883714641411</c:v>
                </c:pt>
                <c:pt idx="427">
                  <c:v>9.9187095934904761</c:v>
                </c:pt>
                <c:pt idx="428">
                  <c:v>9.9303172154770571</c:v>
                </c:pt>
                <c:pt idx="429">
                  <c:v>9.9419112850598292</c:v>
                </c:pt>
                <c:pt idx="430">
                  <c:v>9.9534918495973059</c:v>
                </c:pt>
                <c:pt idx="431">
                  <c:v>9.9650589561728129</c:v>
                </c:pt>
                <c:pt idx="432">
                  <c:v>9.9766126515967333</c:v>
                </c:pt>
                <c:pt idx="433">
                  <c:v>9.9881529824087103</c:v>
                </c:pt>
                <c:pt idx="434">
                  <c:v>9.9996799948798358</c:v>
                </c:pt>
                <c:pt idx="435">
                  <c:v>10.011193735014821</c:v>
                </c:pt>
                <c:pt idx="436">
                  <c:v>10.022694248554128</c:v>
                </c:pt>
                <c:pt idx="437">
                  <c:v>10.034181580976099</c:v>
                </c:pt>
                <c:pt idx="438">
                  <c:v>10.045655777499046</c:v>
                </c:pt>
                <c:pt idx="439">
                  <c:v>10.057116883083342</c:v>
                </c:pt>
                <c:pt idx="440">
                  <c:v>10.068564942433454</c:v>
                </c:pt>
                <c:pt idx="441">
                  <c:v>10.08</c:v>
                </c:pt>
                <c:pt idx="442">
                  <c:v>10.091422099981747</c:v>
                </c:pt>
                <c:pt idx="443">
                  <c:v>10.102831286327609</c:v>
                </c:pt>
                <c:pt idx="444">
                  <c:v>10.114227602738628</c:v>
                </c:pt>
                <c:pt idx="445">
                  <c:v>10.125611092669914</c:v>
                </c:pt>
                <c:pt idx="446">
                  <c:v>10.136981799332579</c:v>
                </c:pt>
                <c:pt idx="447">
                  <c:v>10.148339765695667</c:v>
                </c:pt>
                <c:pt idx="448">
                  <c:v>10.159685034488028</c:v>
                </c:pt>
                <c:pt idx="449">
                  <c:v>10.171017648200204</c:v>
                </c:pt>
                <c:pt idx="450">
                  <c:v>10.182337649086284</c:v>
                </c:pt>
                <c:pt idx="451">
                  <c:v>10.193645079165744</c:v>
                </c:pt>
                <c:pt idx="452">
                  <c:v>10.204939980225264</c:v>
                </c:pt>
                <c:pt idx="453">
                  <c:v>10.216222393820527</c:v>
                </c:pt>
                <c:pt idx="454">
                  <c:v>10.227492361278008</c:v>
                </c:pt>
                <c:pt idx="455">
                  <c:v>10.238749923696741</c:v>
                </c:pt>
                <c:pt idx="456">
                  <c:v>10.249995121950059</c:v>
                </c:pt>
                <c:pt idx="457">
                  <c:v>10.261227996687335</c:v>
                </c:pt>
                <c:pt idx="458">
                  <c:v>10.272448588335694</c:v>
                </c:pt>
                <c:pt idx="459">
                  <c:v>10.283656937101703</c:v>
                </c:pt>
                <c:pt idx="460">
                  <c:v>10.294853082973063</c:v>
                </c:pt>
                <c:pt idx="461">
                  <c:v>10.306037065720266</c:v>
                </c:pt>
                <c:pt idx="462">
                  <c:v>10.317208924898244</c:v>
                </c:pt>
                <c:pt idx="463">
                  <c:v>10.328368699848006</c:v>
                </c:pt>
                <c:pt idx="464">
                  <c:v>10.339516429698246</c:v>
                </c:pt>
                <c:pt idx="465">
                  <c:v>10.350652153366955</c:v>
                </c:pt>
                <c:pt idx="466">
                  <c:v>10.361775909562992</c:v>
                </c:pt>
                <c:pt idx="467">
                  <c:v>10.372887736787668</c:v>
                </c:pt>
                <c:pt idx="468">
                  <c:v>10.383987673336289</c:v>
                </c:pt>
                <c:pt idx="469">
                  <c:v>10.395075757299702</c:v>
                </c:pt>
                <c:pt idx="470">
                  <c:v>10.406152026565824</c:v>
                </c:pt>
                <c:pt idx="471">
                  <c:v>10.417216518821139</c:v>
                </c:pt>
                <c:pt idx="472">
                  <c:v>10.428269271552207</c:v>
                </c:pt>
                <c:pt idx="473">
                  <c:v>10.439310322047142</c:v>
                </c:pt>
                <c:pt idx="474">
                  <c:v>10.450339707397076</c:v>
                </c:pt>
                <c:pt idx="475">
                  <c:v>10.461357464497617</c:v>
                </c:pt>
                <c:pt idx="476">
                  <c:v>10.472363630050285</c:v>
                </c:pt>
                <c:pt idx="477">
                  <c:v>10.483358240563946</c:v>
                </c:pt>
                <c:pt idx="478">
                  <c:v>10.494341332356214</c:v>
                </c:pt>
                <c:pt idx="479">
                  <c:v>10.505312941554859</c:v>
                </c:pt>
                <c:pt idx="480">
                  <c:v>10.51627310409919</c:v>
                </c:pt>
                <c:pt idx="481">
                  <c:v>10.527221855741429</c:v>
                </c:pt>
                <c:pt idx="482">
                  <c:v>10.538159232048072</c:v>
                </c:pt>
                <c:pt idx="483">
                  <c:v>10.549085268401237</c:v>
                </c:pt>
                <c:pt idx="484">
                  <c:v>10.559999999999999</c:v>
                </c:pt>
                <c:pt idx="485">
                  <c:v>10.570903461861715</c:v>
                </c:pt>
                <c:pt idx="486">
                  <c:v>10.581795688823329</c:v>
                </c:pt>
                <c:pt idx="487">
                  <c:v>10.592676715542677</c:v>
                </c:pt>
                <c:pt idx="488">
                  <c:v>10.60354657649977</c:v>
                </c:pt>
                <c:pt idx="489">
                  <c:v>10.614405305998071</c:v>
                </c:pt>
                <c:pt idx="490">
                  <c:v>10.625252938165755</c:v>
                </c:pt>
                <c:pt idx="491">
                  <c:v>10.636089506956962</c:v>
                </c:pt>
                <c:pt idx="492">
                  <c:v>10.64691504615304</c:v>
                </c:pt>
                <c:pt idx="493">
                  <c:v>10.657729589363768</c:v>
                </c:pt>
                <c:pt idx="494">
                  <c:v>10.668533170028578</c:v>
                </c:pt>
                <c:pt idx="495">
                  <c:v>10.679325821417754</c:v>
                </c:pt>
                <c:pt idx="496">
                  <c:v>10.690107576633642</c:v>
                </c:pt>
                <c:pt idx="497">
                  <c:v>10.700878468611817</c:v>
                </c:pt>
                <c:pt idx="498">
                  <c:v>10.71163853012227</c:v>
                </c:pt>
                <c:pt idx="499">
                  <c:v>10.722387793770563</c:v>
                </c:pt>
                <c:pt idx="500">
                  <c:v>10.733126291998991</c:v>
                </c:pt>
                <c:pt idx="501">
                  <c:v>10.743854057087708</c:v>
                </c:pt>
                <c:pt idx="502">
                  <c:v>10.754571121155877</c:v>
                </c:pt>
                <c:pt idx="503">
                  <c:v>10.765277516162785</c:v>
                </c:pt>
                <c:pt idx="504">
                  <c:v>10.775973273908951</c:v>
                </c:pt>
                <c:pt idx="505">
                  <c:v>10.786658426037231</c:v>
                </c:pt>
                <c:pt idx="506">
                  <c:v>10.797333004033913</c:v>
                </c:pt>
                <c:pt idx="507">
                  <c:v>10.807997039229793</c:v>
                </c:pt>
                <c:pt idx="508">
                  <c:v>10.818650562801258</c:v>
                </c:pt>
                <c:pt idx="509">
                  <c:v>10.829293605771339</c:v>
                </c:pt>
                <c:pt idx="510">
                  <c:v>10.839926199010765</c:v>
                </c:pt>
                <c:pt idx="511">
                  <c:v>10.850548373239022</c:v>
                </c:pt>
                <c:pt idx="512">
                  <c:v>10.861160159025371</c:v>
                </c:pt>
                <c:pt idx="513">
                  <c:v>10.87176158678988</c:v>
                </c:pt>
                <c:pt idx="514">
                  <c:v>10.882352686804449</c:v>
                </c:pt>
                <c:pt idx="515">
                  <c:v>10.892933489193807</c:v>
                </c:pt>
                <c:pt idx="516">
                  <c:v>10.903504023936526</c:v>
                </c:pt>
                <c:pt idx="517">
                  <c:v>10.91406432086599</c:v>
                </c:pt>
                <c:pt idx="518">
                  <c:v>10.924614409671401</c:v>
                </c:pt>
                <c:pt idx="519">
                  <c:v>10.935154319898736</c:v>
                </c:pt>
                <c:pt idx="520">
                  <c:v>10.945684080951724</c:v>
                </c:pt>
                <c:pt idx="521">
                  <c:v>10.956203722092793</c:v>
                </c:pt>
                <c:pt idx="522">
                  <c:v>10.966713272444029</c:v>
                </c:pt>
                <c:pt idx="523">
                  <c:v>10.977212760988101</c:v>
                </c:pt>
                <c:pt idx="524">
                  <c:v>10.987702216569213</c:v>
                </c:pt>
                <c:pt idx="525">
                  <c:v>10.998181667894015</c:v>
                </c:pt>
                <c:pt idx="526">
                  <c:v>11.008651143532525</c:v>
                </c:pt>
                <c:pt idx="527">
                  <c:v>11.019110671919037</c:v>
                </c:pt>
                <c:pt idx="528">
                  <c:v>11.029560281353014</c:v>
                </c:pt>
                <c:pt idx="529">
                  <c:v>11.04</c:v>
                </c:pt>
                <c:pt idx="530">
                  <c:v>11.050429855892483</c:v>
                </c:pt>
                <c:pt idx="531">
                  <c:v>11.060849876930796</c:v>
                </c:pt>
                <c:pt idx="532">
                  <c:v>11.071260090883964</c:v>
                </c:pt>
                <c:pt idx="533">
                  <c:v>11.081660525390587</c:v>
                </c:pt>
                <c:pt idx="534">
                  <c:v>11.09205120795969</c:v>
                </c:pt>
                <c:pt idx="535">
                  <c:v>11.102432165971562</c:v>
                </c:pt>
                <c:pt idx="536">
                  <c:v>11.112803426678616</c:v>
                </c:pt>
                <c:pt idx="537">
                  <c:v>11.123165017206208</c:v>
                </c:pt>
                <c:pt idx="538">
                  <c:v>11.133516964553474</c:v>
                </c:pt>
                <c:pt idx="539">
                  <c:v>11.143859295594144</c:v>
                </c:pt>
                <c:pt idx="540">
                  <c:v>11.15419203707736</c:v>
                </c:pt>
                <c:pt idx="541">
                  <c:v>11.164515215628487</c:v>
                </c:pt>
                <c:pt idx="542">
                  <c:v>11.174828857749903</c:v>
                </c:pt>
                <c:pt idx="543">
                  <c:v>11.185132989821803</c:v>
                </c:pt>
                <c:pt idx="544">
                  <c:v>11.195427638102977</c:v>
                </c:pt>
                <c:pt idx="545">
                  <c:v>11.205712828731603</c:v>
                </c:pt>
                <c:pt idx="546">
                  <c:v>11.215988587726006</c:v>
                </c:pt>
                <c:pt idx="547">
                  <c:v>11.22625494098544</c:v>
                </c:pt>
                <c:pt idx="548">
                  <c:v>11.236511914290841</c:v>
                </c:pt>
                <c:pt idx="549">
                  <c:v>11.246759533305582</c:v>
                </c:pt>
                <c:pt idx="550">
                  <c:v>11.256997823576231</c:v>
                </c:pt>
                <c:pt idx="551">
                  <c:v>11.267226810533282</c:v>
                </c:pt>
                <c:pt idx="552">
                  <c:v>11.2774465194919</c:v>
                </c:pt>
                <c:pt idx="553">
                  <c:v>11.287656975652652</c:v>
                </c:pt>
                <c:pt idx="554">
                  <c:v>11.297858204102226</c:v>
                </c:pt>
                <c:pt idx="555">
                  <c:v>11.308050229814157</c:v>
                </c:pt>
                <c:pt idx="556">
                  <c:v>11.318233077649531</c:v>
                </c:pt>
                <c:pt idx="557">
                  <c:v>11.328406772357708</c:v>
                </c:pt>
                <c:pt idx="558">
                  <c:v>11.338571338577006</c:v>
                </c:pt>
                <c:pt idx="559">
                  <c:v>11.348726800835413</c:v>
                </c:pt>
                <c:pt idx="560">
                  <c:v>11.358873183551262</c:v>
                </c:pt>
                <c:pt idx="561">
                  <c:v>11.369010511033929</c:v>
                </c:pt>
                <c:pt idx="562">
                  <c:v>11.379138807484509</c:v>
                </c:pt>
                <c:pt idx="563">
                  <c:v>11.389258096996485</c:v>
                </c:pt>
                <c:pt idx="564">
                  <c:v>11.3993684035564</c:v>
                </c:pt>
                <c:pt idx="565">
                  <c:v>11.409469751044524</c:v>
                </c:pt>
                <c:pt idx="566">
                  <c:v>11.419562163235506</c:v>
                </c:pt>
                <c:pt idx="567">
                  <c:v>11.429645663799031</c:v>
                </c:pt>
                <c:pt idx="568">
                  <c:v>11.439720276300465</c:v>
                </c:pt>
                <c:pt idx="569">
                  <c:v>11.449786024201501</c:v>
                </c:pt>
                <c:pt idx="570">
                  <c:v>11.459842930860789</c:v>
                </c:pt>
                <c:pt idx="571">
                  <c:v>11.469891019534581</c:v>
                </c:pt>
                <c:pt idx="572">
                  <c:v>11.479930313377341</c:v>
                </c:pt>
                <c:pt idx="573">
                  <c:v>11.489960835442391</c:v>
                </c:pt>
                <c:pt idx="574">
                  <c:v>11.499982608682501</c:v>
                </c:pt>
                <c:pt idx="575">
                  <c:v>11.509995655950526</c:v>
                </c:pt>
                <c:pt idx="576">
                  <c:v>11.52</c:v>
                </c:pt>
                <c:pt idx="577">
                  <c:v>11.529995663485741</c:v>
                </c:pt>
                <c:pt idx="578">
                  <c:v>11.539982668964454</c:v>
                </c:pt>
                <c:pt idx="579">
                  <c:v>11.549961038895326</c:v>
                </c:pt>
                <c:pt idx="580">
                  <c:v>11.559930795640604</c:v>
                </c:pt>
                <c:pt idx="581">
                  <c:v>11.569891961466192</c:v>
                </c:pt>
                <c:pt idx="582">
                  <c:v>11.579844558542225</c:v>
                </c:pt>
                <c:pt idx="583">
                  <c:v>11.589788608943651</c:v>
                </c:pt>
                <c:pt idx="584">
                  <c:v>11.599724134650788</c:v>
                </c:pt>
                <c:pt idx="585">
                  <c:v>11.60965115754991</c:v>
                </c:pt>
                <c:pt idx="586">
                  <c:v>11.619569699433796</c:v>
                </c:pt>
                <c:pt idx="587">
                  <c:v>11.629479782002289</c:v>
                </c:pt>
                <c:pt idx="588">
                  <c:v>11.639381426862855</c:v>
                </c:pt>
                <c:pt idx="589">
                  <c:v>11.649274655531132</c:v>
                </c:pt>
                <c:pt idx="590">
                  <c:v>11.659159489431474</c:v>
                </c:pt>
                <c:pt idx="591">
                  <c:v>11.66903594989749</c:v>
                </c:pt>
                <c:pt idx="592">
                  <c:v>11.678904058172581</c:v>
                </c:pt>
                <c:pt idx="593">
                  <c:v>11.688763835410484</c:v>
                </c:pt>
                <c:pt idx="594">
                  <c:v>11.698615302675783</c:v>
                </c:pt>
                <c:pt idx="595">
                  <c:v>11.708458480944449</c:v>
                </c:pt>
                <c:pt idx="596">
                  <c:v>11.718293391104353</c:v>
                </c:pt>
                <c:pt idx="597">
                  <c:v>11.72812005395579</c:v>
                </c:pt>
                <c:pt idx="598">
                  <c:v>11.737938490211985</c:v>
                </c:pt>
                <c:pt idx="599">
                  <c:v>11.747748720499599</c:v>
                </c:pt>
                <c:pt idx="600">
                  <c:v>11.757550765359253</c:v>
                </c:pt>
                <c:pt idx="601">
                  <c:v>11.767344645246011</c:v>
                </c:pt>
                <c:pt idx="602">
                  <c:v>11.777130380529885</c:v>
                </c:pt>
                <c:pt idx="603">
                  <c:v>11.786907991496328</c:v>
                </c:pt>
                <c:pt idx="604">
                  <c:v>11.796677498346726</c:v>
                </c:pt>
                <c:pt idx="605">
                  <c:v>11.80643892119889</c:v>
                </c:pt>
                <c:pt idx="606">
                  <c:v>11.816192280087524</c:v>
                </c:pt>
                <c:pt idx="607">
                  <c:v>11.825937594964723</c:v>
                </c:pt>
                <c:pt idx="608">
                  <c:v>11.835674885700433</c:v>
                </c:pt>
                <c:pt idx="609">
                  <c:v>11.845404172082944</c:v>
                </c:pt>
                <c:pt idx="610">
                  <c:v>11.85512547381933</c:v>
                </c:pt>
                <c:pt idx="611">
                  <c:v>11.864838810535943</c:v>
                </c:pt>
                <c:pt idx="612">
                  <c:v>11.87454420177886</c:v>
                </c:pt>
                <c:pt idx="613">
                  <c:v>11.884241667014349</c:v>
                </c:pt>
                <c:pt idx="614">
                  <c:v>11.893931225629311</c:v>
                </c:pt>
                <c:pt idx="615">
                  <c:v>11.903612896931755</c:v>
                </c:pt>
                <c:pt idx="616">
                  <c:v>11.913286700151222</c:v>
                </c:pt>
                <c:pt idx="617">
                  <c:v>11.922952654439252</c:v>
                </c:pt>
                <c:pt idx="618">
                  <c:v>11.93261077886981</c:v>
                </c:pt>
                <c:pt idx="619">
                  <c:v>11.94226109243974</c:v>
                </c:pt>
                <c:pt idx="620">
                  <c:v>11.951903614069183</c:v>
                </c:pt>
                <c:pt idx="621">
                  <c:v>11.961538362602026</c:v>
                </c:pt>
                <c:pt idx="622">
                  <c:v>11.971165356806329</c:v>
                </c:pt>
                <c:pt idx="623">
                  <c:v>11.980784615374736</c:v>
                </c:pt>
                <c:pt idx="624">
                  <c:v>11.990396156924925</c:v>
                </c:pt>
                <c:pt idx="625">
                  <c:v>12</c:v>
                </c:pt>
                <c:pt idx="626">
                  <c:v>12.009596163068931</c:v>
                </c:pt>
                <c:pt idx="627">
                  <c:v>12.019184664526957</c:v>
                </c:pt>
                <c:pt idx="628">
                  <c:v>12.028765522696</c:v>
                </c:pt>
                <c:pt idx="629">
                  <c:v>12.038338755825075</c:v>
                </c:pt>
                <c:pt idx="630">
                  <c:v>12.047904382090687</c:v>
                </c:pt>
                <c:pt idx="631">
                  <c:v>12.057462419597252</c:v>
                </c:pt>
                <c:pt idx="632">
                  <c:v>12.067012886377473</c:v>
                </c:pt>
                <c:pt idx="633">
                  <c:v>12.076555800392759</c:v>
                </c:pt>
                <c:pt idx="634">
                  <c:v>12.086091179533605</c:v>
                </c:pt>
                <c:pt idx="635">
                  <c:v>12.095619041619985</c:v>
                </c:pt>
                <c:pt idx="636">
                  <c:v>12.105139404401751</c:v>
                </c:pt>
                <c:pt idx="637">
                  <c:v>12.114652285559004</c:v>
                </c:pt>
                <c:pt idx="638">
                  <c:v>12.124157702702485</c:v>
                </c:pt>
                <c:pt idx="639">
                  <c:v>12.133655673373957</c:v>
                </c:pt>
                <c:pt idx="640">
                  <c:v>12.143146215046578</c:v>
                </c:pt>
                <c:pt idx="641">
                  <c:v>12.152629345125277</c:v>
                </c:pt>
                <c:pt idx="642">
                  <c:v>12.16210508094713</c:v>
                </c:pt>
                <c:pt idx="643">
                  <c:v>12.171573439781728</c:v>
                </c:pt>
                <c:pt idx="644">
                  <c:v>12.181034438831539</c:v>
                </c:pt>
                <c:pt idx="645">
                  <c:v>12.190488095232283</c:v>
                </c:pt>
                <c:pt idx="646">
                  <c:v>12.19993442605328</c:v>
                </c:pt>
                <c:pt idx="647">
                  <c:v>12.209373448297827</c:v>
                </c:pt>
                <c:pt idx="648">
                  <c:v>12.218805178903541</c:v>
                </c:pt>
                <c:pt idx="649">
                  <c:v>12.228229634742716</c:v>
                </c:pt>
                <c:pt idx="650">
                  <c:v>12.237646832622683</c:v>
                </c:pt>
                <c:pt idx="651">
                  <c:v>12.24705678928615</c:v>
                </c:pt>
                <c:pt idx="652">
                  <c:v>12.256459521411555</c:v>
                </c:pt>
                <c:pt idx="653">
                  <c:v>12.265855045613412</c:v>
                </c:pt>
                <c:pt idx="654">
                  <c:v>12.275243378442644</c:v>
                </c:pt>
                <c:pt idx="655">
                  <c:v>12.284624536386938</c:v>
                </c:pt>
                <c:pt idx="656">
                  <c:v>12.293998535871069</c:v>
                </c:pt>
                <c:pt idx="657">
                  <c:v>12.303365393257245</c:v>
                </c:pt>
                <c:pt idx="658">
                  <c:v>12.312725124845432</c:v>
                </c:pt>
                <c:pt idx="659">
                  <c:v>12.322077746873697</c:v>
                </c:pt>
                <c:pt idx="660">
                  <c:v>12.331423275518524</c:v>
                </c:pt>
                <c:pt idx="661">
                  <c:v>12.340761726895144</c:v>
                </c:pt>
                <c:pt idx="662">
                  <c:v>12.350093117057863</c:v>
                </c:pt>
                <c:pt idx="663">
                  <c:v>12.359417462000383</c:v>
                </c:pt>
                <c:pt idx="664">
                  <c:v>12.368734777656121</c:v>
                </c:pt>
                <c:pt idx="665">
                  <c:v>12.378045079898522</c:v>
                </c:pt>
                <c:pt idx="666">
                  <c:v>12.387348384541381</c:v>
                </c:pt>
                <c:pt idx="667">
                  <c:v>12.396644707339158</c:v>
                </c:pt>
                <c:pt idx="668">
                  <c:v>12.405934063987281</c:v>
                </c:pt>
                <c:pt idx="669">
                  <c:v>12.415216470122459</c:v>
                </c:pt>
                <c:pt idx="670">
                  <c:v>12.424491941322993</c:v>
                </c:pt>
                <c:pt idx="671">
                  <c:v>12.433760493109073</c:v>
                </c:pt>
                <c:pt idx="672">
                  <c:v>12.443022140943091</c:v>
                </c:pt>
                <c:pt idx="673">
                  <c:v>12.452276900229933</c:v>
                </c:pt>
                <c:pt idx="674">
                  <c:v>12.461524786317282</c:v>
                </c:pt>
                <c:pt idx="675">
                  <c:v>12.470765814495916</c:v>
                </c:pt>
                <c:pt idx="676">
                  <c:v>12.48</c:v>
                </c:pt>
                <c:pt idx="677">
                  <c:v>12.48922735800738</c:v>
                </c:pt>
                <c:pt idx="678">
                  <c:v>12.498447903639875</c:v>
                </c:pt>
                <c:pt idx="679">
                  <c:v>12.507661651963566</c:v>
                </c:pt>
                <c:pt idx="680">
                  <c:v>12.516868617989086</c:v>
                </c:pt>
                <c:pt idx="681">
                  <c:v>12.526068816671893</c:v>
                </c:pt>
                <c:pt idx="682">
                  <c:v>12.535262262912571</c:v>
                </c:pt>
                <c:pt idx="683">
                  <c:v>12.544448971557099</c:v>
                </c:pt>
                <c:pt idx="684">
                  <c:v>12.553628957397139</c:v>
                </c:pt>
                <c:pt idx="685">
                  <c:v>12.562802235170304</c:v>
                </c:pt>
                <c:pt idx="686">
                  <c:v>12.571968819560443</c:v>
                </c:pt>
                <c:pt idx="687">
                  <c:v>12.581128725197908</c:v>
                </c:pt>
                <c:pt idx="688">
                  <c:v>12.590281966659839</c:v>
                </c:pt>
                <c:pt idx="689">
                  <c:v>12.59942855847042</c:v>
                </c:pt>
                <c:pt idx="690">
                  <c:v>12.608568515101149</c:v>
                </c:pt>
                <c:pt idx="691">
                  <c:v>12.617701850971118</c:v>
                </c:pt>
                <c:pt idx="692">
                  <c:v>12.626828580447269</c:v>
                </c:pt>
                <c:pt idx="693">
                  <c:v>12.635948717844656</c:v>
                </c:pt>
                <c:pt idx="694">
                  <c:v>12.645062277426712</c:v>
                </c:pt>
                <c:pt idx="695">
                  <c:v>12.654169273405506</c:v>
                </c:pt>
                <c:pt idx="696">
                  <c:v>12.663269719942003</c:v>
                </c:pt>
                <c:pt idx="697">
                  <c:v>12.672363631146322</c:v>
                </c:pt>
                <c:pt idx="698">
                  <c:v>12.68145102107799</c:v>
                </c:pt>
                <c:pt idx="699">
                  <c:v>12.690531903746194</c:v>
                </c:pt>
                <c:pt idx="700">
                  <c:v>12.699606293110033</c:v>
                </c:pt>
                <c:pt idx="701">
                  <c:v>12.708674203078777</c:v>
                </c:pt>
                <c:pt idx="702">
                  <c:v>12.717735647512098</c:v>
                </c:pt>
                <c:pt idx="703">
                  <c:v>12.726790640220337</c:v>
                </c:pt>
                <c:pt idx="704">
                  <c:v>12.735839194964734</c:v>
                </c:pt>
                <c:pt idx="705">
                  <c:v>12.744881325457683</c:v>
                </c:pt>
                <c:pt idx="706">
                  <c:v>12.753917045362966</c:v>
                </c:pt>
                <c:pt idx="707">
                  <c:v>12.762946368295998</c:v>
                </c:pt>
                <c:pt idx="708">
                  <c:v>12.771969307824067</c:v>
                </c:pt>
                <c:pt idx="709">
                  <c:v>12.780985877466573</c:v>
                </c:pt>
                <c:pt idx="710">
                  <c:v>12.78999609069526</c:v>
                </c:pt>
                <c:pt idx="711">
                  <c:v>12.798999960934447</c:v>
                </c:pt>
                <c:pt idx="712">
                  <c:v>12.80799750156128</c:v>
                </c:pt>
                <c:pt idx="713">
                  <c:v>12.816988725905942</c:v>
                </c:pt>
                <c:pt idx="714">
                  <c:v>12.825973647251892</c:v>
                </c:pt>
                <c:pt idx="715">
                  <c:v>12.8349522788361</c:v>
                </c:pt>
                <c:pt idx="716">
                  <c:v>12.843924633849266</c:v>
                </c:pt>
                <c:pt idx="717">
                  <c:v>12.852890725436049</c:v>
                </c:pt>
                <c:pt idx="718">
                  <c:v>12.86185056669529</c:v>
                </c:pt>
                <c:pt idx="719">
                  <c:v>12.870804170680245</c:v>
                </c:pt>
                <c:pt idx="720">
                  <c:v>12.879751550398788</c:v>
                </c:pt>
                <c:pt idx="721">
                  <c:v>12.888692718813649</c:v>
                </c:pt>
                <c:pt idx="722">
                  <c:v>12.897627688842627</c:v>
                </c:pt>
                <c:pt idx="723">
                  <c:v>12.906556473358801</c:v>
                </c:pt>
                <c:pt idx="724">
                  <c:v>12.915479085190761</c:v>
                </c:pt>
                <c:pt idx="725">
                  <c:v>12.924395537122809</c:v>
                </c:pt>
                <c:pt idx="726">
                  <c:v>12.93330584189518</c:v>
                </c:pt>
                <c:pt idx="727">
                  <c:v>12.942210012204253</c:v>
                </c:pt>
                <c:pt idx="728">
                  <c:v>12.95110806070276</c:v>
                </c:pt>
                <c:pt idx="729">
                  <c:v>12.959999999999999</c:v>
                </c:pt>
                <c:pt idx="730">
                  <c:v>12.968885842662043</c:v>
                </c:pt>
                <c:pt idx="731">
                  <c:v>12.977765601211944</c:v>
                </c:pt>
                <c:pt idx="732">
                  <c:v>12.986639288129934</c:v>
                </c:pt>
                <c:pt idx="733">
                  <c:v>12.995506915853648</c:v>
                </c:pt>
                <c:pt idx="734">
                  <c:v>13.004368496778303</c:v>
                </c:pt>
                <c:pt idx="735">
                  <c:v>13.013224043256919</c:v>
                </c:pt>
                <c:pt idx="736">
                  <c:v>13.022073567600515</c:v>
                </c:pt>
                <c:pt idx="737">
                  <c:v>13.030917082078298</c:v>
                </c:pt>
                <c:pt idx="738">
                  <c:v>13.039754598917879</c:v>
                </c:pt>
                <c:pt idx="739">
                  <c:v>13.048586130305459</c:v>
                </c:pt>
                <c:pt idx="740">
                  <c:v>13.057411688386026</c:v>
                </c:pt>
                <c:pt idx="741">
                  <c:v>13.06623128526355</c:v>
                </c:pt>
                <c:pt idx="742">
                  <c:v>13.075044933001186</c:v>
                </c:pt>
                <c:pt idx="743">
                  <c:v>13.08385264362145</c:v>
                </c:pt>
                <c:pt idx="744">
                  <c:v>13.092654429106421</c:v>
                </c:pt>
                <c:pt idx="745">
                  <c:v>13.101450301397934</c:v>
                </c:pt>
                <c:pt idx="746">
                  <c:v>13.110240272397755</c:v>
                </c:pt>
                <c:pt idx="747">
                  <c:v>13.11902435396779</c:v>
                </c:pt>
                <c:pt idx="748">
                  <c:v>13.127802557930249</c:v>
                </c:pt>
                <c:pt idx="749">
                  <c:v>13.136574896067849</c:v>
                </c:pt>
                <c:pt idx="750">
                  <c:v>13.145341380123988</c:v>
                </c:pt>
                <c:pt idx="751">
                  <c:v>13.154102021802931</c:v>
                </c:pt>
                <c:pt idx="752">
                  <c:v>13.162856832770004</c:v>
                </c:pt>
                <c:pt idx="753">
                  <c:v>13.171605824651754</c:v>
                </c:pt>
                <c:pt idx="754">
                  <c:v>13.180349009036142</c:v>
                </c:pt>
                <c:pt idx="755">
                  <c:v>13.189086397472723</c:v>
                </c:pt>
                <c:pt idx="756">
                  <c:v>13.19781800147282</c:v>
                </c:pt>
                <c:pt idx="757">
                  <c:v>13.2065438325097</c:v>
                </c:pt>
                <c:pt idx="758">
                  <c:v>13.215263902018757</c:v>
                </c:pt>
                <c:pt idx="759">
                  <c:v>13.223978221397672</c:v>
                </c:pt>
                <c:pt idx="760">
                  <c:v>13.232686802006612</c:v>
                </c:pt>
                <c:pt idx="761">
                  <c:v>13.241389655168373</c:v>
                </c:pt>
                <c:pt idx="762">
                  <c:v>13.250086792168569</c:v>
                </c:pt>
                <c:pt idx="763">
                  <c:v>13.258778224255806</c:v>
                </c:pt>
                <c:pt idx="764">
                  <c:v>13.267463962641843</c:v>
                </c:pt>
                <c:pt idx="765">
                  <c:v>13.276144018501757</c:v>
                </c:pt>
                <c:pt idx="766">
                  <c:v>13.284818402974125</c:v>
                </c:pt>
                <c:pt idx="767">
                  <c:v>13.29348712716118</c:v>
                </c:pt>
                <c:pt idx="768">
                  <c:v>13.302150202128976</c:v>
                </c:pt>
                <c:pt idx="769">
                  <c:v>13.310807638907566</c:v>
                </c:pt>
                <c:pt idx="770">
                  <c:v>13.319459448491143</c:v>
                </c:pt>
                <c:pt idx="771">
                  <c:v>13.328105641838228</c:v>
                </c:pt>
                <c:pt idx="772">
                  <c:v>13.336746229871812</c:v>
                </c:pt>
                <c:pt idx="773">
                  <c:v>13.34538122347953</c:v>
                </c:pt>
                <c:pt idx="774">
                  <c:v>13.354010633513813</c:v>
                </c:pt>
                <c:pt idx="775">
                  <c:v>13.362634470792052</c:v>
                </c:pt>
                <c:pt idx="776">
                  <c:v>13.371252746096754</c:v>
                </c:pt>
                <c:pt idx="777">
                  <c:v>13.379865470175698</c:v>
                </c:pt>
                <c:pt idx="778">
                  <c:v>13.388472653742099</c:v>
                </c:pt>
                <c:pt idx="779">
                  <c:v>13.397074307474748</c:v>
                </c:pt>
                <c:pt idx="780">
                  <c:v>13.405670442018183</c:v>
                </c:pt>
                <c:pt idx="781">
                  <c:v>13.414261067982835</c:v>
                </c:pt>
                <c:pt idx="782">
                  <c:v>13.42284619594518</c:v>
                </c:pt>
                <c:pt idx="783">
                  <c:v>13.431425836447893</c:v>
                </c:pt>
                <c:pt idx="784">
                  <c:v>13.44</c:v>
                </c:pt>
                <c:pt idx="785">
                  <c:v>13.448568697077024</c:v>
                </c:pt>
                <c:pt idx="786">
                  <c:v>13.457131938121139</c:v>
                </c:pt>
                <c:pt idx="787">
                  <c:v>13.465689733541316</c:v>
                </c:pt>
                <c:pt idx="788">
                  <c:v>13.474242093713471</c:v>
                </c:pt>
                <c:pt idx="789">
                  <c:v>13.482789028980614</c:v>
                </c:pt>
                <c:pt idx="790">
                  <c:v>13.491330549652988</c:v>
                </c:pt>
                <c:pt idx="791">
                  <c:v>13.499866666008224</c:v>
                </c:pt>
                <c:pt idx="792">
                  <c:v>13.508397388291476</c:v>
                </c:pt>
                <c:pt idx="793">
                  <c:v>13.516922726715574</c:v>
                </c:pt>
                <c:pt idx="794">
                  <c:v>13.525442691461157</c:v>
                </c:pt>
                <c:pt idx="795">
                  <c:v>13.533957292676817</c:v>
                </c:pt>
                <c:pt idx="796">
                  <c:v>13.542466540479248</c:v>
                </c:pt>
                <c:pt idx="797">
                  <c:v>13.550970444953379</c:v>
                </c:pt>
                <c:pt idx="798">
                  <c:v>13.559469016152514</c:v>
                </c:pt>
                <c:pt idx="799">
                  <c:v>13.567962264098467</c:v>
                </c:pt>
                <c:pt idx="800">
                  <c:v>13.576450198781712</c:v>
                </c:pt>
                <c:pt idx="801">
                  <c:v>13.58493283016151</c:v>
                </c:pt>
                <c:pt idx="802">
                  <c:v>13.593410168166043</c:v>
                </c:pt>
                <c:pt idx="803">
                  <c:v>13.601882222692563</c:v>
                </c:pt>
                <c:pt idx="804">
                  <c:v>13.610349003607512</c:v>
                </c:pt>
                <c:pt idx="805">
                  <c:v>13.618810520746663</c:v>
                </c:pt>
                <c:pt idx="806">
                  <c:v>13.627266783915253</c:v>
                </c:pt>
                <c:pt idx="807">
                  <c:v>13.635717802888118</c:v>
                </c:pt>
                <c:pt idx="808">
                  <c:v>13.644163587409819</c:v>
                </c:pt>
                <c:pt idx="809">
                  <c:v>13.652604147194776</c:v>
                </c:pt>
                <c:pt idx="810">
                  <c:v>13.661039491927399</c:v>
                </c:pt>
                <c:pt idx="811">
                  <c:v>13.669469631262215</c:v>
                </c:pt>
                <c:pt idx="812">
                  <c:v>13.677894574824006</c:v>
                </c:pt>
                <c:pt idx="813">
                  <c:v>13.686314332207923</c:v>
                </c:pt>
                <c:pt idx="814">
                  <c:v>13.69472891297962</c:v>
                </c:pt>
                <c:pt idx="815">
                  <c:v>13.70313832667539</c:v>
                </c:pt>
                <c:pt idx="816">
                  <c:v>13.711542582802272</c:v>
                </c:pt>
                <c:pt idx="817">
                  <c:v>13.719941690838192</c:v>
                </c:pt>
                <c:pt idx="818">
                  <c:v>13.728335660232087</c:v>
                </c:pt>
                <c:pt idx="819">
                  <c:v>13.736724500404017</c:v>
                </c:pt>
                <c:pt idx="820">
                  <c:v>13.745108220745299</c:v>
                </c:pt>
                <c:pt idx="821">
                  <c:v>13.753486830618625</c:v>
                </c:pt>
                <c:pt idx="822">
                  <c:v>13.761860339358192</c:v>
                </c:pt>
                <c:pt idx="823">
                  <c:v>13.770228756269809</c:v>
                </c:pt>
                <c:pt idx="824">
                  <c:v>13.77859209063103</c:v>
                </c:pt>
                <c:pt idx="825">
                  <c:v>13.786950351691269</c:v>
                </c:pt>
                <c:pt idx="826">
                  <c:v>13.795303548671917</c:v>
                </c:pt>
                <c:pt idx="827">
                  <c:v>13.803651690766468</c:v>
                </c:pt>
                <c:pt idx="828">
                  <c:v>13.811994787140632</c:v>
                </c:pt>
                <c:pt idx="829">
                  <c:v>13.82033284693245</c:v>
                </c:pt>
                <c:pt idx="830">
                  <c:v>13.828665879252416</c:v>
                </c:pt>
                <c:pt idx="831">
                  <c:v>13.836993893183591</c:v>
                </c:pt>
                <c:pt idx="832">
                  <c:v>13.845316897781718</c:v>
                </c:pt>
                <c:pt idx="833">
                  <c:v>13.853634902075338</c:v>
                </c:pt>
                <c:pt idx="834">
                  <c:v>13.861947915065905</c:v>
                </c:pt>
                <c:pt idx="835">
                  <c:v>13.870255945727894</c:v>
                </c:pt>
                <c:pt idx="836">
                  <c:v>13.878559003008922</c:v>
                </c:pt>
                <c:pt idx="837">
                  <c:v>13.886857095829855</c:v>
                </c:pt>
                <c:pt idx="838">
                  <c:v>13.895150233084923</c:v>
                </c:pt>
                <c:pt idx="839">
                  <c:v>13.903438423641829</c:v>
                </c:pt>
                <c:pt idx="840">
                  <c:v>13.911721676341861</c:v>
                </c:pt>
                <c:pt idx="841">
                  <c:v>13.92</c:v>
                </c:pt>
                <c:pt idx="842">
                  <c:v>13.928273403405031</c:v>
                </c:pt>
                <c:pt idx="843">
                  <c:v>13.936541895319655</c:v>
                </c:pt>
                <c:pt idx="844">
                  <c:v>13.944805484480591</c:v>
                </c:pt>
                <c:pt idx="845">
                  <c:v>13.953064179598687</c:v>
                </c:pt>
                <c:pt idx="846">
                  <c:v>13.961317989359026</c:v>
                </c:pt>
                <c:pt idx="847">
                  <c:v>13.969566922421038</c:v>
                </c:pt>
                <c:pt idx="848">
                  <c:v>13.977810987418595</c:v>
                </c:pt>
                <c:pt idx="849">
                  <c:v>13.986050192960127</c:v>
                </c:pt>
                <c:pt idx="850">
                  <c:v>13.99428454762872</c:v>
                </c:pt>
                <c:pt idx="851">
                  <c:v>14.002514059982229</c:v>
                </c:pt>
                <c:pt idx="852">
                  <c:v>14.010738738553366</c:v>
                </c:pt>
                <c:pt idx="853">
                  <c:v>14.018958591849824</c:v>
                </c:pt>
                <c:pt idx="854">
                  <c:v>14.027173628354358</c:v>
                </c:pt>
                <c:pt idx="855">
                  <c:v>14.035383856524907</c:v>
                </c:pt>
                <c:pt idx="856">
                  <c:v>14.043589284794681</c:v>
                </c:pt>
                <c:pt idx="857">
                  <c:v>14.051789921572269</c:v>
                </c:pt>
                <c:pt idx="858">
                  <c:v>14.059985775241737</c:v>
                </c:pt>
                <c:pt idx="859">
                  <c:v>14.068176854162731</c:v>
                </c:pt>
                <c:pt idx="860">
                  <c:v>14.076363166670571</c:v>
                </c:pt>
                <c:pt idx="861">
                  <c:v>14.084544721076361</c:v>
                </c:pt>
                <c:pt idx="862">
                  <c:v>14.09272152566707</c:v>
                </c:pt>
                <c:pt idx="863">
                  <c:v>14.100893588705645</c:v>
                </c:pt>
                <c:pt idx="864">
                  <c:v>14.109060918431107</c:v>
                </c:pt>
                <c:pt idx="865">
                  <c:v>14.117223523058632</c:v>
                </c:pt>
                <c:pt idx="866">
                  <c:v>14.125381410779674</c:v>
                </c:pt>
                <c:pt idx="867">
                  <c:v>14.133534589762037</c:v>
                </c:pt>
                <c:pt idx="868">
                  <c:v>14.141683068149984</c:v>
                </c:pt>
                <c:pt idx="869">
                  <c:v>14.149826854064328</c:v>
                </c:pt>
                <c:pt idx="870">
                  <c:v>14.157965955602519</c:v>
                </c:pt>
                <c:pt idx="871">
                  <c:v>14.166100380838758</c:v>
                </c:pt>
                <c:pt idx="872">
                  <c:v>14.174230137824063</c:v>
                </c:pt>
                <c:pt idx="873">
                  <c:v>14.182355234586391</c:v>
                </c:pt>
                <c:pt idx="874">
                  <c:v>14.190475679130703</c:v>
                </c:pt>
                <c:pt idx="875">
                  <c:v>14.198591479439077</c:v>
                </c:pt>
                <c:pt idx="876">
                  <c:v>14.206702643470791</c:v>
                </c:pt>
                <c:pt idx="877">
                  <c:v>14.214809179162414</c:v>
                </c:pt>
                <c:pt idx="878">
                  <c:v>14.222911094427891</c:v>
                </c:pt>
                <c:pt idx="879">
                  <c:v>14.23100839715865</c:v>
                </c:pt>
                <c:pt idx="880">
                  <c:v>14.239101095223672</c:v>
                </c:pt>
                <c:pt idx="881">
                  <c:v>14.247189196469597</c:v>
                </c:pt>
                <c:pt idx="882">
                  <c:v>14.255272708720797</c:v>
                </c:pt>
                <c:pt idx="883">
                  <c:v>14.263351639779481</c:v>
                </c:pt>
                <c:pt idx="884">
                  <c:v>14.271425997425766</c:v>
                </c:pt>
                <c:pt idx="885">
                  <c:v>14.279495789417776</c:v>
                </c:pt>
                <c:pt idx="886">
                  <c:v>14.287561023491728</c:v>
                </c:pt>
                <c:pt idx="887">
                  <c:v>14.295621707362013</c:v>
                </c:pt>
                <c:pt idx="888">
                  <c:v>14.303677848721286</c:v>
                </c:pt>
                <c:pt idx="889">
                  <c:v>14.311729455240551</c:v>
                </c:pt>
                <c:pt idx="890">
                  <c:v>14.319776534569247</c:v>
                </c:pt>
                <c:pt idx="891">
                  <c:v>14.327819094335327</c:v>
                </c:pt>
                <c:pt idx="892">
                  <c:v>14.335857142145354</c:v>
                </c:pt>
                <c:pt idx="893">
                  <c:v>14.343890685584578</c:v>
                </c:pt>
                <c:pt idx="894">
                  <c:v>14.351919732217011</c:v>
                </c:pt>
                <c:pt idx="895">
                  <c:v>14.359944289585528</c:v>
                </c:pt>
                <c:pt idx="896">
                  <c:v>14.367964365211934</c:v>
                </c:pt>
                <c:pt idx="897">
                  <c:v>14.375979966597059</c:v>
                </c:pt>
                <c:pt idx="898">
                  <c:v>14.383991101220829</c:v>
                </c:pt>
                <c:pt idx="899">
                  <c:v>14.39199777654235</c:v>
                </c:pt>
                <c:pt idx="900">
                  <c:v>14.399999999999999</c:v>
                </c:pt>
                <c:pt idx="901">
                  <c:v>14.407997779011488</c:v>
                </c:pt>
                <c:pt idx="902">
                  <c:v>14.415991120973958</c:v>
                </c:pt>
                <c:pt idx="903">
                  <c:v>14.423980033264051</c:v>
                </c:pt>
                <c:pt idx="904">
                  <c:v>14.431964523237991</c:v>
                </c:pt>
                <c:pt idx="905">
                  <c:v>14.439944598231669</c:v>
                </c:pt>
                <c:pt idx="906">
                  <c:v>14.447920265560715</c:v>
                </c:pt>
                <c:pt idx="907">
                  <c:v>14.455891532520573</c:v>
                </c:pt>
                <c:pt idx="908">
                  <c:v>14.463858406386588</c:v>
                </c:pt>
                <c:pt idx="909">
                  <c:v>14.471820894414082</c:v>
                </c:pt>
                <c:pt idx="910">
                  <c:v>14.479779003838422</c:v>
                </c:pt>
                <c:pt idx="911">
                  <c:v>14.487732741875107</c:v>
                </c:pt>
                <c:pt idx="912">
                  <c:v>14.495682115719839</c:v>
                </c:pt>
                <c:pt idx="913">
                  <c:v>14.503627132548603</c:v>
                </c:pt>
                <c:pt idx="914">
                  <c:v>14.511567799517735</c:v>
                </c:pt>
                <c:pt idx="915">
                  <c:v>14.519504123764007</c:v>
                </c:pt>
                <c:pt idx="916">
                  <c:v>14.527436112404693</c:v>
                </c:pt>
                <c:pt idx="917">
                  <c:v>14.53536377253765</c:v>
                </c:pt>
                <c:pt idx="918">
                  <c:v>14.543287111241391</c:v>
                </c:pt>
                <c:pt idx="919">
                  <c:v>14.551206135575152</c:v>
                </c:pt>
                <c:pt idx="920">
                  <c:v>14.559120852578976</c:v>
                </c:pt>
                <c:pt idx="921">
                  <c:v>14.567031269273777</c:v>
                </c:pt>
                <c:pt idx="922">
                  <c:v>14.574937392661417</c:v>
                </c:pt>
                <c:pt idx="923">
                  <c:v>14.58283922972478</c:v>
                </c:pt>
                <c:pt idx="924">
                  <c:v>14.590736787427836</c:v>
                </c:pt>
                <c:pt idx="925">
                  <c:v>14.598630072715727</c:v>
                </c:pt>
                <c:pt idx="926">
                  <c:v>14.606519092514821</c:v>
                </c:pt>
                <c:pt idx="927">
                  <c:v>14.614403853732796</c:v>
                </c:pt>
                <c:pt idx="928">
                  <c:v>14.622284363258704</c:v>
                </c:pt>
                <c:pt idx="929">
                  <c:v>14.630160627963043</c:v>
                </c:pt>
                <c:pt idx="930">
                  <c:v>14.638032654697829</c:v>
                </c:pt>
                <c:pt idx="931">
                  <c:v>14.645900450296663</c:v>
                </c:pt>
                <c:pt idx="932">
                  <c:v>14.653764021574796</c:v>
                </c:pt>
                <c:pt idx="933">
                  <c:v>14.661623375329214</c:v>
                </c:pt>
                <c:pt idx="934">
                  <c:v>14.66947851833868</c:v>
                </c:pt>
                <c:pt idx="935">
                  <c:v>14.677329457363829</c:v>
                </c:pt>
                <c:pt idx="936">
                  <c:v>14.68517619914722</c:v>
                </c:pt>
                <c:pt idx="937">
                  <c:v>14.693018750413408</c:v>
                </c:pt>
                <c:pt idx="938">
                  <c:v>14.700857117869013</c:v>
                </c:pt>
                <c:pt idx="939">
                  <c:v>14.708691308202781</c:v>
                </c:pt>
                <c:pt idx="940">
                  <c:v>14.716521328085655</c:v>
                </c:pt>
                <c:pt idx="941">
                  <c:v>14.724347184170847</c:v>
                </c:pt>
                <c:pt idx="942">
                  <c:v>14.732168883093895</c:v>
                </c:pt>
                <c:pt idx="943">
                  <c:v>14.739986431472724</c:v>
                </c:pt>
                <c:pt idx="944">
                  <c:v>14.747799835907726</c:v>
                </c:pt>
                <c:pt idx="945">
                  <c:v>14.755609102981822</c:v>
                </c:pt>
                <c:pt idx="946">
                  <c:v>14.763414239260511</c:v>
                </c:pt>
                <c:pt idx="947">
                  <c:v>14.771215251291952</c:v>
                </c:pt>
                <c:pt idx="948">
                  <c:v>14.779012145607025</c:v>
                </c:pt>
                <c:pt idx="949">
                  <c:v>14.786804928719388</c:v>
                </c:pt>
                <c:pt idx="950">
                  <c:v>14.794593607125543</c:v>
                </c:pt>
                <c:pt idx="951">
                  <c:v>14.802378187304903</c:v>
                </c:pt>
                <c:pt idx="952">
                  <c:v>14.810158675719851</c:v>
                </c:pt>
                <c:pt idx="953">
                  <c:v>14.817935078815806</c:v>
                </c:pt>
                <c:pt idx="954">
                  <c:v>14.82570740302128</c:v>
                </c:pt>
                <c:pt idx="955">
                  <c:v>14.833475654747945</c:v>
                </c:pt>
                <c:pt idx="956">
                  <c:v>14.841239840390694</c:v>
                </c:pt>
                <c:pt idx="957">
                  <c:v>14.848999966327698</c:v>
                </c:pt>
                <c:pt idx="958">
                  <c:v>14.856756038920473</c:v>
                </c:pt>
                <c:pt idx="959">
                  <c:v>14.864508064513942</c:v>
                </c:pt>
                <c:pt idx="960">
                  <c:v>14.87225604943648</c:v>
                </c:pt>
                <c:pt idx="961">
                  <c:v>14.879999999999999</c:v>
                </c:pt>
                <c:pt idx="962">
                  <c:v>14.887739922499989</c:v>
                </c:pt>
                <c:pt idx="963">
                  <c:v>14.895475823215584</c:v>
                </c:pt>
                <c:pt idx="964">
                  <c:v>14.903207708409623</c:v>
                </c:pt>
                <c:pt idx="965">
                  <c:v>14.910935584328703</c:v>
                </c:pt>
                <c:pt idx="966">
                  <c:v>14.918659457203251</c:v>
                </c:pt>
                <c:pt idx="967">
                  <c:v>14.926379333247564</c:v>
                </c:pt>
                <c:pt idx="968">
                  <c:v>14.934095218659882</c:v>
                </c:pt>
                <c:pt idx="969">
                  <c:v>14.941807119622444</c:v>
                </c:pt>
                <c:pt idx="970">
                  <c:v>14.949515042301538</c:v>
                </c:pt>
                <c:pt idx="971">
                  <c:v>14.957218992847567</c:v>
                </c:pt>
                <c:pt idx="972">
                  <c:v>14.964918977395099</c:v>
                </c:pt>
                <c:pt idx="973">
                  <c:v>14.972615002062932</c:v>
                </c:pt>
                <c:pt idx="974">
                  <c:v>14.980307072954144</c:v>
                </c:pt>
                <c:pt idx="975">
                  <c:v>14.987995196156154</c:v>
                </c:pt>
                <c:pt idx="976">
                  <c:v>14.995679377740775</c:v>
                </c:pt>
                <c:pt idx="977">
                  <c:v>15.003359623764272</c:v>
                </c:pt>
                <c:pt idx="978">
                  <c:v>15.011035940267412</c:v>
                </c:pt>
                <c:pt idx="979">
                  <c:v>15.018708333275534</c:v>
                </c:pt>
                <c:pt idx="980">
                  <c:v>15.026376808798586</c:v>
                </c:pt>
                <c:pt idx="981">
                  <c:v>15.034041372831192</c:v>
                </c:pt>
                <c:pt idx="982">
                  <c:v>15.041702031352701</c:v>
                </c:pt>
                <c:pt idx="983">
                  <c:v>15.049358790327247</c:v>
                </c:pt>
                <c:pt idx="984">
                  <c:v>15.057011655703796</c:v>
                </c:pt>
                <c:pt idx="985">
                  <c:v>15.064660633416207</c:v>
                </c:pt>
                <c:pt idx="986">
                  <c:v>15.072305729383279</c:v>
                </c:pt>
                <c:pt idx="987">
                  <c:v>15.079946949508807</c:v>
                </c:pt>
                <c:pt idx="988">
                  <c:v>15.087584299681643</c:v>
                </c:pt>
                <c:pt idx="989">
                  <c:v>15.095217785775731</c:v>
                </c:pt>
                <c:pt idx="990">
                  <c:v>15.102847413650183</c:v>
                </c:pt>
                <c:pt idx="991">
                  <c:v>15.110473189149305</c:v>
                </c:pt>
                <c:pt idx="992">
                  <c:v>15.118095118102676</c:v>
                </c:pt>
                <c:pt idx="993">
                  <c:v>15.12571320632518</c:v>
                </c:pt>
                <c:pt idx="994">
                  <c:v>15.133327459617067</c:v>
                </c:pt>
                <c:pt idx="995">
                  <c:v>15.140937883764003</c:v>
                </c:pt>
                <c:pt idx="996">
                  <c:v>15.148544484537119</c:v>
                </c:pt>
                <c:pt idx="997">
                  <c:v>15.156147267693065</c:v>
                </c:pt>
                <c:pt idx="998">
                  <c:v>15.163746238974062</c:v>
                </c:pt>
                <c:pt idx="999">
                  <c:v>15.171341404107942</c:v>
                </c:pt>
                <c:pt idx="1000">
                  <c:v>15.17893276880822</c:v>
                </c:pt>
                <c:pt idx="1001">
                  <c:v>15.18652033877412</c:v>
                </c:pt>
                <c:pt idx="1002">
                  <c:v>15.194104119690635</c:v>
                </c:pt>
                <c:pt idx="1003">
                  <c:v>15.201684117228591</c:v>
                </c:pt>
                <c:pt idx="1004">
                  <c:v>15.209260337044665</c:v>
                </c:pt>
                <c:pt idx="1005">
                  <c:v>15.216832784781463</c:v>
                </c:pt>
                <c:pt idx="1006">
                  <c:v>15.224401466067556</c:v>
                </c:pt>
                <c:pt idx="1007">
                  <c:v>15.231966386517533</c:v>
                </c:pt>
                <c:pt idx="1008">
                  <c:v>15.239527551732042</c:v>
                </c:pt>
                <c:pt idx="1009">
                  <c:v>15.247084967297846</c:v>
                </c:pt>
                <c:pt idx="1010">
                  <c:v>15.254638638787876</c:v>
                </c:pt>
                <c:pt idx="1011">
                  <c:v>15.262188571761261</c:v>
                </c:pt>
                <c:pt idx="1012">
                  <c:v>15.269734771763391</c:v>
                </c:pt>
                <c:pt idx="1013">
                  <c:v>15.277277244325965</c:v>
                </c:pt>
                <c:pt idx="1014">
                  <c:v>15.284815994967031</c:v>
                </c:pt>
                <c:pt idx="1015">
                  <c:v>15.29235102919103</c:v>
                </c:pt>
                <c:pt idx="1016">
                  <c:v>15.299882352488858</c:v>
                </c:pt>
                <c:pt idx="1017">
                  <c:v>15.307409970337895</c:v>
                </c:pt>
                <c:pt idx="1018">
                  <c:v>15.314933888202063</c:v>
                </c:pt>
                <c:pt idx="1019">
                  <c:v>15.322454111531872</c:v>
                </c:pt>
                <c:pt idx="1020">
                  <c:v>15.329970645764458</c:v>
                </c:pt>
                <c:pt idx="1021">
                  <c:v>15.337483496323639</c:v>
                </c:pt>
                <c:pt idx="1022">
                  <c:v>15.344992668619948</c:v>
                </c:pt>
                <c:pt idx="1023">
                  <c:v>15.352498168050696</c:v>
                </c:pt>
                <c:pt idx="1024">
                  <c:v>15.36</c:v>
                </c:pt>
                <c:pt idx="1025">
                  <c:v>15.367498169838836</c:v>
                </c:pt>
                <c:pt idx="1026">
                  <c:v>15.374992682925086</c:v>
                </c:pt>
                <c:pt idx="1027">
                  <c:v>15.382483544603584</c:v>
                </c:pt>
                <c:pt idx="1028">
                  <c:v>15.389970760206142</c:v>
                </c:pt>
                <c:pt idx="1029">
                  <c:v>15.397454335051624</c:v>
                </c:pt>
                <c:pt idx="1030">
                  <c:v>15.404934274445964</c:v>
                </c:pt>
                <c:pt idx="1031">
                  <c:v>15.412410583682229</c:v>
                </c:pt>
                <c:pt idx="1032">
                  <c:v>15.41988326804065</c:v>
                </c:pt>
                <c:pt idx="1033">
                  <c:v>15.427352332788669</c:v>
                </c:pt>
                <c:pt idx="1034">
                  <c:v>15.434817783180986</c:v>
                </c:pt>
                <c:pt idx="1035">
                  <c:v>15.442279624459594</c:v>
                </c:pt>
                <c:pt idx="1036">
                  <c:v>15.449737861853837</c:v>
                </c:pt>
                <c:pt idx="1037">
                  <c:v>15.457192500580431</c:v>
                </c:pt>
                <c:pt idx="1038">
                  <c:v>15.464643545843533</c:v>
                </c:pt>
                <c:pt idx="1039">
                  <c:v>15.47209100283475</c:v>
                </c:pt>
                <c:pt idx="1040">
                  <c:v>15.479534876733213</c:v>
                </c:pt>
                <c:pt idx="1041">
                  <c:v>15.486975172705611</c:v>
                </c:pt>
                <c:pt idx="1042">
                  <c:v>15.494411895906214</c:v>
                </c:pt>
                <c:pt idx="1043">
                  <c:v>15.501845051476938</c:v>
                </c:pt>
                <c:pt idx="1044">
                  <c:v>15.50927464454737</c:v>
                </c:pt>
                <c:pt idx="1045">
                  <c:v>15.516700680234829</c:v>
                </c:pt>
                <c:pt idx="1046">
                  <c:v>15.524123163644377</c:v>
                </c:pt>
                <c:pt idx="1047">
                  <c:v>15.531542099868899</c:v>
                </c:pt>
                <c:pt idx="1048">
                  <c:v>15.5389574939891</c:v>
                </c:pt>
                <c:pt idx="1049">
                  <c:v>15.546369351073579</c:v>
                </c:pt>
                <c:pt idx="1050">
                  <c:v>15.553777676178862</c:v>
                </c:pt>
                <c:pt idx="1051">
                  <c:v>15.561182474349433</c:v>
                </c:pt>
                <c:pt idx="1052">
                  <c:v>15.568583750617782</c:v>
                </c:pt>
                <c:pt idx="1053">
                  <c:v>15.575981510004434</c:v>
                </c:pt>
                <c:pt idx="1054">
                  <c:v>15.583375757518008</c:v>
                </c:pt>
                <c:pt idx="1055">
                  <c:v>15.590766498155245</c:v>
                </c:pt>
                <c:pt idx="1056">
                  <c:v>15.598153736901045</c:v>
                </c:pt>
                <c:pt idx="1057">
                  <c:v>15.605537478728504</c:v>
                </c:pt>
                <c:pt idx="1058">
                  <c:v>15.612917728598969</c:v>
                </c:pt>
                <c:pt idx="1059">
                  <c:v>15.62029449146206</c:v>
                </c:pt>
                <c:pt idx="1060">
                  <c:v>15.627667772255718</c:v>
                </c:pt>
                <c:pt idx="1061">
                  <c:v>15.635037575906235</c:v>
                </c:pt>
                <c:pt idx="1062">
                  <c:v>15.642403907328312</c:v>
                </c:pt>
                <c:pt idx="1063">
                  <c:v>15.64976677142506</c:v>
                </c:pt>
                <c:pt idx="1064">
                  <c:v>15.657126173088086</c:v>
                </c:pt>
                <c:pt idx="1065">
                  <c:v>15.664482117197492</c:v>
                </c:pt>
                <c:pt idx="1066">
                  <c:v>15.671834608621928</c:v>
                </c:pt>
                <c:pt idx="1067">
                  <c:v>15.679183652218633</c:v>
                </c:pt>
                <c:pt idx="1068">
                  <c:v>15.686529252833463</c:v>
                </c:pt>
                <c:pt idx="1069">
                  <c:v>15.693871415300944</c:v>
                </c:pt>
                <c:pt idx="1070">
                  <c:v>15.701210144444278</c:v>
                </c:pt>
                <c:pt idx="1071">
                  <c:v>15.708545445075428</c:v>
                </c:pt>
                <c:pt idx="1072">
                  <c:v>15.715877321995103</c:v>
                </c:pt>
                <c:pt idx="1073">
                  <c:v>15.72320577999283</c:v>
                </c:pt>
                <c:pt idx="1074">
                  <c:v>15.730530823846983</c:v>
                </c:pt>
                <c:pt idx="1075">
                  <c:v>15.737852458324801</c:v>
                </c:pt>
                <c:pt idx="1076">
                  <c:v>15.745170688182457</c:v>
                </c:pt>
                <c:pt idx="1077">
                  <c:v>15.752485518165059</c:v>
                </c:pt>
                <c:pt idx="1078">
                  <c:v>15.759796953006722</c:v>
                </c:pt>
                <c:pt idx="1079">
                  <c:v>15.767104997430568</c:v>
                </c:pt>
                <c:pt idx="1080">
                  <c:v>15.774409656148784</c:v>
                </c:pt>
                <c:pt idx="1081">
                  <c:v>15.781710933862652</c:v>
                </c:pt>
                <c:pt idx="1082">
                  <c:v>15.789008835262583</c:v>
                </c:pt>
                <c:pt idx="1083">
                  <c:v>15.796303365028159</c:v>
                </c:pt>
                <c:pt idx="1084">
                  <c:v>15.803594527828157</c:v>
                </c:pt>
                <c:pt idx="1085">
                  <c:v>15.810882328320579</c:v>
                </c:pt>
                <c:pt idx="1086">
                  <c:v>15.818166771152717</c:v>
                </c:pt>
                <c:pt idx="1087">
                  <c:v>15.825447860961154</c:v>
                </c:pt>
                <c:pt idx="1088">
                  <c:v>15.832725602371816</c:v>
                </c:pt>
                <c:pt idx="1089">
                  <c:v>15.84</c:v>
                </c:pt>
                <c:pt idx="1090">
                  <c:v>15.84727105845041</c:v>
                </c:pt>
                <c:pt idx="1091">
                  <c:v>15.854538782317194</c:v>
                </c:pt>
                <c:pt idx="1092">
                  <c:v>15.861803176183972</c:v>
                </c:pt>
                <c:pt idx="1093">
                  <c:v>15.869064244623878</c:v>
                </c:pt>
                <c:pt idx="1094">
                  <c:v>15.876321992199577</c:v>
                </c:pt>
                <c:pt idx="1095">
                  <c:v>15.883576423463325</c:v>
                </c:pt>
                <c:pt idx="1096">
                  <c:v>15.890827542956973</c:v>
                </c:pt>
                <c:pt idx="1097">
                  <c:v>15.898075355212027</c:v>
                </c:pt>
                <c:pt idx="1098">
                  <c:v>15.905319864749655</c:v>
                </c:pt>
                <c:pt idx="1099">
                  <c:v>15.912561076080745</c:v>
                </c:pt>
                <c:pt idx="1100">
                  <c:v>15.919798993705919</c:v>
                </c:pt>
                <c:pt idx="1101">
                  <c:v>15.927033622115573</c:v>
                </c:pt>
                <c:pt idx="1102">
                  <c:v>15.934264965789916</c:v>
                </c:pt>
                <c:pt idx="1103">
                  <c:v>15.941493029198988</c:v>
                </c:pt>
                <c:pt idx="1104">
                  <c:v>15.948717816802704</c:v>
                </c:pt>
                <c:pt idx="1105">
                  <c:v>15.955939333050875</c:v>
                </c:pt>
                <c:pt idx="1106">
                  <c:v>15.963157582383253</c:v>
                </c:pt>
                <c:pt idx="1107">
                  <c:v>15.970372569229559</c:v>
                </c:pt>
                <c:pt idx="1108">
                  <c:v>15.977584298009509</c:v>
                </c:pt>
                <c:pt idx="1109">
                  <c:v>15.984792773132844</c:v>
                </c:pt>
                <c:pt idx="1110">
                  <c:v>15.991997998999375</c:v>
                </c:pt>
                <c:pt idx="1111">
                  <c:v>15.999199979998998</c:v>
                </c:pt>
                <c:pt idx="1112">
                  <c:v>16.006398720511744</c:v>
                </c:pt>
                <c:pt idx="1113">
                  <c:v>16.013594224907784</c:v>
                </c:pt>
                <c:pt idx="1114">
                  <c:v>16.020786497547491</c:v>
                </c:pt>
                <c:pt idx="1115">
                  <c:v>16.027975542781441</c:v>
                </c:pt>
                <c:pt idx="1116">
                  <c:v>16.035161364950465</c:v>
                </c:pt>
                <c:pt idx="1117">
                  <c:v>16.042343968385666</c:v>
                </c:pt>
                <c:pt idx="1118">
                  <c:v>16.049523357408468</c:v>
                </c:pt>
                <c:pt idx="1119">
                  <c:v>16.056699536330619</c:v>
                </c:pt>
                <c:pt idx="1120">
                  <c:v>16.063872509454249</c:v>
                </c:pt>
                <c:pt idx="1121">
                  <c:v>16.071042281071879</c:v>
                </c:pt>
                <c:pt idx="1122">
                  <c:v>16.078208855466457</c:v>
                </c:pt>
                <c:pt idx="1123">
                  <c:v>16.085372236911397</c:v>
                </c:pt>
                <c:pt idx="1124">
                  <c:v>16.092532429670602</c:v>
                </c:pt>
                <c:pt idx="1125">
                  <c:v>16.099689437998485</c:v>
                </c:pt>
                <c:pt idx="1126">
                  <c:v>16.106843266140014</c:v>
                </c:pt>
                <c:pt idx="1127">
                  <c:v>16.113993918330738</c:v>
                </c:pt>
                <c:pt idx="1128">
                  <c:v>16.121141398796798</c:v>
                </c:pt>
                <c:pt idx="1129">
                  <c:v>16.128285711754984</c:v>
                </c:pt>
                <c:pt idx="1130">
                  <c:v>16.135426861412746</c:v>
                </c:pt>
                <c:pt idx="1131">
                  <c:v>16.142564851968228</c:v>
                </c:pt>
                <c:pt idx="1132">
                  <c:v>16.149699687610294</c:v>
                </c:pt>
                <c:pt idx="1133">
                  <c:v>16.15683137251856</c:v>
                </c:pt>
                <c:pt idx="1134">
                  <c:v>16.163959910863426</c:v>
                </c:pt>
                <c:pt idx="1135">
                  <c:v>16.171085306806095</c:v>
                </c:pt>
                <c:pt idx="1136">
                  <c:v>16.17820756449861</c:v>
                </c:pt>
                <c:pt idx="1137">
                  <c:v>16.185326688083872</c:v>
                </c:pt>
                <c:pt idx="1138">
                  <c:v>16.192442681695677</c:v>
                </c:pt>
                <c:pt idx="1139">
                  <c:v>16.199555549458758</c:v>
                </c:pt>
                <c:pt idx="1140">
                  <c:v>16.206665295488769</c:v>
                </c:pt>
                <c:pt idx="1141">
                  <c:v>16.213771923892352</c:v>
                </c:pt>
                <c:pt idx="1142">
                  <c:v>16.22087543876717</c:v>
                </c:pt>
                <c:pt idx="1143">
                  <c:v>16.227975844201886</c:v>
                </c:pt>
                <c:pt idx="1144">
                  <c:v>16.235073144276253</c:v>
                </c:pt>
                <c:pt idx="1145">
                  <c:v>16.242167343061084</c:v>
                </c:pt>
                <c:pt idx="1146">
                  <c:v>16.249258444618327</c:v>
                </c:pt>
                <c:pt idx="1147">
                  <c:v>16.256346453001054</c:v>
                </c:pt>
                <c:pt idx="1148">
                  <c:v>16.263431372253518</c:v>
                </c:pt>
                <c:pt idx="1149">
                  <c:v>16.27051320641116</c:v>
                </c:pt>
                <c:pt idx="1150">
                  <c:v>16.277591959500644</c:v>
                </c:pt>
                <c:pt idx="1151">
                  <c:v>16.284667635539876</c:v>
                </c:pt>
                <c:pt idx="1152">
                  <c:v>16.291740238538054</c:v>
                </c:pt>
                <c:pt idx="1153">
                  <c:v>16.298809772495659</c:v>
                </c:pt>
                <c:pt idx="1154">
                  <c:v>16.305876241404508</c:v>
                </c:pt>
                <c:pt idx="1155">
                  <c:v>16.31293964924777</c:v>
                </c:pt>
                <c:pt idx="1156">
                  <c:v>16.32</c:v>
                </c:pt>
                <c:pt idx="1157">
                  <c:v>16.327057297627153</c:v>
                </c:pt>
                <c:pt idx="1158">
                  <c:v>16.334111546086611</c:v>
                </c:pt>
                <c:pt idx="1159">
                  <c:v>16.341162749327232</c:v>
                </c:pt>
                <c:pt idx="1160">
                  <c:v>16.348210911289346</c:v>
                </c:pt>
                <c:pt idx="1161">
                  <c:v>16.355256035904787</c:v>
                </c:pt>
                <c:pt idx="1162">
                  <c:v>16.362298127096938</c:v>
                </c:pt>
                <c:pt idx="1163">
                  <c:v>16.369337188780737</c:v>
                </c:pt>
                <c:pt idx="1164">
                  <c:v>16.3763732248627</c:v>
                </c:pt>
                <c:pt idx="1165">
                  <c:v>16.383406239240969</c:v>
                </c:pt>
                <c:pt idx="1166">
                  <c:v>16.390436235805318</c:v>
                </c:pt>
                <c:pt idx="1167">
                  <c:v>16.397463218437174</c:v>
                </c:pt>
                <c:pt idx="1168">
                  <c:v>16.404487191009657</c:v>
                </c:pt>
                <c:pt idx="1169">
                  <c:v>16.411508157387608</c:v>
                </c:pt>
                <c:pt idx="1170">
                  <c:v>16.41852612142759</c:v>
                </c:pt>
                <c:pt idx="1171">
                  <c:v>16.425541086977926</c:v>
                </c:pt>
                <c:pt idx="1172">
                  <c:v>16.432553057878742</c:v>
                </c:pt>
                <c:pt idx="1173">
                  <c:v>16.439562037961959</c:v>
                </c:pt>
                <c:pt idx="1174">
                  <c:v>16.446568031051342</c:v>
                </c:pt>
                <c:pt idx="1175">
                  <c:v>16.453571040962505</c:v>
                </c:pt>
                <c:pt idx="1176">
                  <c:v>16.460571071502958</c:v>
                </c:pt>
                <c:pt idx="1177">
                  <c:v>16.467568126472106</c:v>
                </c:pt>
                <c:pt idx="1178">
                  <c:v>16.47456220966129</c:v>
                </c:pt>
                <c:pt idx="1179">
                  <c:v>16.48155332485382</c:v>
                </c:pt>
                <c:pt idx="1180">
                  <c:v>16.48854147582496</c:v>
                </c:pt>
                <c:pt idx="1181">
                  <c:v>16.495526666341998</c:v>
                </c:pt>
                <c:pt idx="1182">
                  <c:v>16.502508900164241</c:v>
                </c:pt>
                <c:pt idx="1183">
                  <c:v>16.509488181043046</c:v>
                </c:pt>
                <c:pt idx="1184">
                  <c:v>16.516464512721843</c:v>
                </c:pt>
                <c:pt idx="1185">
                  <c:v>16.523437898936166</c:v>
                </c:pt>
                <c:pt idx="1186">
                  <c:v>16.530408343413658</c:v>
                </c:pt>
                <c:pt idx="1187">
                  <c:v>16.537375849874127</c:v>
                </c:pt>
                <c:pt idx="1188">
                  <c:v>16.544340422029521</c:v>
                </c:pt>
                <c:pt idx="1189">
                  <c:v>16.551302063584</c:v>
                </c:pt>
                <c:pt idx="1190">
                  <c:v>16.558260778233926</c:v>
                </c:pt>
                <c:pt idx="1191">
                  <c:v>16.5652165696679</c:v>
                </c:pt>
                <c:pt idx="1192">
                  <c:v>16.572169441566786</c:v>
                </c:pt>
                <c:pt idx="1193">
                  <c:v>16.579119397603719</c:v>
                </c:pt>
                <c:pt idx="1194">
                  <c:v>16.586066441444157</c:v>
                </c:pt>
                <c:pt idx="1195">
                  <c:v>16.593010576745861</c:v>
                </c:pt>
                <c:pt idx="1196">
                  <c:v>16.599951807158959</c:v>
                </c:pt>
                <c:pt idx="1197">
                  <c:v>16.606890136325944</c:v>
                </c:pt>
                <c:pt idx="1198">
                  <c:v>16.613825567881708</c:v>
                </c:pt>
                <c:pt idx="1199">
                  <c:v>16.620758105453554</c:v>
                </c:pt>
                <c:pt idx="1200">
                  <c:v>16.627687752661224</c:v>
                </c:pt>
                <c:pt idx="1201">
                  <c:v>16.634614513116919</c:v>
                </c:pt>
                <c:pt idx="1202">
                  <c:v>16.634714513116919</c:v>
                </c:pt>
                <c:pt idx="1203">
                  <c:v>16.634814513116918</c:v>
                </c:pt>
                <c:pt idx="1204">
                  <c:v>16.634914513116918</c:v>
                </c:pt>
                <c:pt idx="1205">
                  <c:v>16.635014513116918</c:v>
                </c:pt>
                <c:pt idx="1206">
                  <c:v>16.635114513116918</c:v>
                </c:pt>
                <c:pt idx="1207">
                  <c:v>16.635214513116917</c:v>
                </c:pt>
                <c:pt idx="1208">
                  <c:v>16.635314513116917</c:v>
                </c:pt>
                <c:pt idx="1209">
                  <c:v>16.635414513116917</c:v>
                </c:pt>
                <c:pt idx="1210">
                  <c:v>16.635514513116917</c:v>
                </c:pt>
                <c:pt idx="1211">
                  <c:v>16.635614513116916</c:v>
                </c:pt>
                <c:pt idx="1212">
                  <c:v>16.635714513116916</c:v>
                </c:pt>
                <c:pt idx="1213">
                  <c:v>16.635814513116916</c:v>
                </c:pt>
                <c:pt idx="1214">
                  <c:v>16.635914513116916</c:v>
                </c:pt>
                <c:pt idx="1215">
                  <c:v>16.636014513116915</c:v>
                </c:pt>
                <c:pt idx="1216">
                  <c:v>16.636114513116915</c:v>
                </c:pt>
                <c:pt idx="1217">
                  <c:v>16.636214513116915</c:v>
                </c:pt>
                <c:pt idx="1218">
                  <c:v>16.636314513116915</c:v>
                </c:pt>
                <c:pt idx="1219">
                  <c:v>16.636414513116915</c:v>
                </c:pt>
                <c:pt idx="1220">
                  <c:v>16.636514513116914</c:v>
                </c:pt>
                <c:pt idx="1221">
                  <c:v>16.636614513116914</c:v>
                </c:pt>
                <c:pt idx="1222">
                  <c:v>16.636714513116914</c:v>
                </c:pt>
                <c:pt idx="1223">
                  <c:v>16.636814513116914</c:v>
                </c:pt>
                <c:pt idx="1224">
                  <c:v>16.636914513116913</c:v>
                </c:pt>
                <c:pt idx="1225">
                  <c:v>16.637014513116913</c:v>
                </c:pt>
                <c:pt idx="1226">
                  <c:v>16.637114513116913</c:v>
                </c:pt>
                <c:pt idx="1227">
                  <c:v>16.637214513116913</c:v>
                </c:pt>
                <c:pt idx="1228">
                  <c:v>16.637314513116912</c:v>
                </c:pt>
                <c:pt idx="1229">
                  <c:v>16.637414513116912</c:v>
                </c:pt>
                <c:pt idx="1230">
                  <c:v>16.637514513116912</c:v>
                </c:pt>
                <c:pt idx="1231">
                  <c:v>16.637614513116912</c:v>
                </c:pt>
                <c:pt idx="1232">
                  <c:v>16.637714513116912</c:v>
                </c:pt>
                <c:pt idx="1233">
                  <c:v>16.637814513116911</c:v>
                </c:pt>
                <c:pt idx="1234">
                  <c:v>16.637914513116911</c:v>
                </c:pt>
                <c:pt idx="1235">
                  <c:v>16.638014513116911</c:v>
                </c:pt>
                <c:pt idx="1236">
                  <c:v>16.638114513116911</c:v>
                </c:pt>
                <c:pt idx="1237">
                  <c:v>16.63821451311691</c:v>
                </c:pt>
                <c:pt idx="1238">
                  <c:v>16.63831451311691</c:v>
                </c:pt>
                <c:pt idx="1239">
                  <c:v>16.63841451311691</c:v>
                </c:pt>
                <c:pt idx="1240">
                  <c:v>16.63851451311691</c:v>
                </c:pt>
                <c:pt idx="1241">
                  <c:v>16.638614513116909</c:v>
                </c:pt>
                <c:pt idx="1242">
                  <c:v>16.638714513116909</c:v>
                </c:pt>
                <c:pt idx="1243">
                  <c:v>16.638814513116909</c:v>
                </c:pt>
                <c:pt idx="1244">
                  <c:v>16.638914513116909</c:v>
                </c:pt>
                <c:pt idx="1245">
                  <c:v>16.639014513116908</c:v>
                </c:pt>
                <c:pt idx="1246">
                  <c:v>16.639114513116908</c:v>
                </c:pt>
                <c:pt idx="1247">
                  <c:v>16.639214513116908</c:v>
                </c:pt>
                <c:pt idx="1248">
                  <c:v>16.639314513116908</c:v>
                </c:pt>
                <c:pt idx="1249">
                  <c:v>16.639414513116908</c:v>
                </c:pt>
                <c:pt idx="1250">
                  <c:v>16.639514513116907</c:v>
                </c:pt>
                <c:pt idx="1251">
                  <c:v>16.639614513116907</c:v>
                </c:pt>
                <c:pt idx="1252">
                  <c:v>16.639714513116907</c:v>
                </c:pt>
                <c:pt idx="1253">
                  <c:v>16.639814513116907</c:v>
                </c:pt>
                <c:pt idx="1254">
                  <c:v>16.639914513116906</c:v>
                </c:pt>
                <c:pt idx="1255">
                  <c:v>16.640014513116906</c:v>
                </c:pt>
                <c:pt idx="1256">
                  <c:v>16.640114513116906</c:v>
                </c:pt>
                <c:pt idx="1257">
                  <c:v>16.640214513116906</c:v>
                </c:pt>
                <c:pt idx="1258">
                  <c:v>16.640314513116905</c:v>
                </c:pt>
                <c:pt idx="1259">
                  <c:v>16.640414513116905</c:v>
                </c:pt>
                <c:pt idx="1260">
                  <c:v>16.640514513116905</c:v>
                </c:pt>
                <c:pt idx="1261">
                  <c:v>16.640614513116905</c:v>
                </c:pt>
                <c:pt idx="1262">
                  <c:v>16.640714513116905</c:v>
                </c:pt>
                <c:pt idx="1263">
                  <c:v>16.640814513116904</c:v>
                </c:pt>
                <c:pt idx="1264">
                  <c:v>16.640914513116904</c:v>
                </c:pt>
                <c:pt idx="1265">
                  <c:v>16.641014513116904</c:v>
                </c:pt>
                <c:pt idx="1266">
                  <c:v>16.641114513116904</c:v>
                </c:pt>
                <c:pt idx="1267">
                  <c:v>16.641214513116903</c:v>
                </c:pt>
                <c:pt idx="1268">
                  <c:v>16.641314513116903</c:v>
                </c:pt>
                <c:pt idx="1269">
                  <c:v>16.641414513116903</c:v>
                </c:pt>
                <c:pt idx="1270">
                  <c:v>16.641514513116903</c:v>
                </c:pt>
                <c:pt idx="1271">
                  <c:v>16.641614513116902</c:v>
                </c:pt>
                <c:pt idx="1272">
                  <c:v>16.641714513116902</c:v>
                </c:pt>
                <c:pt idx="1273">
                  <c:v>16.641814513116902</c:v>
                </c:pt>
                <c:pt idx="1274">
                  <c:v>16.641914513116902</c:v>
                </c:pt>
                <c:pt idx="1275">
                  <c:v>16.642014513116901</c:v>
                </c:pt>
                <c:pt idx="1276">
                  <c:v>16.642114513116901</c:v>
                </c:pt>
                <c:pt idx="1277">
                  <c:v>16.642214513116901</c:v>
                </c:pt>
                <c:pt idx="1278">
                  <c:v>16.642314513116901</c:v>
                </c:pt>
                <c:pt idx="1279">
                  <c:v>16.642414513116901</c:v>
                </c:pt>
                <c:pt idx="1280">
                  <c:v>16.6425145131169</c:v>
                </c:pt>
                <c:pt idx="1281">
                  <c:v>16.6426145131169</c:v>
                </c:pt>
                <c:pt idx="1282">
                  <c:v>16.6427145131169</c:v>
                </c:pt>
                <c:pt idx="1283">
                  <c:v>16.6428145131169</c:v>
                </c:pt>
                <c:pt idx="1284">
                  <c:v>16.642914513116899</c:v>
                </c:pt>
                <c:pt idx="1285">
                  <c:v>16.643014513116899</c:v>
                </c:pt>
                <c:pt idx="1286">
                  <c:v>16.643114513116899</c:v>
                </c:pt>
                <c:pt idx="1287">
                  <c:v>16.643214513116899</c:v>
                </c:pt>
                <c:pt idx="1288">
                  <c:v>16.643314513116898</c:v>
                </c:pt>
                <c:pt idx="1289">
                  <c:v>16.643414513116898</c:v>
                </c:pt>
                <c:pt idx="1290">
                  <c:v>16.643514513116898</c:v>
                </c:pt>
                <c:pt idx="1291">
                  <c:v>16.643614513116898</c:v>
                </c:pt>
                <c:pt idx="1292">
                  <c:v>16.643714513116898</c:v>
                </c:pt>
                <c:pt idx="1293">
                  <c:v>16.643814513116897</c:v>
                </c:pt>
                <c:pt idx="1294">
                  <c:v>16.643914513116897</c:v>
                </c:pt>
                <c:pt idx="1295">
                  <c:v>16.644014513116897</c:v>
                </c:pt>
                <c:pt idx="1296">
                  <c:v>16.644114513116897</c:v>
                </c:pt>
                <c:pt idx="1297">
                  <c:v>16.644214513116896</c:v>
                </c:pt>
                <c:pt idx="1298">
                  <c:v>16.644314513116896</c:v>
                </c:pt>
                <c:pt idx="1299">
                  <c:v>16.644414513116896</c:v>
                </c:pt>
                <c:pt idx="1300">
                  <c:v>16.644514513116896</c:v>
                </c:pt>
                <c:pt idx="1301">
                  <c:v>16.644614513116895</c:v>
                </c:pt>
                <c:pt idx="1302">
                  <c:v>16.644714513116895</c:v>
                </c:pt>
                <c:pt idx="1303">
                  <c:v>16.644814513116895</c:v>
                </c:pt>
                <c:pt idx="1304">
                  <c:v>16.644914513116895</c:v>
                </c:pt>
                <c:pt idx="1305">
                  <c:v>16.645014513116895</c:v>
                </c:pt>
                <c:pt idx="1306">
                  <c:v>16.645114513116894</c:v>
                </c:pt>
                <c:pt idx="1307">
                  <c:v>16.645214513116894</c:v>
                </c:pt>
                <c:pt idx="1308">
                  <c:v>16.645314513116894</c:v>
                </c:pt>
                <c:pt idx="1309">
                  <c:v>16.645414513116894</c:v>
                </c:pt>
                <c:pt idx="1310">
                  <c:v>16.645514513116893</c:v>
                </c:pt>
                <c:pt idx="1311">
                  <c:v>16.645614513116893</c:v>
                </c:pt>
                <c:pt idx="1312">
                  <c:v>16.645714513116893</c:v>
                </c:pt>
                <c:pt idx="1313">
                  <c:v>16.645814513116893</c:v>
                </c:pt>
                <c:pt idx="1314">
                  <c:v>16.645914513116892</c:v>
                </c:pt>
                <c:pt idx="1315">
                  <c:v>16.646014513116892</c:v>
                </c:pt>
                <c:pt idx="1316">
                  <c:v>16.646114513116892</c:v>
                </c:pt>
                <c:pt idx="1317">
                  <c:v>16.646214513116892</c:v>
                </c:pt>
                <c:pt idx="1318">
                  <c:v>16.646314513116891</c:v>
                </c:pt>
                <c:pt idx="1319">
                  <c:v>16.646414513116891</c:v>
                </c:pt>
                <c:pt idx="1320">
                  <c:v>16.646514513116891</c:v>
                </c:pt>
                <c:pt idx="1321">
                  <c:v>16.646614513116891</c:v>
                </c:pt>
                <c:pt idx="1322">
                  <c:v>16.646714513116891</c:v>
                </c:pt>
                <c:pt idx="1323">
                  <c:v>16.64681451311689</c:v>
                </c:pt>
                <c:pt idx="1324">
                  <c:v>16.64691451311689</c:v>
                </c:pt>
                <c:pt idx="1325">
                  <c:v>16.64701451311689</c:v>
                </c:pt>
                <c:pt idx="1326">
                  <c:v>16.64711451311689</c:v>
                </c:pt>
                <c:pt idx="1327">
                  <c:v>16.647214513116889</c:v>
                </c:pt>
                <c:pt idx="1328">
                  <c:v>16.647314513116889</c:v>
                </c:pt>
                <c:pt idx="1329">
                  <c:v>16.647414513116889</c:v>
                </c:pt>
                <c:pt idx="1330">
                  <c:v>16.647514513116889</c:v>
                </c:pt>
                <c:pt idx="1331">
                  <c:v>16.647614513116888</c:v>
                </c:pt>
                <c:pt idx="1332">
                  <c:v>16.647714513116888</c:v>
                </c:pt>
                <c:pt idx="1333">
                  <c:v>16.647814513116888</c:v>
                </c:pt>
                <c:pt idx="1334">
                  <c:v>16.647914513116888</c:v>
                </c:pt>
                <c:pt idx="1335">
                  <c:v>16.648014513116888</c:v>
                </c:pt>
                <c:pt idx="1336">
                  <c:v>16.648114513116887</c:v>
                </c:pt>
                <c:pt idx="1337">
                  <c:v>16.648214513116887</c:v>
                </c:pt>
                <c:pt idx="1338">
                  <c:v>16.648314513116887</c:v>
                </c:pt>
                <c:pt idx="1339">
                  <c:v>16.648414513116887</c:v>
                </c:pt>
                <c:pt idx="1340">
                  <c:v>16.648514513116886</c:v>
                </c:pt>
                <c:pt idx="1341">
                  <c:v>16.648614513116886</c:v>
                </c:pt>
                <c:pt idx="1342">
                  <c:v>16.648714513116886</c:v>
                </c:pt>
                <c:pt idx="1343">
                  <c:v>16.648814513116886</c:v>
                </c:pt>
                <c:pt idx="1344">
                  <c:v>16.648914513116885</c:v>
                </c:pt>
                <c:pt idx="1345">
                  <c:v>16.649014513116885</c:v>
                </c:pt>
                <c:pt idx="1346">
                  <c:v>16.649114513116885</c:v>
                </c:pt>
                <c:pt idx="1347">
                  <c:v>16.649214513116885</c:v>
                </c:pt>
                <c:pt idx="1348">
                  <c:v>16.649314513116884</c:v>
                </c:pt>
                <c:pt idx="1349">
                  <c:v>16.649414513116884</c:v>
                </c:pt>
                <c:pt idx="1350">
                  <c:v>16.649514513116884</c:v>
                </c:pt>
                <c:pt idx="1351">
                  <c:v>16.649614513116884</c:v>
                </c:pt>
                <c:pt idx="1352">
                  <c:v>16.649714513116884</c:v>
                </c:pt>
                <c:pt idx="1353">
                  <c:v>16.649814513116883</c:v>
                </c:pt>
                <c:pt idx="1354">
                  <c:v>16.649914513116883</c:v>
                </c:pt>
                <c:pt idx="1355">
                  <c:v>16.650014513116883</c:v>
                </c:pt>
                <c:pt idx="1356">
                  <c:v>16.650114513116883</c:v>
                </c:pt>
                <c:pt idx="1357">
                  <c:v>16.650214513116882</c:v>
                </c:pt>
                <c:pt idx="1358">
                  <c:v>16.650314513116882</c:v>
                </c:pt>
                <c:pt idx="1359">
                  <c:v>16.650414513116882</c:v>
                </c:pt>
                <c:pt idx="1360">
                  <c:v>16.650514513116882</c:v>
                </c:pt>
                <c:pt idx="1361">
                  <c:v>16.650614513116881</c:v>
                </c:pt>
                <c:pt idx="1362">
                  <c:v>16.650714513116881</c:v>
                </c:pt>
                <c:pt idx="1363">
                  <c:v>16.650814513116881</c:v>
                </c:pt>
                <c:pt idx="1364">
                  <c:v>16.650914513116881</c:v>
                </c:pt>
                <c:pt idx="1365">
                  <c:v>16.651014513116881</c:v>
                </c:pt>
                <c:pt idx="1366">
                  <c:v>16.65111451311688</c:v>
                </c:pt>
                <c:pt idx="1367">
                  <c:v>16.65121451311688</c:v>
                </c:pt>
                <c:pt idx="1368">
                  <c:v>16.65131451311688</c:v>
                </c:pt>
                <c:pt idx="1369">
                  <c:v>16.65141451311688</c:v>
                </c:pt>
                <c:pt idx="1370">
                  <c:v>16.651514513116879</c:v>
                </c:pt>
                <c:pt idx="1371">
                  <c:v>16.651614513116879</c:v>
                </c:pt>
                <c:pt idx="1372">
                  <c:v>16.651714513116879</c:v>
                </c:pt>
                <c:pt idx="1373">
                  <c:v>16.651814513116879</c:v>
                </c:pt>
                <c:pt idx="1374">
                  <c:v>16.651914513116878</c:v>
                </c:pt>
                <c:pt idx="1375">
                  <c:v>16.652014513116878</c:v>
                </c:pt>
                <c:pt idx="1376">
                  <c:v>16.652114513116878</c:v>
                </c:pt>
                <c:pt idx="1377">
                  <c:v>16.652214513116878</c:v>
                </c:pt>
                <c:pt idx="1378">
                  <c:v>16.652314513116877</c:v>
                </c:pt>
                <c:pt idx="1379">
                  <c:v>16.652414513116877</c:v>
                </c:pt>
                <c:pt idx="1380">
                  <c:v>16.652514513116877</c:v>
                </c:pt>
                <c:pt idx="1381">
                  <c:v>16.652614513116877</c:v>
                </c:pt>
                <c:pt idx="1382">
                  <c:v>16.652714513116877</c:v>
                </c:pt>
                <c:pt idx="1383">
                  <c:v>16.652814513116876</c:v>
                </c:pt>
                <c:pt idx="1384">
                  <c:v>16.652914513116876</c:v>
                </c:pt>
                <c:pt idx="1385">
                  <c:v>16.653014513116876</c:v>
                </c:pt>
                <c:pt idx="1386">
                  <c:v>16.653114513116876</c:v>
                </c:pt>
                <c:pt idx="1387">
                  <c:v>16.653214513116875</c:v>
                </c:pt>
                <c:pt idx="1388">
                  <c:v>16.653314513116875</c:v>
                </c:pt>
                <c:pt idx="1389">
                  <c:v>16.653414513116875</c:v>
                </c:pt>
                <c:pt idx="1390">
                  <c:v>16.653514513116875</c:v>
                </c:pt>
                <c:pt idx="1391">
                  <c:v>16.653614513116874</c:v>
                </c:pt>
                <c:pt idx="1392">
                  <c:v>16.653714513116874</c:v>
                </c:pt>
                <c:pt idx="1393">
                  <c:v>16.653814513116874</c:v>
                </c:pt>
                <c:pt idx="1394">
                  <c:v>16.653914513116874</c:v>
                </c:pt>
                <c:pt idx="1395">
                  <c:v>16.654014513116874</c:v>
                </c:pt>
                <c:pt idx="1396">
                  <c:v>16.654114513116873</c:v>
                </c:pt>
                <c:pt idx="1397">
                  <c:v>16.654214513116873</c:v>
                </c:pt>
                <c:pt idx="1398">
                  <c:v>16.654314513116873</c:v>
                </c:pt>
                <c:pt idx="1399">
                  <c:v>16.654414513116873</c:v>
                </c:pt>
                <c:pt idx="1400">
                  <c:v>16.654514513116872</c:v>
                </c:pt>
                <c:pt idx="1401">
                  <c:v>16.654614513116872</c:v>
                </c:pt>
                <c:pt idx="1402">
                  <c:v>16.654714513116872</c:v>
                </c:pt>
                <c:pt idx="1403">
                  <c:v>16.654814513116872</c:v>
                </c:pt>
                <c:pt idx="1404">
                  <c:v>16.654914513116871</c:v>
                </c:pt>
                <c:pt idx="1405">
                  <c:v>16.655014513116871</c:v>
                </c:pt>
                <c:pt idx="1406">
                  <c:v>16.655114513116871</c:v>
                </c:pt>
                <c:pt idx="1407">
                  <c:v>16.655214513116871</c:v>
                </c:pt>
                <c:pt idx="1408">
                  <c:v>16.655314513116871</c:v>
                </c:pt>
                <c:pt idx="1409">
                  <c:v>16.65541451311687</c:v>
                </c:pt>
                <c:pt idx="1410">
                  <c:v>16.65551451311687</c:v>
                </c:pt>
                <c:pt idx="1411">
                  <c:v>16.65561451311687</c:v>
                </c:pt>
                <c:pt idx="1412">
                  <c:v>16.65571451311687</c:v>
                </c:pt>
                <c:pt idx="1413">
                  <c:v>16.655814513116869</c:v>
                </c:pt>
                <c:pt idx="1414">
                  <c:v>16.655914513116869</c:v>
                </c:pt>
                <c:pt idx="1415">
                  <c:v>16.656014513116869</c:v>
                </c:pt>
                <c:pt idx="1416">
                  <c:v>16.656114513116869</c:v>
                </c:pt>
                <c:pt idx="1417">
                  <c:v>16.656214513116868</c:v>
                </c:pt>
                <c:pt idx="1418">
                  <c:v>16.656314513116868</c:v>
                </c:pt>
                <c:pt idx="1419">
                  <c:v>16.656414513116868</c:v>
                </c:pt>
                <c:pt idx="1420">
                  <c:v>16.656514513116868</c:v>
                </c:pt>
                <c:pt idx="1421">
                  <c:v>16.656614513116867</c:v>
                </c:pt>
                <c:pt idx="1422">
                  <c:v>16.656714513116867</c:v>
                </c:pt>
                <c:pt idx="1423">
                  <c:v>16.656814513116867</c:v>
                </c:pt>
                <c:pt idx="1424">
                  <c:v>16.656914513116867</c:v>
                </c:pt>
                <c:pt idx="1425">
                  <c:v>16.657014513116867</c:v>
                </c:pt>
                <c:pt idx="1426">
                  <c:v>16.657114513116866</c:v>
                </c:pt>
                <c:pt idx="1427">
                  <c:v>16.657214513116866</c:v>
                </c:pt>
                <c:pt idx="1428">
                  <c:v>16.657314513116866</c:v>
                </c:pt>
                <c:pt idx="1429">
                  <c:v>16.657414513116866</c:v>
                </c:pt>
                <c:pt idx="1430">
                  <c:v>16.657514513116865</c:v>
                </c:pt>
                <c:pt idx="1431">
                  <c:v>16.657614513116865</c:v>
                </c:pt>
                <c:pt idx="1432">
                  <c:v>16.657714513116865</c:v>
                </c:pt>
                <c:pt idx="1433">
                  <c:v>16.657814513116865</c:v>
                </c:pt>
                <c:pt idx="1434">
                  <c:v>16.657914513116864</c:v>
                </c:pt>
                <c:pt idx="1435">
                  <c:v>16.658014513116864</c:v>
                </c:pt>
                <c:pt idx="1436">
                  <c:v>16.658114513116864</c:v>
                </c:pt>
                <c:pt idx="1437">
                  <c:v>16.658214513116864</c:v>
                </c:pt>
                <c:pt idx="1438">
                  <c:v>16.658314513116864</c:v>
                </c:pt>
                <c:pt idx="1439">
                  <c:v>16.658414513116863</c:v>
                </c:pt>
                <c:pt idx="1440">
                  <c:v>16.658514513116863</c:v>
                </c:pt>
                <c:pt idx="1441">
                  <c:v>16.658614513116863</c:v>
                </c:pt>
                <c:pt idx="1442">
                  <c:v>16.658714513116863</c:v>
                </c:pt>
                <c:pt idx="1443">
                  <c:v>16.658814513116862</c:v>
                </c:pt>
                <c:pt idx="1444">
                  <c:v>16.658914513116862</c:v>
                </c:pt>
                <c:pt idx="1445">
                  <c:v>16.659014513116862</c:v>
                </c:pt>
                <c:pt idx="1446">
                  <c:v>16.659114513116862</c:v>
                </c:pt>
                <c:pt idx="1447">
                  <c:v>16.659214513116861</c:v>
                </c:pt>
                <c:pt idx="1448">
                  <c:v>16.659314513116861</c:v>
                </c:pt>
                <c:pt idx="1449">
                  <c:v>16.659414513116861</c:v>
                </c:pt>
                <c:pt idx="1450">
                  <c:v>16.659514513116861</c:v>
                </c:pt>
                <c:pt idx="1451">
                  <c:v>16.65961451311686</c:v>
                </c:pt>
                <c:pt idx="1452">
                  <c:v>16.65971451311686</c:v>
                </c:pt>
                <c:pt idx="1453">
                  <c:v>16.65981451311686</c:v>
                </c:pt>
                <c:pt idx="1454">
                  <c:v>16.65991451311686</c:v>
                </c:pt>
                <c:pt idx="1455">
                  <c:v>16.66001451311686</c:v>
                </c:pt>
                <c:pt idx="1456">
                  <c:v>16.660114513116859</c:v>
                </c:pt>
                <c:pt idx="1457">
                  <c:v>16.660214513116859</c:v>
                </c:pt>
                <c:pt idx="1458">
                  <c:v>16.660314513116859</c:v>
                </c:pt>
                <c:pt idx="1459">
                  <c:v>16.660414513116859</c:v>
                </c:pt>
                <c:pt idx="1460">
                  <c:v>16.660514513116858</c:v>
                </c:pt>
                <c:pt idx="1461">
                  <c:v>16.660614513116858</c:v>
                </c:pt>
                <c:pt idx="1462">
                  <c:v>16.660714513116858</c:v>
                </c:pt>
                <c:pt idx="1463">
                  <c:v>16.660814513116858</c:v>
                </c:pt>
                <c:pt idx="1464">
                  <c:v>16.660914513116857</c:v>
                </c:pt>
                <c:pt idx="1465">
                  <c:v>16.661014513116857</c:v>
                </c:pt>
                <c:pt idx="1466">
                  <c:v>16.661114513116857</c:v>
                </c:pt>
                <c:pt idx="1467">
                  <c:v>16.661214513116857</c:v>
                </c:pt>
                <c:pt idx="1468">
                  <c:v>16.661314513116857</c:v>
                </c:pt>
                <c:pt idx="1469">
                  <c:v>16.661414513116856</c:v>
                </c:pt>
                <c:pt idx="1470">
                  <c:v>16.661514513116856</c:v>
                </c:pt>
                <c:pt idx="1471">
                  <c:v>16.661614513116856</c:v>
                </c:pt>
                <c:pt idx="1472">
                  <c:v>16.661714513116856</c:v>
                </c:pt>
                <c:pt idx="1473">
                  <c:v>16.661814513116855</c:v>
                </c:pt>
                <c:pt idx="1474">
                  <c:v>16.661914513116855</c:v>
                </c:pt>
                <c:pt idx="1475">
                  <c:v>16.662014513116855</c:v>
                </c:pt>
                <c:pt idx="1476">
                  <c:v>16.662114513116855</c:v>
                </c:pt>
                <c:pt idx="1477">
                  <c:v>16.662214513116854</c:v>
                </c:pt>
                <c:pt idx="1478">
                  <c:v>16.662314513116854</c:v>
                </c:pt>
                <c:pt idx="1479">
                  <c:v>16.662414513116854</c:v>
                </c:pt>
                <c:pt idx="1480">
                  <c:v>16.662514513116854</c:v>
                </c:pt>
                <c:pt idx="1481">
                  <c:v>16.662614513116853</c:v>
                </c:pt>
                <c:pt idx="1482">
                  <c:v>16.662714513116853</c:v>
                </c:pt>
                <c:pt idx="1483">
                  <c:v>16.662814513116853</c:v>
                </c:pt>
                <c:pt idx="1484">
                  <c:v>16.662914513116853</c:v>
                </c:pt>
                <c:pt idx="1485">
                  <c:v>16.663014513116853</c:v>
                </c:pt>
                <c:pt idx="1486">
                  <c:v>16.663114513116852</c:v>
                </c:pt>
                <c:pt idx="1487">
                  <c:v>16.663214513116852</c:v>
                </c:pt>
                <c:pt idx="1488">
                  <c:v>16.663314513116852</c:v>
                </c:pt>
                <c:pt idx="1489">
                  <c:v>16.663414513116852</c:v>
                </c:pt>
                <c:pt idx="1490">
                  <c:v>16.663514513116851</c:v>
                </c:pt>
                <c:pt idx="1491">
                  <c:v>16.663614513116851</c:v>
                </c:pt>
                <c:pt idx="1492">
                  <c:v>16.663714513116851</c:v>
                </c:pt>
                <c:pt idx="1493">
                  <c:v>16.663814513116851</c:v>
                </c:pt>
                <c:pt idx="1494">
                  <c:v>16.66391451311685</c:v>
                </c:pt>
                <c:pt idx="1495">
                  <c:v>16.66401451311685</c:v>
                </c:pt>
                <c:pt idx="1496">
                  <c:v>16.66411451311685</c:v>
                </c:pt>
                <c:pt idx="1497">
                  <c:v>16.66421451311685</c:v>
                </c:pt>
                <c:pt idx="1498">
                  <c:v>16.66431451311685</c:v>
                </c:pt>
                <c:pt idx="1499">
                  <c:v>16.664414513116849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Affiliates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Sheet1!$D$2:$D$1501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0.8</c:v>
                </c:pt>
                <c:pt idx="2">
                  <c:v>1.1313708498984762</c:v>
                </c:pt>
                <c:pt idx="3">
                  <c:v>1.3856406460551018</c:v>
                </c:pt>
                <c:pt idx="4">
                  <c:v>1.6</c:v>
                </c:pt>
                <c:pt idx="5">
                  <c:v>1.7888543819998319</c:v>
                </c:pt>
                <c:pt idx="6">
                  <c:v>1.9595917942265424</c:v>
                </c:pt>
                <c:pt idx="7">
                  <c:v>2.1166010488516727</c:v>
                </c:pt>
                <c:pt idx="8">
                  <c:v>2.2627416997969525</c:v>
                </c:pt>
                <c:pt idx="9">
                  <c:v>2.4000000000000004</c:v>
                </c:pt>
                <c:pt idx="10">
                  <c:v>2.529822128134704</c:v>
                </c:pt>
                <c:pt idx="11">
                  <c:v>2.6532998322843202</c:v>
                </c:pt>
                <c:pt idx="12">
                  <c:v>2.7712812921102037</c:v>
                </c:pt>
                <c:pt idx="13">
                  <c:v>2.8844410203711917</c:v>
                </c:pt>
                <c:pt idx="14">
                  <c:v>2.9933259094191533</c:v>
                </c:pt>
                <c:pt idx="15">
                  <c:v>3.0983866769659336</c:v>
                </c:pt>
                <c:pt idx="16">
                  <c:v>3.2</c:v>
                </c:pt>
                <c:pt idx="17">
                  <c:v>3.2984845004941286</c:v>
                </c:pt>
                <c:pt idx="18">
                  <c:v>3.3941125496954281</c:v>
                </c:pt>
                <c:pt idx="19">
                  <c:v>3.4871191548325395</c:v>
                </c:pt>
                <c:pt idx="20">
                  <c:v>3.5777087639996639</c:v>
                </c:pt>
                <c:pt idx="21">
                  <c:v>3.666060555964672</c:v>
                </c:pt>
                <c:pt idx="22">
                  <c:v>3.7523326078587438</c:v>
                </c:pt>
                <c:pt idx="23">
                  <c:v>3.8366652186501753</c:v>
                </c:pt>
                <c:pt idx="24">
                  <c:v>3.9191835884530848</c:v>
                </c:pt>
                <c:pt idx="25">
                  <c:v>4</c:v>
                </c:pt>
                <c:pt idx="26">
                  <c:v>4.0792156108742281</c:v>
                </c:pt>
                <c:pt idx="27">
                  <c:v>4.156921938165306</c:v>
                </c:pt>
                <c:pt idx="28">
                  <c:v>4.2332020977033453</c:v>
                </c:pt>
                <c:pt idx="29">
                  <c:v>4.308131845707603</c:v>
                </c:pt>
                <c:pt idx="30">
                  <c:v>4.3817804600413295</c:v>
                </c:pt>
                <c:pt idx="31">
                  <c:v>4.4542114902640177</c:v>
                </c:pt>
                <c:pt idx="32">
                  <c:v>4.525483399593905</c:v>
                </c:pt>
                <c:pt idx="33">
                  <c:v>4.5956501172304227</c:v>
                </c:pt>
                <c:pt idx="34">
                  <c:v>4.6647615158762408</c:v>
                </c:pt>
                <c:pt idx="35">
                  <c:v>4.7328638264796927</c:v>
                </c:pt>
                <c:pt idx="36">
                  <c:v>4.8000000000000007</c:v>
                </c:pt>
                <c:pt idx="37">
                  <c:v>4.8662100242385762</c:v>
                </c:pt>
                <c:pt idx="38">
                  <c:v>4.9315312023751812</c:v>
                </c:pt>
                <c:pt idx="39">
                  <c:v>4.9959983987187186</c:v>
                </c:pt>
                <c:pt idx="40">
                  <c:v>5.0596442562694079</c:v>
                </c:pt>
                <c:pt idx="41">
                  <c:v>5.1224993899462792</c:v>
                </c:pt>
                <c:pt idx="42">
                  <c:v>5.1845925587262887</c:v>
                </c:pt>
                <c:pt idx="43">
                  <c:v>5.2459508194416005</c:v>
                </c:pt>
                <c:pt idx="44">
                  <c:v>5.3065996645686404</c:v>
                </c:pt>
                <c:pt idx="45">
                  <c:v>5.3665631459994962</c:v>
                </c:pt>
                <c:pt idx="46">
                  <c:v>5.4258639865002145</c:v>
                </c:pt>
                <c:pt idx="47">
                  <c:v>5.4845236803208355</c:v>
                </c:pt>
                <c:pt idx="48">
                  <c:v>5.5425625842204074</c:v>
                </c:pt>
                <c:pt idx="49">
                  <c:v>5.6000000000000005</c:v>
                </c:pt>
                <c:pt idx="50">
                  <c:v>5.6568542494923806</c:v>
                </c:pt>
                <c:pt idx="51">
                  <c:v>5.7131427428342807</c:v>
                </c:pt>
                <c:pt idx="52">
                  <c:v>5.7688820407423833</c:v>
                </c:pt>
                <c:pt idx="53">
                  <c:v>5.8240879114244146</c:v>
                </c:pt>
                <c:pt idx="54">
                  <c:v>5.8787753826796276</c:v>
                </c:pt>
                <c:pt idx="55">
                  <c:v>5.9329587896765306</c:v>
                </c:pt>
                <c:pt idx="56">
                  <c:v>5.9866518188383067</c:v>
                </c:pt>
                <c:pt idx="57">
                  <c:v>6.0398675482166002</c:v>
                </c:pt>
                <c:pt idx="58">
                  <c:v>6.0926184846911271</c:v>
                </c:pt>
                <c:pt idx="59">
                  <c:v>6.1449165982948868</c:v>
                </c:pt>
                <c:pt idx="60">
                  <c:v>6.1967733539318672</c:v>
                </c:pt>
                <c:pt idx="61">
                  <c:v>6.2481997407253234</c:v>
                </c:pt>
                <c:pt idx="62">
                  <c:v>6.2992062992094491</c:v>
                </c:pt>
                <c:pt idx="63">
                  <c:v>6.3498031465550184</c:v>
                </c:pt>
                <c:pt idx="64">
                  <c:v>6.4</c:v>
                </c:pt>
                <c:pt idx="65">
                  <c:v>6.4498061986388393</c:v>
                </c:pt>
                <c:pt idx="66">
                  <c:v>6.4992307237087692</c:v>
                </c:pt>
                <c:pt idx="67">
                  <c:v>6.5482822174979605</c:v>
                </c:pt>
                <c:pt idx="68">
                  <c:v>6.5969690009882571</c:v>
                </c:pt>
                <c:pt idx="69">
                  <c:v>6.6452990903344604</c:v>
                </c:pt>
                <c:pt idx="70">
                  <c:v>6.6932802122726045</c:v>
                </c:pt>
                <c:pt idx="71">
                  <c:v>6.7409198185410872</c:v>
                </c:pt>
                <c:pt idx="72">
                  <c:v>6.7882250993908562</c:v>
                </c:pt>
                <c:pt idx="73">
                  <c:v>6.8352029962540248</c:v>
                </c:pt>
                <c:pt idx="74">
                  <c:v>6.8818602136341021</c:v>
                </c:pt>
                <c:pt idx="75">
                  <c:v>6.9282032302755105</c:v>
                </c:pt>
                <c:pt idx="76">
                  <c:v>6.9742383096650791</c:v>
                </c:pt>
                <c:pt idx="77">
                  <c:v>7.0199715099136988</c:v>
                </c:pt>
                <c:pt idx="78">
                  <c:v>7.0654086930622784</c:v>
                </c:pt>
                <c:pt idx="79">
                  <c:v>7.1105555338524713</c:v>
                </c:pt>
                <c:pt idx="80">
                  <c:v>7.1554175279993277</c:v>
                </c:pt>
                <c:pt idx="81">
                  <c:v>7.2</c:v>
                </c:pt>
                <c:pt idx="82">
                  <c:v>7.2443081105099338</c:v>
                </c:pt>
                <c:pt idx="83">
                  <c:v>7.2883468633154394</c:v>
                </c:pt>
                <c:pt idx="84">
                  <c:v>7.3321211119293439</c:v>
                </c:pt>
                <c:pt idx="85">
                  <c:v>7.37563556583431</c:v>
                </c:pt>
                <c:pt idx="86">
                  <c:v>7.4188947963965637</c:v>
                </c:pt>
                <c:pt idx="87">
                  <c:v>7.4619032424710525</c:v>
                </c:pt>
                <c:pt idx="88">
                  <c:v>7.5046652157174876</c:v>
                </c:pt>
                <c:pt idx="89">
                  <c:v>7.5471849056452829</c:v>
                </c:pt>
                <c:pt idx="90">
                  <c:v>7.589466384404111</c:v>
                </c:pt>
                <c:pt idx="91">
                  <c:v>7.6315136113355653</c:v>
                </c:pt>
                <c:pt idx="92">
                  <c:v>7.6733304373003506</c:v>
                </c:pt>
                <c:pt idx="93">
                  <c:v>7.7149206087943645</c:v>
                </c:pt>
                <c:pt idx="94">
                  <c:v>7.7562877718661269</c:v>
                </c:pt>
                <c:pt idx="95">
                  <c:v>7.7974354758471707</c:v>
                </c:pt>
                <c:pt idx="96">
                  <c:v>7.8383671769061696</c:v>
                </c:pt>
                <c:pt idx="97">
                  <c:v>7.8790862414368839</c:v>
                </c:pt>
                <c:pt idx="98">
                  <c:v>7.9195959492893326</c:v>
                </c:pt>
                <c:pt idx="99">
                  <c:v>7.9598994968529597</c:v>
                </c:pt>
                <c:pt idx="100">
                  <c:v>8</c:v>
                </c:pt>
                <c:pt idx="101">
                  <c:v>8.0399004968967116</c:v>
                </c:pt>
                <c:pt idx="102">
                  <c:v>8.0796039506896626</c:v>
                </c:pt>
                <c:pt idx="103">
                  <c:v>8.1191132520737757</c:v>
                </c:pt>
                <c:pt idx="104">
                  <c:v>8.1584312217484563</c:v>
                </c:pt>
                <c:pt idx="105">
                  <c:v>8.1975606127676794</c:v>
                </c:pt>
                <c:pt idx="106">
                  <c:v>8.2365041127896017</c:v>
                </c:pt>
                <c:pt idx="107">
                  <c:v>8.2752643462308821</c:v>
                </c:pt>
                <c:pt idx="108">
                  <c:v>8.3138438763306119</c:v>
                </c:pt>
                <c:pt idx="109">
                  <c:v>8.3522452071284405</c:v>
                </c:pt>
                <c:pt idx="110">
                  <c:v>8.390470785361213</c:v>
                </c:pt>
                <c:pt idx="111">
                  <c:v>8.4285230022821906</c:v>
                </c:pt>
                <c:pt idx="112">
                  <c:v>8.4664041954066906</c:v>
                </c:pt>
                <c:pt idx="113">
                  <c:v>8.5041166501877203</c:v>
                </c:pt>
                <c:pt idx="114">
                  <c:v>8.541662601625049</c:v>
                </c:pt>
                <c:pt idx="115">
                  <c:v>8.5790442358108869</c:v>
                </c:pt>
                <c:pt idx="116">
                  <c:v>8.616263691415206</c:v>
                </c:pt>
                <c:pt idx="117">
                  <c:v>8.653323061113575</c:v>
                </c:pt>
                <c:pt idx="118">
                  <c:v>8.6902243929601735</c:v>
                </c:pt>
                <c:pt idx="119">
                  <c:v>8.7269696917085717</c:v>
                </c:pt>
                <c:pt idx="120">
                  <c:v>8.763560920082659</c:v>
                </c:pt>
                <c:pt idx="121">
                  <c:v>8.8000000000000007</c:v>
                </c:pt>
                <c:pt idx="122">
                  <c:v>8.8362888137498086</c:v>
                </c:pt>
                <c:pt idx="123">
                  <c:v>8.8724292051275349</c:v>
                </c:pt>
                <c:pt idx="124">
                  <c:v>8.9084229805280355</c:v>
                </c:pt>
                <c:pt idx="125">
                  <c:v>8.9442719099991592</c:v>
                </c:pt>
                <c:pt idx="126">
                  <c:v>8.9799777282574595</c:v>
                </c:pt>
                <c:pt idx="127">
                  <c:v>9.0155421356677152</c:v>
                </c:pt>
                <c:pt idx="128">
                  <c:v>9.05096679918781</c:v>
                </c:pt>
                <c:pt idx="129">
                  <c:v>9.0862533532804388</c:v>
                </c:pt>
                <c:pt idx="130">
                  <c:v>9.1214034007931044</c:v>
                </c:pt>
                <c:pt idx="131">
                  <c:v>9.1564185138076777</c:v>
                </c:pt>
                <c:pt idx="132">
                  <c:v>9.1913002344608454</c:v>
                </c:pt>
                <c:pt idx="133">
                  <c:v>9.2260500757366373</c:v>
                </c:pt>
                <c:pt idx="134">
                  <c:v>9.2606695222321811</c:v>
                </c:pt>
                <c:pt idx="135">
                  <c:v>9.2951600308978009</c:v>
                </c:pt>
                <c:pt idx="136">
                  <c:v>9.3295230317524815</c:v>
                </c:pt>
                <c:pt idx="137">
                  <c:v>9.3637599285757016</c:v>
                </c:pt>
                <c:pt idx="138">
                  <c:v>9.3978720995765848</c:v>
                </c:pt>
                <c:pt idx="139">
                  <c:v>9.4318608980412773</c:v>
                </c:pt>
                <c:pt idx="140">
                  <c:v>9.4657276529593855</c:v>
                </c:pt>
                <c:pt idx="141">
                  <c:v>9.4994736696303335</c:v>
                </c:pt>
                <c:pt idx="142">
                  <c:v>9.5331002302503887</c:v>
                </c:pt>
                <c:pt idx="143">
                  <c:v>9.566608594481119</c:v>
                </c:pt>
                <c:pt idx="144">
                  <c:v>9.6000000000000014</c:v>
                </c:pt>
                <c:pt idx="145">
                  <c:v>9.633275663033837</c:v>
                </c:pt>
                <c:pt idx="146">
                  <c:v>9.6664367788756582</c:v>
                </c:pt>
                <c:pt idx="147">
                  <c:v>9.6994845223857133</c:v>
                </c:pt>
                <c:pt idx="148">
                  <c:v>9.7324200484771524</c:v>
                </c:pt>
                <c:pt idx="149">
                  <c:v>9.7652444925869624</c:v>
                </c:pt>
                <c:pt idx="150">
                  <c:v>9.7979589711327133</c:v>
                </c:pt>
                <c:pt idx="151">
                  <c:v>9.8305645819556062</c:v>
                </c:pt>
                <c:pt idx="152">
                  <c:v>9.8630624047503623</c:v>
                </c:pt>
                <c:pt idx="153">
                  <c:v>9.8954535014823861</c:v>
                </c:pt>
                <c:pt idx="154">
                  <c:v>9.9277389167926859</c:v>
                </c:pt>
                <c:pt idx="155">
                  <c:v>9.9599196783909871</c:v>
                </c:pt>
                <c:pt idx="156">
                  <c:v>9.9919967974374373</c:v>
                </c:pt>
                <c:pt idx="157">
                  <c:v>10.023971268913336</c:v>
                </c:pt>
                <c:pt idx="158">
                  <c:v>10.055844071981229</c:v>
                </c:pt>
                <c:pt idx="159">
                  <c:v>10.087616170334794</c:v>
                </c:pt>
                <c:pt idx="160">
                  <c:v>10.119288512538816</c:v>
                </c:pt>
                <c:pt idx="161">
                  <c:v>10.150862032359617</c:v>
                </c:pt>
                <c:pt idx="162">
                  <c:v>10.182337649086286</c:v>
                </c:pt>
                <c:pt idx="163">
                  <c:v>10.213716267842964</c:v>
                </c:pt>
                <c:pt idx="164">
                  <c:v>10.244998779892558</c:v>
                </c:pt>
                <c:pt idx="165">
                  <c:v>10.276186062932105</c:v>
                </c:pt>
                <c:pt idx="166">
                  <c:v>10.307278981380101</c:v>
                </c:pt>
                <c:pt idx="167">
                  <c:v>10.33827838665607</c:v>
                </c:pt>
                <c:pt idx="168">
                  <c:v>10.369185117452577</c:v>
                </c:pt>
                <c:pt idx="169">
                  <c:v>10.4</c:v>
                </c:pt>
                <c:pt idx="170">
                  <c:v>10.43072384832424</c:v>
                </c:pt>
                <c:pt idx="171">
                  <c:v>10.461357464497617</c:v>
                </c:pt>
                <c:pt idx="172">
                  <c:v>10.491901638883201</c:v>
                </c:pt>
                <c:pt idx="173">
                  <c:v>10.522357150372725</c:v>
                </c:pt>
                <c:pt idx="174">
                  <c:v>10.552724766618336</c:v>
                </c:pt>
                <c:pt idx="175">
                  <c:v>10.583005244258363</c:v>
                </c:pt>
                <c:pt idx="176">
                  <c:v>10.613199329137281</c:v>
                </c:pt>
                <c:pt idx="177">
                  <c:v>10.643307756520057</c:v>
                </c:pt>
                <c:pt idx="178">
                  <c:v>10.673331251301068</c:v>
                </c:pt>
                <c:pt idx="179">
                  <c:v>10.703270528207723</c:v>
                </c:pt>
                <c:pt idx="180">
                  <c:v>10.733126291998992</c:v>
                </c:pt>
                <c:pt idx="181">
                  <c:v>10.762899237658969</c:v>
                </c:pt>
                <c:pt idx="182">
                  <c:v>10.792590050585634</c:v>
                </c:pt>
                <c:pt idx="183">
                  <c:v>10.822199406774947</c:v>
                </c:pt>
                <c:pt idx="184">
                  <c:v>10.851727973000429</c:v>
                </c:pt>
                <c:pt idx="185">
                  <c:v>10.881176406988356</c:v>
                </c:pt>
                <c:pt idx="186">
                  <c:v>10.910545357588685</c:v>
                </c:pt>
                <c:pt idx="187">
                  <c:v>10.939835464941876</c:v>
                </c:pt>
                <c:pt idx="188">
                  <c:v>10.969047360641671</c:v>
                </c:pt>
                <c:pt idx="189">
                  <c:v>10.998181667894016</c:v>
                </c:pt>
                <c:pt idx="190">
                  <c:v>11.027239001672179</c:v>
                </c:pt>
                <c:pt idx="191">
                  <c:v>11.056219968868204</c:v>
                </c:pt>
                <c:pt idx="192">
                  <c:v>11.085125168440815</c:v>
                </c:pt>
                <c:pt idx="193">
                  <c:v>11.113955191559844</c:v>
                </c:pt>
                <c:pt idx="194">
                  <c:v>11.142710621747296</c:v>
                </c:pt>
                <c:pt idx="195">
                  <c:v>11.171392035015153</c:v>
                </c:pt>
                <c:pt idx="196">
                  <c:v>11.200000000000001</c:v>
                </c:pt>
                <c:pt idx="197">
                  <c:v>11.228535078094559</c:v>
                </c:pt>
                <c:pt idx="198">
                  <c:v>11.256997823576231</c:v>
                </c:pt>
                <c:pt idx="199">
                  <c:v>11.285388783732708</c:v>
                </c:pt>
                <c:pt idx="200">
                  <c:v>11.313708498984761</c:v>
                </c:pt>
                <c:pt idx="201">
                  <c:v>11.341957503006261</c:v>
                </c:pt>
                <c:pt idx="202">
                  <c:v>11.370136322841518</c:v>
                </c:pt>
                <c:pt idx="203">
                  <c:v>11.398245479020005</c:v>
                </c:pt>
                <c:pt idx="204">
                  <c:v>11.426285485668561</c:v>
                </c:pt>
                <c:pt idx="205">
                  <c:v>11.454256850621084</c:v>
                </c:pt>
                <c:pt idx="206">
                  <c:v>11.48216007552586</c:v>
                </c:pt>
                <c:pt idx="207">
                  <c:v>11.509995655950528</c:v>
                </c:pt>
                <c:pt idx="208">
                  <c:v>11.537764081484767</c:v>
                </c:pt>
                <c:pt idx="209">
                  <c:v>11.565465835840769</c:v>
                </c:pt>
                <c:pt idx="210">
                  <c:v>11.593101396951552</c:v>
                </c:pt>
                <c:pt idx="211">
                  <c:v>11.62067123706716</c:v>
                </c:pt>
                <c:pt idx="212">
                  <c:v>11.648175822848829</c:v>
                </c:pt>
                <c:pt idx="213">
                  <c:v>11.67561561546114</c:v>
                </c:pt>
                <c:pt idx="214">
                  <c:v>11.702991070662236</c:v>
                </c:pt>
                <c:pt idx="215">
                  <c:v>11.730302638892145</c:v>
                </c:pt>
                <c:pt idx="216">
                  <c:v>11.757550765359255</c:v>
                </c:pt>
                <c:pt idx="217">
                  <c:v>11.784735890124988</c:v>
                </c:pt>
                <c:pt idx="218">
                  <c:v>11.811858448186721</c:v>
                </c:pt>
                <c:pt idx="219">
                  <c:v>11.838918869558995</c:v>
                </c:pt>
                <c:pt idx="220">
                  <c:v>11.865917579353061</c:v>
                </c:pt>
                <c:pt idx="221">
                  <c:v>11.892854997854805</c:v>
                </c:pt>
                <c:pt idx="222">
                  <c:v>11.919731540601072</c:v>
                </c:pt>
                <c:pt idx="223">
                  <c:v>11.946547618454463</c:v>
                </c:pt>
                <c:pt idx="224">
                  <c:v>11.973303637676613</c:v>
                </c:pt>
                <c:pt idx="225">
                  <c:v>12</c:v>
                </c:pt>
                <c:pt idx="226">
                  <c:v>12.026637102698327</c:v>
                </c:pt>
                <c:pt idx="227">
                  <c:v>12.053215338655491</c:v>
                </c:pt>
                <c:pt idx="228">
                  <c:v>12.0797350964332</c:v>
                </c:pt>
                <c:pt idx="229">
                  <c:v>12.106196760337246</c:v>
                </c:pt>
                <c:pt idx="230">
                  <c:v>12.132600710482482</c:v>
                </c:pt>
                <c:pt idx="231">
                  <c:v>12.158947322856532</c:v>
                </c:pt>
                <c:pt idx="232">
                  <c:v>12.185236969382254</c:v>
                </c:pt>
                <c:pt idx="233">
                  <c:v>12.211470017978998</c:v>
                </c:pt>
                <c:pt idx="234">
                  <c:v>12.237646832622685</c:v>
                </c:pt>
                <c:pt idx="235">
                  <c:v>12.263767773404714</c:v>
                </c:pt>
                <c:pt idx="236">
                  <c:v>12.289833196589774</c:v>
                </c:pt>
                <c:pt idx="237">
                  <c:v>12.315843454672523</c:v>
                </c:pt>
                <c:pt idx="238">
                  <c:v>12.341798896433211</c:v>
                </c:pt>
                <c:pt idx="239">
                  <c:v>12.367699866992247</c:v>
                </c:pt>
                <c:pt idx="240">
                  <c:v>12.393546707863734</c:v>
                </c:pt>
                <c:pt idx="241">
                  <c:v>12.41933975700802</c:v>
                </c:pt>
                <c:pt idx="242">
                  <c:v>12.445079348883237</c:v>
                </c:pt>
                <c:pt idx="243">
                  <c:v>12.470765814495918</c:v>
                </c:pt>
                <c:pt idx="244">
                  <c:v>12.496399481450647</c:v>
                </c:pt>
                <c:pt idx="245">
                  <c:v>12.521980673998824</c:v>
                </c:pt>
                <c:pt idx="246">
                  <c:v>12.547509713086498</c:v>
                </c:pt>
                <c:pt idx="247">
                  <c:v>12.572986916401369</c:v>
                </c:pt>
                <c:pt idx="248">
                  <c:v>12.598412598418898</c:v>
                </c:pt>
                <c:pt idx="249">
                  <c:v>12.6237870704476</c:v>
                </c:pt>
                <c:pt idx="250">
                  <c:v>12.649110640673518</c:v>
                </c:pt>
                <c:pt idx="251">
                  <c:v>12.674383614203888</c:v>
                </c:pt>
                <c:pt idx="252">
                  <c:v>12.699606293110037</c:v>
                </c:pt>
                <c:pt idx="253">
                  <c:v>12.724778976469494</c:v>
                </c:pt>
                <c:pt idx="254">
                  <c:v>12.749901960407383</c:v>
                </c:pt>
                <c:pt idx="255">
                  <c:v>12.774975538137049</c:v>
                </c:pt>
                <c:pt idx="256">
                  <c:v>12.8</c:v>
                </c:pt>
                <c:pt idx="257">
                  <c:v>12.824975633505119</c:v>
                </c:pt>
                <c:pt idx="258">
                  <c:v>12.849902723367208</c:v>
                </c:pt>
                <c:pt idx="259">
                  <c:v>12.874781551544865</c:v>
                </c:pt>
                <c:pt idx="260">
                  <c:v>12.899612397277679</c:v>
                </c:pt>
                <c:pt idx="261">
                  <c:v>12.924395537122809</c:v>
                </c:pt>
                <c:pt idx="262">
                  <c:v>12.949131244990918</c:v>
                </c:pt>
                <c:pt idx="263">
                  <c:v>12.973819792181486</c:v>
                </c:pt>
                <c:pt idx="264">
                  <c:v>12.998461447417538</c:v>
                </c:pt>
                <c:pt idx="265">
                  <c:v>13.023056476879766</c:v>
                </c:pt>
                <c:pt idx="266">
                  <c:v>13.047605144240073</c:v>
                </c:pt>
                <c:pt idx="267">
                  <c:v>13.072107710694553</c:v>
                </c:pt>
                <c:pt idx="268">
                  <c:v>13.096564434995921</c:v>
                </c:pt>
                <c:pt idx="269">
                  <c:v>13.120975573485381</c:v>
                </c:pt>
                <c:pt idx="270">
                  <c:v>13.145341380123988</c:v>
                </c:pt>
                <c:pt idx="271">
                  <c:v>13.169662106523464</c:v>
                </c:pt>
                <c:pt idx="272">
                  <c:v>13.193938001976514</c:v>
                </c:pt>
                <c:pt idx="273">
                  <c:v>13.218169313486644</c:v>
                </c:pt>
                <c:pt idx="274">
                  <c:v>13.242356285797479</c:v>
                </c:pt>
                <c:pt idx="275">
                  <c:v>13.266499161421601</c:v>
                </c:pt>
                <c:pt idx="276">
                  <c:v>13.290598180668921</c:v>
                </c:pt>
                <c:pt idx="277">
                  <c:v>13.314653581674591</c:v>
                </c:pt>
                <c:pt idx="278">
                  <c:v>13.338665600426452</c:v>
                </c:pt>
                <c:pt idx="279">
                  <c:v>13.362634470792054</c:v>
                </c:pt>
                <c:pt idx="280">
                  <c:v>13.386560424545209</c:v>
                </c:pt>
                <c:pt idx="281">
                  <c:v>13.410443691392169</c:v>
                </c:pt>
                <c:pt idx="282">
                  <c:v>13.434284498997332</c:v>
                </c:pt>
                <c:pt idx="283">
                  <c:v>13.458083073008579</c:v>
                </c:pt>
                <c:pt idx="284">
                  <c:v>13.481839637082174</c:v>
                </c:pt>
                <c:pt idx="285">
                  <c:v>13.505554412907308</c:v>
                </c:pt>
                <c:pt idx="286">
                  <c:v>13.529227620230211</c:v>
                </c:pt>
                <c:pt idx="287">
                  <c:v>13.552859476877934</c:v>
                </c:pt>
                <c:pt idx="288">
                  <c:v>13.576450198781712</c:v>
                </c:pt>
                <c:pt idx="289">
                  <c:v>13.600000000000001</c:v>
                </c:pt>
                <c:pt idx="290">
                  <c:v>13.623509092741124</c:v>
                </c:pt>
                <c:pt idx="291">
                  <c:v>13.646977687385585</c:v>
                </c:pt>
                <c:pt idx="292">
                  <c:v>13.67040599250805</c:v>
                </c:pt>
                <c:pt idx="293">
                  <c:v>13.693794214898952</c:v>
                </c:pt>
                <c:pt idx="294">
                  <c:v>13.717142559585799</c:v>
                </c:pt>
                <c:pt idx="295">
                  <c:v>13.740451229854134</c:v>
                </c:pt>
                <c:pt idx="296">
                  <c:v>13.763720427268204</c:v>
                </c:pt>
                <c:pt idx="297">
                  <c:v>13.786950351691269</c:v>
                </c:pt>
                <c:pt idx="298">
                  <c:v>13.810141201305655</c:v>
                </c:pt>
                <c:pt idx="299">
                  <c:v>13.833293172632466</c:v>
                </c:pt>
                <c:pt idx="300">
                  <c:v>13.856406460551021</c:v>
                </c:pt>
                <c:pt idx="301">
                  <c:v>13.879481258317979</c:v>
                </c:pt>
                <c:pt idx="302">
                  <c:v>13.902517757586214</c:v>
                </c:pt>
                <c:pt idx="303">
                  <c:v>13.92551614842337</c:v>
                </c:pt>
                <c:pt idx="304">
                  <c:v>13.948476619330158</c:v>
                </c:pt>
                <c:pt idx="305">
                  <c:v>13.971399357258385</c:v>
                </c:pt>
                <c:pt idx="306">
                  <c:v>13.994284547628721</c:v>
                </c:pt>
                <c:pt idx="307">
                  <c:v>14.017132374348186</c:v>
                </c:pt>
                <c:pt idx="308">
                  <c:v>14.039943019827398</c:v>
                </c:pt>
                <c:pt idx="309">
                  <c:v>14.062716664997559</c:v>
                </c:pt>
                <c:pt idx="310">
                  <c:v>14.085453489327207</c:v>
                </c:pt>
                <c:pt idx="311">
                  <c:v>14.108153670838718</c:v>
                </c:pt>
                <c:pt idx="312">
                  <c:v>14.130817386124557</c:v>
                </c:pt>
                <c:pt idx="313">
                  <c:v>14.153444810363306</c:v>
                </c:pt>
                <c:pt idx="314">
                  <c:v>14.17603611733548</c:v>
                </c:pt>
                <c:pt idx="315">
                  <c:v>14.198591479439081</c:v>
                </c:pt>
                <c:pt idx="316">
                  <c:v>14.221111067704943</c:v>
                </c:pt>
                <c:pt idx="317">
                  <c:v>14.243595051811887</c:v>
                </c:pt>
                <c:pt idx="318">
                  <c:v>14.266043600101606</c:v>
                </c:pt>
                <c:pt idx="319">
                  <c:v>14.288456879593401</c:v>
                </c:pt>
                <c:pt idx="320">
                  <c:v>14.310835055998655</c:v>
                </c:pt>
                <c:pt idx="321">
                  <c:v>14.333178293735134</c:v>
                </c:pt>
                <c:pt idx="322">
                  <c:v>14.35548675594109</c:v>
                </c:pt>
                <c:pt idx="323">
                  <c:v>14.377760604489144</c:v>
                </c:pt>
                <c:pt idx="324">
                  <c:v>14.4</c:v>
                </c:pt>
                <c:pt idx="325">
                  <c:v>14.422205101855958</c:v>
                </c:pt>
                <c:pt idx="326">
                  <c:v>14.444376068214233</c:v>
                </c:pt>
                <c:pt idx="327">
                  <c:v>14.4665130560201</c:v>
                </c:pt>
                <c:pt idx="328">
                  <c:v>14.488616221019868</c:v>
                </c:pt>
                <c:pt idx="329">
                  <c:v>14.510685717773644</c:v>
                </c:pt>
                <c:pt idx="330">
                  <c:v>14.53272169966796</c:v>
                </c:pt>
                <c:pt idx="331">
                  <c:v>14.554724318928203</c:v>
                </c:pt>
                <c:pt idx="332">
                  <c:v>14.576693726630879</c:v>
                </c:pt>
                <c:pt idx="333">
                  <c:v>14.598630072715729</c:v>
                </c:pt>
                <c:pt idx="334">
                  <c:v>14.620533505997654</c:v>
                </c:pt>
                <c:pt idx="335">
                  <c:v>14.642404174178502</c:v>
                </c:pt>
                <c:pt idx="336">
                  <c:v>14.664242223858688</c:v>
                </c:pt>
                <c:pt idx="337">
                  <c:v>14.686047800548657</c:v>
                </c:pt>
                <c:pt idx="338">
                  <c:v>14.707821048680188</c:v>
                </c:pt>
                <c:pt idx="339">
                  <c:v>14.729562111617575</c:v>
                </c:pt>
                <c:pt idx="340">
                  <c:v>14.75127113166862</c:v>
                </c:pt>
                <c:pt idx="341">
                  <c:v>14.77294825009551</c:v>
                </c:pt>
                <c:pt idx="342">
                  <c:v>14.794593607125543</c:v>
                </c:pt>
                <c:pt idx="343">
                  <c:v>14.816207341961709</c:v>
                </c:pt>
                <c:pt idx="344">
                  <c:v>14.837789592793127</c:v>
                </c:pt>
                <c:pt idx="345">
                  <c:v>14.859340496805368</c:v>
                </c:pt>
                <c:pt idx="346">
                  <c:v>14.880860190190621</c:v>
                </c:pt>
                <c:pt idx="347">
                  <c:v>14.902348808157726</c:v>
                </c:pt>
                <c:pt idx="348">
                  <c:v>14.923806484942105</c:v>
                </c:pt>
                <c:pt idx="349">
                  <c:v>14.945233353815524</c:v>
                </c:pt>
                <c:pt idx="350">
                  <c:v>14.966629547095767</c:v>
                </c:pt>
                <c:pt idx="351">
                  <c:v>14.987995196156156</c:v>
                </c:pt>
                <c:pt idx="352">
                  <c:v>15.009330431434975</c:v>
                </c:pt>
                <c:pt idx="353">
                  <c:v>15.03063538244475</c:v>
                </c:pt>
                <c:pt idx="354">
                  <c:v>15.051910177781423</c:v>
                </c:pt>
                <c:pt idx="355">
                  <c:v>15.073154945133419</c:v>
                </c:pt>
                <c:pt idx="356">
                  <c:v>15.094369811290566</c:v>
                </c:pt>
                <c:pt idx="357">
                  <c:v>15.115554902152949</c:v>
                </c:pt>
                <c:pt idx="358">
                  <c:v>15.136710342739603</c:v>
                </c:pt>
                <c:pt idx="359">
                  <c:v>15.157836257197133</c:v>
                </c:pt>
                <c:pt idx="360">
                  <c:v>15.178932768808222</c:v>
                </c:pt>
                <c:pt idx="361">
                  <c:v>15.200000000000001</c:v>
                </c:pt>
                <c:pt idx="362">
                  <c:v>15.221038072352357</c:v>
                </c:pt>
                <c:pt idx="363">
                  <c:v>15.242047106606121</c:v>
                </c:pt>
                <c:pt idx="364">
                  <c:v>15.263027222671131</c:v>
                </c:pt>
                <c:pt idx="365">
                  <c:v>15.283978539634241</c:v>
                </c:pt>
                <c:pt idx="366">
                  <c:v>15.304901175767194</c:v>
                </c:pt>
                <c:pt idx="367">
                  <c:v>15.325795248534414</c:v>
                </c:pt>
                <c:pt idx="368">
                  <c:v>15.346660874600701</c:v>
                </c:pt>
                <c:pt idx="369">
                  <c:v>15.367498169838838</c:v>
                </c:pt>
                <c:pt idx="370">
                  <c:v>15.388307249337075</c:v>
                </c:pt>
                <c:pt idx="371">
                  <c:v>15.409088227406579</c:v>
                </c:pt>
                <c:pt idx="372">
                  <c:v>15.429841217588729</c:v>
                </c:pt>
                <c:pt idx="373">
                  <c:v>15.450566332662374</c:v>
                </c:pt>
                <c:pt idx="374">
                  <c:v>15.471263684650973</c:v>
                </c:pt>
                <c:pt idx="375">
                  <c:v>15.491933384829668</c:v>
                </c:pt>
                <c:pt idx="376">
                  <c:v>15.512575543732254</c:v>
                </c:pt>
                <c:pt idx="377">
                  <c:v>15.53319027115808</c:v>
                </c:pt>
                <c:pt idx="378">
                  <c:v>15.553777676178866</c:v>
                </c:pt>
                <c:pt idx="379">
                  <c:v>15.574337867145429</c:v>
                </c:pt>
                <c:pt idx="380">
                  <c:v>15.594870951694341</c:v>
                </c:pt>
                <c:pt idx="381">
                  <c:v>15.615377036754509</c:v>
                </c:pt>
                <c:pt idx="382">
                  <c:v>15.635856228553653</c:v>
                </c:pt>
                <c:pt idx="383">
                  <c:v>15.656308632624741</c:v>
                </c:pt>
                <c:pt idx="384">
                  <c:v>15.676734353812339</c:v>
                </c:pt>
                <c:pt idx="385">
                  <c:v>15.697133496278866</c:v>
                </c:pt>
                <c:pt idx="386">
                  <c:v>15.7175061635108</c:v>
                </c:pt>
                <c:pt idx="387">
                  <c:v>15.737852458324802</c:v>
                </c:pt>
                <c:pt idx="388">
                  <c:v>15.758172482873768</c:v>
                </c:pt>
                <c:pt idx="389">
                  <c:v>15.778466338652818</c:v>
                </c:pt>
                <c:pt idx="390">
                  <c:v>15.798734126505199</c:v>
                </c:pt>
                <c:pt idx="391">
                  <c:v>15.818975946628152</c:v>
                </c:pt>
                <c:pt idx="392">
                  <c:v>15.839191898578665</c:v>
                </c:pt>
                <c:pt idx="393">
                  <c:v>15.859382081279207</c:v>
                </c:pt>
                <c:pt idx="394">
                  <c:v>15.879546593023367</c:v>
                </c:pt>
                <c:pt idx="395">
                  <c:v>15.899685531481433</c:v>
                </c:pt>
                <c:pt idx="396">
                  <c:v>15.919798993705919</c:v>
                </c:pt>
                <c:pt idx="397">
                  <c:v>15.939887076137021</c:v>
                </c:pt>
                <c:pt idx="398">
                  <c:v>15.959949874608004</c:v>
                </c:pt>
                <c:pt idx="399">
                  <c:v>15.979987484350543</c:v>
                </c:pt>
                <c:pt idx="400">
                  <c:v>16</c:v>
                </c:pt>
                <c:pt idx="401">
                  <c:v>16.019987515600629</c:v>
                </c:pt>
                <c:pt idx="402">
                  <c:v>16.039950124610737</c:v>
                </c:pt>
                <c:pt idx="403">
                  <c:v>16.059887919907787</c:v>
                </c:pt>
                <c:pt idx="404">
                  <c:v>16.079800993793423</c:v>
                </c:pt>
                <c:pt idx="405">
                  <c:v>16.099689437998489</c:v>
                </c:pt>
                <c:pt idx="406">
                  <c:v>16.119553343687908</c:v>
                </c:pt>
                <c:pt idx="407">
                  <c:v>16.139392801465615</c:v>
                </c:pt>
                <c:pt idx="408">
                  <c:v>16.159207901379325</c:v>
                </c:pt>
                <c:pt idx="409">
                  <c:v>16.178998732925347</c:v>
                </c:pt>
                <c:pt idx="410">
                  <c:v>16.198765385053271</c:v>
                </c:pt>
                <c:pt idx="411">
                  <c:v>16.218507946170636</c:v>
                </c:pt>
                <c:pt idx="412">
                  <c:v>16.238226504147551</c:v>
                </c:pt>
                <c:pt idx="413">
                  <c:v>16.257921146321262</c:v>
                </c:pt>
                <c:pt idx="414">
                  <c:v>16.277591959500644</c:v>
                </c:pt>
                <c:pt idx="415">
                  <c:v>16.29723902997069</c:v>
                </c:pt>
                <c:pt idx="416">
                  <c:v>16.316862443496913</c:v>
                </c:pt>
                <c:pt idx="417">
                  <c:v>16.336462285329713</c:v>
                </c:pt>
                <c:pt idx="418">
                  <c:v>16.356038640208698</c:v>
                </c:pt>
                <c:pt idx="419">
                  <c:v>16.375591592366977</c:v>
                </c:pt>
                <c:pt idx="420">
                  <c:v>16.395121225535359</c:v>
                </c:pt>
                <c:pt idx="421">
                  <c:v>16.414627622946554</c:v>
                </c:pt>
                <c:pt idx="422">
                  <c:v>16.43411086733931</c:v>
                </c:pt>
                <c:pt idx="423">
                  <c:v>16.453571040962508</c:v>
                </c:pt>
                <c:pt idx="424">
                  <c:v>16.473008225579203</c:v>
                </c:pt>
                <c:pt idx="425">
                  <c:v>16.492422502470642</c:v>
                </c:pt>
                <c:pt idx="426">
                  <c:v>16.511813952440235</c:v>
                </c:pt>
                <c:pt idx="427">
                  <c:v>16.53118265581746</c:v>
                </c:pt>
                <c:pt idx="428">
                  <c:v>16.550528692461764</c:v>
                </c:pt>
                <c:pt idx="429">
                  <c:v>16.569852141766386</c:v>
                </c:pt>
                <c:pt idx="430">
                  <c:v>16.589153082662175</c:v>
                </c:pt>
                <c:pt idx="431">
                  <c:v>16.608431593621358</c:v>
                </c:pt>
                <c:pt idx="432">
                  <c:v>16.627687752661224</c:v>
                </c:pt>
                <c:pt idx="433">
                  <c:v>16.646921637347852</c:v>
                </c:pt>
                <c:pt idx="434">
                  <c:v>16.666133324799727</c:v>
                </c:pt>
                <c:pt idx="435">
                  <c:v>16.685322891691367</c:v>
                </c:pt>
                <c:pt idx="436">
                  <c:v>16.704490414256881</c:v>
                </c:pt>
                <c:pt idx="437">
                  <c:v>16.7236359682935</c:v>
                </c:pt>
                <c:pt idx="438">
                  <c:v>16.742759629165079</c:v>
                </c:pt>
                <c:pt idx="439">
                  <c:v>16.76186147180557</c:v>
                </c:pt>
                <c:pt idx="440">
                  <c:v>16.780941570722426</c:v>
                </c:pt>
                <c:pt idx="441">
                  <c:v>16.8</c:v>
                </c:pt>
                <c:pt idx="442">
                  <c:v>16.819036833302913</c:v>
                </c:pt>
                <c:pt idx="443">
                  <c:v>16.838052143879349</c:v>
                </c:pt>
                <c:pt idx="444">
                  <c:v>16.857046004564381</c:v>
                </c:pt>
                <c:pt idx="445">
                  <c:v>16.876018487783192</c:v>
                </c:pt>
                <c:pt idx="446">
                  <c:v>16.894969665554299</c:v>
                </c:pt>
                <c:pt idx="447">
                  <c:v>16.91389960949278</c:v>
                </c:pt>
                <c:pt idx="448">
                  <c:v>16.932808390813381</c:v>
                </c:pt>
                <c:pt idx="449">
                  <c:v>16.951696080333672</c:v>
                </c:pt>
                <c:pt idx="450">
                  <c:v>16.970562748477143</c:v>
                </c:pt>
                <c:pt idx="451">
                  <c:v>16.989408465276242</c:v>
                </c:pt>
                <c:pt idx="452">
                  <c:v>17.008233300375441</c:v>
                </c:pt>
                <c:pt idx="453">
                  <c:v>17.027037323034211</c:v>
                </c:pt>
                <c:pt idx="454">
                  <c:v>17.045820602130014</c:v>
                </c:pt>
                <c:pt idx="455">
                  <c:v>17.064583206161235</c:v>
                </c:pt>
                <c:pt idx="456">
                  <c:v>17.083325203250098</c:v>
                </c:pt>
                <c:pt idx="457">
                  <c:v>17.102046661145561</c:v>
                </c:pt>
                <c:pt idx="458">
                  <c:v>17.120747647226157</c:v>
                </c:pt>
                <c:pt idx="459">
                  <c:v>17.13942822850284</c:v>
                </c:pt>
                <c:pt idx="460">
                  <c:v>17.158088471621774</c:v>
                </c:pt>
                <c:pt idx="461">
                  <c:v>17.176728442867113</c:v>
                </c:pt>
                <c:pt idx="462">
                  <c:v>17.195348208163743</c:v>
                </c:pt>
                <c:pt idx="463">
                  <c:v>17.21394783308001</c:v>
                </c:pt>
                <c:pt idx="464">
                  <c:v>17.232527382830412</c:v>
                </c:pt>
                <c:pt idx="465">
                  <c:v>17.251086922278258</c:v>
                </c:pt>
                <c:pt idx="466">
                  <c:v>17.269626515938324</c:v>
                </c:pt>
                <c:pt idx="467">
                  <c:v>17.28814622797945</c:v>
                </c:pt>
                <c:pt idx="468">
                  <c:v>17.30664612222715</c:v>
                </c:pt>
                <c:pt idx="469">
                  <c:v>17.325126262166172</c:v>
                </c:pt>
                <c:pt idx="470">
                  <c:v>17.34358671094304</c:v>
                </c:pt>
                <c:pt idx="471">
                  <c:v>17.362027531368565</c:v>
                </c:pt>
                <c:pt idx="472">
                  <c:v>17.380448785920347</c:v>
                </c:pt>
                <c:pt idx="473">
                  <c:v>17.39885053674524</c:v>
                </c:pt>
                <c:pt idx="474">
                  <c:v>17.417232845661793</c:v>
                </c:pt>
                <c:pt idx="475">
                  <c:v>17.435595774162696</c:v>
                </c:pt>
                <c:pt idx="476">
                  <c:v>17.453939383417143</c:v>
                </c:pt>
                <c:pt idx="477">
                  <c:v>17.472263734273245</c:v>
                </c:pt>
                <c:pt idx="478">
                  <c:v>17.490568887260359</c:v>
                </c:pt>
                <c:pt idx="479">
                  <c:v>17.508854902591434</c:v>
                </c:pt>
                <c:pt idx="480">
                  <c:v>17.527121840165318</c:v>
                </c:pt>
                <c:pt idx="481">
                  <c:v>17.545369759569049</c:v>
                </c:pt>
                <c:pt idx="482">
                  <c:v>17.563598720080119</c:v>
                </c:pt>
                <c:pt idx="483">
                  <c:v>17.58180878066873</c:v>
                </c:pt>
                <c:pt idx="484">
                  <c:v>17.600000000000001</c:v>
                </c:pt>
                <c:pt idx="485">
                  <c:v>17.618172436436193</c:v>
                </c:pt>
                <c:pt idx="486">
                  <c:v>17.636326148038883</c:v>
                </c:pt>
                <c:pt idx="487">
                  <c:v>17.65446119257113</c:v>
                </c:pt>
                <c:pt idx="488">
                  <c:v>17.672577627499617</c:v>
                </c:pt>
                <c:pt idx="489">
                  <c:v>17.690675509996787</c:v>
                </c:pt>
                <c:pt idx="490">
                  <c:v>17.708754896942924</c:v>
                </c:pt>
                <c:pt idx="491">
                  <c:v>17.726815844928272</c:v>
                </c:pt>
                <c:pt idx="492">
                  <c:v>17.74485841025507</c:v>
                </c:pt>
                <c:pt idx="493">
                  <c:v>17.762882648939616</c:v>
                </c:pt>
                <c:pt idx="494">
                  <c:v>17.780888616714297</c:v>
                </c:pt>
                <c:pt idx="495">
                  <c:v>17.798876369029593</c:v>
                </c:pt>
                <c:pt idx="496">
                  <c:v>17.816845961056071</c:v>
                </c:pt>
                <c:pt idx="497">
                  <c:v>17.834797447686366</c:v>
                </c:pt>
                <c:pt idx="498">
                  <c:v>17.852730883537117</c:v>
                </c:pt>
                <c:pt idx="499">
                  <c:v>17.870646322950943</c:v>
                </c:pt>
                <c:pt idx="500">
                  <c:v>17.888543819998318</c:v>
                </c:pt>
                <c:pt idx="501">
                  <c:v>17.906423428479513</c:v>
                </c:pt>
                <c:pt idx="502">
                  <c:v>17.924285201926462</c:v>
                </c:pt>
                <c:pt idx="503">
                  <c:v>17.942129193604643</c:v>
                </c:pt>
                <c:pt idx="504">
                  <c:v>17.959955456514919</c:v>
                </c:pt>
                <c:pt idx="505">
                  <c:v>17.977764043395386</c:v>
                </c:pt>
                <c:pt idx="506">
                  <c:v>17.99555500672319</c:v>
                </c:pt>
                <c:pt idx="507">
                  <c:v>18.013328398716322</c:v>
                </c:pt>
                <c:pt idx="508">
                  <c:v>18.03108427133543</c:v>
                </c:pt>
                <c:pt idx="509">
                  <c:v>18.048822676285564</c:v>
                </c:pt>
                <c:pt idx="510">
                  <c:v>18.066543665017942</c:v>
                </c:pt>
                <c:pt idx="511">
                  <c:v>18.084247288731703</c:v>
                </c:pt>
                <c:pt idx="512">
                  <c:v>18.10193359837562</c:v>
                </c:pt>
                <c:pt idx="513">
                  <c:v>18.119602644649799</c:v>
                </c:pt>
                <c:pt idx="514">
                  <c:v>18.137254478007417</c:v>
                </c:pt>
                <c:pt idx="515">
                  <c:v>18.154889148656348</c:v>
                </c:pt>
                <c:pt idx="516">
                  <c:v>18.172506706560878</c:v>
                </c:pt>
                <c:pt idx="517">
                  <c:v>18.190107201443318</c:v>
                </c:pt>
                <c:pt idx="518">
                  <c:v>18.207690682785667</c:v>
                </c:pt>
                <c:pt idx="519">
                  <c:v>18.22525719983123</c:v>
                </c:pt>
                <c:pt idx="520">
                  <c:v>18.242806801586209</c:v>
                </c:pt>
                <c:pt idx="521">
                  <c:v>18.260339536821323</c:v>
                </c:pt>
                <c:pt idx="522">
                  <c:v>18.277855454073382</c:v>
                </c:pt>
                <c:pt idx="523">
                  <c:v>18.295354601646835</c:v>
                </c:pt>
                <c:pt idx="524">
                  <c:v>18.312837027615355</c:v>
                </c:pt>
                <c:pt idx="525">
                  <c:v>18.330302779823359</c:v>
                </c:pt>
                <c:pt idx="526">
                  <c:v>18.347751905887545</c:v>
                </c:pt>
                <c:pt idx="527">
                  <c:v>18.365184453198395</c:v>
                </c:pt>
                <c:pt idx="528">
                  <c:v>18.382600468921691</c:v>
                </c:pt>
                <c:pt idx="529">
                  <c:v>18.400000000000002</c:v>
                </c:pt>
                <c:pt idx="530">
                  <c:v>18.41738309315414</c:v>
                </c:pt>
                <c:pt idx="531">
                  <c:v>18.434749794884663</c:v>
                </c:pt>
                <c:pt idx="532">
                  <c:v>18.452100151473275</c:v>
                </c:pt>
                <c:pt idx="533">
                  <c:v>18.469434208984314</c:v>
                </c:pt>
                <c:pt idx="534">
                  <c:v>18.486752013266152</c:v>
                </c:pt>
                <c:pt idx="535">
                  <c:v>18.504053609952603</c:v>
                </c:pt>
                <c:pt idx="536">
                  <c:v>18.521339044464362</c:v>
                </c:pt>
                <c:pt idx="537">
                  <c:v>18.538608362010347</c:v>
                </c:pt>
                <c:pt idx="538">
                  <c:v>18.555861607589122</c:v>
                </c:pt>
                <c:pt idx="539">
                  <c:v>18.57309882599024</c:v>
                </c:pt>
                <c:pt idx="540">
                  <c:v>18.590320061795602</c:v>
                </c:pt>
                <c:pt idx="541">
                  <c:v>18.607525359380812</c:v>
                </c:pt>
                <c:pt idx="542">
                  <c:v>18.624714762916508</c:v>
                </c:pt>
                <c:pt idx="543">
                  <c:v>18.64188831636967</c:v>
                </c:pt>
                <c:pt idx="544">
                  <c:v>18.659046063504963</c:v>
                </c:pt>
                <c:pt idx="545">
                  <c:v>18.676188047886004</c:v>
                </c:pt>
                <c:pt idx="546">
                  <c:v>18.693314312876677</c:v>
                </c:pt>
                <c:pt idx="547">
                  <c:v>18.710424901642401</c:v>
                </c:pt>
                <c:pt idx="548">
                  <c:v>18.727519857151403</c:v>
                </c:pt>
                <c:pt idx="549">
                  <c:v>18.744599222175971</c:v>
                </c:pt>
                <c:pt idx="550">
                  <c:v>18.761663039293719</c:v>
                </c:pt>
                <c:pt idx="551">
                  <c:v>18.778711350888805</c:v>
                </c:pt>
                <c:pt idx="552">
                  <c:v>18.79574419915317</c:v>
                </c:pt>
                <c:pt idx="553">
                  <c:v>18.812761626087756</c:v>
                </c:pt>
                <c:pt idx="554">
                  <c:v>18.829763673503713</c:v>
                </c:pt>
                <c:pt idx="555">
                  <c:v>18.846750383023597</c:v>
                </c:pt>
                <c:pt idx="556">
                  <c:v>18.863721796082555</c:v>
                </c:pt>
                <c:pt idx="557">
                  <c:v>18.880677953929517</c:v>
                </c:pt>
                <c:pt idx="558">
                  <c:v>18.897618897628345</c:v>
                </c:pt>
                <c:pt idx="559">
                  <c:v>18.914544668059023</c:v>
                </c:pt>
                <c:pt idx="560">
                  <c:v>18.931455305918771</c:v>
                </c:pt>
                <c:pt idx="561">
                  <c:v>18.948350851723216</c:v>
                </c:pt>
                <c:pt idx="562">
                  <c:v>18.965231345807517</c:v>
                </c:pt>
                <c:pt idx="563">
                  <c:v>18.982096828327478</c:v>
                </c:pt>
                <c:pt idx="564">
                  <c:v>18.998947339260667</c:v>
                </c:pt>
                <c:pt idx="565">
                  <c:v>19.015782918407542</c:v>
                </c:pt>
                <c:pt idx="566">
                  <c:v>19.032603605392509</c:v>
                </c:pt>
                <c:pt idx="567">
                  <c:v>19.049409439665052</c:v>
                </c:pt>
                <c:pt idx="568">
                  <c:v>19.066200460500777</c:v>
                </c:pt>
                <c:pt idx="569">
                  <c:v>19.082976707002501</c:v>
                </c:pt>
                <c:pt idx="570">
                  <c:v>19.099738218101319</c:v>
                </c:pt>
                <c:pt idx="571">
                  <c:v>19.116485032557634</c:v>
                </c:pt>
                <c:pt idx="572">
                  <c:v>19.133217188962238</c:v>
                </c:pt>
                <c:pt idx="573">
                  <c:v>19.149934725737321</c:v>
                </c:pt>
                <c:pt idx="574">
                  <c:v>19.166637681137502</c:v>
                </c:pt>
                <c:pt idx="575">
                  <c:v>19.18332609325088</c:v>
                </c:pt>
                <c:pt idx="576">
                  <c:v>19.200000000000003</c:v>
                </c:pt>
                <c:pt idx="577">
                  <c:v>19.216659439142902</c:v>
                </c:pt>
                <c:pt idx="578">
                  <c:v>19.233304448274094</c:v>
                </c:pt>
                <c:pt idx="579">
                  <c:v>19.249935064825547</c:v>
                </c:pt>
                <c:pt idx="580">
                  <c:v>19.266551326067674</c:v>
                </c:pt>
                <c:pt idx="581">
                  <c:v>19.283153269110322</c:v>
                </c:pt>
                <c:pt idx="582">
                  <c:v>19.29974093090371</c:v>
                </c:pt>
                <c:pt idx="583">
                  <c:v>19.31631434823942</c:v>
                </c:pt>
                <c:pt idx="584">
                  <c:v>19.332873557751316</c:v>
                </c:pt>
                <c:pt idx="585">
                  <c:v>19.349418595916518</c:v>
                </c:pt>
                <c:pt idx="586">
                  <c:v>19.365949499056327</c:v>
                </c:pt>
                <c:pt idx="587">
                  <c:v>19.38246630333715</c:v>
                </c:pt>
                <c:pt idx="588">
                  <c:v>19.398969044771427</c:v>
                </c:pt>
                <c:pt idx="589">
                  <c:v>19.415457759218555</c:v>
                </c:pt>
                <c:pt idx="590">
                  <c:v>19.43193248238579</c:v>
                </c:pt>
                <c:pt idx="591">
                  <c:v>19.448393249829152</c:v>
                </c:pt>
                <c:pt idx="592">
                  <c:v>19.464840096954305</c:v>
                </c:pt>
                <c:pt idx="593">
                  <c:v>19.481273059017475</c:v>
                </c:pt>
                <c:pt idx="594">
                  <c:v>19.497692171126307</c:v>
                </c:pt>
                <c:pt idx="595">
                  <c:v>19.514097468240749</c:v>
                </c:pt>
                <c:pt idx="596">
                  <c:v>19.530488985173925</c:v>
                </c:pt>
                <c:pt idx="597">
                  <c:v>19.546866756592987</c:v>
                </c:pt>
                <c:pt idx="598">
                  <c:v>19.563230817019974</c:v>
                </c:pt>
                <c:pt idx="599">
                  <c:v>19.579581200832667</c:v>
                </c:pt>
                <c:pt idx="600">
                  <c:v>19.595917942265427</c:v>
                </c:pt>
                <c:pt idx="601">
                  <c:v>19.612241075410022</c:v>
                </c:pt>
                <c:pt idx="602">
                  <c:v>19.628550634216477</c:v>
                </c:pt>
                <c:pt idx="603">
                  <c:v>19.644846652493882</c:v>
                </c:pt>
                <c:pt idx="604">
                  <c:v>19.661129163911212</c:v>
                </c:pt>
                <c:pt idx="605">
                  <c:v>19.677398201998152</c:v>
                </c:pt>
                <c:pt idx="606">
                  <c:v>19.693653800145874</c:v>
                </c:pt>
                <c:pt idx="607">
                  <c:v>19.709895991607873</c:v>
                </c:pt>
                <c:pt idx="608">
                  <c:v>19.726124809500725</c:v>
                </c:pt>
                <c:pt idx="609">
                  <c:v>19.742340286804907</c:v>
                </c:pt>
                <c:pt idx="610">
                  <c:v>19.75854245636555</c:v>
                </c:pt>
                <c:pt idx="611">
                  <c:v>19.774731350893241</c:v>
                </c:pt>
                <c:pt idx="612">
                  <c:v>19.790907002964772</c:v>
                </c:pt>
                <c:pt idx="613">
                  <c:v>19.807069445023917</c:v>
                </c:pt>
                <c:pt idx="614">
                  <c:v>19.823218709382189</c:v>
                </c:pt>
                <c:pt idx="615">
                  <c:v>19.839354828219594</c:v>
                </c:pt>
                <c:pt idx="616">
                  <c:v>19.855477833585372</c:v>
                </c:pt>
                <c:pt idx="617">
                  <c:v>19.871587757398757</c:v>
                </c:pt>
                <c:pt idx="618">
                  <c:v>19.887684631449687</c:v>
                </c:pt>
                <c:pt idx="619">
                  <c:v>19.903768487399567</c:v>
                </c:pt>
                <c:pt idx="620">
                  <c:v>19.919839356781974</c:v>
                </c:pt>
                <c:pt idx="621">
                  <c:v>19.93589727100338</c:v>
                </c:pt>
                <c:pt idx="622">
                  <c:v>19.951942261343884</c:v>
                </c:pt>
                <c:pt idx="623">
                  <c:v>19.967974358957896</c:v>
                </c:pt>
                <c:pt idx="624">
                  <c:v>19.983993594874875</c:v>
                </c:pt>
                <c:pt idx="625">
                  <c:v>20</c:v>
                </c:pt>
                <c:pt idx="626">
                  <c:v>20.015993605114886</c:v>
                </c:pt>
                <c:pt idx="627">
                  <c:v>20.031974440878265</c:v>
                </c:pt>
                <c:pt idx="628">
                  <c:v>20.047942537826671</c:v>
                </c:pt>
                <c:pt idx="629">
                  <c:v>20.063897926375127</c:v>
                </c:pt>
                <c:pt idx="630">
                  <c:v>20.079840636817814</c:v>
                </c:pt>
                <c:pt idx="631">
                  <c:v>20.095770699328753</c:v>
                </c:pt>
                <c:pt idx="632">
                  <c:v>20.111688143962457</c:v>
                </c:pt>
                <c:pt idx="633">
                  <c:v>20.127593000654599</c:v>
                </c:pt>
                <c:pt idx="634">
                  <c:v>20.143485299222675</c:v>
                </c:pt>
                <c:pt idx="635">
                  <c:v>20.159365069366643</c:v>
                </c:pt>
                <c:pt idx="636">
                  <c:v>20.175232340669588</c:v>
                </c:pt>
                <c:pt idx="637">
                  <c:v>20.191087142598342</c:v>
                </c:pt>
                <c:pt idx="638">
                  <c:v>20.206929504504146</c:v>
                </c:pt>
                <c:pt idx="639">
                  <c:v>20.222759455623262</c:v>
                </c:pt>
                <c:pt idx="640">
                  <c:v>20.238577025077632</c:v>
                </c:pt>
                <c:pt idx="641">
                  <c:v>20.254382241875462</c:v>
                </c:pt>
                <c:pt idx="642">
                  <c:v>20.270175134911884</c:v>
                </c:pt>
                <c:pt idx="643">
                  <c:v>20.285955732969548</c:v>
                </c:pt>
                <c:pt idx="644">
                  <c:v>20.301724064719235</c:v>
                </c:pt>
                <c:pt idx="645">
                  <c:v>20.317480158720471</c:v>
                </c:pt>
                <c:pt idx="646">
                  <c:v>20.333224043422135</c:v>
                </c:pt>
                <c:pt idx="647">
                  <c:v>20.348955747163046</c:v>
                </c:pt>
                <c:pt idx="648">
                  <c:v>20.364675298172571</c:v>
                </c:pt>
                <c:pt idx="649">
                  <c:v>20.380382724571195</c:v>
                </c:pt>
                <c:pt idx="650">
                  <c:v>20.396078054371142</c:v>
                </c:pt>
                <c:pt idx="651">
                  <c:v>20.41176131547692</c:v>
                </c:pt>
                <c:pt idx="652">
                  <c:v>20.427432535685927</c:v>
                </c:pt>
                <c:pt idx="653">
                  <c:v>20.44309174268902</c:v>
                </c:pt>
                <c:pt idx="654">
                  <c:v>20.458738964071074</c:v>
                </c:pt>
                <c:pt idx="655">
                  <c:v>20.474374227311564</c:v>
                </c:pt>
                <c:pt idx="656">
                  <c:v>20.489997559785117</c:v>
                </c:pt>
                <c:pt idx="657">
                  <c:v>20.505608988762077</c:v>
                </c:pt>
                <c:pt idx="658">
                  <c:v>20.521208541409056</c:v>
                </c:pt>
                <c:pt idx="659">
                  <c:v>20.5367962447895</c:v>
                </c:pt>
                <c:pt idx="660">
                  <c:v>20.55237212586421</c:v>
                </c:pt>
                <c:pt idx="661">
                  <c:v>20.567936211491908</c:v>
                </c:pt>
                <c:pt idx="662">
                  <c:v>20.583488528429772</c:v>
                </c:pt>
                <c:pt idx="663">
                  <c:v>20.599029103333976</c:v>
                </c:pt>
                <c:pt idx="664">
                  <c:v>20.614557962760202</c:v>
                </c:pt>
                <c:pt idx="665">
                  <c:v>20.630075133164205</c:v>
                </c:pt>
                <c:pt idx="666">
                  <c:v>20.645580640902306</c:v>
                </c:pt>
                <c:pt idx="667">
                  <c:v>20.661074512231934</c:v>
                </c:pt>
                <c:pt idx="668">
                  <c:v>20.676556773312139</c:v>
                </c:pt>
                <c:pt idx="669">
                  <c:v>20.692027450204101</c:v>
                </c:pt>
                <c:pt idx="670">
                  <c:v>20.707486568871659</c:v>
                </c:pt>
                <c:pt idx="671">
                  <c:v>20.72293415518179</c:v>
                </c:pt>
                <c:pt idx="672">
                  <c:v>20.738370234905155</c:v>
                </c:pt>
                <c:pt idx="673">
                  <c:v>20.753794833716555</c:v>
                </c:pt>
                <c:pt idx="674">
                  <c:v>20.769207977195475</c:v>
                </c:pt>
                <c:pt idx="675">
                  <c:v>20.784609690826528</c:v>
                </c:pt>
                <c:pt idx="676">
                  <c:v>20.8</c:v>
                </c:pt>
                <c:pt idx="677">
                  <c:v>20.815378930012301</c:v>
                </c:pt>
                <c:pt idx="678">
                  <c:v>20.830746506066461</c:v>
                </c:pt>
                <c:pt idx="679">
                  <c:v>20.846102753272614</c:v>
                </c:pt>
                <c:pt idx="680">
                  <c:v>20.861447696648479</c:v>
                </c:pt>
                <c:pt idx="681">
                  <c:v>20.876781361119825</c:v>
                </c:pt>
                <c:pt idx="682">
                  <c:v>20.892103771520954</c:v>
                </c:pt>
                <c:pt idx="683">
                  <c:v>20.907414952595168</c:v>
                </c:pt>
                <c:pt idx="684">
                  <c:v>20.922714928995234</c:v>
                </c:pt>
                <c:pt idx="685">
                  <c:v>20.938003725283842</c:v>
                </c:pt>
                <c:pt idx="686">
                  <c:v>20.953281365934075</c:v>
                </c:pt>
                <c:pt idx="687">
                  <c:v>20.96854787532985</c:v>
                </c:pt>
                <c:pt idx="688">
                  <c:v>20.983803277766402</c:v>
                </c:pt>
                <c:pt idx="689">
                  <c:v>20.999047597450701</c:v>
                </c:pt>
                <c:pt idx="690">
                  <c:v>21.01428085850192</c:v>
                </c:pt>
                <c:pt idx="691">
                  <c:v>21.029503084951866</c:v>
                </c:pt>
                <c:pt idx="692">
                  <c:v>21.044714300745451</c:v>
                </c:pt>
                <c:pt idx="693">
                  <c:v>21.059914529741093</c:v>
                </c:pt>
                <c:pt idx="694">
                  <c:v>21.075103795711186</c:v>
                </c:pt>
                <c:pt idx="695">
                  <c:v>21.090282122342511</c:v>
                </c:pt>
                <c:pt idx="696">
                  <c:v>21.105449533236673</c:v>
                </c:pt>
                <c:pt idx="697">
                  <c:v>21.120606051910539</c:v>
                </c:pt>
                <c:pt idx="698">
                  <c:v>21.13575170179665</c:v>
                </c:pt>
                <c:pt idx="699">
                  <c:v>21.150886506243658</c:v>
                </c:pt>
                <c:pt idx="700">
                  <c:v>21.166010488516726</c:v>
                </c:pt>
                <c:pt idx="701">
                  <c:v>21.181123671797963</c:v>
                </c:pt>
                <c:pt idx="702">
                  <c:v>21.196226079186832</c:v>
                </c:pt>
                <c:pt idx="703">
                  <c:v>21.211317733700565</c:v>
                </c:pt>
                <c:pt idx="704">
                  <c:v>21.226398658274562</c:v>
                </c:pt>
                <c:pt idx="705">
                  <c:v>21.241468875762806</c:v>
                </c:pt>
                <c:pt idx="706">
                  <c:v>21.25652840893828</c:v>
                </c:pt>
                <c:pt idx="707">
                  <c:v>21.271577280493332</c:v>
                </c:pt>
                <c:pt idx="708">
                  <c:v>21.286615513040115</c:v>
                </c:pt>
                <c:pt idx="709">
                  <c:v>21.301643129110957</c:v>
                </c:pt>
                <c:pt idx="710">
                  <c:v>21.316660151158768</c:v>
                </c:pt>
                <c:pt idx="711">
                  <c:v>21.331666601557416</c:v>
                </c:pt>
                <c:pt idx="712">
                  <c:v>21.346662502602136</c:v>
                </c:pt>
                <c:pt idx="713">
                  <c:v>21.361647876509906</c:v>
                </c:pt>
                <c:pt idx="714">
                  <c:v>21.376622745419823</c:v>
                </c:pt>
                <c:pt idx="715">
                  <c:v>21.391587131393504</c:v>
                </c:pt>
                <c:pt idx="716">
                  <c:v>21.406541056415445</c:v>
                </c:pt>
                <c:pt idx="717">
                  <c:v>21.421484542393415</c:v>
                </c:pt>
                <c:pt idx="718">
                  <c:v>21.43641761115882</c:v>
                </c:pt>
                <c:pt idx="719">
                  <c:v>21.451340284467079</c:v>
                </c:pt>
                <c:pt idx="720">
                  <c:v>21.466252583997985</c:v>
                </c:pt>
                <c:pt idx="721">
                  <c:v>21.481154531356083</c:v>
                </c:pt>
                <c:pt idx="722">
                  <c:v>21.496046148071045</c:v>
                </c:pt>
                <c:pt idx="723">
                  <c:v>21.510927455598004</c:v>
                </c:pt>
                <c:pt idx="724">
                  <c:v>21.525798475317938</c:v>
                </c:pt>
                <c:pt idx="725">
                  <c:v>21.540659228538019</c:v>
                </c:pt>
                <c:pt idx="726">
                  <c:v>21.55550973649197</c:v>
                </c:pt>
                <c:pt idx="727">
                  <c:v>21.570350020340424</c:v>
                </c:pt>
                <c:pt idx="728">
                  <c:v>21.585180101171268</c:v>
                </c:pt>
                <c:pt idx="729">
                  <c:v>21.6</c:v>
                </c:pt>
                <c:pt idx="730">
                  <c:v>21.614809737770074</c:v>
                </c:pt>
                <c:pt idx="731">
                  <c:v>21.629609335353241</c:v>
                </c:pt>
                <c:pt idx="732">
                  <c:v>21.644398813549895</c:v>
                </c:pt>
                <c:pt idx="733">
                  <c:v>21.659178193089417</c:v>
                </c:pt>
                <c:pt idx="734">
                  <c:v>21.673947494630507</c:v>
                </c:pt>
                <c:pt idx="735">
                  <c:v>21.688706738761535</c:v>
                </c:pt>
                <c:pt idx="736">
                  <c:v>21.703455946000858</c:v>
                </c:pt>
                <c:pt idx="737">
                  <c:v>21.718195136797164</c:v>
                </c:pt>
                <c:pt idx="738">
                  <c:v>21.732924331529802</c:v>
                </c:pt>
                <c:pt idx="739">
                  <c:v>21.7476435505091</c:v>
                </c:pt>
                <c:pt idx="740">
                  <c:v>21.762352813976712</c:v>
                </c:pt>
                <c:pt idx="741">
                  <c:v>21.777052142105919</c:v>
                </c:pt>
                <c:pt idx="742">
                  <c:v>21.791741555001977</c:v>
                </c:pt>
                <c:pt idx="743">
                  <c:v>21.80642107270242</c:v>
                </c:pt>
                <c:pt idx="744">
                  <c:v>21.82109071517737</c:v>
                </c:pt>
                <c:pt idx="745">
                  <c:v>21.835750502329891</c:v>
                </c:pt>
                <c:pt idx="746">
                  <c:v>21.850400453996262</c:v>
                </c:pt>
                <c:pt idx="747">
                  <c:v>21.865040589946318</c:v>
                </c:pt>
                <c:pt idx="748">
                  <c:v>21.879670929883751</c:v>
                </c:pt>
                <c:pt idx="749">
                  <c:v>21.894291493446417</c:v>
                </c:pt>
                <c:pt idx="750">
                  <c:v>21.908902300206648</c:v>
                </c:pt>
                <c:pt idx="751">
                  <c:v>21.923503369671554</c:v>
                </c:pt>
                <c:pt idx="752">
                  <c:v>21.938094721283342</c:v>
                </c:pt>
                <c:pt idx="753">
                  <c:v>21.952676374419593</c:v>
                </c:pt>
                <c:pt idx="754">
                  <c:v>21.967248348393571</c:v>
                </c:pt>
                <c:pt idx="755">
                  <c:v>21.981810662454539</c:v>
                </c:pt>
                <c:pt idx="756">
                  <c:v>21.996363335788033</c:v>
                </c:pt>
                <c:pt idx="757">
                  <c:v>22.010906387516169</c:v>
                </c:pt>
                <c:pt idx="758">
                  <c:v>22.025439836697927</c:v>
                </c:pt>
                <c:pt idx="759">
                  <c:v>22.039963702329459</c:v>
                </c:pt>
                <c:pt idx="760">
                  <c:v>22.054478003344357</c:v>
                </c:pt>
                <c:pt idx="761">
                  <c:v>22.068982758613956</c:v>
                </c:pt>
                <c:pt idx="762">
                  <c:v>22.083477986947617</c:v>
                </c:pt>
                <c:pt idx="763">
                  <c:v>22.097963707093015</c:v>
                </c:pt>
                <c:pt idx="764">
                  <c:v>22.112439937736408</c:v>
                </c:pt>
                <c:pt idx="765">
                  <c:v>22.126906697502932</c:v>
                </c:pt>
                <c:pt idx="766">
                  <c:v>22.141364004956877</c:v>
                </c:pt>
                <c:pt idx="767">
                  <c:v>22.155811878601966</c:v>
                </c:pt>
                <c:pt idx="768">
                  <c:v>22.170250336881629</c:v>
                </c:pt>
                <c:pt idx="769">
                  <c:v>22.184679398179277</c:v>
                </c:pt>
                <c:pt idx="770">
                  <c:v>22.199099080818574</c:v>
                </c:pt>
                <c:pt idx="771">
                  <c:v>22.213509403063714</c:v>
                </c:pt>
                <c:pt idx="772">
                  <c:v>22.227910383119688</c:v>
                </c:pt>
                <c:pt idx="773">
                  <c:v>22.242302039132554</c:v>
                </c:pt>
                <c:pt idx="774">
                  <c:v>22.25668438918969</c:v>
                </c:pt>
                <c:pt idx="775">
                  <c:v>22.27105745132009</c:v>
                </c:pt>
                <c:pt idx="776">
                  <c:v>22.285421243494593</c:v>
                </c:pt>
                <c:pt idx="777">
                  <c:v>22.299775783626167</c:v>
                </c:pt>
                <c:pt idx="778">
                  <c:v>22.314121089570165</c:v>
                </c:pt>
                <c:pt idx="779">
                  <c:v>22.328457179124584</c:v>
                </c:pt>
                <c:pt idx="780">
                  <c:v>22.342784070030305</c:v>
                </c:pt>
                <c:pt idx="781">
                  <c:v>22.357101779971394</c:v>
                </c:pt>
                <c:pt idx="782">
                  <c:v>22.371410326575301</c:v>
                </c:pt>
                <c:pt idx="783">
                  <c:v>22.385709727413158</c:v>
                </c:pt>
                <c:pt idx="784">
                  <c:v>22.400000000000002</c:v>
                </c:pt>
                <c:pt idx="785">
                  <c:v>22.414281161795042</c:v>
                </c:pt>
                <c:pt idx="786">
                  <c:v>22.428553230201899</c:v>
                </c:pt>
                <c:pt idx="787">
                  <c:v>22.442816222568862</c:v>
                </c:pt>
                <c:pt idx="788">
                  <c:v>22.457070156189118</c:v>
                </c:pt>
                <c:pt idx="789">
                  <c:v>22.471315048301022</c:v>
                </c:pt>
                <c:pt idx="790">
                  <c:v>22.485550916088314</c:v>
                </c:pt>
                <c:pt idx="791">
                  <c:v>22.499777776680375</c:v>
                </c:pt>
                <c:pt idx="792">
                  <c:v>22.513995647152463</c:v>
                </c:pt>
                <c:pt idx="793">
                  <c:v>22.528204544525959</c:v>
                </c:pt>
                <c:pt idx="794">
                  <c:v>22.542404485768596</c:v>
                </c:pt>
                <c:pt idx="795">
                  <c:v>22.556595487794695</c:v>
                </c:pt>
                <c:pt idx="796">
                  <c:v>22.570777567465417</c:v>
                </c:pt>
                <c:pt idx="797">
                  <c:v>22.584950741588969</c:v>
                </c:pt>
                <c:pt idx="798">
                  <c:v>22.599115026920856</c:v>
                </c:pt>
                <c:pt idx="799">
                  <c:v>22.613270440164115</c:v>
                </c:pt>
                <c:pt idx="800">
                  <c:v>22.627416997969522</c:v>
                </c:pt>
                <c:pt idx="801">
                  <c:v>22.64155471693585</c:v>
                </c:pt>
                <c:pt idx="802">
                  <c:v>22.655683613610076</c:v>
                </c:pt>
                <c:pt idx="803">
                  <c:v>22.669803704487606</c:v>
                </c:pt>
                <c:pt idx="804">
                  <c:v>22.683915006012523</c:v>
                </c:pt>
                <c:pt idx="805">
                  <c:v>22.698017534577772</c:v>
                </c:pt>
                <c:pt idx="806">
                  <c:v>22.712111306525426</c:v>
                </c:pt>
                <c:pt idx="807">
                  <c:v>22.726196338146867</c:v>
                </c:pt>
                <c:pt idx="808">
                  <c:v>22.740272645683035</c:v>
                </c:pt>
                <c:pt idx="809">
                  <c:v>22.754340245324627</c:v>
                </c:pt>
                <c:pt idx="810">
                  <c:v>22.768399153212332</c:v>
                </c:pt>
                <c:pt idx="811">
                  <c:v>22.78244938543703</c:v>
                </c:pt>
                <c:pt idx="812">
                  <c:v>22.79649095804001</c:v>
                </c:pt>
                <c:pt idx="813">
                  <c:v>22.810523887013204</c:v>
                </c:pt>
                <c:pt idx="814">
                  <c:v>22.824548188299371</c:v>
                </c:pt>
                <c:pt idx="815">
                  <c:v>22.838563877792318</c:v>
                </c:pt>
                <c:pt idx="816">
                  <c:v>22.852570971337123</c:v>
                </c:pt>
                <c:pt idx="817">
                  <c:v>22.866569484730324</c:v>
                </c:pt>
                <c:pt idx="818">
                  <c:v>22.880559433720148</c:v>
                </c:pt>
                <c:pt idx="819">
                  <c:v>22.894540834006698</c:v>
                </c:pt>
                <c:pt idx="820">
                  <c:v>22.908513701242168</c:v>
                </c:pt>
                <c:pt idx="821">
                  <c:v>22.922478051031046</c:v>
                </c:pt>
                <c:pt idx="822">
                  <c:v>22.936433898930321</c:v>
                </c:pt>
                <c:pt idx="823">
                  <c:v>22.950381260449685</c:v>
                </c:pt>
                <c:pt idx="824">
                  <c:v>22.964320151051719</c:v>
                </c:pt>
                <c:pt idx="825">
                  <c:v>22.978250586152114</c:v>
                </c:pt>
                <c:pt idx="826">
                  <c:v>22.992172581119863</c:v>
                </c:pt>
                <c:pt idx="827">
                  <c:v>23.006086151277451</c:v>
                </c:pt>
                <c:pt idx="828">
                  <c:v>23.019991311901055</c:v>
                </c:pt>
                <c:pt idx="829">
                  <c:v>23.033888078220752</c:v>
                </c:pt>
                <c:pt idx="830">
                  <c:v>23.047776465420696</c:v>
                </c:pt>
                <c:pt idx="831">
                  <c:v>23.061656488639318</c:v>
                </c:pt>
                <c:pt idx="832">
                  <c:v>23.075528162969533</c:v>
                </c:pt>
                <c:pt idx="833">
                  <c:v>23.089391503458899</c:v>
                </c:pt>
                <c:pt idx="834">
                  <c:v>23.103246525109842</c:v>
                </c:pt>
                <c:pt idx="835">
                  <c:v>23.117093242879825</c:v>
                </c:pt>
                <c:pt idx="836">
                  <c:v>23.130931671681537</c:v>
                </c:pt>
                <c:pt idx="837">
                  <c:v>23.144761826383093</c:v>
                </c:pt>
                <c:pt idx="838">
                  <c:v>23.158583721808206</c:v>
                </c:pt>
                <c:pt idx="839">
                  <c:v>23.172397372736384</c:v>
                </c:pt>
                <c:pt idx="840">
                  <c:v>23.186202793903103</c:v>
                </c:pt>
                <c:pt idx="841">
                  <c:v>23.200000000000003</c:v>
                </c:pt>
                <c:pt idx="842">
                  <c:v>23.213789005675054</c:v>
                </c:pt>
                <c:pt idx="843">
                  <c:v>23.227569825532761</c:v>
                </c:pt>
                <c:pt idx="844">
                  <c:v>23.241342474134321</c:v>
                </c:pt>
                <c:pt idx="845">
                  <c:v>23.255106965997815</c:v>
                </c:pt>
                <c:pt idx="846">
                  <c:v>23.268863315598381</c:v>
                </c:pt>
                <c:pt idx="847">
                  <c:v>23.282611537368396</c:v>
                </c:pt>
                <c:pt idx="848">
                  <c:v>23.296351645697658</c:v>
                </c:pt>
                <c:pt idx="849">
                  <c:v>23.310083654933546</c:v>
                </c:pt>
                <c:pt idx="850">
                  <c:v>23.323807579381203</c:v>
                </c:pt>
                <c:pt idx="851">
                  <c:v>23.337523433303716</c:v>
                </c:pt>
                <c:pt idx="852">
                  <c:v>23.351231230922281</c:v>
                </c:pt>
                <c:pt idx="853">
                  <c:v>23.364930986416375</c:v>
                </c:pt>
                <c:pt idx="854">
                  <c:v>23.378622713923932</c:v>
                </c:pt>
                <c:pt idx="855">
                  <c:v>23.392306427541513</c:v>
                </c:pt>
                <c:pt idx="856">
                  <c:v>23.405982141324472</c:v>
                </c:pt>
                <c:pt idx="857">
                  <c:v>23.419649869287117</c:v>
                </c:pt>
                <c:pt idx="858">
                  <c:v>23.433309625402899</c:v>
                </c:pt>
                <c:pt idx="859">
                  <c:v>23.446961423604552</c:v>
                </c:pt>
                <c:pt idx="860">
                  <c:v>23.460605277784289</c:v>
                </c:pt>
                <c:pt idx="861">
                  <c:v>23.474241201793937</c:v>
                </c:pt>
                <c:pt idx="862">
                  <c:v>23.487869209445119</c:v>
                </c:pt>
                <c:pt idx="863">
                  <c:v>23.501489314509413</c:v>
                </c:pt>
                <c:pt idx="864">
                  <c:v>23.515101530718511</c:v>
                </c:pt>
                <c:pt idx="865">
                  <c:v>23.528705871764387</c:v>
                </c:pt>
                <c:pt idx="866">
                  <c:v>23.542302351299458</c:v>
                </c:pt>
                <c:pt idx="867">
                  <c:v>23.555890982936731</c:v>
                </c:pt>
                <c:pt idx="868">
                  <c:v>23.569471780249977</c:v>
                </c:pt>
                <c:pt idx="869">
                  <c:v>23.583044756773884</c:v>
                </c:pt>
                <c:pt idx="870">
                  <c:v>23.596609926004202</c:v>
                </c:pt>
                <c:pt idx="871">
                  <c:v>23.610167301397933</c:v>
                </c:pt>
                <c:pt idx="872">
                  <c:v>23.623716896373441</c:v>
                </c:pt>
                <c:pt idx="873">
                  <c:v>23.637258724310655</c:v>
                </c:pt>
                <c:pt idx="874">
                  <c:v>23.650792798551173</c:v>
                </c:pt>
                <c:pt idx="875">
                  <c:v>23.664319132398465</c:v>
                </c:pt>
                <c:pt idx="876">
                  <c:v>23.67783773911799</c:v>
                </c:pt>
                <c:pt idx="877">
                  <c:v>23.691348631937359</c:v>
                </c:pt>
                <c:pt idx="878">
                  <c:v>23.704851824046486</c:v>
                </c:pt>
                <c:pt idx="879">
                  <c:v>23.718347328597751</c:v>
                </c:pt>
                <c:pt idx="880">
                  <c:v>23.731835158706122</c:v>
                </c:pt>
                <c:pt idx="881">
                  <c:v>23.74531532744933</c:v>
                </c:pt>
                <c:pt idx="882">
                  <c:v>23.758787847867996</c:v>
                </c:pt>
                <c:pt idx="883">
                  <c:v>23.772252732965804</c:v>
                </c:pt>
                <c:pt idx="884">
                  <c:v>23.78570999570961</c:v>
                </c:pt>
                <c:pt idx="885">
                  <c:v>23.79915964902963</c:v>
                </c:pt>
                <c:pt idx="886">
                  <c:v>23.812601705819546</c:v>
                </c:pt>
                <c:pt idx="887">
                  <c:v>23.82603617893669</c:v>
                </c:pt>
                <c:pt idx="888">
                  <c:v>23.839463081202144</c:v>
                </c:pt>
                <c:pt idx="889">
                  <c:v>23.852882425400921</c:v>
                </c:pt>
                <c:pt idx="890">
                  <c:v>23.866294224282079</c:v>
                </c:pt>
                <c:pt idx="891">
                  <c:v>23.87969849055888</c:v>
                </c:pt>
                <c:pt idx="892">
                  <c:v>23.893095236908927</c:v>
                </c:pt>
                <c:pt idx="893">
                  <c:v>23.906484475974295</c:v>
                </c:pt>
                <c:pt idx="894">
                  <c:v>23.919866220361687</c:v>
                </c:pt>
                <c:pt idx="895">
                  <c:v>23.933240482642546</c:v>
                </c:pt>
                <c:pt idx="896">
                  <c:v>23.946607275353227</c:v>
                </c:pt>
                <c:pt idx="897">
                  <c:v>23.9599666109951</c:v>
                </c:pt>
                <c:pt idx="898">
                  <c:v>23.973318502034715</c:v>
                </c:pt>
                <c:pt idx="899">
                  <c:v>23.986662960903921</c:v>
                </c:pt>
                <c:pt idx="900">
                  <c:v>24</c:v>
                </c:pt>
                <c:pt idx="901">
                  <c:v>24.013329631685817</c:v>
                </c:pt>
                <c:pt idx="902">
                  <c:v>24.026651868289932</c:v>
                </c:pt>
                <c:pt idx="903">
                  <c:v>24.039966722106755</c:v>
                </c:pt>
                <c:pt idx="904">
                  <c:v>24.053274205396654</c:v>
                </c:pt>
                <c:pt idx="905">
                  <c:v>24.066574330386118</c:v>
                </c:pt>
                <c:pt idx="906">
                  <c:v>24.079867109267859</c:v>
                </c:pt>
                <c:pt idx="907">
                  <c:v>24.093152554200955</c:v>
                </c:pt>
                <c:pt idx="908">
                  <c:v>24.106430677310982</c:v>
                </c:pt>
                <c:pt idx="909">
                  <c:v>24.119701490690137</c:v>
                </c:pt>
                <c:pt idx="910">
                  <c:v>24.13296500639737</c:v>
                </c:pt>
                <c:pt idx="911">
                  <c:v>24.146221236458516</c:v>
                </c:pt>
                <c:pt idx="912">
                  <c:v>24.159470192866401</c:v>
                </c:pt>
                <c:pt idx="913">
                  <c:v>24.172711887581006</c:v>
                </c:pt>
                <c:pt idx="914">
                  <c:v>24.185946332529561</c:v>
                </c:pt>
                <c:pt idx="915">
                  <c:v>24.199173539606679</c:v>
                </c:pt>
                <c:pt idx="916">
                  <c:v>24.212393520674492</c:v>
                </c:pt>
                <c:pt idx="917">
                  <c:v>24.225606287562755</c:v>
                </c:pt>
                <c:pt idx="918">
                  <c:v>24.238811852068988</c:v>
                </c:pt>
                <c:pt idx="919">
                  <c:v>24.252010225958589</c:v>
                </c:pt>
                <c:pt idx="920">
                  <c:v>24.265201420964964</c:v>
                </c:pt>
                <c:pt idx="921">
                  <c:v>24.278385448789631</c:v>
                </c:pt>
                <c:pt idx="922">
                  <c:v>24.291562321102361</c:v>
                </c:pt>
                <c:pt idx="923">
                  <c:v>24.3047320495413</c:v>
                </c:pt>
                <c:pt idx="924">
                  <c:v>24.317894645713064</c:v>
                </c:pt>
                <c:pt idx="925">
                  <c:v>24.331050121192881</c:v>
                </c:pt>
                <c:pt idx="926">
                  <c:v>24.344198487524704</c:v>
                </c:pt>
                <c:pt idx="927">
                  <c:v>24.357339756221329</c:v>
                </c:pt>
                <c:pt idx="928">
                  <c:v>24.370473938764508</c:v>
                </c:pt>
                <c:pt idx="929">
                  <c:v>24.383601046605076</c:v>
                </c:pt>
                <c:pt idx="930">
                  <c:v>24.396721091163052</c:v>
                </c:pt>
                <c:pt idx="931">
                  <c:v>24.409834083827775</c:v>
                </c:pt>
                <c:pt idx="932">
                  <c:v>24.422940035957996</c:v>
                </c:pt>
                <c:pt idx="933">
                  <c:v>24.436038958882023</c:v>
                </c:pt>
                <c:pt idx="934">
                  <c:v>24.449130863897803</c:v>
                </c:pt>
                <c:pt idx="935">
                  <c:v>24.462215762273051</c:v>
                </c:pt>
                <c:pt idx="936">
                  <c:v>24.475293665245371</c:v>
                </c:pt>
                <c:pt idx="937">
                  <c:v>24.488364584022349</c:v>
                </c:pt>
                <c:pt idx="938">
                  <c:v>24.501428529781691</c:v>
                </c:pt>
                <c:pt idx="939">
                  <c:v>24.514485513671303</c:v>
                </c:pt>
                <c:pt idx="940">
                  <c:v>24.527535546809428</c:v>
                </c:pt>
                <c:pt idx="941">
                  <c:v>24.54057864028475</c:v>
                </c:pt>
                <c:pt idx="942">
                  <c:v>24.553614805156492</c:v>
                </c:pt>
                <c:pt idx="943">
                  <c:v>24.566644052454542</c:v>
                </c:pt>
                <c:pt idx="944">
                  <c:v>24.579666393179547</c:v>
                </c:pt>
                <c:pt idx="945">
                  <c:v>24.592681838303037</c:v>
                </c:pt>
                <c:pt idx="946">
                  <c:v>24.605690398767521</c:v>
                </c:pt>
                <c:pt idx="947">
                  <c:v>24.61869208548659</c:v>
                </c:pt>
                <c:pt idx="948">
                  <c:v>24.631686909345046</c:v>
                </c:pt>
                <c:pt idx="949">
                  <c:v>24.644674881198981</c:v>
                </c:pt>
                <c:pt idx="950">
                  <c:v>24.657656011875908</c:v>
                </c:pt>
                <c:pt idx="951">
                  <c:v>24.67063031217484</c:v>
                </c:pt>
                <c:pt idx="952">
                  <c:v>24.683597792866422</c:v>
                </c:pt>
                <c:pt idx="953">
                  <c:v>24.696558464693013</c:v>
                </c:pt>
                <c:pt idx="954">
                  <c:v>24.709512338368803</c:v>
                </c:pt>
                <c:pt idx="955">
                  <c:v>24.72245942457991</c:v>
                </c:pt>
                <c:pt idx="956">
                  <c:v>24.735399733984494</c:v>
                </c:pt>
                <c:pt idx="957">
                  <c:v>24.748333277212833</c:v>
                </c:pt>
                <c:pt idx="958">
                  <c:v>24.761260064867457</c:v>
                </c:pt>
                <c:pt idx="959">
                  <c:v>24.774180107523236</c:v>
                </c:pt>
                <c:pt idx="960">
                  <c:v>24.787093415727469</c:v>
                </c:pt>
                <c:pt idx="961">
                  <c:v>24.8</c:v>
                </c:pt>
                <c:pt idx="962">
                  <c:v>24.81289987083332</c:v>
                </c:pt>
                <c:pt idx="963">
                  <c:v>24.825793038692641</c:v>
                </c:pt>
                <c:pt idx="964">
                  <c:v>24.838679514016039</c:v>
                </c:pt>
                <c:pt idx="965">
                  <c:v>24.851559307214508</c:v>
                </c:pt>
                <c:pt idx="966">
                  <c:v>24.864432428672089</c:v>
                </c:pt>
                <c:pt idx="967">
                  <c:v>24.877298888745941</c:v>
                </c:pt>
                <c:pt idx="968">
                  <c:v>24.890158697766473</c:v>
                </c:pt>
                <c:pt idx="969">
                  <c:v>24.90301186603741</c:v>
                </c:pt>
                <c:pt idx="970">
                  <c:v>24.915858403835898</c:v>
                </c:pt>
                <c:pt idx="971">
                  <c:v>24.928698321412615</c:v>
                </c:pt>
                <c:pt idx="972">
                  <c:v>24.941531628991836</c:v>
                </c:pt>
                <c:pt idx="973">
                  <c:v>24.954358336771556</c:v>
                </c:pt>
                <c:pt idx="974">
                  <c:v>24.967178454923577</c:v>
                </c:pt>
                <c:pt idx="975">
                  <c:v>24.979991993593593</c:v>
                </c:pt>
                <c:pt idx="976">
                  <c:v>24.992798962901293</c:v>
                </c:pt>
                <c:pt idx="977">
                  <c:v>25.005599372940456</c:v>
                </c:pt>
                <c:pt idx="978">
                  <c:v>25.018393233779022</c:v>
                </c:pt>
                <c:pt idx="979">
                  <c:v>25.031180555459226</c:v>
                </c:pt>
                <c:pt idx="980">
                  <c:v>25.043961347997648</c:v>
                </c:pt>
                <c:pt idx="981">
                  <c:v>25.056735621385322</c:v>
                </c:pt>
                <c:pt idx="982">
                  <c:v>25.069503385587836</c:v>
                </c:pt>
                <c:pt idx="983">
                  <c:v>25.082264650545412</c:v>
                </c:pt>
                <c:pt idx="984">
                  <c:v>25.095019426172996</c:v>
                </c:pt>
                <c:pt idx="985">
                  <c:v>25.107767722360347</c:v>
                </c:pt>
                <c:pt idx="986">
                  <c:v>25.120509548972134</c:v>
                </c:pt>
                <c:pt idx="987">
                  <c:v>25.133244915848014</c:v>
                </c:pt>
                <c:pt idx="988">
                  <c:v>25.145973832802738</c:v>
                </c:pt>
                <c:pt idx="989">
                  <c:v>25.158696309626222</c:v>
                </c:pt>
                <c:pt idx="990">
                  <c:v>25.171412356083639</c:v>
                </c:pt>
                <c:pt idx="991">
                  <c:v>25.18412198191551</c:v>
                </c:pt>
                <c:pt idx="992">
                  <c:v>25.196825196837796</c:v>
                </c:pt>
                <c:pt idx="993">
                  <c:v>25.209522010541971</c:v>
                </c:pt>
                <c:pt idx="994">
                  <c:v>25.222212432695116</c:v>
                </c:pt>
                <c:pt idx="995">
                  <c:v>25.234896472940008</c:v>
                </c:pt>
                <c:pt idx="996">
                  <c:v>25.2475741408952</c:v>
                </c:pt>
                <c:pt idx="997">
                  <c:v>25.26024544615511</c:v>
                </c:pt>
                <c:pt idx="998">
                  <c:v>25.272910398290104</c:v>
                </c:pt>
                <c:pt idx="999">
                  <c:v>25.285569006846572</c:v>
                </c:pt>
                <c:pt idx="1000">
                  <c:v>25.298221281347036</c:v>
                </c:pt>
                <c:pt idx="1001">
                  <c:v>25.310867231290203</c:v>
                </c:pt>
                <c:pt idx="1002">
                  <c:v>25.323506866151064</c:v>
                </c:pt>
                <c:pt idx="1003">
                  <c:v>25.336140195380988</c:v>
                </c:pt>
                <c:pt idx="1004">
                  <c:v>25.348767228407777</c:v>
                </c:pt>
                <c:pt idx="1005">
                  <c:v>25.361387974635775</c:v>
                </c:pt>
                <c:pt idx="1006">
                  <c:v>25.374002443445931</c:v>
                </c:pt>
                <c:pt idx="1007">
                  <c:v>25.386610644195891</c:v>
                </c:pt>
                <c:pt idx="1008">
                  <c:v>25.399212586220074</c:v>
                </c:pt>
                <c:pt idx="1009">
                  <c:v>25.411808278829746</c:v>
                </c:pt>
                <c:pt idx="1010">
                  <c:v>25.424397731313128</c:v>
                </c:pt>
                <c:pt idx="1011">
                  <c:v>25.436980952935436</c:v>
                </c:pt>
                <c:pt idx="1012">
                  <c:v>25.449557952938989</c:v>
                </c:pt>
                <c:pt idx="1013">
                  <c:v>25.462128740543278</c:v>
                </c:pt>
                <c:pt idx="1014">
                  <c:v>25.474693324945054</c:v>
                </c:pt>
                <c:pt idx="1015">
                  <c:v>25.487251715318386</c:v>
                </c:pt>
                <c:pt idx="1016">
                  <c:v>25.499803920814767</c:v>
                </c:pt>
                <c:pt idx="1017">
                  <c:v>25.512349950563163</c:v>
                </c:pt>
                <c:pt idx="1018">
                  <c:v>25.524889813670107</c:v>
                </c:pt>
                <c:pt idx="1019">
                  <c:v>25.537423519219789</c:v>
                </c:pt>
                <c:pt idx="1020">
                  <c:v>25.549951076274098</c:v>
                </c:pt>
                <c:pt idx="1021">
                  <c:v>25.562472493872733</c:v>
                </c:pt>
                <c:pt idx="1022">
                  <c:v>25.574987781033251</c:v>
                </c:pt>
                <c:pt idx="1023">
                  <c:v>25.587496946751163</c:v>
                </c:pt>
                <c:pt idx="1024">
                  <c:v>25.6</c:v>
                </c:pt>
                <c:pt idx="1025">
                  <c:v>25.612496949731394</c:v>
                </c:pt>
                <c:pt idx="1026">
                  <c:v>25.624987804875147</c:v>
                </c:pt>
                <c:pt idx="1027">
                  <c:v>25.637472574339309</c:v>
                </c:pt>
                <c:pt idx="1028">
                  <c:v>25.649951267010238</c:v>
                </c:pt>
                <c:pt idx="1029">
                  <c:v>25.662423891752709</c:v>
                </c:pt>
                <c:pt idx="1030">
                  <c:v>25.674890457409944</c:v>
                </c:pt>
                <c:pt idx="1031">
                  <c:v>25.687350972803717</c:v>
                </c:pt>
                <c:pt idx="1032">
                  <c:v>25.699805446734416</c:v>
                </c:pt>
                <c:pt idx="1033">
                  <c:v>25.712253887981117</c:v>
                </c:pt>
                <c:pt idx="1034">
                  <c:v>25.724696305301645</c:v>
                </c:pt>
                <c:pt idx="1035">
                  <c:v>25.737132707432661</c:v>
                </c:pt>
                <c:pt idx="1036">
                  <c:v>25.749563103089731</c:v>
                </c:pt>
                <c:pt idx="1037">
                  <c:v>25.76198750096739</c:v>
                </c:pt>
                <c:pt idx="1038">
                  <c:v>25.774405909739222</c:v>
                </c:pt>
                <c:pt idx="1039">
                  <c:v>25.78681833805792</c:v>
                </c:pt>
                <c:pt idx="1040">
                  <c:v>25.799224794555357</c:v>
                </c:pt>
                <c:pt idx="1041">
                  <c:v>25.811625287842688</c:v>
                </c:pt>
                <c:pt idx="1042">
                  <c:v>25.824019826510359</c:v>
                </c:pt>
                <c:pt idx="1043">
                  <c:v>25.836408419128233</c:v>
                </c:pt>
                <c:pt idx="1044">
                  <c:v>25.848791074245618</c:v>
                </c:pt>
                <c:pt idx="1045">
                  <c:v>25.861167800391385</c:v>
                </c:pt>
                <c:pt idx="1046">
                  <c:v>25.873538606073964</c:v>
                </c:pt>
                <c:pt idx="1047">
                  <c:v>25.885903499781502</c:v>
                </c:pt>
                <c:pt idx="1048">
                  <c:v>25.898262489981835</c:v>
                </c:pt>
                <c:pt idx="1049">
                  <c:v>25.910615585122635</c:v>
                </c:pt>
                <c:pt idx="1050">
                  <c:v>25.922962793631442</c:v>
                </c:pt>
                <c:pt idx="1051">
                  <c:v>25.935304123915724</c:v>
                </c:pt>
                <c:pt idx="1052">
                  <c:v>25.947639584362971</c:v>
                </c:pt>
                <c:pt idx="1053">
                  <c:v>25.959969183340725</c:v>
                </c:pt>
                <c:pt idx="1054">
                  <c:v>25.972292929196684</c:v>
                </c:pt>
                <c:pt idx="1055">
                  <c:v>25.984610830258745</c:v>
                </c:pt>
                <c:pt idx="1056">
                  <c:v>25.996922894835077</c:v>
                </c:pt>
                <c:pt idx="1057">
                  <c:v>26.009229131214177</c:v>
                </c:pt>
                <c:pt idx="1058">
                  <c:v>26.021529547664951</c:v>
                </c:pt>
                <c:pt idx="1059">
                  <c:v>26.033824152436768</c:v>
                </c:pt>
                <c:pt idx="1060">
                  <c:v>26.046112953759533</c:v>
                </c:pt>
                <c:pt idx="1061">
                  <c:v>26.058395959843729</c:v>
                </c:pt>
                <c:pt idx="1062">
                  <c:v>26.070673178880522</c:v>
                </c:pt>
                <c:pt idx="1063">
                  <c:v>26.082944619041768</c:v>
                </c:pt>
                <c:pt idx="1064">
                  <c:v>26.095210288480146</c:v>
                </c:pt>
                <c:pt idx="1065">
                  <c:v>26.107470195329157</c:v>
                </c:pt>
                <c:pt idx="1066">
                  <c:v>26.119724347703215</c:v>
                </c:pt>
                <c:pt idx="1067">
                  <c:v>26.131972753697724</c:v>
                </c:pt>
                <c:pt idx="1068">
                  <c:v>26.144215421389106</c:v>
                </c:pt>
                <c:pt idx="1069">
                  <c:v>26.156452358834908</c:v>
                </c:pt>
                <c:pt idx="1070">
                  <c:v>26.1686835740738</c:v>
                </c:pt>
                <c:pt idx="1071">
                  <c:v>26.180909075125715</c:v>
                </c:pt>
                <c:pt idx="1072">
                  <c:v>26.193128869991842</c:v>
                </c:pt>
                <c:pt idx="1073">
                  <c:v>26.205342966654719</c:v>
                </c:pt>
                <c:pt idx="1074">
                  <c:v>26.217551373078308</c:v>
                </c:pt>
                <c:pt idx="1075">
                  <c:v>26.229754097208001</c:v>
                </c:pt>
                <c:pt idx="1076">
                  <c:v>26.241951146970763</c:v>
                </c:pt>
                <c:pt idx="1077">
                  <c:v>26.254142530275104</c:v>
                </c:pt>
                <c:pt idx="1078">
                  <c:v>26.266328255011206</c:v>
                </c:pt>
                <c:pt idx="1079">
                  <c:v>26.27850832905095</c:v>
                </c:pt>
                <c:pt idx="1080">
                  <c:v>26.290682760247975</c:v>
                </c:pt>
                <c:pt idx="1081">
                  <c:v>26.302851556437755</c:v>
                </c:pt>
                <c:pt idx="1082">
                  <c:v>26.315014725437642</c:v>
                </c:pt>
                <c:pt idx="1083">
                  <c:v>26.327172275046934</c:v>
                </c:pt>
                <c:pt idx="1084">
                  <c:v>26.339324213046929</c:v>
                </c:pt>
                <c:pt idx="1085">
                  <c:v>26.351470547200968</c:v>
                </c:pt>
                <c:pt idx="1086">
                  <c:v>26.363611285254532</c:v>
                </c:pt>
                <c:pt idx="1087">
                  <c:v>26.375746434935259</c:v>
                </c:pt>
                <c:pt idx="1088">
                  <c:v>26.387876003953028</c:v>
                </c:pt>
                <c:pt idx="1089">
                  <c:v>26.400000000000002</c:v>
                </c:pt>
                <c:pt idx="1090">
                  <c:v>26.412118430750684</c:v>
                </c:pt>
                <c:pt idx="1091">
                  <c:v>26.42423130386199</c:v>
                </c:pt>
                <c:pt idx="1092">
                  <c:v>26.436338626973289</c:v>
                </c:pt>
                <c:pt idx="1093">
                  <c:v>26.448440407706467</c:v>
                </c:pt>
                <c:pt idx="1094">
                  <c:v>26.460536653665965</c:v>
                </c:pt>
                <c:pt idx="1095">
                  <c:v>26.472627372438879</c:v>
                </c:pt>
                <c:pt idx="1096">
                  <c:v>26.484712571594958</c:v>
                </c:pt>
                <c:pt idx="1097">
                  <c:v>26.496792258686714</c:v>
                </c:pt>
                <c:pt idx="1098">
                  <c:v>26.508866441249427</c:v>
                </c:pt>
                <c:pt idx="1099">
                  <c:v>26.520935126801245</c:v>
                </c:pt>
                <c:pt idx="1100">
                  <c:v>26.532998322843202</c:v>
                </c:pt>
                <c:pt idx="1101">
                  <c:v>26.545056036859293</c:v>
                </c:pt>
                <c:pt idx="1102">
                  <c:v>26.55710827631653</c:v>
                </c:pt>
                <c:pt idx="1103">
                  <c:v>26.569155048664982</c:v>
                </c:pt>
                <c:pt idx="1104">
                  <c:v>26.581196361337842</c:v>
                </c:pt>
                <c:pt idx="1105">
                  <c:v>26.59323222175146</c:v>
                </c:pt>
                <c:pt idx="1106">
                  <c:v>26.605262637305426</c:v>
                </c:pt>
                <c:pt idx="1107">
                  <c:v>26.617287615382601</c:v>
                </c:pt>
                <c:pt idx="1108">
                  <c:v>26.629307163349182</c:v>
                </c:pt>
                <c:pt idx="1109">
                  <c:v>26.641321288554742</c:v>
                </c:pt>
                <c:pt idx="1110">
                  <c:v>26.653329998332296</c:v>
                </c:pt>
                <c:pt idx="1111">
                  <c:v>26.665333299998334</c:v>
                </c:pt>
                <c:pt idx="1112">
                  <c:v>26.677331200852905</c:v>
                </c:pt>
                <c:pt idx="1113">
                  <c:v>26.689323708179643</c:v>
                </c:pt>
                <c:pt idx="1114">
                  <c:v>26.70131082924582</c:v>
                </c:pt>
                <c:pt idx="1115">
                  <c:v>26.713292571302404</c:v>
                </c:pt>
                <c:pt idx="1116">
                  <c:v>26.725268941584108</c:v>
                </c:pt>
                <c:pt idx="1117">
                  <c:v>26.737239947309448</c:v>
                </c:pt>
                <c:pt idx="1118">
                  <c:v>26.749205595680781</c:v>
                </c:pt>
                <c:pt idx="1119">
                  <c:v>26.761165893884368</c:v>
                </c:pt>
                <c:pt idx="1120">
                  <c:v>26.773120849090418</c:v>
                </c:pt>
                <c:pt idx="1121">
                  <c:v>26.785070468453132</c:v>
                </c:pt>
                <c:pt idx="1122">
                  <c:v>26.797014759110763</c:v>
                </c:pt>
                <c:pt idx="1123">
                  <c:v>26.808953728185664</c:v>
                </c:pt>
                <c:pt idx="1124">
                  <c:v>26.820887382784338</c:v>
                </c:pt>
                <c:pt idx="1125">
                  <c:v>26.832815729997478</c:v>
                </c:pt>
                <c:pt idx="1126">
                  <c:v>26.84473877690003</c:v>
                </c:pt>
                <c:pt idx="1127">
                  <c:v>26.856656530551234</c:v>
                </c:pt>
                <c:pt idx="1128">
                  <c:v>26.868568997994664</c:v>
                </c:pt>
                <c:pt idx="1129">
                  <c:v>26.880476186258306</c:v>
                </c:pt>
                <c:pt idx="1130">
                  <c:v>26.892378102354577</c:v>
                </c:pt>
                <c:pt idx="1131">
                  <c:v>26.904274753280379</c:v>
                </c:pt>
                <c:pt idx="1132">
                  <c:v>26.916166146017158</c:v>
                </c:pt>
                <c:pt idx="1133">
                  <c:v>26.928052287530939</c:v>
                </c:pt>
                <c:pt idx="1134">
                  <c:v>26.939933184772379</c:v>
                </c:pt>
                <c:pt idx="1135">
                  <c:v>26.95180884467683</c:v>
                </c:pt>
                <c:pt idx="1136">
                  <c:v>26.963679274164349</c:v>
                </c:pt>
                <c:pt idx="1137">
                  <c:v>26.975544480139789</c:v>
                </c:pt>
                <c:pt idx="1138">
                  <c:v>26.987404469492802</c:v>
                </c:pt>
                <c:pt idx="1139">
                  <c:v>26.999259249097932</c:v>
                </c:pt>
                <c:pt idx="1140">
                  <c:v>27.011108825814617</c:v>
                </c:pt>
                <c:pt idx="1141">
                  <c:v>27.022953206487259</c:v>
                </c:pt>
                <c:pt idx="1142">
                  <c:v>27.034792397945285</c:v>
                </c:pt>
                <c:pt idx="1143">
                  <c:v>27.046626407003146</c:v>
                </c:pt>
                <c:pt idx="1144">
                  <c:v>27.058455240460422</c:v>
                </c:pt>
                <c:pt idx="1145">
                  <c:v>27.070278905101812</c:v>
                </c:pt>
                <c:pt idx="1146">
                  <c:v>27.082097407697212</c:v>
                </c:pt>
                <c:pt idx="1147">
                  <c:v>27.093910755001758</c:v>
                </c:pt>
                <c:pt idx="1148">
                  <c:v>27.105718953755868</c:v>
                </c:pt>
                <c:pt idx="1149">
                  <c:v>27.117522010685271</c:v>
                </c:pt>
                <c:pt idx="1150">
                  <c:v>27.129319932501076</c:v>
                </c:pt>
                <c:pt idx="1151">
                  <c:v>27.141112725899799</c:v>
                </c:pt>
                <c:pt idx="1152">
                  <c:v>27.152900397563425</c:v>
                </c:pt>
                <c:pt idx="1153">
                  <c:v>27.164682954159435</c:v>
                </c:pt>
                <c:pt idx="1154">
                  <c:v>27.176460402340851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Retargeting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Sheet1!$E$2:$E$1501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0.6</c:v>
                </c:pt>
                <c:pt idx="2">
                  <c:v>0.84852813742385702</c:v>
                </c:pt>
                <c:pt idx="3">
                  <c:v>1.0392304845413263</c:v>
                </c:pt>
                <c:pt idx="4">
                  <c:v>1.2</c:v>
                </c:pt>
                <c:pt idx="5">
                  <c:v>1.3416407864998738</c:v>
                </c:pt>
                <c:pt idx="6">
                  <c:v>1.4696938456699067</c:v>
                </c:pt>
                <c:pt idx="7">
                  <c:v>1.5874507866387544</c:v>
                </c:pt>
                <c:pt idx="8">
                  <c:v>1.697056274847714</c:v>
                </c:pt>
                <c:pt idx="9">
                  <c:v>1.7999999999999998</c:v>
                </c:pt>
                <c:pt idx="10">
                  <c:v>1.8973665961010275</c:v>
                </c:pt>
                <c:pt idx="11">
                  <c:v>1.9899748742132397</c:v>
                </c:pt>
                <c:pt idx="12">
                  <c:v>2.0784609690826525</c:v>
                </c:pt>
                <c:pt idx="13">
                  <c:v>2.1633307652783933</c:v>
                </c:pt>
                <c:pt idx="14">
                  <c:v>2.2449944320643649</c:v>
                </c:pt>
                <c:pt idx="15">
                  <c:v>2.3237900077244502</c:v>
                </c:pt>
                <c:pt idx="16">
                  <c:v>2.4</c:v>
                </c:pt>
                <c:pt idx="17">
                  <c:v>2.4738633753705961</c:v>
                </c:pt>
                <c:pt idx="18">
                  <c:v>2.545584412271571</c:v>
                </c:pt>
                <c:pt idx="19">
                  <c:v>2.6153393661244042</c:v>
                </c:pt>
                <c:pt idx="20">
                  <c:v>2.6832815729997477</c:v>
                </c:pt>
                <c:pt idx="21">
                  <c:v>2.7495454169735036</c:v>
                </c:pt>
                <c:pt idx="22">
                  <c:v>2.8142494558940578</c:v>
                </c:pt>
                <c:pt idx="23">
                  <c:v>2.8774989139876315</c:v>
                </c:pt>
                <c:pt idx="24">
                  <c:v>2.9393876913398134</c:v>
                </c:pt>
                <c:pt idx="25">
                  <c:v>3</c:v>
                </c:pt>
                <c:pt idx="26">
                  <c:v>3.0594117081556704</c:v>
                </c:pt>
                <c:pt idx="27">
                  <c:v>3.117691453623979</c:v>
                </c:pt>
                <c:pt idx="28">
                  <c:v>3.1749015732775088</c:v>
                </c:pt>
                <c:pt idx="29">
                  <c:v>3.2310988842807022</c:v>
                </c:pt>
                <c:pt idx="30">
                  <c:v>3.2863353450309964</c:v>
                </c:pt>
                <c:pt idx="31">
                  <c:v>3.3406586176980126</c:v>
                </c:pt>
                <c:pt idx="32">
                  <c:v>3.3941125496954281</c:v>
                </c:pt>
                <c:pt idx="33">
                  <c:v>3.4467375879228173</c:v>
                </c:pt>
                <c:pt idx="34">
                  <c:v>3.4985711369071804</c:v>
                </c:pt>
                <c:pt idx="35">
                  <c:v>3.5496478698597698</c:v>
                </c:pt>
                <c:pt idx="36">
                  <c:v>3.5999999999999996</c:v>
                </c:pt>
                <c:pt idx="37">
                  <c:v>3.6496575181789312</c:v>
                </c:pt>
                <c:pt idx="38">
                  <c:v>3.6986484017813854</c:v>
                </c:pt>
                <c:pt idx="39">
                  <c:v>3.746998799039039</c:v>
                </c:pt>
                <c:pt idx="40">
                  <c:v>3.7947331922020551</c:v>
                </c:pt>
                <c:pt idx="41">
                  <c:v>3.8418745424597089</c:v>
                </c:pt>
                <c:pt idx="42">
                  <c:v>3.888444419044716</c:v>
                </c:pt>
                <c:pt idx="43">
                  <c:v>3.9344631145812001</c:v>
                </c:pt>
                <c:pt idx="44">
                  <c:v>3.9799497484264794</c:v>
                </c:pt>
                <c:pt idx="45">
                  <c:v>4.0249223594996213</c:v>
                </c:pt>
                <c:pt idx="46">
                  <c:v>4.0693979898751609</c:v>
                </c:pt>
                <c:pt idx="47">
                  <c:v>4.1133927602406262</c:v>
                </c:pt>
                <c:pt idx="48">
                  <c:v>4.1569219381653051</c:v>
                </c:pt>
                <c:pt idx="49">
                  <c:v>4.2</c:v>
                </c:pt>
                <c:pt idx="50">
                  <c:v>4.2426406871192848</c:v>
                </c:pt>
                <c:pt idx="51">
                  <c:v>4.2848570571257101</c:v>
                </c:pt>
                <c:pt idx="52">
                  <c:v>4.3266615305567866</c:v>
                </c:pt>
                <c:pt idx="53">
                  <c:v>4.3680659335683103</c:v>
                </c:pt>
                <c:pt idx="54">
                  <c:v>4.4090815370097207</c:v>
                </c:pt>
                <c:pt idx="55">
                  <c:v>4.4497190922573973</c:v>
                </c:pt>
                <c:pt idx="56">
                  <c:v>4.4899888641287298</c:v>
                </c:pt>
                <c:pt idx="57">
                  <c:v>4.5299006611624497</c:v>
                </c:pt>
                <c:pt idx="58">
                  <c:v>4.5694638635183447</c:v>
                </c:pt>
                <c:pt idx="59">
                  <c:v>4.6086874487211649</c:v>
                </c:pt>
                <c:pt idx="60">
                  <c:v>4.6475800154489004</c:v>
                </c:pt>
                <c:pt idx="61">
                  <c:v>4.6861498055439919</c:v>
                </c:pt>
                <c:pt idx="62">
                  <c:v>4.7244047244070861</c:v>
                </c:pt>
                <c:pt idx="63">
                  <c:v>4.7623523599162629</c:v>
                </c:pt>
                <c:pt idx="64">
                  <c:v>4.8</c:v>
                </c:pt>
                <c:pt idx="65">
                  <c:v>4.8373546489791295</c:v>
                </c:pt>
                <c:pt idx="66">
                  <c:v>4.8744230427815767</c:v>
                </c:pt>
                <c:pt idx="67">
                  <c:v>4.9112116631234697</c:v>
                </c:pt>
                <c:pt idx="68">
                  <c:v>4.9477267507411922</c:v>
                </c:pt>
                <c:pt idx="69">
                  <c:v>4.9839743177508451</c:v>
                </c:pt>
                <c:pt idx="70">
                  <c:v>5.0199601592044534</c:v>
                </c:pt>
                <c:pt idx="71">
                  <c:v>5.0556898639058154</c:v>
                </c:pt>
                <c:pt idx="72">
                  <c:v>5.0911688245431419</c:v>
                </c:pt>
                <c:pt idx="73">
                  <c:v>5.1264022471905184</c:v>
                </c:pt>
                <c:pt idx="74">
                  <c:v>5.1613951602255757</c:v>
                </c:pt>
                <c:pt idx="75">
                  <c:v>5.196152422706632</c:v>
                </c:pt>
                <c:pt idx="76">
                  <c:v>5.2306787322488084</c:v>
                </c:pt>
                <c:pt idx="77">
                  <c:v>5.2649786324352732</c:v>
                </c:pt>
                <c:pt idx="78">
                  <c:v>5.2990565197967081</c:v>
                </c:pt>
                <c:pt idx="79">
                  <c:v>5.332916650389353</c:v>
                </c:pt>
                <c:pt idx="80">
                  <c:v>5.3665631459994954</c:v>
                </c:pt>
                <c:pt idx="81">
                  <c:v>5.3999999999999995</c:v>
                </c:pt>
                <c:pt idx="82">
                  <c:v>5.4332310828824504</c:v>
                </c:pt>
                <c:pt idx="83">
                  <c:v>5.4662601474865795</c:v>
                </c:pt>
                <c:pt idx="84">
                  <c:v>5.4990908339470073</c:v>
                </c:pt>
                <c:pt idx="85">
                  <c:v>5.5317266743757321</c:v>
                </c:pt>
                <c:pt idx="86">
                  <c:v>5.5641710972974225</c:v>
                </c:pt>
                <c:pt idx="87">
                  <c:v>5.5964274318532894</c:v>
                </c:pt>
                <c:pt idx="88">
                  <c:v>5.6284989117881157</c:v>
                </c:pt>
                <c:pt idx="89">
                  <c:v>5.6603886792339617</c:v>
                </c:pt>
                <c:pt idx="90">
                  <c:v>5.6920997883030831</c:v>
                </c:pt>
                <c:pt idx="91">
                  <c:v>5.7236352085016735</c:v>
                </c:pt>
                <c:pt idx="92">
                  <c:v>5.7549978279752629</c:v>
                </c:pt>
                <c:pt idx="93">
                  <c:v>5.7861904565957731</c:v>
                </c:pt>
                <c:pt idx="94">
                  <c:v>5.8172158288995952</c:v>
                </c:pt>
                <c:pt idx="95">
                  <c:v>5.8480766068853773</c:v>
                </c:pt>
                <c:pt idx="96">
                  <c:v>5.8787753826796267</c:v>
                </c:pt>
                <c:pt idx="97">
                  <c:v>5.909314681077662</c:v>
                </c:pt>
                <c:pt idx="98">
                  <c:v>5.939696961966999</c:v>
                </c:pt>
                <c:pt idx="99">
                  <c:v>5.9699246226397191</c:v>
                </c:pt>
                <c:pt idx="100">
                  <c:v>6</c:v>
                </c:pt>
                <c:pt idx="101">
                  <c:v>6.0299253726725341</c:v>
                </c:pt>
                <c:pt idx="102">
                  <c:v>6.0597029630172461</c:v>
                </c:pt>
                <c:pt idx="103">
                  <c:v>6.0893349390553313</c:v>
                </c:pt>
                <c:pt idx="104">
                  <c:v>6.1188234163113409</c:v>
                </c:pt>
                <c:pt idx="105">
                  <c:v>6.1481704595757583</c:v>
                </c:pt>
                <c:pt idx="106">
                  <c:v>6.1773780845921999</c:v>
                </c:pt>
                <c:pt idx="107">
                  <c:v>6.2064482596731603</c:v>
                </c:pt>
                <c:pt idx="108">
                  <c:v>6.2353829072479581</c:v>
                </c:pt>
                <c:pt idx="109">
                  <c:v>6.2641839053463304</c:v>
                </c:pt>
                <c:pt idx="110">
                  <c:v>6.2928530890209089</c:v>
                </c:pt>
                <c:pt idx="111">
                  <c:v>6.321392251711643</c:v>
                </c:pt>
                <c:pt idx="112">
                  <c:v>6.3498031465550175</c:v>
                </c:pt>
                <c:pt idx="113">
                  <c:v>6.3780874876407898</c:v>
                </c:pt>
                <c:pt idx="114">
                  <c:v>6.4062469512187867</c:v>
                </c:pt>
                <c:pt idx="115">
                  <c:v>6.4342831768581643</c:v>
                </c:pt>
                <c:pt idx="116">
                  <c:v>6.4621977685614045</c:v>
                </c:pt>
                <c:pt idx="117">
                  <c:v>6.4899922958351812</c:v>
                </c:pt>
                <c:pt idx="118">
                  <c:v>6.5176682947201288</c:v>
                </c:pt>
                <c:pt idx="119">
                  <c:v>6.5452272687814279</c:v>
                </c:pt>
                <c:pt idx="120">
                  <c:v>6.5726706900619929</c:v>
                </c:pt>
                <c:pt idx="121">
                  <c:v>6.6</c:v>
                </c:pt>
                <c:pt idx="122">
                  <c:v>6.6272166103123569</c:v>
                </c:pt>
                <c:pt idx="123">
                  <c:v>6.6543219038456503</c:v>
                </c:pt>
                <c:pt idx="124">
                  <c:v>6.6813172353960253</c:v>
                </c:pt>
                <c:pt idx="125">
                  <c:v>6.7082039324993694</c:v>
                </c:pt>
                <c:pt idx="126">
                  <c:v>6.7349832961930947</c:v>
                </c:pt>
                <c:pt idx="127">
                  <c:v>6.7616566017507864</c:v>
                </c:pt>
                <c:pt idx="128">
                  <c:v>6.7882250993908562</c:v>
                </c:pt>
                <c:pt idx="129">
                  <c:v>6.8146900149603278</c:v>
                </c:pt>
                <c:pt idx="130">
                  <c:v>6.841052550594827</c:v>
                </c:pt>
                <c:pt idx="131">
                  <c:v>6.8673138853557587</c:v>
                </c:pt>
                <c:pt idx="132">
                  <c:v>6.8934751758456345</c:v>
                </c:pt>
                <c:pt idx="133">
                  <c:v>6.919537556802478</c:v>
                </c:pt>
                <c:pt idx="134">
                  <c:v>6.9455021416741349</c:v>
                </c:pt>
                <c:pt idx="135">
                  <c:v>6.9713700231733498</c:v>
                </c:pt>
                <c:pt idx="136">
                  <c:v>6.9971422738143607</c:v>
                </c:pt>
                <c:pt idx="137">
                  <c:v>7.0228199464317749</c:v>
                </c:pt>
                <c:pt idx="138">
                  <c:v>7.0484040746824377</c:v>
                </c:pt>
                <c:pt idx="139">
                  <c:v>7.0738956735309566</c:v>
                </c:pt>
                <c:pt idx="140">
                  <c:v>7.0992957397195395</c:v>
                </c:pt>
                <c:pt idx="141">
                  <c:v>7.1246052522227501</c:v>
                </c:pt>
                <c:pt idx="142">
                  <c:v>7.1498251726877902</c:v>
                </c:pt>
                <c:pt idx="143">
                  <c:v>7.1749564458608388</c:v>
                </c:pt>
                <c:pt idx="144">
                  <c:v>7.1999999999999993</c:v>
                </c:pt>
                <c:pt idx="145">
                  <c:v>7.2249567472753773</c:v>
                </c:pt>
                <c:pt idx="146">
                  <c:v>7.2498275841567432</c:v>
                </c:pt>
                <c:pt idx="147">
                  <c:v>7.2746133917892841</c:v>
                </c:pt>
                <c:pt idx="148">
                  <c:v>7.2993150363578625</c:v>
                </c:pt>
                <c:pt idx="149">
                  <c:v>7.3239333694402209</c:v>
                </c:pt>
                <c:pt idx="150">
                  <c:v>7.3484692283495336</c:v>
                </c:pt>
                <c:pt idx="151">
                  <c:v>7.3729234364667047</c:v>
                </c:pt>
                <c:pt idx="152">
                  <c:v>7.3972968035627709</c:v>
                </c:pt>
                <c:pt idx="153">
                  <c:v>7.4215901261117878</c:v>
                </c:pt>
                <c:pt idx="154">
                  <c:v>7.445804187594514</c:v>
                </c:pt>
                <c:pt idx="155">
                  <c:v>7.469939758793239</c:v>
                </c:pt>
                <c:pt idx="156">
                  <c:v>7.493997598078078</c:v>
                </c:pt>
                <c:pt idx="157">
                  <c:v>7.5179784516849999</c:v>
                </c:pt>
                <c:pt idx="158">
                  <c:v>7.541883053985921</c:v>
                </c:pt>
                <c:pt idx="159">
                  <c:v>7.5657121277510946</c:v>
                </c:pt>
                <c:pt idx="160">
                  <c:v>7.5894663844041101</c:v>
                </c:pt>
                <c:pt idx="161">
                  <c:v>7.6131465242697116</c:v>
                </c:pt>
                <c:pt idx="162">
                  <c:v>7.6367532368147124</c:v>
                </c:pt>
                <c:pt idx="163">
                  <c:v>7.6602872008822223</c:v>
                </c:pt>
                <c:pt idx="164">
                  <c:v>7.6837490849194179</c:v>
                </c:pt>
                <c:pt idx="165">
                  <c:v>7.7071395471990769</c:v>
                </c:pt>
                <c:pt idx="166">
                  <c:v>7.7304592360350757</c:v>
                </c:pt>
                <c:pt idx="167">
                  <c:v>7.7537087899920509</c:v>
                </c:pt>
                <c:pt idx="168">
                  <c:v>7.7768888380894321</c:v>
                </c:pt>
                <c:pt idx="169">
                  <c:v>7.8</c:v>
                </c:pt>
                <c:pt idx="170">
                  <c:v>7.8230428862431785</c:v>
                </c:pt>
                <c:pt idx="171">
                  <c:v>7.8460180983732126</c:v>
                </c:pt>
                <c:pt idx="172">
                  <c:v>7.8689262291624003</c:v>
                </c:pt>
                <c:pt idx="173">
                  <c:v>7.8917678627795427</c:v>
                </c:pt>
                <c:pt idx="174">
                  <c:v>7.9145435749637514</c:v>
                </c:pt>
                <c:pt idx="175">
                  <c:v>7.9372539331937713</c:v>
                </c:pt>
                <c:pt idx="176">
                  <c:v>7.9598994968529588</c:v>
                </c:pt>
                <c:pt idx="177">
                  <c:v>7.9824808173900417</c:v>
                </c:pt>
                <c:pt idx="178">
                  <c:v>8.0049984384758002</c:v>
                </c:pt>
                <c:pt idx="179">
                  <c:v>8.0274528961557916</c:v>
                </c:pt>
                <c:pt idx="180">
                  <c:v>8.0498447189992426</c:v>
                </c:pt>
                <c:pt idx="181">
                  <c:v>8.0721744282442263</c:v>
                </c:pt>
                <c:pt idx="182">
                  <c:v>8.0944425379392246</c:v>
                </c:pt>
                <c:pt idx="183">
                  <c:v>8.1166495550812101</c:v>
                </c:pt>
                <c:pt idx="184">
                  <c:v>8.1387959797503218</c:v>
                </c:pt>
                <c:pt idx="185">
                  <c:v>8.160882305241266</c:v>
                </c:pt>
                <c:pt idx="186">
                  <c:v>8.1829090181915127</c:v>
                </c:pt>
                <c:pt idx="187">
                  <c:v>8.2048765987064058</c:v>
                </c:pt>
                <c:pt idx="188">
                  <c:v>8.2267855204812523</c:v>
                </c:pt>
                <c:pt idx="189">
                  <c:v>8.2486362509205122</c:v>
                </c:pt>
                <c:pt idx="190">
                  <c:v>8.2704292512541322</c:v>
                </c:pt>
                <c:pt idx="191">
                  <c:v>8.2921649766511525</c:v>
                </c:pt>
                <c:pt idx="192">
                  <c:v>8.3138438763306102</c:v>
                </c:pt>
                <c:pt idx="193">
                  <c:v>8.3354663936698827</c:v>
                </c:pt>
                <c:pt idx="194">
                  <c:v>8.3570329663104719</c:v>
                </c:pt>
                <c:pt idx="195">
                  <c:v>8.3785440262613644</c:v>
                </c:pt>
                <c:pt idx="196">
                  <c:v>8.4</c:v>
                </c:pt>
                <c:pt idx="197">
                  <c:v>8.4214013085709194</c:v>
                </c:pt>
                <c:pt idx="198">
                  <c:v>8.4427483676821726</c:v>
                </c:pt>
                <c:pt idx="199">
                  <c:v>8.4640415877995299</c:v>
                </c:pt>
                <c:pt idx="200">
                  <c:v>8.4852813742385695</c:v>
                </c:pt>
                <c:pt idx="201">
                  <c:v>8.5064681272546956</c:v>
                </c:pt>
                <c:pt idx="202">
                  <c:v>8.5276022421311364</c:v>
                </c:pt>
                <c:pt idx="203">
                  <c:v>8.5486841092650039</c:v>
                </c:pt>
                <c:pt idx="204">
                  <c:v>8.5697141142514202</c:v>
                </c:pt>
                <c:pt idx="205">
                  <c:v>8.5906926379658124</c:v>
                </c:pt>
                <c:pt idx="206">
                  <c:v>8.6116200566443943</c:v>
                </c:pt>
                <c:pt idx="207">
                  <c:v>8.6324967419628944</c:v>
                </c:pt>
                <c:pt idx="208">
                  <c:v>8.6533230611135732</c:v>
                </c:pt>
                <c:pt idx="209">
                  <c:v>8.6740993768805765</c:v>
                </c:pt>
                <c:pt idx="210">
                  <c:v>8.6948260477136632</c:v>
                </c:pt>
                <c:pt idx="211">
                  <c:v>8.7155034278003694</c:v>
                </c:pt>
                <c:pt idx="212">
                  <c:v>8.7361318671366206</c:v>
                </c:pt>
                <c:pt idx="213">
                  <c:v>8.7567117115958535</c:v>
                </c:pt>
                <c:pt idx="214">
                  <c:v>8.7772433029966752</c:v>
                </c:pt>
                <c:pt idx="215">
                  <c:v>8.7977269791691075</c:v>
                </c:pt>
                <c:pt idx="216">
                  <c:v>8.8181630740194414</c:v>
                </c:pt>
                <c:pt idx="217">
                  <c:v>8.8385519175937404</c:v>
                </c:pt>
                <c:pt idx="218">
                  <c:v>8.8588938361400391</c:v>
                </c:pt>
                <c:pt idx="219">
                  <c:v>8.8791891521692445</c:v>
                </c:pt>
                <c:pt idx="220">
                  <c:v>8.8994381845147945</c:v>
                </c:pt>
                <c:pt idx="221">
                  <c:v>8.9196412483911036</c:v>
                </c:pt>
                <c:pt idx="222">
                  <c:v>8.9397986554508027</c:v>
                </c:pt>
                <c:pt idx="223">
                  <c:v>8.9599107138408467</c:v>
                </c:pt>
                <c:pt idx="224">
                  <c:v>8.9799777282574595</c:v>
                </c:pt>
                <c:pt idx="225">
                  <c:v>9</c:v>
                </c:pt>
                <c:pt idx="226">
                  <c:v>9.0199778270237445</c:v>
                </c:pt>
                <c:pt idx="227">
                  <c:v>9.0399115039916182</c:v>
                </c:pt>
                <c:pt idx="228">
                  <c:v>9.0598013223248994</c:v>
                </c:pt>
                <c:pt idx="229">
                  <c:v>9.0796475702529342</c:v>
                </c:pt>
                <c:pt idx="230">
                  <c:v>9.0994505328618605</c:v>
                </c:pt>
                <c:pt idx="231">
                  <c:v>9.1192104921423986</c:v>
                </c:pt>
                <c:pt idx="232">
                  <c:v>9.1389277270366893</c:v>
                </c:pt>
                <c:pt idx="233">
                  <c:v>9.1586025134842473</c:v>
                </c:pt>
                <c:pt idx="234">
                  <c:v>9.1782351244670135</c:v>
                </c:pt>
                <c:pt idx="235">
                  <c:v>9.1978258300535352</c:v>
                </c:pt>
                <c:pt idx="236">
                  <c:v>9.2173748974423297</c:v>
                </c:pt>
                <c:pt idx="237">
                  <c:v>9.2368825910043917</c:v>
                </c:pt>
                <c:pt idx="238">
                  <c:v>9.2563491723249065</c:v>
                </c:pt>
                <c:pt idx="239">
                  <c:v>9.2757749002441834</c:v>
                </c:pt>
                <c:pt idx="240">
                  <c:v>9.2951600308978009</c:v>
                </c:pt>
                <c:pt idx="241">
                  <c:v>9.3145048177560135</c:v>
                </c:pt>
                <c:pt idx="242">
                  <c:v>9.3338095116624267</c:v>
                </c:pt>
                <c:pt idx="243">
                  <c:v>9.353074360871938</c:v>
                </c:pt>
                <c:pt idx="244">
                  <c:v>9.3722996110879837</c:v>
                </c:pt>
                <c:pt idx="245">
                  <c:v>9.3914855054991175</c:v>
                </c:pt>
                <c:pt idx="246">
                  <c:v>9.4106322848148736</c:v>
                </c:pt>
                <c:pt idx="247">
                  <c:v>9.4297401873010269</c:v>
                </c:pt>
                <c:pt idx="248">
                  <c:v>9.4488094488141723</c:v>
                </c:pt>
                <c:pt idx="249">
                  <c:v>9.4678403028356986</c:v>
                </c:pt>
                <c:pt idx="250">
                  <c:v>9.4868329805051381</c:v>
                </c:pt>
                <c:pt idx="251">
                  <c:v>9.5057877106529158</c:v>
                </c:pt>
                <c:pt idx="252">
                  <c:v>9.5247047198325259</c:v>
                </c:pt>
                <c:pt idx="253">
                  <c:v>9.5435842323521189</c:v>
                </c:pt>
                <c:pt idx="254">
                  <c:v>9.5624264703055371</c:v>
                </c:pt>
                <c:pt idx="255">
                  <c:v>9.5812316536027868</c:v>
                </c:pt>
                <c:pt idx="256">
                  <c:v>9.6</c:v>
                </c:pt>
                <c:pt idx="257">
                  <c:v>9.6187317251288391</c:v>
                </c:pt>
                <c:pt idx="258">
                  <c:v>9.6374270425254061</c:v>
                </c:pt>
                <c:pt idx="259">
                  <c:v>9.6560861636586477</c:v>
                </c:pt>
                <c:pt idx="260">
                  <c:v>9.674709297958259</c:v>
                </c:pt>
                <c:pt idx="261">
                  <c:v>9.6932966528421058</c:v>
                </c:pt>
                <c:pt idx="262">
                  <c:v>9.711848433743187</c:v>
                </c:pt>
                <c:pt idx="263">
                  <c:v>9.7303648441361137</c:v>
                </c:pt>
                <c:pt idx="264">
                  <c:v>9.7488460855631534</c:v>
                </c:pt>
                <c:pt idx="265">
                  <c:v>9.767292357659823</c:v>
                </c:pt>
                <c:pt idx="266">
                  <c:v>9.7857038581800531</c:v>
                </c:pt>
                <c:pt idx="267">
                  <c:v>9.8040807830209147</c:v>
                </c:pt>
                <c:pt idx="268">
                  <c:v>9.8224233262469394</c:v>
                </c:pt>
                <c:pt idx="269">
                  <c:v>9.8407316801140361</c:v>
                </c:pt>
                <c:pt idx="270">
                  <c:v>9.8590060350929889</c:v>
                </c:pt>
                <c:pt idx="271">
                  <c:v>9.8772465798925975</c:v>
                </c:pt>
                <c:pt idx="272">
                  <c:v>9.8954535014823843</c:v>
                </c:pt>
                <c:pt idx="273">
                  <c:v>9.9136269851149823</c:v>
                </c:pt>
                <c:pt idx="274">
                  <c:v>9.9317672143481079</c:v>
                </c:pt>
                <c:pt idx="275">
                  <c:v>9.9498743710661994</c:v>
                </c:pt>
                <c:pt idx="276">
                  <c:v>9.9679486355016902</c:v>
                </c:pt>
                <c:pt idx="277">
                  <c:v>9.9859901862559433</c:v>
                </c:pt>
                <c:pt idx="278">
                  <c:v>10.003999200319839</c:v>
                </c:pt>
                <c:pt idx="279">
                  <c:v>10.021975853094039</c:v>
                </c:pt>
                <c:pt idx="280">
                  <c:v>10.039920318408907</c:v>
                </c:pt>
                <c:pt idx="281">
                  <c:v>10.057832768544126</c:v>
                </c:pt>
                <c:pt idx="282">
                  <c:v>10.075713374247998</c:v>
                </c:pt>
                <c:pt idx="283">
                  <c:v>10.093562304756434</c:v>
                </c:pt>
                <c:pt idx="284">
                  <c:v>10.111379727811631</c:v>
                </c:pt>
                <c:pt idx="285">
                  <c:v>10.12916580968048</c:v>
                </c:pt>
                <c:pt idx="286">
                  <c:v>10.146920715172657</c:v>
                </c:pt>
                <c:pt idx="287">
                  <c:v>10.164644607658449</c:v>
                </c:pt>
                <c:pt idx="288">
                  <c:v>10.182337649086284</c:v>
                </c:pt>
                <c:pt idx="289">
                  <c:v>10.199999999999999</c:v>
                </c:pt>
                <c:pt idx="290">
                  <c:v>10.217631819555841</c:v>
                </c:pt>
                <c:pt idx="291">
                  <c:v>10.235233265539188</c:v>
                </c:pt>
                <c:pt idx="292">
                  <c:v>10.252804494381037</c:v>
                </c:pt>
                <c:pt idx="293">
                  <c:v>10.270345661174213</c:v>
                </c:pt>
                <c:pt idx="294">
                  <c:v>10.287856919689348</c:v>
                </c:pt>
                <c:pt idx="295">
                  <c:v>10.3053384223906</c:v>
                </c:pt>
                <c:pt idx="296">
                  <c:v>10.322790320451151</c:v>
                </c:pt>
                <c:pt idx="297">
                  <c:v>10.34021276376845</c:v>
                </c:pt>
                <c:pt idx="298">
                  <c:v>10.357605900979241</c:v>
                </c:pt>
                <c:pt idx="299">
                  <c:v>10.374969879474349</c:v>
                </c:pt>
                <c:pt idx="300">
                  <c:v>10.392304845413264</c:v>
                </c:pt>
                <c:pt idx="301">
                  <c:v>10.409610943738484</c:v>
                </c:pt>
                <c:pt idx="302">
                  <c:v>10.426888318189659</c:v>
                </c:pt>
                <c:pt idx="303">
                  <c:v>10.444137111317527</c:v>
                </c:pt>
                <c:pt idx="304">
                  <c:v>10.461357464497617</c:v>
                </c:pt>
                <c:pt idx="305">
                  <c:v>10.478549517943787</c:v>
                </c:pt>
                <c:pt idx="306">
                  <c:v>10.495713410721541</c:v>
                </c:pt>
                <c:pt idx="307">
                  <c:v>10.512849280761138</c:v>
                </c:pt>
                <c:pt idx="308">
                  <c:v>10.529957264870546</c:v>
                </c:pt>
                <c:pt idx="309">
                  <c:v>10.547037498748168</c:v>
                </c:pt>
                <c:pt idx="310">
                  <c:v>10.564090116995406</c:v>
                </c:pt>
                <c:pt idx="311">
                  <c:v>10.581115253129038</c:v>
                </c:pt>
                <c:pt idx="312">
                  <c:v>10.598113039593416</c:v>
                </c:pt>
                <c:pt idx="313">
                  <c:v>10.615083607772478</c:v>
                </c:pt>
                <c:pt idx="314">
                  <c:v>10.632027088001609</c:v>
                </c:pt>
                <c:pt idx="315">
                  <c:v>10.648943609579309</c:v>
                </c:pt>
                <c:pt idx="316">
                  <c:v>10.665833300778706</c:v>
                </c:pt>
                <c:pt idx="317">
                  <c:v>10.682696288858914</c:v>
                </c:pt>
                <c:pt idx="318">
                  <c:v>10.699532700076203</c:v>
                </c:pt>
                <c:pt idx="319">
                  <c:v>10.71634265969505</c:v>
                </c:pt>
                <c:pt idx="320">
                  <c:v>10.733126291998991</c:v>
                </c:pt>
                <c:pt idx="321">
                  <c:v>10.74988372030135</c:v>
                </c:pt>
                <c:pt idx="322">
                  <c:v>10.766615066955817</c:v>
                </c:pt>
                <c:pt idx="323">
                  <c:v>10.783320453366857</c:v>
                </c:pt>
                <c:pt idx="324">
                  <c:v>10.799999999999999</c:v>
                </c:pt>
                <c:pt idx="325">
                  <c:v>10.816653826391967</c:v>
                </c:pt>
                <c:pt idx="326">
                  <c:v>10.833282051160673</c:v>
                </c:pt>
                <c:pt idx="327">
                  <c:v>10.849884792015073</c:v>
                </c:pt>
                <c:pt idx="328">
                  <c:v>10.866462165764901</c:v>
                </c:pt>
                <c:pt idx="329">
                  <c:v>10.883014288330232</c:v>
                </c:pt>
                <c:pt idx="330">
                  <c:v>10.89954127475097</c:v>
                </c:pt>
                <c:pt idx="331">
                  <c:v>10.916043239196151</c:v>
                </c:pt>
                <c:pt idx="332">
                  <c:v>10.932520294973159</c:v>
                </c:pt>
                <c:pt idx="333">
                  <c:v>10.948972554536795</c:v>
                </c:pt>
                <c:pt idx="334">
                  <c:v>10.96540012949824</c:v>
                </c:pt>
                <c:pt idx="335">
                  <c:v>10.981803130633875</c:v>
                </c:pt>
                <c:pt idx="336">
                  <c:v>10.998181667894015</c:v>
                </c:pt>
                <c:pt idx="337">
                  <c:v>11.014535850411491</c:v>
                </c:pt>
                <c:pt idx="338">
                  <c:v>11.030865786510141</c:v>
                </c:pt>
                <c:pt idx="339">
                  <c:v>11.04717158371318</c:v>
                </c:pt>
                <c:pt idx="340">
                  <c:v>11.063453348751464</c:v>
                </c:pt>
                <c:pt idx="341">
                  <c:v>11.079711187571633</c:v>
                </c:pt>
                <c:pt idx="342">
                  <c:v>11.095945205344156</c:v>
                </c:pt>
                <c:pt idx="343">
                  <c:v>11.11215550647128</c:v>
                </c:pt>
                <c:pt idx="344">
                  <c:v>11.128342194594845</c:v>
                </c:pt>
                <c:pt idx="345">
                  <c:v>11.144505372604025</c:v>
                </c:pt>
                <c:pt idx="346">
                  <c:v>11.160645142642965</c:v>
                </c:pt>
                <c:pt idx="347">
                  <c:v>11.176761606118294</c:v>
                </c:pt>
                <c:pt idx="348">
                  <c:v>11.192854863706579</c:v>
                </c:pt>
                <c:pt idx="349">
                  <c:v>11.208925015361643</c:v>
                </c:pt>
                <c:pt idx="350">
                  <c:v>11.224972160321824</c:v>
                </c:pt>
                <c:pt idx="351">
                  <c:v>11.240996397117115</c:v>
                </c:pt>
                <c:pt idx="352">
                  <c:v>11.256997823576231</c:v>
                </c:pt>
                <c:pt idx="353">
                  <c:v>11.272976536833561</c:v>
                </c:pt>
                <c:pt idx="354">
                  <c:v>11.288932633336067</c:v>
                </c:pt>
                <c:pt idx="355">
                  <c:v>11.304866208850063</c:v>
                </c:pt>
                <c:pt idx="356">
                  <c:v>11.320777358467923</c:v>
                </c:pt>
                <c:pt idx="357">
                  <c:v>11.336666176614711</c:v>
                </c:pt>
                <c:pt idx="358">
                  <c:v>11.352532757054702</c:v>
                </c:pt>
                <c:pt idx="359">
                  <c:v>11.368377192897849</c:v>
                </c:pt>
                <c:pt idx="360">
                  <c:v>11.384199576606166</c:v>
                </c:pt>
                <c:pt idx="361">
                  <c:v>11.4</c:v>
                </c:pt>
                <c:pt idx="362">
                  <c:v>11.415778554264268</c:v>
                </c:pt>
                <c:pt idx="363">
                  <c:v>11.43153532995459</c:v>
                </c:pt>
                <c:pt idx="364">
                  <c:v>11.447270417003347</c:v>
                </c:pt>
                <c:pt idx="365">
                  <c:v>11.462983904725679</c:v>
                </c:pt>
                <c:pt idx="366">
                  <c:v>11.478675881825394</c:v>
                </c:pt>
                <c:pt idx="367">
                  <c:v>11.494346436400809</c:v>
                </c:pt>
                <c:pt idx="368">
                  <c:v>11.509995655950526</c:v>
                </c:pt>
                <c:pt idx="369">
                  <c:v>11.525623627379128</c:v>
                </c:pt>
                <c:pt idx="370">
                  <c:v>11.541230437002806</c:v>
                </c:pt>
                <c:pt idx="371">
                  <c:v>11.556816170554933</c:v>
                </c:pt>
                <c:pt idx="372">
                  <c:v>11.572380913191546</c:v>
                </c:pt>
                <c:pt idx="373">
                  <c:v>11.58792474949678</c:v>
                </c:pt>
                <c:pt idx="374">
                  <c:v>11.603447763488228</c:v>
                </c:pt>
                <c:pt idx="375">
                  <c:v>11.61895003862225</c:v>
                </c:pt>
                <c:pt idx="376">
                  <c:v>11.63443165779919</c:v>
                </c:pt>
                <c:pt idx="377">
                  <c:v>11.649892703368559</c:v>
                </c:pt>
                <c:pt idx="378">
                  <c:v>11.665333257134149</c:v>
                </c:pt>
                <c:pt idx="379">
                  <c:v>11.680753400359071</c:v>
                </c:pt>
                <c:pt idx="380">
                  <c:v>11.696153213770755</c:v>
                </c:pt>
                <c:pt idx="381">
                  <c:v>11.711532777565882</c:v>
                </c:pt>
                <c:pt idx="382">
                  <c:v>11.726892171415239</c:v>
                </c:pt>
                <c:pt idx="383">
                  <c:v>11.742231474468555</c:v>
                </c:pt>
                <c:pt idx="384">
                  <c:v>11.757550765359253</c:v>
                </c:pt>
                <c:pt idx="385">
                  <c:v>11.77285012220915</c:v>
                </c:pt>
                <c:pt idx="386">
                  <c:v>11.788129622633098</c:v>
                </c:pt>
                <c:pt idx="387">
                  <c:v>11.8033893437436</c:v>
                </c:pt>
                <c:pt idx="388">
                  <c:v>11.818629362155324</c:v>
                </c:pt>
                <c:pt idx="389">
                  <c:v>11.833849753989613</c:v>
                </c:pt>
                <c:pt idx="390">
                  <c:v>11.849050594878898</c:v>
                </c:pt>
                <c:pt idx="391">
                  <c:v>11.864231959971113</c:v>
                </c:pt>
                <c:pt idx="392">
                  <c:v>11.879393923933998</c:v>
                </c:pt>
                <c:pt idx="393">
                  <c:v>11.894536560959406</c:v>
                </c:pt>
                <c:pt idx="394">
                  <c:v>11.909659944767524</c:v>
                </c:pt>
                <c:pt idx="395">
                  <c:v>11.924764148611073</c:v>
                </c:pt>
                <c:pt idx="396">
                  <c:v>11.939849245279438</c:v>
                </c:pt>
                <c:pt idx="397">
                  <c:v>11.954915307102764</c:v>
                </c:pt>
                <c:pt idx="398">
                  <c:v>11.969962405956002</c:v>
                </c:pt>
                <c:pt idx="399">
                  <c:v>11.984990613262907</c:v>
                </c:pt>
                <c:pt idx="400">
                  <c:v>12</c:v>
                </c:pt>
                <c:pt idx="401">
                  <c:v>12.014990636700473</c:v>
                </c:pt>
                <c:pt idx="402">
                  <c:v>12.029962593458054</c:v>
                </c:pt>
                <c:pt idx="403">
                  <c:v>12.044915939930839</c:v>
                </c:pt>
                <c:pt idx="404">
                  <c:v>12.059850745345068</c:v>
                </c:pt>
                <c:pt idx="405">
                  <c:v>12.074767078498864</c:v>
                </c:pt>
                <c:pt idx="406">
                  <c:v>12.089665007765932</c:v>
                </c:pt>
                <c:pt idx="407">
                  <c:v>12.104544601099208</c:v>
                </c:pt>
                <c:pt idx="408">
                  <c:v>12.119405926034492</c:v>
                </c:pt>
                <c:pt idx="409">
                  <c:v>12.134249049694011</c:v>
                </c:pt>
                <c:pt idx="410">
                  <c:v>12.149074038789951</c:v>
                </c:pt>
                <c:pt idx="411">
                  <c:v>12.163880959627976</c:v>
                </c:pt>
                <c:pt idx="412">
                  <c:v>12.178669878110663</c:v>
                </c:pt>
                <c:pt idx="413">
                  <c:v>12.193440859740944</c:v>
                </c:pt>
                <c:pt idx="414">
                  <c:v>12.208193969625482</c:v>
                </c:pt>
                <c:pt idx="415">
                  <c:v>12.222929272478016</c:v>
                </c:pt>
                <c:pt idx="416">
                  <c:v>12.237646832622682</c:v>
                </c:pt>
                <c:pt idx="417">
                  <c:v>12.252346713997282</c:v>
                </c:pt>
                <c:pt idx="418">
                  <c:v>12.267028980156523</c:v>
                </c:pt>
                <c:pt idx="419">
                  <c:v>12.281693694275232</c:v>
                </c:pt>
                <c:pt idx="420">
                  <c:v>12.296340919151517</c:v>
                </c:pt>
                <c:pt idx="421">
                  <c:v>12.310970717209916</c:v>
                </c:pt>
                <c:pt idx="422">
                  <c:v>12.325583150504483</c:v>
                </c:pt>
                <c:pt idx="423">
                  <c:v>12.340178280721879</c:v>
                </c:pt>
                <c:pt idx="424">
                  <c:v>12.3547561691844</c:v>
                </c:pt>
                <c:pt idx="425">
                  <c:v>12.369316876852983</c:v>
                </c:pt>
                <c:pt idx="426">
                  <c:v>12.383860464330176</c:v>
                </c:pt>
                <c:pt idx="427">
                  <c:v>12.398386991863095</c:v>
                </c:pt>
                <c:pt idx="428">
                  <c:v>12.412896519346321</c:v>
                </c:pt>
                <c:pt idx="429">
                  <c:v>12.427389106324787</c:v>
                </c:pt>
                <c:pt idx="430">
                  <c:v>12.441864811996632</c:v>
                </c:pt>
                <c:pt idx="431">
                  <c:v>12.456323695216016</c:v>
                </c:pt>
                <c:pt idx="432">
                  <c:v>12.470765814495916</c:v>
                </c:pt>
                <c:pt idx="433">
                  <c:v>12.485191228010887</c:v>
                </c:pt>
                <c:pt idx="434">
                  <c:v>12.499599993599796</c:v>
                </c:pt>
                <c:pt idx="435">
                  <c:v>12.513992168768526</c:v>
                </c:pt>
                <c:pt idx="436">
                  <c:v>12.528367810692661</c:v>
                </c:pt>
                <c:pt idx="437">
                  <c:v>12.542726976220123</c:v>
                </c:pt>
                <c:pt idx="438">
                  <c:v>12.557069721873809</c:v>
                </c:pt>
                <c:pt idx="439">
                  <c:v>12.571396103854179</c:v>
                </c:pt>
                <c:pt idx="440">
                  <c:v>12.585706178041818</c:v>
                </c:pt>
                <c:pt idx="441">
                  <c:v>12.6</c:v>
                </c:pt>
                <c:pt idx="442">
                  <c:v>12.614277624977182</c:v>
                </c:pt>
                <c:pt idx="443">
                  <c:v>12.628539107909512</c:v>
                </c:pt>
                <c:pt idx="444">
                  <c:v>12.642784503423286</c:v>
                </c:pt>
                <c:pt idx="445">
                  <c:v>12.657013865837392</c:v>
                </c:pt>
                <c:pt idx="446">
                  <c:v>12.671227249165725</c:v>
                </c:pt>
                <c:pt idx="447">
                  <c:v>12.685424707119584</c:v>
                </c:pt>
                <c:pt idx="448">
                  <c:v>12.699606293110035</c:v>
                </c:pt>
                <c:pt idx="449">
                  <c:v>12.713772060250255</c:v>
                </c:pt>
                <c:pt idx="450">
                  <c:v>12.727922061357855</c:v>
                </c:pt>
                <c:pt idx="451">
                  <c:v>12.742056348957181</c:v>
                </c:pt>
                <c:pt idx="452">
                  <c:v>12.75617497528158</c:v>
                </c:pt>
                <c:pt idx="453">
                  <c:v>12.770277992275657</c:v>
                </c:pt>
                <c:pt idx="454">
                  <c:v>12.784365451597509</c:v>
                </c:pt>
                <c:pt idx="455">
                  <c:v>12.798437404620925</c:v>
                </c:pt>
                <c:pt idx="456">
                  <c:v>12.812493902437573</c:v>
                </c:pt>
                <c:pt idx="457">
                  <c:v>12.826534995859168</c:v>
                </c:pt>
                <c:pt idx="458">
                  <c:v>12.840560735419617</c:v>
                </c:pt>
                <c:pt idx="459">
                  <c:v>12.854571171377129</c:v>
                </c:pt>
                <c:pt idx="460">
                  <c:v>12.868566353716329</c:v>
                </c:pt>
                <c:pt idx="461">
                  <c:v>12.882546332150332</c:v>
                </c:pt>
                <c:pt idx="462">
                  <c:v>12.896511156122806</c:v>
                </c:pt>
                <c:pt idx="463">
                  <c:v>12.910460874810008</c:v>
                </c:pt>
                <c:pt idx="464">
                  <c:v>12.924395537122809</c:v>
                </c:pt>
                <c:pt idx="465">
                  <c:v>12.938315191708694</c:v>
                </c:pt>
                <c:pt idx="466">
                  <c:v>12.95221988695374</c:v>
                </c:pt>
                <c:pt idx="467">
                  <c:v>12.966109670984585</c:v>
                </c:pt>
                <c:pt idx="468">
                  <c:v>12.979984591670362</c:v>
                </c:pt>
                <c:pt idx="469">
                  <c:v>12.993844696624627</c:v>
                </c:pt>
                <c:pt idx="470">
                  <c:v>13.007690033207281</c:v>
                </c:pt>
                <c:pt idx="471">
                  <c:v>13.021520648526424</c:v>
                </c:pt>
                <c:pt idx="472">
                  <c:v>13.035336589440258</c:v>
                </c:pt>
                <c:pt idx="473">
                  <c:v>13.049137902558927</c:v>
                </c:pt>
                <c:pt idx="474">
                  <c:v>13.062924634246343</c:v>
                </c:pt>
                <c:pt idx="475">
                  <c:v>13.076696830622021</c:v>
                </c:pt>
                <c:pt idx="476">
                  <c:v>13.090454537562856</c:v>
                </c:pt>
                <c:pt idx="477">
                  <c:v>13.104197800704933</c:v>
                </c:pt>
                <c:pt idx="478">
                  <c:v>13.117926665445268</c:v>
                </c:pt>
                <c:pt idx="479">
                  <c:v>13.131641176943573</c:v>
                </c:pt>
                <c:pt idx="480">
                  <c:v>13.145341380123986</c:v>
                </c:pt>
                <c:pt idx="481">
                  <c:v>13.159027319676785</c:v>
                </c:pt>
                <c:pt idx="482">
                  <c:v>13.17269904006009</c:v>
                </c:pt>
                <c:pt idx="483">
                  <c:v>13.186356585501546</c:v>
                </c:pt>
                <c:pt idx="484">
                  <c:v>13.2</c:v>
                </c:pt>
                <c:pt idx="485">
                  <c:v>13.213629327327142</c:v>
                </c:pt>
                <c:pt idx="486">
                  <c:v>13.22724461102916</c:v>
                </c:pt>
                <c:pt idx="487">
                  <c:v>13.240845894428345</c:v>
                </c:pt>
                <c:pt idx="488">
                  <c:v>13.254433220624714</c:v>
                </c:pt>
                <c:pt idx="489">
                  <c:v>13.268006632497588</c:v>
                </c:pt>
                <c:pt idx="490">
                  <c:v>13.281566172707192</c:v>
                </c:pt>
                <c:pt idx="491">
                  <c:v>13.295111883696203</c:v>
                </c:pt>
                <c:pt idx="492">
                  <c:v>13.308643807691301</c:v>
                </c:pt>
                <c:pt idx="493">
                  <c:v>13.32216198670471</c:v>
                </c:pt>
                <c:pt idx="494">
                  <c:v>13.335666462535722</c:v>
                </c:pt>
                <c:pt idx="495">
                  <c:v>13.349157276772193</c:v>
                </c:pt>
                <c:pt idx="496">
                  <c:v>13.362634470792051</c:v>
                </c:pt>
                <c:pt idx="497">
                  <c:v>13.376098085764772</c:v>
                </c:pt>
                <c:pt idx="498">
                  <c:v>13.389548162652838</c:v>
                </c:pt>
                <c:pt idx="499">
                  <c:v>13.402984742213205</c:v>
                </c:pt>
                <c:pt idx="500">
                  <c:v>13.416407864998739</c:v>
                </c:pt>
                <c:pt idx="501">
                  <c:v>13.429817571359635</c:v>
                </c:pt>
                <c:pt idx="502">
                  <c:v>13.443213901444848</c:v>
                </c:pt>
                <c:pt idx="503">
                  <c:v>13.456596895203482</c:v>
                </c:pt>
                <c:pt idx="504">
                  <c:v>13.469966592386189</c:v>
                </c:pt>
                <c:pt idx="505">
                  <c:v>13.483323032546538</c:v>
                </c:pt>
                <c:pt idx="506">
                  <c:v>13.49666625504239</c:v>
                </c:pt>
                <c:pt idx="507">
                  <c:v>13.509996299037242</c:v>
                </c:pt>
                <c:pt idx="508">
                  <c:v>13.523313203501573</c:v>
                </c:pt>
                <c:pt idx="509">
                  <c:v>13.536617007214174</c:v>
                </c:pt>
                <c:pt idx="510">
                  <c:v>13.549907748763458</c:v>
                </c:pt>
                <c:pt idx="511">
                  <c:v>13.563185466548777</c:v>
                </c:pt>
                <c:pt idx="512">
                  <c:v>13.576450198781712</c:v>
                </c:pt>
                <c:pt idx="513">
                  <c:v>13.58970198348735</c:v>
                </c:pt>
                <c:pt idx="514">
                  <c:v>13.60294085850556</c:v>
                </c:pt>
                <c:pt idx="515">
                  <c:v>13.616166861492259</c:v>
                </c:pt>
                <c:pt idx="516">
                  <c:v>13.629380029920656</c:v>
                </c:pt>
                <c:pt idx="517">
                  <c:v>13.642580401082487</c:v>
                </c:pt>
                <c:pt idx="518">
                  <c:v>13.655768012089251</c:v>
                </c:pt>
                <c:pt idx="519">
                  <c:v>13.66894289987342</c:v>
                </c:pt>
                <c:pt idx="520">
                  <c:v>13.682105101189654</c:v>
                </c:pt>
                <c:pt idx="521">
                  <c:v>13.695254652615992</c:v>
                </c:pt>
                <c:pt idx="522">
                  <c:v>13.708391590555035</c:v>
                </c:pt>
                <c:pt idx="523">
                  <c:v>13.721515951235126</c:v>
                </c:pt>
                <c:pt idx="524">
                  <c:v>13.734627770711517</c:v>
                </c:pt>
                <c:pt idx="525">
                  <c:v>13.747727084867519</c:v>
                </c:pt>
                <c:pt idx="526">
                  <c:v>13.760813929415656</c:v>
                </c:pt>
                <c:pt idx="527">
                  <c:v>13.773888339898797</c:v>
                </c:pt>
                <c:pt idx="528">
                  <c:v>13.786950351691269</c:v>
                </c:pt>
                <c:pt idx="529">
                  <c:v>13.799999999999999</c:v>
                </c:pt>
                <c:pt idx="530">
                  <c:v>13.813037319865606</c:v>
                </c:pt>
                <c:pt idx="531">
                  <c:v>13.826062346163495</c:v>
                </c:pt>
                <c:pt idx="532">
                  <c:v>13.839075113604956</c:v>
                </c:pt>
                <c:pt idx="533">
                  <c:v>13.852075656738235</c:v>
                </c:pt>
                <c:pt idx="534">
                  <c:v>13.865064009949611</c:v>
                </c:pt>
                <c:pt idx="535">
                  <c:v>13.878040207464453</c:v>
                </c:pt>
                <c:pt idx="536">
                  <c:v>13.89100428334827</c:v>
                </c:pt>
                <c:pt idx="537">
                  <c:v>13.903956271507761</c:v>
                </c:pt>
                <c:pt idx="538">
                  <c:v>13.916896205691842</c:v>
                </c:pt>
                <c:pt idx="539">
                  <c:v>13.929824119492681</c:v>
                </c:pt>
                <c:pt idx="540">
                  <c:v>13.9427400463467</c:v>
                </c:pt>
                <c:pt idx="541">
                  <c:v>13.95564401953561</c:v>
                </c:pt>
                <c:pt idx="542">
                  <c:v>13.968536072187378</c:v>
                </c:pt>
                <c:pt idx="543">
                  <c:v>13.981416237277253</c:v>
                </c:pt>
                <c:pt idx="544">
                  <c:v>13.994284547628721</c:v>
                </c:pt>
                <c:pt idx="545">
                  <c:v>14.007141035914502</c:v>
                </c:pt>
                <c:pt idx="546">
                  <c:v>14.019985734657508</c:v>
                </c:pt>
                <c:pt idx="547">
                  <c:v>14.0328186762318</c:v>
                </c:pt>
                <c:pt idx="548">
                  <c:v>14.04563989286355</c:v>
                </c:pt>
                <c:pt idx="549">
                  <c:v>14.058449416631976</c:v>
                </c:pt>
                <c:pt idx="550">
                  <c:v>14.07124727947029</c:v>
                </c:pt>
                <c:pt idx="551">
                  <c:v>14.084033513166602</c:v>
                </c:pt>
                <c:pt idx="552">
                  <c:v>14.096808149364875</c:v>
                </c:pt>
                <c:pt idx="553">
                  <c:v>14.109571219565815</c:v>
                </c:pt>
                <c:pt idx="554">
                  <c:v>14.122322755127783</c:v>
                </c:pt>
                <c:pt idx="555">
                  <c:v>14.135062787267696</c:v>
                </c:pt>
                <c:pt idx="556">
                  <c:v>14.147791347061913</c:v>
                </c:pt>
                <c:pt idx="557">
                  <c:v>14.160508465447135</c:v>
                </c:pt>
                <c:pt idx="558">
                  <c:v>14.173214173221259</c:v>
                </c:pt>
                <c:pt idx="559">
                  <c:v>14.185908501044267</c:v>
                </c:pt>
                <c:pt idx="560">
                  <c:v>14.198591479439079</c:v>
                </c:pt>
                <c:pt idx="561">
                  <c:v>14.211263138792413</c:v>
                </c:pt>
                <c:pt idx="562">
                  <c:v>14.223923509355636</c:v>
                </c:pt>
                <c:pt idx="563">
                  <c:v>14.236572621245607</c:v>
                </c:pt>
                <c:pt idx="564">
                  <c:v>14.2492105044455</c:v>
                </c:pt>
                <c:pt idx="565">
                  <c:v>14.261837188805655</c:v>
                </c:pt>
                <c:pt idx="566">
                  <c:v>14.274452704044382</c:v>
                </c:pt>
                <c:pt idx="567">
                  <c:v>14.28705707974879</c:v>
                </c:pt>
                <c:pt idx="568">
                  <c:v>14.29965034537558</c:v>
                </c:pt>
                <c:pt idx="569">
                  <c:v>14.312232530251876</c:v>
                </c:pt>
                <c:pt idx="570">
                  <c:v>14.324803663575986</c:v>
                </c:pt>
                <c:pt idx="571">
                  <c:v>14.337363774418225</c:v>
                </c:pt>
                <c:pt idx="572">
                  <c:v>14.349912891721678</c:v>
                </c:pt>
                <c:pt idx="573">
                  <c:v>14.362451044302988</c:v>
                </c:pt>
                <c:pt idx="574">
                  <c:v>14.374978260853126</c:v>
                </c:pt>
                <c:pt idx="575">
                  <c:v>14.387494569938157</c:v>
                </c:pt>
                <c:pt idx="576">
                  <c:v>14.399999999999999</c:v>
                </c:pt>
                <c:pt idx="577">
                  <c:v>14.412494579357176</c:v>
                </c:pt>
                <c:pt idx="578">
                  <c:v>14.424978336205568</c:v>
                </c:pt>
                <c:pt idx="579">
                  <c:v>14.437451298619157</c:v>
                </c:pt>
                <c:pt idx="580">
                  <c:v>14.449913494550755</c:v>
                </c:pt>
                <c:pt idx="581">
                  <c:v>14.46236495183274</c:v>
                </c:pt>
                <c:pt idx="582">
                  <c:v>14.474805698177782</c:v>
                </c:pt>
                <c:pt idx="583">
                  <c:v>14.487235761179564</c:v>
                </c:pt>
                <c:pt idx="584">
                  <c:v>14.499655168313486</c:v>
                </c:pt>
                <c:pt idx="585">
                  <c:v>14.512063946937388</c:v>
                </c:pt>
                <c:pt idx="586">
                  <c:v>14.524462124292246</c:v>
                </c:pt>
                <c:pt idx="587">
                  <c:v>14.53684972750286</c:v>
                </c:pt>
                <c:pt idx="588">
                  <c:v>14.549226783578568</c:v>
                </c:pt>
                <c:pt idx="589">
                  <c:v>14.561593319413916</c:v>
                </c:pt>
                <c:pt idx="590">
                  <c:v>14.573949361789342</c:v>
                </c:pt>
                <c:pt idx="591">
                  <c:v>14.586294937371861</c:v>
                </c:pt>
                <c:pt idx="592">
                  <c:v>14.598630072715725</c:v>
                </c:pt>
                <c:pt idx="593">
                  <c:v>14.610954794263105</c:v>
                </c:pt>
                <c:pt idx="594">
                  <c:v>14.623269128344729</c:v>
                </c:pt>
                <c:pt idx="595">
                  <c:v>14.635573101180562</c:v>
                </c:pt>
                <c:pt idx="596">
                  <c:v>14.647866738880442</c:v>
                </c:pt>
                <c:pt idx="597">
                  <c:v>14.660150067444738</c:v>
                </c:pt>
                <c:pt idx="598">
                  <c:v>14.67242311276498</c:v>
                </c:pt>
                <c:pt idx="599">
                  <c:v>14.684685900624499</c:v>
                </c:pt>
                <c:pt idx="600">
                  <c:v>14.696938456699067</c:v>
                </c:pt>
                <c:pt idx="601">
                  <c:v>14.709180806557514</c:v>
                </c:pt>
                <c:pt idx="602">
                  <c:v>14.721412975662355</c:v>
                </c:pt>
                <c:pt idx="603">
                  <c:v>14.733634989370408</c:v>
                </c:pt>
                <c:pt idx="604">
                  <c:v>14.745846872933409</c:v>
                </c:pt>
                <c:pt idx="605">
                  <c:v>14.758048651498612</c:v>
                </c:pt>
                <c:pt idx="606">
                  <c:v>14.770240350109404</c:v>
                </c:pt>
                <c:pt idx="607">
                  <c:v>14.782421993705903</c:v>
                </c:pt>
                <c:pt idx="608">
                  <c:v>14.794593607125542</c:v>
                </c:pt>
                <c:pt idx="609">
                  <c:v>14.80675521510368</c:v>
                </c:pt>
                <c:pt idx="610">
                  <c:v>14.818906842274162</c:v>
                </c:pt>
                <c:pt idx="611">
                  <c:v>14.831048513169929</c:v>
                </c:pt>
                <c:pt idx="612">
                  <c:v>14.843180252223576</c:v>
                </c:pt>
                <c:pt idx="613">
                  <c:v>14.855302083767937</c:v>
                </c:pt>
                <c:pt idx="614">
                  <c:v>14.867414032036638</c:v>
                </c:pt>
                <c:pt idx="615">
                  <c:v>14.879516121164693</c:v>
                </c:pt>
                <c:pt idx="616">
                  <c:v>14.891608375189028</c:v>
                </c:pt>
                <c:pt idx="617">
                  <c:v>14.903690818049064</c:v>
                </c:pt>
                <c:pt idx="618">
                  <c:v>14.915763473587262</c:v>
                </c:pt>
                <c:pt idx="619">
                  <c:v>14.927826365549674</c:v>
                </c:pt>
                <c:pt idx="620">
                  <c:v>14.939879517586478</c:v>
                </c:pt>
                <c:pt idx="621">
                  <c:v>14.951922953252533</c:v>
                </c:pt>
                <c:pt idx="622">
                  <c:v>14.96395669600791</c:v>
                </c:pt>
                <c:pt idx="623">
                  <c:v>14.97598076921842</c:v>
                </c:pt>
                <c:pt idx="624">
                  <c:v>14.987995196156156</c:v>
                </c:pt>
                <c:pt idx="625">
                  <c:v>15</c:v>
                </c:pt>
                <c:pt idx="626">
                  <c:v>15.011995203836165</c:v>
                </c:pt>
                <c:pt idx="627">
                  <c:v>15.023980830658697</c:v>
                </c:pt>
                <c:pt idx="628">
                  <c:v>15.03595690337</c:v>
                </c:pt>
                <c:pt idx="629">
                  <c:v>15.047923444781343</c:v>
                </c:pt>
                <c:pt idx="630">
                  <c:v>15.059880477613358</c:v>
                </c:pt>
                <c:pt idx="631">
                  <c:v>15.071828024496565</c:v>
                </c:pt>
                <c:pt idx="632">
                  <c:v>15.083766107971842</c:v>
                </c:pt>
                <c:pt idx="633">
                  <c:v>15.095694750490949</c:v>
                </c:pt>
                <c:pt idx="634">
                  <c:v>15.107613974417006</c:v>
                </c:pt>
                <c:pt idx="635">
                  <c:v>15.119523802024982</c:v>
                </c:pt>
                <c:pt idx="636">
                  <c:v>15.131424255502189</c:v>
                </c:pt>
                <c:pt idx="637">
                  <c:v>15.143315356948754</c:v>
                </c:pt>
                <c:pt idx="638">
                  <c:v>15.155197128378106</c:v>
                </c:pt>
                <c:pt idx="639">
                  <c:v>15.167069591717446</c:v>
                </c:pt>
                <c:pt idx="640">
                  <c:v>15.17893276880822</c:v>
                </c:pt>
                <c:pt idx="641">
                  <c:v>15.190786681406596</c:v>
                </c:pt>
                <c:pt idx="642">
                  <c:v>15.202631351183912</c:v>
                </c:pt>
                <c:pt idx="643">
                  <c:v>15.214466799727159</c:v>
                </c:pt>
                <c:pt idx="644">
                  <c:v>15.226293048539423</c:v>
                </c:pt>
                <c:pt idx="645">
                  <c:v>15.238110119040353</c:v>
                </c:pt>
                <c:pt idx="646">
                  <c:v>15.249918032566601</c:v>
                </c:pt>
                <c:pt idx="647">
                  <c:v>15.261716810372285</c:v>
                </c:pt>
                <c:pt idx="648">
                  <c:v>15.273506473629425</c:v>
                </c:pt>
                <c:pt idx="649">
                  <c:v>15.285287043428395</c:v>
                </c:pt>
                <c:pt idx="650">
                  <c:v>15.297058540778353</c:v>
                </c:pt>
                <c:pt idx="651">
                  <c:v>15.308820986607687</c:v>
                </c:pt>
                <c:pt idx="652">
                  <c:v>15.320574401764445</c:v>
                </c:pt>
                <c:pt idx="653">
                  <c:v>15.332318807016765</c:v>
                </c:pt>
                <c:pt idx="654">
                  <c:v>15.344054223053305</c:v>
                </c:pt>
                <c:pt idx="655">
                  <c:v>15.355780670483671</c:v>
                </c:pt>
                <c:pt idx="656">
                  <c:v>15.367498169838836</c:v>
                </c:pt>
                <c:pt idx="657">
                  <c:v>15.379206741571554</c:v>
                </c:pt>
                <c:pt idx="658">
                  <c:v>15.390906406056791</c:v>
                </c:pt>
                <c:pt idx="659">
                  <c:v>15.402597183592121</c:v>
                </c:pt>
                <c:pt idx="660">
                  <c:v>15.414279094398154</c:v>
                </c:pt>
                <c:pt idx="661">
                  <c:v>15.425952158618928</c:v>
                </c:pt>
                <c:pt idx="662">
                  <c:v>15.437616396322328</c:v>
                </c:pt>
                <c:pt idx="663">
                  <c:v>15.449271827500478</c:v>
                </c:pt>
                <c:pt idx="664">
                  <c:v>15.460918472070151</c:v>
                </c:pt>
                <c:pt idx="665">
                  <c:v>15.472556349873152</c:v>
                </c:pt>
                <c:pt idx="666">
                  <c:v>15.484185480676727</c:v>
                </c:pt>
                <c:pt idx="667">
                  <c:v>15.495805884173947</c:v>
                </c:pt>
                <c:pt idx="668">
                  <c:v>15.507417579984102</c:v>
                </c:pt>
                <c:pt idx="669">
                  <c:v>15.519020587653074</c:v>
                </c:pt>
                <c:pt idx="670">
                  <c:v>15.53061492665374</c:v>
                </c:pt>
                <c:pt idx="671">
                  <c:v>15.542200616386342</c:v>
                </c:pt>
                <c:pt idx="672">
                  <c:v>15.553777676178864</c:v>
                </c:pt>
                <c:pt idx="673">
                  <c:v>15.565346125287416</c:v>
                </c:pt>
                <c:pt idx="674">
                  <c:v>15.576905982896603</c:v>
                </c:pt>
                <c:pt idx="675">
                  <c:v>15.588457268119896</c:v>
                </c:pt>
                <c:pt idx="676">
                  <c:v>15.6</c:v>
                </c:pt>
                <c:pt idx="677">
                  <c:v>15.611534197509226</c:v>
                </c:pt>
                <c:pt idx="678">
                  <c:v>15.623059879549842</c:v>
                </c:pt>
                <c:pt idx="679">
                  <c:v>15.634577064954458</c:v>
                </c:pt>
                <c:pt idx="680">
                  <c:v>15.646085772486357</c:v>
                </c:pt>
                <c:pt idx="681">
                  <c:v>15.657586020839865</c:v>
                </c:pt>
                <c:pt idx="682">
                  <c:v>15.669077828640715</c:v>
                </c:pt>
                <c:pt idx="683">
                  <c:v>15.680561214446374</c:v>
                </c:pt>
                <c:pt idx="684">
                  <c:v>15.692036196746425</c:v>
                </c:pt>
                <c:pt idx="685">
                  <c:v>15.70350279396288</c:v>
                </c:pt>
                <c:pt idx="686">
                  <c:v>15.714961024450552</c:v>
                </c:pt>
                <c:pt idx="687">
                  <c:v>15.726410906497387</c:v>
                </c:pt>
                <c:pt idx="688">
                  <c:v>15.737852458324801</c:v>
                </c:pt>
                <c:pt idx="689">
                  <c:v>15.749285698088025</c:v>
                </c:pt>
                <c:pt idx="690">
                  <c:v>15.760710643876436</c:v>
                </c:pt>
                <c:pt idx="691">
                  <c:v>15.772127313713897</c:v>
                </c:pt>
                <c:pt idx="692">
                  <c:v>15.783535725559085</c:v>
                </c:pt>
                <c:pt idx="693">
                  <c:v>15.79493589730582</c:v>
                </c:pt>
                <c:pt idx="694">
                  <c:v>15.80632784678339</c:v>
                </c:pt>
                <c:pt idx="695">
                  <c:v>15.817711591756881</c:v>
                </c:pt>
                <c:pt idx="696">
                  <c:v>15.829087149927503</c:v>
                </c:pt>
                <c:pt idx="697">
                  <c:v>15.840454538932901</c:v>
                </c:pt>
                <c:pt idx="698">
                  <c:v>15.851813776347488</c:v>
                </c:pt>
                <c:pt idx="699">
                  <c:v>15.863164879682742</c:v>
                </c:pt>
                <c:pt idx="700">
                  <c:v>15.874507866387543</c:v>
                </c:pt>
                <c:pt idx="701">
                  <c:v>15.885842753848472</c:v>
                </c:pt>
                <c:pt idx="702">
                  <c:v>15.897169559390123</c:v>
                </c:pt>
                <c:pt idx="703">
                  <c:v>15.908488300275421</c:v>
                </c:pt>
                <c:pt idx="704">
                  <c:v>15.919798993705918</c:v>
                </c:pt>
                <c:pt idx="705">
                  <c:v>15.931101656822104</c:v>
                </c:pt>
                <c:pt idx="706">
                  <c:v>15.942396306703706</c:v>
                </c:pt>
                <c:pt idx="707">
                  <c:v>15.953682960369996</c:v>
                </c:pt>
                <c:pt idx="708">
                  <c:v>15.964961634780083</c:v>
                </c:pt>
                <c:pt idx="709">
                  <c:v>15.976232346833218</c:v>
                </c:pt>
                <c:pt idx="710">
                  <c:v>15.987495113369073</c:v>
                </c:pt>
                <c:pt idx="711">
                  <c:v>15.998749951168058</c:v>
                </c:pt>
                <c:pt idx="712">
                  <c:v>16.0099968769516</c:v>
                </c:pt>
                <c:pt idx="713">
                  <c:v>16.021235907382426</c:v>
                </c:pt>
                <c:pt idx="714">
                  <c:v>16.032467059064864</c:v>
                </c:pt>
                <c:pt idx="715">
                  <c:v>16.043690348545127</c:v>
                </c:pt>
                <c:pt idx="716">
                  <c:v>16.054905792311583</c:v>
                </c:pt>
                <c:pt idx="717">
                  <c:v>16.066113406795061</c:v>
                </c:pt>
                <c:pt idx="718">
                  <c:v>16.077313208369112</c:v>
                </c:pt>
                <c:pt idx="719">
                  <c:v>16.088505213350306</c:v>
                </c:pt>
                <c:pt idx="720">
                  <c:v>16.099689437998485</c:v>
                </c:pt>
                <c:pt idx="721">
                  <c:v>16.110865898517062</c:v>
                </c:pt>
                <c:pt idx="722">
                  <c:v>16.122034611053284</c:v>
                </c:pt>
                <c:pt idx="723">
                  <c:v>16.133195591698502</c:v>
                </c:pt>
                <c:pt idx="724">
                  <c:v>16.144348856488453</c:v>
                </c:pt>
                <c:pt idx="725">
                  <c:v>16.15549442140351</c:v>
                </c:pt>
                <c:pt idx="726">
                  <c:v>16.166632302368974</c:v>
                </c:pt>
                <c:pt idx="727">
                  <c:v>16.177762515255317</c:v>
                </c:pt>
                <c:pt idx="728">
                  <c:v>16.188885075878449</c:v>
                </c:pt>
                <c:pt idx="729">
                  <c:v>16.2</c:v>
                </c:pt>
                <c:pt idx="730">
                  <c:v>16.211107303327555</c:v>
                </c:pt>
                <c:pt idx="731">
                  <c:v>16.222207001514928</c:v>
                </c:pt>
                <c:pt idx="732">
                  <c:v>16.23329911016242</c:v>
                </c:pt>
                <c:pt idx="733">
                  <c:v>16.244383644817059</c:v>
                </c:pt>
                <c:pt idx="734">
                  <c:v>16.25546062097288</c:v>
                </c:pt>
                <c:pt idx="735">
                  <c:v>16.266530054071151</c:v>
                </c:pt>
                <c:pt idx="736">
                  <c:v>16.277591959500644</c:v>
                </c:pt>
                <c:pt idx="737">
                  <c:v>16.288646352597873</c:v>
                </c:pt>
                <c:pt idx="738">
                  <c:v>16.299693248647348</c:v>
                </c:pt>
                <c:pt idx="739">
                  <c:v>16.310732662881822</c:v>
                </c:pt>
                <c:pt idx="740">
                  <c:v>16.321764610482532</c:v>
                </c:pt>
                <c:pt idx="741">
                  <c:v>16.332789106579437</c:v>
                </c:pt>
                <c:pt idx="742">
                  <c:v>16.343806166251483</c:v>
                </c:pt>
                <c:pt idx="743">
                  <c:v>16.354815804526812</c:v>
                </c:pt>
                <c:pt idx="744">
                  <c:v>16.365818036383025</c:v>
                </c:pt>
                <c:pt idx="745">
                  <c:v>16.376812876747415</c:v>
                </c:pt>
                <c:pt idx="746">
                  <c:v>16.387800340497193</c:v>
                </c:pt>
                <c:pt idx="747">
                  <c:v>16.398780442459739</c:v>
                </c:pt>
                <c:pt idx="748">
                  <c:v>16.409753197412812</c:v>
                </c:pt>
                <c:pt idx="749">
                  <c:v>16.420718620084809</c:v>
                </c:pt>
                <c:pt idx="750">
                  <c:v>16.431676725154983</c:v>
                </c:pt>
                <c:pt idx="751">
                  <c:v>16.442627527253663</c:v>
                </c:pt>
                <c:pt idx="752">
                  <c:v>16.453571040962505</c:v>
                </c:pt>
                <c:pt idx="753">
                  <c:v>16.464507280814694</c:v>
                </c:pt>
                <c:pt idx="754">
                  <c:v>16.475436261295176</c:v>
                </c:pt>
                <c:pt idx="755">
                  <c:v>16.486357996840901</c:v>
                </c:pt>
                <c:pt idx="756">
                  <c:v>16.497272501841024</c:v>
                </c:pt>
                <c:pt idx="757">
                  <c:v>16.508179790637126</c:v>
                </c:pt>
                <c:pt idx="758">
                  <c:v>16.519079877523446</c:v>
                </c:pt>
                <c:pt idx="759">
                  <c:v>16.529972776747091</c:v>
                </c:pt>
                <c:pt idx="760">
                  <c:v>16.540858502508264</c:v>
                </c:pt>
                <c:pt idx="761">
                  <c:v>16.551737068960467</c:v>
                </c:pt>
                <c:pt idx="762">
                  <c:v>16.56260849021071</c:v>
                </c:pt>
                <c:pt idx="763">
                  <c:v>16.573472780319758</c:v>
                </c:pt>
                <c:pt idx="764">
                  <c:v>16.584329953302305</c:v>
                </c:pt>
                <c:pt idx="765">
                  <c:v>16.595180023127195</c:v>
                </c:pt>
                <c:pt idx="766">
                  <c:v>16.606023003717656</c:v>
                </c:pt>
                <c:pt idx="767">
                  <c:v>16.616858908951475</c:v>
                </c:pt>
                <c:pt idx="768">
                  <c:v>16.62768775266122</c:v>
                </c:pt>
                <c:pt idx="769">
                  <c:v>16.638509548634456</c:v>
                </c:pt>
                <c:pt idx="770">
                  <c:v>16.649324310613927</c:v>
                </c:pt>
                <c:pt idx="771">
                  <c:v>16.660132052297783</c:v>
                </c:pt>
                <c:pt idx="772">
                  <c:v>16.670932787339765</c:v>
                </c:pt>
                <c:pt idx="773">
                  <c:v>16.681726529349412</c:v>
                </c:pt>
                <c:pt idx="774">
                  <c:v>16.692513291892265</c:v>
                </c:pt>
                <c:pt idx="775">
                  <c:v>16.703293088490064</c:v>
                </c:pt>
                <c:pt idx="776">
                  <c:v>16.714065932620944</c:v>
                </c:pt>
                <c:pt idx="777">
                  <c:v>16.724831837719623</c:v>
                </c:pt>
                <c:pt idx="778">
                  <c:v>16.735590817177624</c:v>
                </c:pt>
                <c:pt idx="779">
                  <c:v>16.746342884343434</c:v>
                </c:pt>
                <c:pt idx="780">
                  <c:v>16.757088052522729</c:v>
                </c:pt>
                <c:pt idx="781">
                  <c:v>16.767826334978544</c:v>
                </c:pt>
                <c:pt idx="782">
                  <c:v>16.778557744931476</c:v>
                </c:pt>
                <c:pt idx="783">
                  <c:v>16.789282295559865</c:v>
                </c:pt>
                <c:pt idx="784">
                  <c:v>16.8</c:v>
                </c:pt>
                <c:pt idx="785">
                  <c:v>16.810710871346281</c:v>
                </c:pt>
                <c:pt idx="786">
                  <c:v>16.821414922651424</c:v>
                </c:pt>
                <c:pt idx="787">
                  <c:v>16.832112166926645</c:v>
                </c:pt>
                <c:pt idx="788">
                  <c:v>16.842802617141839</c:v>
                </c:pt>
                <c:pt idx="789">
                  <c:v>16.853486286225767</c:v>
                </c:pt>
                <c:pt idx="790">
                  <c:v>16.864163187066236</c:v>
                </c:pt>
                <c:pt idx="791">
                  <c:v>16.874833332510278</c:v>
                </c:pt>
                <c:pt idx="792">
                  <c:v>16.885496735364345</c:v>
                </c:pt>
                <c:pt idx="793">
                  <c:v>16.896153408394468</c:v>
                </c:pt>
                <c:pt idx="794">
                  <c:v>16.906803364326446</c:v>
                </c:pt>
                <c:pt idx="795">
                  <c:v>16.917446615846021</c:v>
                </c:pt>
                <c:pt idx="796">
                  <c:v>16.92808317559906</c:v>
                </c:pt>
                <c:pt idx="797">
                  <c:v>16.938713056191723</c:v>
                </c:pt>
                <c:pt idx="798">
                  <c:v>16.949336270190642</c:v>
                </c:pt>
                <c:pt idx="799">
                  <c:v>16.959952830123083</c:v>
                </c:pt>
                <c:pt idx="800">
                  <c:v>16.970562748477139</c:v>
                </c:pt>
                <c:pt idx="801">
                  <c:v>16.981166037701886</c:v>
                </c:pt>
                <c:pt idx="802">
                  <c:v>16.991762710207556</c:v>
                </c:pt>
                <c:pt idx="803">
                  <c:v>17.002352778365704</c:v>
                </c:pt>
                <c:pt idx="804">
                  <c:v>17.012936254509391</c:v>
                </c:pt>
                <c:pt idx="805">
                  <c:v>17.023513150933329</c:v>
                </c:pt>
                <c:pt idx="806">
                  <c:v>17.034083479894068</c:v>
                </c:pt>
                <c:pt idx="807">
                  <c:v>17.044647253610147</c:v>
                </c:pt>
                <c:pt idx="808">
                  <c:v>17.055204484262273</c:v>
                </c:pt>
                <c:pt idx="809">
                  <c:v>17.06575518399347</c:v>
                </c:pt>
                <c:pt idx="810">
                  <c:v>17.076299364909246</c:v>
                </c:pt>
                <c:pt idx="811">
                  <c:v>17.086837039077771</c:v>
                </c:pt>
                <c:pt idx="812">
                  <c:v>17.097368218530008</c:v>
                </c:pt>
                <c:pt idx="813">
                  <c:v>17.107892915259903</c:v>
                </c:pt>
                <c:pt idx="814">
                  <c:v>17.118411141224527</c:v>
                </c:pt>
                <c:pt idx="815">
                  <c:v>17.128922908344236</c:v>
                </c:pt>
                <c:pt idx="816">
                  <c:v>17.13942822850284</c:v>
                </c:pt>
                <c:pt idx="817">
                  <c:v>17.14992711354774</c:v>
                </c:pt>
                <c:pt idx="818">
                  <c:v>17.16041957529011</c:v>
                </c:pt>
                <c:pt idx="819">
                  <c:v>17.170905625505021</c:v>
                </c:pt>
                <c:pt idx="820">
                  <c:v>17.181385275931625</c:v>
                </c:pt>
                <c:pt idx="821">
                  <c:v>17.191858538273284</c:v>
                </c:pt>
                <c:pt idx="822">
                  <c:v>17.202325424197738</c:v>
                </c:pt>
                <c:pt idx="823">
                  <c:v>17.212785945337263</c:v>
                </c:pt>
                <c:pt idx="824">
                  <c:v>17.223240113288789</c:v>
                </c:pt>
                <c:pt idx="825">
                  <c:v>17.233687939614086</c:v>
                </c:pt>
                <c:pt idx="826">
                  <c:v>17.244129435839895</c:v>
                </c:pt>
                <c:pt idx="827">
                  <c:v>17.254564613458086</c:v>
                </c:pt>
                <c:pt idx="828">
                  <c:v>17.264993483925789</c:v>
                </c:pt>
                <c:pt idx="829">
                  <c:v>17.275416058665563</c:v>
                </c:pt>
                <c:pt idx="830">
                  <c:v>17.285832349065519</c:v>
                </c:pt>
                <c:pt idx="831">
                  <c:v>17.296242366479486</c:v>
                </c:pt>
                <c:pt idx="832">
                  <c:v>17.306646122227146</c:v>
                </c:pt>
                <c:pt idx="833">
                  <c:v>17.317043627594174</c:v>
                </c:pt>
                <c:pt idx="834">
                  <c:v>17.327434893832379</c:v>
                </c:pt>
                <c:pt idx="835">
                  <c:v>17.337819932159867</c:v>
                </c:pt>
                <c:pt idx="836">
                  <c:v>17.348198753761153</c:v>
                </c:pt>
                <c:pt idx="837">
                  <c:v>17.358571369787317</c:v>
                </c:pt>
                <c:pt idx="838">
                  <c:v>17.368937791356153</c:v>
                </c:pt>
                <c:pt idx="839">
                  <c:v>17.379298029552285</c:v>
                </c:pt>
                <c:pt idx="840">
                  <c:v>17.389652095427326</c:v>
                </c:pt>
                <c:pt idx="841">
                  <c:v>17.399999999999999</c:v>
                </c:pt>
                <c:pt idx="842">
                  <c:v>17.41034175425629</c:v>
                </c:pt>
                <c:pt idx="843">
                  <c:v>17.420677369149569</c:v>
                </c:pt>
                <c:pt idx="844">
                  <c:v>17.431006855600739</c:v>
                </c:pt>
                <c:pt idx="845">
                  <c:v>17.441330224498358</c:v>
                </c:pt>
                <c:pt idx="846">
                  <c:v>17.451647486698782</c:v>
                </c:pt>
                <c:pt idx="847">
                  <c:v>17.461958653026297</c:v>
                </c:pt>
                <c:pt idx="848">
                  <c:v>17.472263734273241</c:v>
                </c:pt>
                <c:pt idx="849">
                  <c:v>17.482562741200159</c:v>
                </c:pt>
                <c:pt idx="850">
                  <c:v>17.4928556845359</c:v>
                </c:pt>
                <c:pt idx="851">
                  <c:v>17.503142574977787</c:v>
                </c:pt>
                <c:pt idx="852">
                  <c:v>17.513423423191707</c:v>
                </c:pt>
                <c:pt idx="853">
                  <c:v>17.52369823981228</c:v>
                </c:pt>
                <c:pt idx="854">
                  <c:v>17.533967035442949</c:v>
                </c:pt>
                <c:pt idx="855">
                  <c:v>17.544229820656135</c:v>
                </c:pt>
                <c:pt idx="856">
                  <c:v>17.55448660599335</c:v>
                </c:pt>
                <c:pt idx="857">
                  <c:v>17.564737401965335</c:v>
                </c:pt>
                <c:pt idx="858">
                  <c:v>17.574982219052171</c:v>
                </c:pt>
                <c:pt idx="859">
                  <c:v>17.585221067703412</c:v>
                </c:pt>
                <c:pt idx="860">
                  <c:v>17.595453958338215</c:v>
                </c:pt>
                <c:pt idx="861">
                  <c:v>17.605680901345451</c:v>
                </c:pt>
                <c:pt idx="862">
                  <c:v>17.615901907083838</c:v>
                </c:pt>
                <c:pt idx="863">
                  <c:v>17.626116985882057</c:v>
                </c:pt>
                <c:pt idx="864">
                  <c:v>17.636326148038883</c:v>
                </c:pt>
                <c:pt idx="865">
                  <c:v>17.64652940382329</c:v>
                </c:pt>
                <c:pt idx="866">
                  <c:v>17.656726763474591</c:v>
                </c:pt>
                <c:pt idx="867">
                  <c:v>17.666918237202548</c:v>
                </c:pt>
                <c:pt idx="868">
                  <c:v>17.677103835187481</c:v>
                </c:pt>
                <c:pt idx="869">
                  <c:v>17.687283567580412</c:v>
                </c:pt>
                <c:pt idx="870">
                  <c:v>17.697457444503151</c:v>
                </c:pt>
                <c:pt idx="871">
                  <c:v>17.707625476048449</c:v>
                </c:pt>
                <c:pt idx="872">
                  <c:v>17.717787672280078</c:v>
                </c:pt>
                <c:pt idx="873">
                  <c:v>17.727944043232988</c:v>
                </c:pt>
                <c:pt idx="874">
                  <c:v>17.738094598913378</c:v>
                </c:pt>
                <c:pt idx="875">
                  <c:v>17.748239349298846</c:v>
                </c:pt>
                <c:pt idx="876">
                  <c:v>17.758378304338489</c:v>
                </c:pt>
                <c:pt idx="877">
                  <c:v>17.768511473953016</c:v>
                </c:pt>
                <c:pt idx="878">
                  <c:v>17.778638868034864</c:v>
                </c:pt>
                <c:pt idx="879">
                  <c:v>17.788760496448312</c:v>
                </c:pt>
                <c:pt idx="880">
                  <c:v>17.798876369029589</c:v>
                </c:pt>
                <c:pt idx="881">
                  <c:v>17.808986495586996</c:v>
                </c:pt>
                <c:pt idx="882">
                  <c:v>17.819090885900994</c:v>
                </c:pt>
                <c:pt idx="883">
                  <c:v>17.829189549724351</c:v>
                </c:pt>
                <c:pt idx="884">
                  <c:v>17.839282496782207</c:v>
                </c:pt>
                <c:pt idx="885">
                  <c:v>17.849369736772221</c:v>
                </c:pt>
                <c:pt idx="886">
                  <c:v>17.859451279364659</c:v>
                </c:pt>
                <c:pt idx="887">
                  <c:v>17.869527134202517</c:v>
                </c:pt>
                <c:pt idx="888">
                  <c:v>17.879597310901605</c:v>
                </c:pt>
                <c:pt idx="889">
                  <c:v>17.889661819050687</c:v>
                </c:pt>
                <c:pt idx="890">
                  <c:v>17.899720668211557</c:v>
                </c:pt>
                <c:pt idx="891">
                  <c:v>17.90977386791916</c:v>
                </c:pt>
                <c:pt idx="892">
                  <c:v>17.919821427681693</c:v>
                </c:pt>
                <c:pt idx="893">
                  <c:v>17.929863356980722</c:v>
                </c:pt>
                <c:pt idx="894">
                  <c:v>17.939899665271263</c:v>
                </c:pt>
                <c:pt idx="895">
                  <c:v>17.949930361981909</c:v>
                </c:pt>
                <c:pt idx="896">
                  <c:v>17.959955456514919</c:v>
                </c:pt>
                <c:pt idx="897">
                  <c:v>17.969974958246322</c:v>
                </c:pt>
                <c:pt idx="898">
                  <c:v>17.979988876526036</c:v>
                </c:pt>
                <c:pt idx="899">
                  <c:v>17.989997220677939</c:v>
                </c:pt>
                <c:pt idx="900">
                  <c:v>18</c:v>
                </c:pt>
                <c:pt idx="901">
                  <c:v>18.009997223764362</c:v>
                </c:pt>
                <c:pt idx="902">
                  <c:v>18.019988901217449</c:v>
                </c:pt>
                <c:pt idx="903">
                  <c:v>18.029975041580062</c:v>
                </c:pt>
                <c:pt idx="904">
                  <c:v>18.039955654047489</c:v>
                </c:pt>
                <c:pt idx="905">
                  <c:v>18.049930747789588</c:v>
                </c:pt>
                <c:pt idx="906">
                  <c:v>18.059900331950892</c:v>
                </c:pt>
                <c:pt idx="907">
                  <c:v>18.069864415650716</c:v>
                </c:pt>
                <c:pt idx="908">
                  <c:v>18.079823007983236</c:v>
                </c:pt>
                <c:pt idx="909">
                  <c:v>18.0897761180176</c:v>
                </c:pt>
                <c:pt idx="910">
                  <c:v>18.099723754798028</c:v>
                </c:pt>
                <c:pt idx="911">
                  <c:v>18.109665927343883</c:v>
                </c:pt>
                <c:pt idx="912">
                  <c:v>18.119602644649799</c:v>
                </c:pt>
                <c:pt idx="913">
                  <c:v>18.129533915685752</c:v>
                </c:pt>
                <c:pt idx="914">
                  <c:v>18.139459749397169</c:v>
                </c:pt>
                <c:pt idx="915">
                  <c:v>18.149380154705007</c:v>
                </c:pt>
                <c:pt idx="916">
                  <c:v>18.159295140505868</c:v>
                </c:pt>
                <c:pt idx="917">
                  <c:v>18.169204715672063</c:v>
                </c:pt>
                <c:pt idx="918">
                  <c:v>18.17910888905174</c:v>
                </c:pt>
                <c:pt idx="919">
                  <c:v>18.189007669468939</c:v>
                </c:pt>
                <c:pt idx="920">
                  <c:v>18.198901065723721</c:v>
                </c:pt>
                <c:pt idx="921">
                  <c:v>18.208789086592223</c:v>
                </c:pt>
                <c:pt idx="922">
                  <c:v>18.218671740826771</c:v>
                </c:pt>
                <c:pt idx="923">
                  <c:v>18.228549037155975</c:v>
                </c:pt>
                <c:pt idx="924">
                  <c:v>18.238420984284797</c:v>
                </c:pt>
                <c:pt idx="925">
                  <c:v>18.248287590894659</c:v>
                </c:pt>
                <c:pt idx="926">
                  <c:v>18.258148865643527</c:v>
                </c:pt>
                <c:pt idx="927">
                  <c:v>18.268004817165995</c:v>
                </c:pt>
                <c:pt idx="928">
                  <c:v>18.277855454073379</c:v>
                </c:pt>
                <c:pt idx="929">
                  <c:v>18.287700784953806</c:v>
                </c:pt>
                <c:pt idx="930">
                  <c:v>18.297540818372287</c:v>
                </c:pt>
                <c:pt idx="931">
                  <c:v>18.307375562870828</c:v>
                </c:pt>
                <c:pt idx="932">
                  <c:v>18.317205026968495</c:v>
                </c:pt>
                <c:pt idx="933">
                  <c:v>18.327029219161517</c:v>
                </c:pt>
                <c:pt idx="934">
                  <c:v>18.336848147923352</c:v>
                </c:pt>
                <c:pt idx="935">
                  <c:v>18.346661821704785</c:v>
                </c:pt>
                <c:pt idx="936">
                  <c:v>18.356470248934027</c:v>
                </c:pt>
                <c:pt idx="937">
                  <c:v>18.366273438016758</c:v>
                </c:pt>
                <c:pt idx="938">
                  <c:v>18.376071397336265</c:v>
                </c:pt>
                <c:pt idx="939">
                  <c:v>18.385864135253474</c:v>
                </c:pt>
                <c:pt idx="940">
                  <c:v>18.39565166010707</c:v>
                </c:pt>
                <c:pt idx="941">
                  <c:v>18.405433980213559</c:v>
                </c:pt>
                <c:pt idx="942">
                  <c:v>18.415211103867367</c:v>
                </c:pt>
                <c:pt idx="943">
                  <c:v>18.424983039340905</c:v>
                </c:pt>
                <c:pt idx="944">
                  <c:v>18.434749794884659</c:v>
                </c:pt>
                <c:pt idx="945">
                  <c:v>18.444511378727277</c:v>
                </c:pt>
                <c:pt idx="946">
                  <c:v>18.454267799075637</c:v>
                </c:pt>
                <c:pt idx="947">
                  <c:v>18.46401906411494</c:v>
                </c:pt>
                <c:pt idx="948">
                  <c:v>18.473765182008783</c:v>
                </c:pt>
                <c:pt idx="949">
                  <c:v>18.483506160899235</c:v>
                </c:pt>
                <c:pt idx="950">
                  <c:v>18.493242008906929</c:v>
                </c:pt>
                <c:pt idx="951">
                  <c:v>18.502972734131127</c:v>
                </c:pt>
                <c:pt idx="952">
                  <c:v>18.512698344649813</c:v>
                </c:pt>
                <c:pt idx="953">
                  <c:v>18.522418848519756</c:v>
                </c:pt>
                <c:pt idx="954">
                  <c:v>18.532134253776601</c:v>
                </c:pt>
                <c:pt idx="955">
                  <c:v>18.541844568434932</c:v>
                </c:pt>
                <c:pt idx="956">
                  <c:v>18.551549800488367</c:v>
                </c:pt>
                <c:pt idx="957">
                  <c:v>18.561249957909624</c:v>
                </c:pt>
                <c:pt idx="958">
                  <c:v>18.570945048650593</c:v>
                </c:pt>
                <c:pt idx="959">
                  <c:v>18.580635080642427</c:v>
                </c:pt>
                <c:pt idx="960">
                  <c:v>18.590320061795602</c:v>
                </c:pt>
                <c:pt idx="961">
                  <c:v>18.599999999999998</c:v>
                </c:pt>
                <c:pt idx="962">
                  <c:v>18.609674903124986</c:v>
                </c:pt>
                <c:pt idx="963">
                  <c:v>18.619344779019478</c:v>
                </c:pt>
                <c:pt idx="964">
                  <c:v>18.629009635512027</c:v>
                </c:pt>
                <c:pt idx="965">
                  <c:v>18.638669480410879</c:v>
                </c:pt>
                <c:pt idx="966">
                  <c:v>18.648324321504063</c:v>
                </c:pt>
                <c:pt idx="967">
                  <c:v>18.657974166559455</c:v>
                </c:pt>
                <c:pt idx="968">
                  <c:v>18.667619023324853</c:v>
                </c:pt>
                <c:pt idx="969">
                  <c:v>18.677258899528056</c:v>
                </c:pt>
                <c:pt idx="970">
                  <c:v>18.686893802876924</c:v>
                </c:pt>
                <c:pt idx="971">
                  <c:v>18.696523741059458</c:v>
                </c:pt>
                <c:pt idx="972">
                  <c:v>18.706148721743876</c:v>
                </c:pt>
                <c:pt idx="973">
                  <c:v>18.715768752578665</c:v>
                </c:pt>
                <c:pt idx="974">
                  <c:v>18.725383841192681</c:v>
                </c:pt>
                <c:pt idx="975">
                  <c:v>18.734993995195193</c:v>
                </c:pt>
                <c:pt idx="976">
                  <c:v>18.744599222175967</c:v>
                </c:pt>
                <c:pt idx="977">
                  <c:v>18.754199529705339</c:v>
                </c:pt>
                <c:pt idx="978">
                  <c:v>18.763794925334267</c:v>
                </c:pt>
                <c:pt idx="979">
                  <c:v>18.773385416594419</c:v>
                </c:pt>
                <c:pt idx="980">
                  <c:v>18.782971010998235</c:v>
                </c:pt>
                <c:pt idx="981">
                  <c:v>18.792551716038989</c:v>
                </c:pt>
                <c:pt idx="982">
                  <c:v>18.802127539190877</c:v>
                </c:pt>
                <c:pt idx="983">
                  <c:v>18.811698487909059</c:v>
                </c:pt>
                <c:pt idx="984">
                  <c:v>18.821264569629747</c:v>
                </c:pt>
                <c:pt idx="985">
                  <c:v>18.830825791770259</c:v>
                </c:pt>
                <c:pt idx="986">
                  <c:v>18.840382161729099</c:v>
                </c:pt>
                <c:pt idx="987">
                  <c:v>18.849933686886008</c:v>
                </c:pt>
                <c:pt idx="988">
                  <c:v>18.859480374602054</c:v>
                </c:pt>
                <c:pt idx="989">
                  <c:v>18.869022232219663</c:v>
                </c:pt>
                <c:pt idx="990">
                  <c:v>18.878559267062727</c:v>
                </c:pt>
                <c:pt idx="991">
                  <c:v>18.888091486436632</c:v>
                </c:pt>
                <c:pt idx="992">
                  <c:v>18.897618897628345</c:v>
                </c:pt>
                <c:pt idx="993">
                  <c:v>18.907141507906477</c:v>
                </c:pt>
                <c:pt idx="994">
                  <c:v>18.916659324521333</c:v>
                </c:pt>
                <c:pt idx="995">
                  <c:v>18.926172354705006</c:v>
                </c:pt>
                <c:pt idx="996">
                  <c:v>18.935680605671397</c:v>
                </c:pt>
                <c:pt idx="997">
                  <c:v>18.945184084616333</c:v>
                </c:pt>
                <c:pt idx="998">
                  <c:v>18.954682798717577</c:v>
                </c:pt>
                <c:pt idx="999">
                  <c:v>18.964176755134929</c:v>
                </c:pt>
                <c:pt idx="1000">
                  <c:v>18.973665961010276</c:v>
                </c:pt>
                <c:pt idx="1001">
                  <c:v>18.983150423467649</c:v>
                </c:pt>
                <c:pt idx="1002">
                  <c:v>18.992630149613294</c:v>
                </c:pt>
                <c:pt idx="1003">
                  <c:v>19.00210514653574</c:v>
                </c:pt>
                <c:pt idx="1004">
                  <c:v>19.011575421305832</c:v>
                </c:pt>
                <c:pt idx="1005">
                  <c:v>19.021040980976828</c:v>
                </c:pt>
                <c:pt idx="1006">
                  <c:v>19.030501832584445</c:v>
                </c:pt>
                <c:pt idx="1007">
                  <c:v>19.039957983146916</c:v>
                </c:pt>
                <c:pt idx="1008">
                  <c:v>19.049409439665052</c:v>
                </c:pt>
                <c:pt idx="1009">
                  <c:v>19.058856209122307</c:v>
                </c:pt>
                <c:pt idx="1010">
                  <c:v>19.068298298484844</c:v>
                </c:pt>
                <c:pt idx="1011">
                  <c:v>19.077735714701575</c:v>
                </c:pt>
                <c:pt idx="1012">
                  <c:v>19.087168464704238</c:v>
                </c:pt>
                <c:pt idx="1013">
                  <c:v>19.096596555407459</c:v>
                </c:pt>
                <c:pt idx="1014">
                  <c:v>19.106019993708788</c:v>
                </c:pt>
                <c:pt idx="1015">
                  <c:v>19.115438786488788</c:v>
                </c:pt>
                <c:pt idx="1016">
                  <c:v>19.124852940611074</c:v>
                </c:pt>
                <c:pt idx="1017">
                  <c:v>19.134262462922369</c:v>
                </c:pt>
                <c:pt idx="1018">
                  <c:v>19.143667360252579</c:v>
                </c:pt>
                <c:pt idx="1019">
                  <c:v>19.153067639414839</c:v>
                </c:pt>
                <c:pt idx="1020">
                  <c:v>19.162463307205574</c:v>
                </c:pt>
                <c:pt idx="1021">
                  <c:v>19.171854370404549</c:v>
                </c:pt>
                <c:pt idx="1022">
                  <c:v>19.181240835774936</c:v>
                </c:pt>
                <c:pt idx="1023">
                  <c:v>19.190622710063369</c:v>
                </c:pt>
                <c:pt idx="1024">
                  <c:v>19.2</c:v>
                </c:pt>
                <c:pt idx="1025">
                  <c:v>19.209372712298546</c:v>
                </c:pt>
                <c:pt idx="1026">
                  <c:v>19.218740853656357</c:v>
                </c:pt>
                <c:pt idx="1027">
                  <c:v>19.228104430754481</c:v>
                </c:pt>
                <c:pt idx="1028">
                  <c:v>19.237463450257678</c:v>
                </c:pt>
                <c:pt idx="1029">
                  <c:v>19.246817918814529</c:v>
                </c:pt>
                <c:pt idx="1030">
                  <c:v>19.256167843057455</c:v>
                </c:pt>
                <c:pt idx="1031">
                  <c:v>19.265513229602785</c:v>
                </c:pt>
                <c:pt idx="1032">
                  <c:v>19.274854085050812</c:v>
                </c:pt>
                <c:pt idx="1033">
                  <c:v>19.284190415985837</c:v>
                </c:pt>
                <c:pt idx="1034">
                  <c:v>19.293522228976233</c:v>
                </c:pt>
                <c:pt idx="1035">
                  <c:v>19.302849530574495</c:v>
                </c:pt>
                <c:pt idx="1036">
                  <c:v>19.312172327317295</c:v>
                </c:pt>
                <c:pt idx="1037">
                  <c:v>19.321490625725541</c:v>
                </c:pt>
                <c:pt idx="1038">
                  <c:v>19.330804432304415</c:v>
                </c:pt>
                <c:pt idx="1039">
                  <c:v>19.340113753543438</c:v>
                </c:pt>
                <c:pt idx="1040">
                  <c:v>19.349418595916518</c:v>
                </c:pt>
                <c:pt idx="1041">
                  <c:v>19.358718965882012</c:v>
                </c:pt>
                <c:pt idx="1042">
                  <c:v>19.368014869882767</c:v>
                </c:pt>
                <c:pt idx="1043">
                  <c:v>19.377306314346171</c:v>
                </c:pt>
                <c:pt idx="1044">
                  <c:v>19.386593305684212</c:v>
                </c:pt>
                <c:pt idx="1045">
                  <c:v>19.395875850293535</c:v>
                </c:pt>
                <c:pt idx="1046">
                  <c:v>19.405153954555473</c:v>
                </c:pt>
                <c:pt idx="1047">
                  <c:v>19.414427624836126</c:v>
                </c:pt>
                <c:pt idx="1048">
                  <c:v>19.423696867486374</c:v>
                </c:pt>
                <c:pt idx="1049">
                  <c:v>19.432961688841974</c:v>
                </c:pt>
                <c:pt idx="1050">
                  <c:v>19.442222095223578</c:v>
                </c:pt>
                <c:pt idx="1051">
                  <c:v>19.451478092936792</c:v>
                </c:pt>
                <c:pt idx="1052">
                  <c:v>19.460729688272227</c:v>
                </c:pt>
                <c:pt idx="1053">
                  <c:v>19.469976887505542</c:v>
                </c:pt>
                <c:pt idx="1054">
                  <c:v>19.479219696897509</c:v>
                </c:pt>
                <c:pt idx="1055">
                  <c:v>19.488458122694055</c:v>
                </c:pt>
                <c:pt idx="1056">
                  <c:v>19.497692171126307</c:v>
                </c:pt>
                <c:pt idx="1057">
                  <c:v>19.506921848410631</c:v>
                </c:pt>
                <c:pt idx="1058">
                  <c:v>19.516147160748712</c:v>
                </c:pt>
                <c:pt idx="1059">
                  <c:v>19.525368114327573</c:v>
                </c:pt>
                <c:pt idx="1060">
                  <c:v>19.534584715319646</c:v>
                </c:pt>
                <c:pt idx="1061">
                  <c:v>19.543796969882795</c:v>
                </c:pt>
                <c:pt idx="1062">
                  <c:v>19.553004884160391</c:v>
                </c:pt>
                <c:pt idx="1063">
                  <c:v>19.562208464281326</c:v>
                </c:pt>
                <c:pt idx="1064">
                  <c:v>19.571407716360106</c:v>
                </c:pt>
                <c:pt idx="1065">
                  <c:v>19.580602646496864</c:v>
                </c:pt>
                <c:pt idx="1066">
                  <c:v>19.589793260777409</c:v>
                </c:pt>
                <c:pt idx="1067">
                  <c:v>19.598979565273289</c:v>
                </c:pt>
                <c:pt idx="1068">
                  <c:v>19.608161566041829</c:v>
                </c:pt>
                <c:pt idx="1069">
                  <c:v>19.61733926912618</c:v>
                </c:pt>
                <c:pt idx="1070">
                  <c:v>19.626512680555347</c:v>
                </c:pt>
                <c:pt idx="1071">
                  <c:v>19.635681806344284</c:v>
                </c:pt>
                <c:pt idx="1072">
                  <c:v>19.644846652493879</c:v>
                </c:pt>
                <c:pt idx="1073">
                  <c:v>19.654007224991037</c:v>
                </c:pt>
                <c:pt idx="1074">
                  <c:v>19.663163529808728</c:v>
                </c:pt>
                <c:pt idx="1075">
                  <c:v>19.672315572906001</c:v>
                </c:pt>
                <c:pt idx="1076">
                  <c:v>19.681463360228072</c:v>
                </c:pt>
                <c:pt idx="1077">
                  <c:v>19.690606897706324</c:v>
                </c:pt>
                <c:pt idx="1078">
                  <c:v>19.699746191258402</c:v>
                </c:pt>
                <c:pt idx="1079">
                  <c:v>19.708881246788209</c:v>
                </c:pt>
                <c:pt idx="1080">
                  <c:v>19.718012070185978</c:v>
                </c:pt>
                <c:pt idx="1081">
                  <c:v>19.727138667328315</c:v>
                </c:pt>
                <c:pt idx="1082">
                  <c:v>19.73626104407823</c:v>
                </c:pt>
                <c:pt idx="1083">
                  <c:v>19.7453792062852</c:v>
                </c:pt>
                <c:pt idx="1084">
                  <c:v>19.754493159785195</c:v>
                </c:pt>
                <c:pt idx="1085">
                  <c:v>19.763602910400724</c:v>
                </c:pt>
                <c:pt idx="1086">
                  <c:v>19.772708463940898</c:v>
                </c:pt>
                <c:pt idx="1087">
                  <c:v>19.781809826201442</c:v>
                </c:pt>
                <c:pt idx="1088">
                  <c:v>19.790907002964769</c:v>
                </c:pt>
                <c:pt idx="1089">
                  <c:v>19.8</c:v>
                </c:pt>
                <c:pt idx="1090">
                  <c:v>19.809088823063011</c:v>
                </c:pt>
                <c:pt idx="1091">
                  <c:v>19.81817347789649</c:v>
                </c:pt>
                <c:pt idx="1092">
                  <c:v>19.827253970229965</c:v>
                </c:pt>
                <c:pt idx="1093">
                  <c:v>19.83633030577985</c:v>
                </c:pt>
                <c:pt idx="1094">
                  <c:v>19.845402490249473</c:v>
                </c:pt>
                <c:pt idx="1095">
                  <c:v>19.854470529329156</c:v>
                </c:pt>
                <c:pt idx="1096">
                  <c:v>19.863534428696216</c:v>
                </c:pt>
                <c:pt idx="1097">
                  <c:v>19.872594194015033</c:v>
                </c:pt>
                <c:pt idx="1098">
                  <c:v>19.881649830937068</c:v>
                </c:pt>
                <c:pt idx="1099">
                  <c:v>19.890701345100933</c:v>
                </c:pt>
                <c:pt idx="1100">
                  <c:v>19.899748742132399</c:v>
                </c:pt>
                <c:pt idx="1101">
                  <c:v>19.908792027644466</c:v>
                </c:pt>
                <c:pt idx="1102">
                  <c:v>19.917831207237395</c:v>
                </c:pt>
                <c:pt idx="1103">
                  <c:v>19.926866286498736</c:v>
                </c:pt>
                <c:pt idx="1104">
                  <c:v>19.93589727100338</c:v>
                </c:pt>
                <c:pt idx="1105">
                  <c:v>19.944924166313594</c:v>
                </c:pt>
                <c:pt idx="1106">
                  <c:v>19.953946977979069</c:v>
                </c:pt>
                <c:pt idx="1107">
                  <c:v>19.962965711536949</c:v>
                </c:pt>
                <c:pt idx="1108">
                  <c:v>19.971980372511887</c:v>
                </c:pt>
                <c:pt idx="1109">
                  <c:v>19.980990966416055</c:v>
                </c:pt>
                <c:pt idx="1110">
                  <c:v>19.989997498749219</c:v>
                </c:pt>
                <c:pt idx="1111">
                  <c:v>19.99899997499875</c:v>
                </c:pt>
                <c:pt idx="1112">
                  <c:v>20.007998400639678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Sheet1!$F$2:$F$1501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  <c:pt idx="128">
                  <c:v>11.313708498984761</c:v>
                </c:pt>
                <c:pt idx="129">
                  <c:v>11.357816691600547</c:v>
                </c:pt>
                <c:pt idx="130">
                  <c:v>11.401754250991379</c:v>
                </c:pt>
                <c:pt idx="131">
                  <c:v>11.445523142259598</c:v>
                </c:pt>
                <c:pt idx="132">
                  <c:v>11.489125293076057</c:v>
                </c:pt>
                <c:pt idx="133">
                  <c:v>11.532562594670797</c:v>
                </c:pt>
                <c:pt idx="134">
                  <c:v>11.575836902790225</c:v>
                </c:pt>
                <c:pt idx="135">
                  <c:v>11.61895003862225</c:v>
                </c:pt>
                <c:pt idx="136">
                  <c:v>11.661903789690601</c:v>
                </c:pt>
                <c:pt idx="137">
                  <c:v>11.704699910719626</c:v>
                </c:pt>
                <c:pt idx="138">
                  <c:v>11.74734012447073</c:v>
                </c:pt>
                <c:pt idx="139">
                  <c:v>11.789826122551595</c:v>
                </c:pt>
                <c:pt idx="140">
                  <c:v>11.832159566199232</c:v>
                </c:pt>
                <c:pt idx="141">
                  <c:v>11.874342087037917</c:v>
                </c:pt>
                <c:pt idx="142">
                  <c:v>11.916375287812984</c:v>
                </c:pt>
                <c:pt idx="143">
                  <c:v>11.958260743101398</c:v>
                </c:pt>
                <c:pt idx="144">
                  <c:v>12</c:v>
                </c:pt>
                <c:pt idx="145">
                  <c:v>12.041594578792296</c:v>
                </c:pt>
                <c:pt idx="146">
                  <c:v>12.083045973594572</c:v>
                </c:pt>
                <c:pt idx="147">
                  <c:v>12.124355652982141</c:v>
                </c:pt>
                <c:pt idx="148">
                  <c:v>12.165525060596439</c:v>
                </c:pt>
                <c:pt idx="149">
                  <c:v>12.206555615733702</c:v>
                </c:pt>
                <c:pt idx="150">
                  <c:v>12.24744871391589</c:v>
                </c:pt>
                <c:pt idx="151">
                  <c:v>12.288205727444508</c:v>
                </c:pt>
                <c:pt idx="152">
                  <c:v>12.328828005937952</c:v>
                </c:pt>
                <c:pt idx="153">
                  <c:v>12.369316876852981</c:v>
                </c:pt>
                <c:pt idx="154">
                  <c:v>12.409673645990857</c:v>
                </c:pt>
                <c:pt idx="155">
                  <c:v>12.449899597988733</c:v>
                </c:pt>
                <c:pt idx="156">
                  <c:v>12.489995996796797</c:v>
                </c:pt>
                <c:pt idx="157">
                  <c:v>12.529964086141668</c:v>
                </c:pt>
                <c:pt idx="158">
                  <c:v>12.569805089976535</c:v>
                </c:pt>
                <c:pt idx="159">
                  <c:v>12.609520212918492</c:v>
                </c:pt>
                <c:pt idx="160">
                  <c:v>12.649110640673518</c:v>
                </c:pt>
                <c:pt idx="161">
                  <c:v>12.68857754044952</c:v>
                </c:pt>
                <c:pt idx="162">
                  <c:v>12.727922061357855</c:v>
                </c:pt>
                <c:pt idx="163">
                  <c:v>12.767145334803704</c:v>
                </c:pt>
                <c:pt idx="164">
                  <c:v>12.806248474865697</c:v>
                </c:pt>
                <c:pt idx="165">
                  <c:v>12.845232578665129</c:v>
                </c:pt>
                <c:pt idx="166">
                  <c:v>12.884098726725126</c:v>
                </c:pt>
                <c:pt idx="167">
                  <c:v>12.922847983320086</c:v>
                </c:pt>
                <c:pt idx="168">
                  <c:v>12.961481396815721</c:v>
                </c:pt>
                <c:pt idx="169">
                  <c:v>13</c:v>
                </c:pt>
                <c:pt idx="170">
                  <c:v>13.038404810405298</c:v>
                </c:pt>
                <c:pt idx="171">
                  <c:v>13.076696830622021</c:v>
                </c:pt>
                <c:pt idx="172">
                  <c:v>13.114877048604001</c:v>
                </c:pt>
                <c:pt idx="173">
                  <c:v>13.152946437965905</c:v>
                </c:pt>
                <c:pt idx="174">
                  <c:v>13.19090595827292</c:v>
                </c:pt>
                <c:pt idx="175">
                  <c:v>13.228756555322953</c:v>
                </c:pt>
                <c:pt idx="176">
                  <c:v>13.266499161421599</c:v>
                </c:pt>
                <c:pt idx="177">
                  <c:v>13.30413469565007</c:v>
                </c:pt>
                <c:pt idx="178">
                  <c:v>13.341664064126334</c:v>
                </c:pt>
                <c:pt idx="179">
                  <c:v>13.379088160259652</c:v>
                </c:pt>
                <c:pt idx="180">
                  <c:v>13.416407864998739</c:v>
                </c:pt>
                <c:pt idx="181">
                  <c:v>13.45362404707371</c:v>
                </c:pt>
                <c:pt idx="182">
                  <c:v>13.490737563232042</c:v>
                </c:pt>
                <c:pt idx="183">
                  <c:v>13.527749258468683</c:v>
                </c:pt>
                <c:pt idx="184">
                  <c:v>13.564659966250536</c:v>
                </c:pt>
                <c:pt idx="185">
                  <c:v>13.601470508735444</c:v>
                </c:pt>
                <c:pt idx="186">
                  <c:v>13.638181696985855</c:v>
                </c:pt>
                <c:pt idx="187">
                  <c:v>13.674794331177344</c:v>
                </c:pt>
                <c:pt idx="188">
                  <c:v>13.711309200802088</c:v>
                </c:pt>
                <c:pt idx="189">
                  <c:v>13.74772708486752</c:v>
                </c:pt>
                <c:pt idx="190">
                  <c:v>13.784048752090222</c:v>
                </c:pt>
                <c:pt idx="191">
                  <c:v>13.820274961085254</c:v>
                </c:pt>
                <c:pt idx="192">
                  <c:v>13.856406460551018</c:v>
                </c:pt>
                <c:pt idx="193">
                  <c:v>13.892443989449804</c:v>
                </c:pt>
                <c:pt idx="194">
                  <c:v>13.928388277184119</c:v>
                </c:pt>
                <c:pt idx="195">
                  <c:v>13.964240043768941</c:v>
                </c:pt>
                <c:pt idx="196">
                  <c:v>14</c:v>
                </c:pt>
                <c:pt idx="197">
                  <c:v>14.035668847618199</c:v>
                </c:pt>
                <c:pt idx="198">
                  <c:v>14.071247279470288</c:v>
                </c:pt>
                <c:pt idx="199">
                  <c:v>14.106735979665885</c:v>
                </c:pt>
                <c:pt idx="200">
                  <c:v>14.142135623730951</c:v>
                </c:pt>
                <c:pt idx="201">
                  <c:v>14.177446878757825</c:v>
                </c:pt>
                <c:pt idx="202">
                  <c:v>14.212670403551895</c:v>
                </c:pt>
                <c:pt idx="203">
                  <c:v>14.247806848775006</c:v>
                </c:pt>
                <c:pt idx="204">
                  <c:v>14.282856857085701</c:v>
                </c:pt>
                <c:pt idx="205">
                  <c:v>14.317821063276353</c:v>
                </c:pt>
                <c:pt idx="206">
                  <c:v>14.352700094407323</c:v>
                </c:pt>
                <c:pt idx="207">
                  <c:v>14.387494569938159</c:v>
                </c:pt>
                <c:pt idx="208">
                  <c:v>14.422205101855956</c:v>
                </c:pt>
                <c:pt idx="209">
                  <c:v>14.456832294800961</c:v>
                </c:pt>
                <c:pt idx="210">
                  <c:v>14.491376746189438</c:v>
                </c:pt>
                <c:pt idx="211">
                  <c:v>14.52583904633395</c:v>
                </c:pt>
                <c:pt idx="212">
                  <c:v>14.560219778561036</c:v>
                </c:pt>
                <c:pt idx="213">
                  <c:v>14.594519519326424</c:v>
                </c:pt>
                <c:pt idx="214">
                  <c:v>14.628738838327793</c:v>
                </c:pt>
                <c:pt idx="215">
                  <c:v>14.66287829861518</c:v>
                </c:pt>
                <c:pt idx="216">
                  <c:v>14.696938456699069</c:v>
                </c:pt>
                <c:pt idx="217">
                  <c:v>14.730919862656235</c:v>
                </c:pt>
                <c:pt idx="218">
                  <c:v>14.7648230602334</c:v>
                </c:pt>
                <c:pt idx="219">
                  <c:v>14.798648586948742</c:v>
                </c:pt>
                <c:pt idx="220">
                  <c:v>14.832396974191326</c:v>
                </c:pt>
                <c:pt idx="221">
                  <c:v>14.866068747318506</c:v>
                </c:pt>
                <c:pt idx="222">
                  <c:v>14.89966442575134</c:v>
                </c:pt>
                <c:pt idx="223">
                  <c:v>14.933184523068078</c:v>
                </c:pt>
                <c:pt idx="224">
                  <c:v>14.966629547095765</c:v>
                </c:pt>
                <c:pt idx="225">
                  <c:v>15</c:v>
                </c:pt>
                <c:pt idx="226">
                  <c:v>15.033296378372908</c:v>
                </c:pt>
                <c:pt idx="227">
                  <c:v>15.066519173319364</c:v>
                </c:pt>
                <c:pt idx="228">
                  <c:v>15.0996688705415</c:v>
                </c:pt>
                <c:pt idx="229">
                  <c:v>15.132745950421556</c:v>
                </c:pt>
                <c:pt idx="230">
                  <c:v>15.165750888103101</c:v>
                </c:pt>
                <c:pt idx="231">
                  <c:v>15.198684153570664</c:v>
                </c:pt>
                <c:pt idx="232">
                  <c:v>15.231546211727817</c:v>
                </c:pt>
                <c:pt idx="233">
                  <c:v>15.264337522473747</c:v>
                </c:pt>
                <c:pt idx="234">
                  <c:v>15.297058540778355</c:v>
                </c:pt>
                <c:pt idx="235">
                  <c:v>15.329709716755891</c:v>
                </c:pt>
                <c:pt idx="236">
                  <c:v>15.362291495737216</c:v>
                </c:pt>
                <c:pt idx="237">
                  <c:v>15.394804318340652</c:v>
                </c:pt>
                <c:pt idx="238">
                  <c:v>15.427248620541512</c:v>
                </c:pt>
                <c:pt idx="239">
                  <c:v>15.459624833740307</c:v>
                </c:pt>
                <c:pt idx="240">
                  <c:v>15.491933384829668</c:v>
                </c:pt>
                <c:pt idx="241">
                  <c:v>15.524174696260024</c:v>
                </c:pt>
                <c:pt idx="242">
                  <c:v>15.556349186104045</c:v>
                </c:pt>
                <c:pt idx="243">
                  <c:v>15.588457268119896</c:v>
                </c:pt>
                <c:pt idx="244">
                  <c:v>15.620499351813308</c:v>
                </c:pt>
                <c:pt idx="245">
                  <c:v>15.652475842498529</c:v>
                </c:pt>
                <c:pt idx="246">
                  <c:v>15.684387141358123</c:v>
                </c:pt>
                <c:pt idx="247">
                  <c:v>15.716233645501712</c:v>
                </c:pt>
                <c:pt idx="248">
                  <c:v>15.748015748023622</c:v>
                </c:pt>
                <c:pt idx="249">
                  <c:v>15.779733838059499</c:v>
                </c:pt>
                <c:pt idx="250">
                  <c:v>15.811388300841896</c:v>
                </c:pt>
                <c:pt idx="251">
                  <c:v>15.842979517754859</c:v>
                </c:pt>
                <c:pt idx="252">
                  <c:v>15.874507866387544</c:v>
                </c:pt>
                <c:pt idx="253">
                  <c:v>15.905973720586866</c:v>
                </c:pt>
                <c:pt idx="254">
                  <c:v>15.937377450509228</c:v>
                </c:pt>
                <c:pt idx="255">
                  <c:v>15.968719422671311</c:v>
                </c:pt>
                <c:pt idx="256">
                  <c:v>16</c:v>
                </c:pt>
                <c:pt idx="257">
                  <c:v>16.031219541881399</c:v>
                </c:pt>
                <c:pt idx="258">
                  <c:v>16.06237840420901</c:v>
                </c:pt>
                <c:pt idx="259">
                  <c:v>16.093476939431081</c:v>
                </c:pt>
                <c:pt idx="260">
                  <c:v>16.124515496597098</c:v>
                </c:pt>
                <c:pt idx="261">
                  <c:v>16.15549442140351</c:v>
                </c:pt>
                <c:pt idx="262">
                  <c:v>16.186414056238647</c:v>
                </c:pt>
                <c:pt idx="263">
                  <c:v>16.217274740226856</c:v>
                </c:pt>
                <c:pt idx="264">
                  <c:v>16.248076809271922</c:v>
                </c:pt>
                <c:pt idx="265">
                  <c:v>16.278820596099706</c:v>
                </c:pt>
                <c:pt idx="266">
                  <c:v>16.30950643030009</c:v>
                </c:pt>
                <c:pt idx="267">
                  <c:v>16.340134638368191</c:v>
                </c:pt>
                <c:pt idx="268">
                  <c:v>16.370705543744901</c:v>
                </c:pt>
                <c:pt idx="269">
                  <c:v>16.401219466856727</c:v>
                </c:pt>
                <c:pt idx="270">
                  <c:v>16.431676725154983</c:v>
                </c:pt>
                <c:pt idx="271">
                  <c:v>16.46207763315433</c:v>
                </c:pt>
                <c:pt idx="272">
                  <c:v>16.492422502470642</c:v>
                </c:pt>
                <c:pt idx="273">
                  <c:v>16.522711641858304</c:v>
                </c:pt>
                <c:pt idx="274">
                  <c:v>16.552945357246848</c:v>
                </c:pt>
                <c:pt idx="275">
                  <c:v>16.583123951777001</c:v>
                </c:pt>
                <c:pt idx="276">
                  <c:v>16.61324772583615</c:v>
                </c:pt>
                <c:pt idx="277">
                  <c:v>16.643316977093239</c:v>
                </c:pt>
                <c:pt idx="278">
                  <c:v>16.673332000533065</c:v>
                </c:pt>
                <c:pt idx="279">
                  <c:v>16.703293088490067</c:v>
                </c:pt>
                <c:pt idx="280">
                  <c:v>16.733200530681511</c:v>
                </c:pt>
                <c:pt idx="281">
                  <c:v>16.763054614240211</c:v>
                </c:pt>
                <c:pt idx="282">
                  <c:v>16.792855623746664</c:v>
                </c:pt>
                <c:pt idx="283">
                  <c:v>16.822603841260722</c:v>
                </c:pt>
                <c:pt idx="284">
                  <c:v>16.852299546352718</c:v>
                </c:pt>
                <c:pt idx="285">
                  <c:v>16.881943016134134</c:v>
                </c:pt>
                <c:pt idx="286">
                  <c:v>16.911534525287763</c:v>
                </c:pt>
                <c:pt idx="287">
                  <c:v>16.941074346097416</c:v>
                </c:pt>
                <c:pt idx="288">
                  <c:v>16.970562748477139</c:v>
                </c:pt>
                <c:pt idx="289">
                  <c:v>17</c:v>
                </c:pt>
                <c:pt idx="290">
                  <c:v>17.029386365926403</c:v>
                </c:pt>
                <c:pt idx="291">
                  <c:v>17.058722109231979</c:v>
                </c:pt>
                <c:pt idx="292">
                  <c:v>17.088007490635061</c:v>
                </c:pt>
                <c:pt idx="293">
                  <c:v>17.11724276862369</c:v>
                </c:pt>
                <c:pt idx="294">
                  <c:v>17.146428199482248</c:v>
                </c:pt>
                <c:pt idx="295">
                  <c:v>17.175564037317667</c:v>
                </c:pt>
                <c:pt idx="296">
                  <c:v>17.204650534085253</c:v>
                </c:pt>
                <c:pt idx="297">
                  <c:v>17.233687939614086</c:v>
                </c:pt>
                <c:pt idx="298">
                  <c:v>17.262676501632068</c:v>
                </c:pt>
                <c:pt idx="299">
                  <c:v>17.291616465790582</c:v>
                </c:pt>
                <c:pt idx="300">
                  <c:v>17.320508075688775</c:v>
                </c:pt>
                <c:pt idx="301">
                  <c:v>17.349351572897472</c:v>
                </c:pt>
                <c:pt idx="302">
                  <c:v>17.378147196982766</c:v>
                </c:pt>
                <c:pt idx="303">
                  <c:v>17.406895185529212</c:v>
                </c:pt>
                <c:pt idx="304">
                  <c:v>17.435595774162696</c:v>
                </c:pt>
                <c:pt idx="305">
                  <c:v>17.464249196572979</c:v>
                </c:pt>
                <c:pt idx="306">
                  <c:v>17.4928556845359</c:v>
                </c:pt>
                <c:pt idx="307">
                  <c:v>17.521415467935231</c:v>
                </c:pt>
                <c:pt idx="308">
                  <c:v>17.549928774784245</c:v>
                </c:pt>
                <c:pt idx="309">
                  <c:v>17.578395831246947</c:v>
                </c:pt>
                <c:pt idx="310">
                  <c:v>17.606816861659009</c:v>
                </c:pt>
                <c:pt idx="311">
                  <c:v>17.635192088548397</c:v>
                </c:pt>
                <c:pt idx="312">
                  <c:v>17.663521732655695</c:v>
                </c:pt>
                <c:pt idx="313">
                  <c:v>17.691806012954132</c:v>
                </c:pt>
                <c:pt idx="314">
                  <c:v>17.720045146669349</c:v>
                </c:pt>
                <c:pt idx="315">
                  <c:v>17.748239349298849</c:v>
                </c:pt>
                <c:pt idx="316">
                  <c:v>17.776388834631177</c:v>
                </c:pt>
                <c:pt idx="317">
                  <c:v>17.804493814764857</c:v>
                </c:pt>
                <c:pt idx="318">
                  <c:v>17.832554500127006</c:v>
                </c:pt>
                <c:pt idx="319">
                  <c:v>17.86057109949175</c:v>
                </c:pt>
                <c:pt idx="320">
                  <c:v>17.888543819998318</c:v>
                </c:pt>
                <c:pt idx="321">
                  <c:v>17.916472867168917</c:v>
                </c:pt>
                <c:pt idx="322">
                  <c:v>17.944358444926362</c:v>
                </c:pt>
                <c:pt idx="323">
                  <c:v>17.972200755611428</c:v>
                </c:pt>
                <c:pt idx="324">
                  <c:v>18</c:v>
                </c:pt>
                <c:pt idx="325">
                  <c:v>18.027756377319946</c:v>
                </c:pt>
                <c:pt idx="326">
                  <c:v>18.055470085267789</c:v>
                </c:pt>
                <c:pt idx="327">
                  <c:v>18.083141320025124</c:v>
                </c:pt>
                <c:pt idx="328">
                  <c:v>18.110770276274835</c:v>
                </c:pt>
                <c:pt idx="329">
                  <c:v>18.138357147217054</c:v>
                </c:pt>
                <c:pt idx="330">
                  <c:v>18.165902124584949</c:v>
                </c:pt>
                <c:pt idx="331">
                  <c:v>18.193405398660254</c:v>
                </c:pt>
                <c:pt idx="332">
                  <c:v>18.220867158288598</c:v>
                </c:pt>
                <c:pt idx="333">
                  <c:v>18.248287590894659</c:v>
                </c:pt>
                <c:pt idx="334">
                  <c:v>18.275666882497067</c:v>
                </c:pt>
                <c:pt idx="335">
                  <c:v>18.303005217723125</c:v>
                </c:pt>
                <c:pt idx="336">
                  <c:v>18.330302779823359</c:v>
                </c:pt>
                <c:pt idx="337">
                  <c:v>18.357559750685819</c:v>
                </c:pt>
                <c:pt idx="338">
                  <c:v>18.384776310850235</c:v>
                </c:pt>
                <c:pt idx="339">
                  <c:v>18.411952639521967</c:v>
                </c:pt>
                <c:pt idx="340">
                  <c:v>18.439088914585774</c:v>
                </c:pt>
                <c:pt idx="341">
                  <c:v>18.466185312619388</c:v>
                </c:pt>
                <c:pt idx="342">
                  <c:v>18.493242008906929</c:v>
                </c:pt>
                <c:pt idx="343">
                  <c:v>18.520259177452136</c:v>
                </c:pt>
                <c:pt idx="344">
                  <c:v>18.547236990991408</c:v>
                </c:pt>
                <c:pt idx="345">
                  <c:v>18.574175621006709</c:v>
                </c:pt>
                <c:pt idx="346">
                  <c:v>18.601075237738275</c:v>
                </c:pt>
                <c:pt idx="347">
                  <c:v>18.627936010197157</c:v>
                </c:pt>
                <c:pt idx="348">
                  <c:v>18.654758106177631</c:v>
                </c:pt>
                <c:pt idx="349">
                  <c:v>18.681541692269406</c:v>
                </c:pt>
                <c:pt idx="350">
                  <c:v>18.708286933869708</c:v>
                </c:pt>
                <c:pt idx="351">
                  <c:v>18.734993995195193</c:v>
                </c:pt>
                <c:pt idx="352">
                  <c:v>18.761663039293719</c:v>
                </c:pt>
                <c:pt idx="353">
                  <c:v>18.788294228055936</c:v>
                </c:pt>
                <c:pt idx="354">
                  <c:v>18.814887722226779</c:v>
                </c:pt>
                <c:pt idx="355">
                  <c:v>18.841443681416774</c:v>
                </c:pt>
                <c:pt idx="356">
                  <c:v>18.867962264113206</c:v>
                </c:pt>
                <c:pt idx="357">
                  <c:v>18.894443627691185</c:v>
                </c:pt>
                <c:pt idx="358">
                  <c:v>18.920887928424502</c:v>
                </c:pt>
                <c:pt idx="359">
                  <c:v>18.947295321496416</c:v>
                </c:pt>
                <c:pt idx="360">
                  <c:v>18.973665961010276</c:v>
                </c:pt>
                <c:pt idx="361">
                  <c:v>19</c:v>
                </c:pt>
                <c:pt idx="362">
                  <c:v>19.026297590440446</c:v>
                </c:pt>
                <c:pt idx="363">
                  <c:v>19.05255888325765</c:v>
                </c:pt>
                <c:pt idx="364">
                  <c:v>19.078784028338912</c:v>
                </c:pt>
                <c:pt idx="365">
                  <c:v>19.104973174542799</c:v>
                </c:pt>
                <c:pt idx="366">
                  <c:v>19.131126469708992</c:v>
                </c:pt>
                <c:pt idx="367">
                  <c:v>19.157244060668017</c:v>
                </c:pt>
                <c:pt idx="368">
                  <c:v>19.183326093250876</c:v>
                </c:pt>
                <c:pt idx="369">
                  <c:v>19.209372712298546</c:v>
                </c:pt>
                <c:pt idx="370">
                  <c:v>19.235384061671343</c:v>
                </c:pt>
                <c:pt idx="371">
                  <c:v>19.261360284258224</c:v>
                </c:pt>
                <c:pt idx="372">
                  <c:v>19.28730152198591</c:v>
                </c:pt>
                <c:pt idx="373">
                  <c:v>19.313207915827967</c:v>
                </c:pt>
                <c:pt idx="374">
                  <c:v>19.339079605813716</c:v>
                </c:pt>
                <c:pt idx="375">
                  <c:v>19.364916731037084</c:v>
                </c:pt>
                <c:pt idx="376">
                  <c:v>19.390719429665317</c:v>
                </c:pt>
                <c:pt idx="377">
                  <c:v>19.416487838947599</c:v>
                </c:pt>
                <c:pt idx="378">
                  <c:v>19.442222095223581</c:v>
                </c:pt>
                <c:pt idx="379">
                  <c:v>19.467922333931785</c:v>
                </c:pt>
                <c:pt idx="380">
                  <c:v>19.493588689617926</c:v>
                </c:pt>
                <c:pt idx="381">
                  <c:v>19.519221295943137</c:v>
                </c:pt>
                <c:pt idx="382">
                  <c:v>19.544820285692065</c:v>
                </c:pt>
                <c:pt idx="383">
                  <c:v>19.570385790780925</c:v>
                </c:pt>
                <c:pt idx="384">
                  <c:v>19.595917942265423</c:v>
                </c:pt>
                <c:pt idx="385">
                  <c:v>19.621416870348583</c:v>
                </c:pt>
                <c:pt idx="386">
                  <c:v>19.646882704388499</c:v>
                </c:pt>
                <c:pt idx="387">
                  <c:v>19.672315572906001</c:v>
                </c:pt>
                <c:pt idx="388">
                  <c:v>19.697715603592208</c:v>
                </c:pt>
                <c:pt idx="389">
                  <c:v>19.723082923316021</c:v>
                </c:pt>
                <c:pt idx="390">
                  <c:v>19.748417658131498</c:v>
                </c:pt>
                <c:pt idx="391">
                  <c:v>19.773719933285189</c:v>
                </c:pt>
                <c:pt idx="392">
                  <c:v>19.798989873223331</c:v>
                </c:pt>
                <c:pt idx="393">
                  <c:v>19.824227601599009</c:v>
                </c:pt>
                <c:pt idx="394">
                  <c:v>19.849433241279208</c:v>
                </c:pt>
                <c:pt idx="395">
                  <c:v>19.874606914351791</c:v>
                </c:pt>
                <c:pt idx="396">
                  <c:v>19.899748742132399</c:v>
                </c:pt>
                <c:pt idx="397">
                  <c:v>19.924858845171276</c:v>
                </c:pt>
                <c:pt idx="398">
                  <c:v>19.949937343260004</c:v>
                </c:pt>
                <c:pt idx="399">
                  <c:v>19.974984355438178</c:v>
                </c:pt>
                <c:pt idx="400">
                  <c:v>20</c:v>
                </c:pt>
                <c:pt idx="401">
                  <c:v>20.024984394500787</c:v>
                </c:pt>
                <c:pt idx="402">
                  <c:v>20.049937655763422</c:v>
                </c:pt>
                <c:pt idx="403">
                  <c:v>20.074859899884732</c:v>
                </c:pt>
                <c:pt idx="404">
                  <c:v>20.09975124224178</c:v>
                </c:pt>
                <c:pt idx="405">
                  <c:v>20.124611797498108</c:v>
                </c:pt>
                <c:pt idx="406">
                  <c:v>20.149441679609886</c:v>
                </c:pt>
                <c:pt idx="407">
                  <c:v>20.174241001832016</c:v>
                </c:pt>
                <c:pt idx="408">
                  <c:v>20.199009876724155</c:v>
                </c:pt>
                <c:pt idx="409">
                  <c:v>20.223748416156685</c:v>
                </c:pt>
                <c:pt idx="410">
                  <c:v>20.248456731316587</c:v>
                </c:pt>
                <c:pt idx="411">
                  <c:v>20.273134932713294</c:v>
                </c:pt>
                <c:pt idx="412">
                  <c:v>20.297783130184438</c:v>
                </c:pt>
                <c:pt idx="413">
                  <c:v>20.322401432901575</c:v>
                </c:pt>
                <c:pt idx="414">
                  <c:v>20.346989949375804</c:v>
                </c:pt>
                <c:pt idx="415">
                  <c:v>20.371548787463361</c:v>
                </c:pt>
                <c:pt idx="416">
                  <c:v>20.396078054371138</c:v>
                </c:pt>
                <c:pt idx="417">
                  <c:v>20.420577856662138</c:v>
                </c:pt>
                <c:pt idx="418">
                  <c:v>20.445048300260872</c:v>
                </c:pt>
                <c:pt idx="419">
                  <c:v>20.46948949045872</c:v>
                </c:pt>
                <c:pt idx="420">
                  <c:v>20.493901531919196</c:v>
                </c:pt>
                <c:pt idx="421">
                  <c:v>20.518284528683193</c:v>
                </c:pt>
                <c:pt idx="422">
                  <c:v>20.542638584174139</c:v>
                </c:pt>
                <c:pt idx="423">
                  <c:v>20.566963801203133</c:v>
                </c:pt>
                <c:pt idx="424">
                  <c:v>20.591260281974002</c:v>
                </c:pt>
                <c:pt idx="425">
                  <c:v>20.615528128088304</c:v>
                </c:pt>
                <c:pt idx="426">
                  <c:v>20.639767440550294</c:v>
                </c:pt>
                <c:pt idx="427">
                  <c:v>20.663978319771825</c:v>
                </c:pt>
                <c:pt idx="428">
                  <c:v>20.688160865577203</c:v>
                </c:pt>
                <c:pt idx="429">
                  <c:v>20.71231517720798</c:v>
                </c:pt>
                <c:pt idx="430">
                  <c:v>20.73644135332772</c:v>
                </c:pt>
                <c:pt idx="431">
                  <c:v>20.760539492026695</c:v>
                </c:pt>
                <c:pt idx="432">
                  <c:v>20.784609690826528</c:v>
                </c:pt>
                <c:pt idx="433">
                  <c:v>20.808652046684813</c:v>
                </c:pt>
                <c:pt idx="434">
                  <c:v>20.83266665599966</c:v>
                </c:pt>
                <c:pt idx="435">
                  <c:v>20.85665361461421</c:v>
                </c:pt>
                <c:pt idx="436">
                  <c:v>20.880613017821101</c:v>
                </c:pt>
                <c:pt idx="437">
                  <c:v>20.904544960366874</c:v>
                </c:pt>
                <c:pt idx="438">
                  <c:v>20.928449536456348</c:v>
                </c:pt>
                <c:pt idx="439">
                  <c:v>20.952326839756964</c:v>
                </c:pt>
                <c:pt idx="440">
                  <c:v>20.976176963403031</c:v>
                </c:pt>
                <c:pt idx="441">
                  <c:v>21</c:v>
                </c:pt>
                <c:pt idx="442">
                  <c:v>21.023796041628639</c:v>
                </c:pt>
                <c:pt idx="443">
                  <c:v>21.047565179849187</c:v>
                </c:pt>
                <c:pt idx="444">
                  <c:v>21.071307505705477</c:v>
                </c:pt>
                <c:pt idx="445">
                  <c:v>21.095023109728988</c:v>
                </c:pt>
                <c:pt idx="446">
                  <c:v>21.118712081942874</c:v>
                </c:pt>
                <c:pt idx="447">
                  <c:v>21.142374511865974</c:v>
                </c:pt>
                <c:pt idx="448">
                  <c:v>21.166010488516726</c:v>
                </c:pt>
                <c:pt idx="449">
                  <c:v>21.189620100417091</c:v>
                </c:pt>
                <c:pt idx="450">
                  <c:v>21.213203435596427</c:v>
                </c:pt>
                <c:pt idx="451">
                  <c:v>21.236760581595302</c:v>
                </c:pt>
                <c:pt idx="452">
                  <c:v>21.2602916254693</c:v>
                </c:pt>
                <c:pt idx="453">
                  <c:v>21.283796653792763</c:v>
                </c:pt>
                <c:pt idx="454">
                  <c:v>21.307275752662516</c:v>
                </c:pt>
                <c:pt idx="455">
                  <c:v>21.330729007701542</c:v>
                </c:pt>
                <c:pt idx="456">
                  <c:v>21.354156504062622</c:v>
                </c:pt>
                <c:pt idx="457">
                  <c:v>21.377558326431949</c:v>
                </c:pt>
                <c:pt idx="458">
                  <c:v>21.400934559032695</c:v>
                </c:pt>
                <c:pt idx="459">
                  <c:v>21.42428528562855</c:v>
                </c:pt>
                <c:pt idx="460">
                  <c:v>21.447610589527216</c:v>
                </c:pt>
                <c:pt idx="461">
                  <c:v>21.470910553583888</c:v>
                </c:pt>
                <c:pt idx="462">
                  <c:v>21.494185260204677</c:v>
                </c:pt>
                <c:pt idx="463">
                  <c:v>21.517434791350013</c:v>
                </c:pt>
                <c:pt idx="464">
                  <c:v>21.540659228538015</c:v>
                </c:pt>
                <c:pt idx="465">
                  <c:v>21.563858652847824</c:v>
                </c:pt>
                <c:pt idx="466">
                  <c:v>21.587033144922902</c:v>
                </c:pt>
                <c:pt idx="467">
                  <c:v>21.61018278497431</c:v>
                </c:pt>
                <c:pt idx="468">
                  <c:v>21.633307652783937</c:v>
                </c:pt>
                <c:pt idx="469">
                  <c:v>21.656407827707714</c:v>
                </c:pt>
                <c:pt idx="470">
                  <c:v>21.679483388678801</c:v>
                </c:pt>
                <c:pt idx="471">
                  <c:v>21.702534414210707</c:v>
                </c:pt>
                <c:pt idx="472">
                  <c:v>21.725560982400431</c:v>
                </c:pt>
                <c:pt idx="473">
                  <c:v>21.748563170931547</c:v>
                </c:pt>
                <c:pt idx="474">
                  <c:v>21.77154105707724</c:v>
                </c:pt>
                <c:pt idx="475">
                  <c:v>21.794494717703369</c:v>
                </c:pt>
                <c:pt idx="476">
                  <c:v>21.817424229271428</c:v>
                </c:pt>
                <c:pt idx="477">
                  <c:v>21.840329667841555</c:v>
                </c:pt>
                <c:pt idx="478">
                  <c:v>21.863211109075447</c:v>
                </c:pt>
                <c:pt idx="479">
                  <c:v>21.88606862823929</c:v>
                </c:pt>
                <c:pt idx="480">
                  <c:v>21.908902300206645</c:v>
                </c:pt>
                <c:pt idx="481">
                  <c:v>21.931712199461309</c:v>
                </c:pt>
                <c:pt idx="482">
                  <c:v>21.95449840010015</c:v>
                </c:pt>
                <c:pt idx="483">
                  <c:v>21.977260975835911</c:v>
                </c:pt>
                <c:pt idx="484">
                  <c:v>22</c:v>
                </c:pt>
                <c:pt idx="485">
                  <c:v>22.022715545545239</c:v>
                </c:pt>
                <c:pt idx="486">
                  <c:v>22.045407685048602</c:v>
                </c:pt>
                <c:pt idx="487">
                  <c:v>22.06807649071391</c:v>
                </c:pt>
                <c:pt idx="488">
                  <c:v>22.090722034374522</c:v>
                </c:pt>
                <c:pt idx="489">
                  <c:v>22.113344387495982</c:v>
                </c:pt>
                <c:pt idx="490">
                  <c:v>22.135943621178654</c:v>
                </c:pt>
                <c:pt idx="491">
                  <c:v>22.158519806160339</c:v>
                </c:pt>
                <c:pt idx="492">
                  <c:v>22.181073012818835</c:v>
                </c:pt>
                <c:pt idx="493">
                  <c:v>22.203603311174518</c:v>
                </c:pt>
                <c:pt idx="494">
                  <c:v>22.22611077089287</c:v>
                </c:pt>
                <c:pt idx="495">
                  <c:v>22.248595461286989</c:v>
                </c:pt>
                <c:pt idx="496">
                  <c:v>22.271057451320086</c:v>
                </c:pt>
                <c:pt idx="497">
                  <c:v>22.293496809607955</c:v>
                </c:pt>
                <c:pt idx="498">
                  <c:v>22.315913604421397</c:v>
                </c:pt>
                <c:pt idx="499">
                  <c:v>22.338307903688676</c:v>
                </c:pt>
                <c:pt idx="500">
                  <c:v>22.360679774997898</c:v>
                </c:pt>
                <c:pt idx="501">
                  <c:v>22.383029285599392</c:v>
                </c:pt>
                <c:pt idx="502">
                  <c:v>22.405356502408079</c:v>
                </c:pt>
                <c:pt idx="503">
                  <c:v>22.427661492005804</c:v>
                </c:pt>
                <c:pt idx="504">
                  <c:v>22.449944320643649</c:v>
                </c:pt>
                <c:pt idx="505">
                  <c:v>22.472205054244231</c:v>
                </c:pt>
                <c:pt idx="506">
                  <c:v>22.494443758403985</c:v>
                </c:pt>
                <c:pt idx="507">
                  <c:v>22.516660498395403</c:v>
                </c:pt>
                <c:pt idx="508">
                  <c:v>22.538855339169288</c:v>
                </c:pt>
                <c:pt idx="509">
                  <c:v>22.561028345356956</c:v>
                </c:pt>
                <c:pt idx="510">
                  <c:v>22.583179581272429</c:v>
                </c:pt>
                <c:pt idx="511">
                  <c:v>22.605309110914629</c:v>
                </c:pt>
                <c:pt idx="512">
                  <c:v>22.627416997969522</c:v>
                </c:pt>
                <c:pt idx="513">
                  <c:v>22.649503305812249</c:v>
                </c:pt>
                <c:pt idx="514">
                  <c:v>22.671568097509269</c:v>
                </c:pt>
                <c:pt idx="515">
                  <c:v>22.693611435820433</c:v>
                </c:pt>
                <c:pt idx="516">
                  <c:v>22.715633383201094</c:v>
                </c:pt>
                <c:pt idx="517">
                  <c:v>22.737634001804146</c:v>
                </c:pt>
                <c:pt idx="518">
                  <c:v>22.759613353482084</c:v>
                </c:pt>
                <c:pt idx="519">
                  <c:v>22.781571499789035</c:v>
                </c:pt>
                <c:pt idx="520">
                  <c:v>22.803508501982758</c:v>
                </c:pt>
                <c:pt idx="521">
                  <c:v>22.825424421026653</c:v>
                </c:pt>
                <c:pt idx="522">
                  <c:v>22.847319317591726</c:v>
                </c:pt>
                <c:pt idx="523">
                  <c:v>22.869193252058544</c:v>
                </c:pt>
                <c:pt idx="524">
                  <c:v>22.891046284519195</c:v>
                </c:pt>
                <c:pt idx="525">
                  <c:v>22.912878474779198</c:v>
                </c:pt>
                <c:pt idx="526">
                  <c:v>22.934689882359429</c:v>
                </c:pt>
                <c:pt idx="527">
                  <c:v>22.956480566497994</c:v>
                </c:pt>
                <c:pt idx="528">
                  <c:v>22.978250586152114</c:v>
                </c:pt>
                <c:pt idx="529">
                  <c:v>23</c:v>
                </c:pt>
                <c:pt idx="530">
                  <c:v>23.021728866442675</c:v>
                </c:pt>
                <c:pt idx="531">
                  <c:v>23.043437243605826</c:v>
                </c:pt>
                <c:pt idx="532">
                  <c:v>23.065125189341593</c:v>
                </c:pt>
                <c:pt idx="533">
                  <c:v>23.086792761230392</c:v>
                </c:pt>
                <c:pt idx="534">
                  <c:v>23.108440016582687</c:v>
                </c:pt>
                <c:pt idx="535">
                  <c:v>23.130067012440755</c:v>
                </c:pt>
                <c:pt idx="536">
                  <c:v>23.151673805580451</c:v>
                </c:pt>
                <c:pt idx="537">
                  <c:v>23.173260452512935</c:v>
                </c:pt>
                <c:pt idx="538">
                  <c:v>23.194827009486403</c:v>
                </c:pt>
                <c:pt idx="539">
                  <c:v>23.2163735324878</c:v>
                </c:pt>
                <c:pt idx="540">
                  <c:v>23.2379000772445</c:v>
                </c:pt>
                <c:pt idx="541">
                  <c:v>23.259406699226016</c:v>
                </c:pt>
                <c:pt idx="542">
                  <c:v>23.280893453645632</c:v>
                </c:pt>
                <c:pt idx="543">
                  <c:v>23.302360395462088</c:v>
                </c:pt>
                <c:pt idx="544">
                  <c:v>23.323807579381203</c:v>
                </c:pt>
                <c:pt idx="545">
                  <c:v>23.345235059857504</c:v>
                </c:pt>
                <c:pt idx="546">
                  <c:v>23.366642891095847</c:v>
                </c:pt>
                <c:pt idx="547">
                  <c:v>23.388031127053001</c:v>
                </c:pt>
                <c:pt idx="548">
                  <c:v>23.409399821439251</c:v>
                </c:pt>
                <c:pt idx="549">
                  <c:v>23.430749027719962</c:v>
                </c:pt>
                <c:pt idx="550">
                  <c:v>23.45207879911715</c:v>
                </c:pt>
                <c:pt idx="551">
                  <c:v>23.473389188611005</c:v>
                </c:pt>
                <c:pt idx="552">
                  <c:v>23.49468024894146</c:v>
                </c:pt>
                <c:pt idx="553">
                  <c:v>23.515952032609693</c:v>
                </c:pt>
                <c:pt idx="554">
                  <c:v>23.53720459187964</c:v>
                </c:pt>
                <c:pt idx="555">
                  <c:v>23.558437978779494</c:v>
                </c:pt>
                <c:pt idx="556">
                  <c:v>23.57965224510319</c:v>
                </c:pt>
                <c:pt idx="557">
                  <c:v>23.600847442411894</c:v>
                </c:pt>
                <c:pt idx="558">
                  <c:v>23.622023622035432</c:v>
                </c:pt>
                <c:pt idx="559">
                  <c:v>23.643180835073778</c:v>
                </c:pt>
                <c:pt idx="560">
                  <c:v>23.664319132398465</c:v>
                </c:pt>
                <c:pt idx="561">
                  <c:v>23.685438564654021</c:v>
                </c:pt>
                <c:pt idx="562">
                  <c:v>23.706539182259394</c:v>
                </c:pt>
                <c:pt idx="563">
                  <c:v>23.727621035409346</c:v>
                </c:pt>
                <c:pt idx="564">
                  <c:v>23.748684174075834</c:v>
                </c:pt>
                <c:pt idx="565">
                  <c:v>23.769728648009426</c:v>
                </c:pt>
                <c:pt idx="566">
                  <c:v>23.790754506740637</c:v>
                </c:pt>
                <c:pt idx="567">
                  <c:v>23.811761799581316</c:v>
                </c:pt>
                <c:pt idx="568">
                  <c:v>23.832750575625969</c:v>
                </c:pt>
                <c:pt idx="569">
                  <c:v>23.853720883753127</c:v>
                </c:pt>
                <c:pt idx="570">
                  <c:v>23.874672772626646</c:v>
                </c:pt>
                <c:pt idx="571">
                  <c:v>23.895606290697042</c:v>
                </c:pt>
                <c:pt idx="572">
                  <c:v>23.916521486202797</c:v>
                </c:pt>
                <c:pt idx="573">
                  <c:v>23.937418407171648</c:v>
                </c:pt>
                <c:pt idx="574">
                  <c:v>23.958297101421877</c:v>
                </c:pt>
                <c:pt idx="575">
                  <c:v>23.979157616563597</c:v>
                </c:pt>
                <c:pt idx="576">
                  <c:v>24</c:v>
                </c:pt>
                <c:pt idx="577">
                  <c:v>24.020824298928627</c:v>
                </c:pt>
                <c:pt idx="578">
                  <c:v>24.041630560342615</c:v>
                </c:pt>
                <c:pt idx="579">
                  <c:v>24.06241883103193</c:v>
                </c:pt>
                <c:pt idx="580">
                  <c:v>24.083189157584592</c:v>
                </c:pt>
                <c:pt idx="581">
                  <c:v>24.103941586387901</c:v>
                </c:pt>
                <c:pt idx="582">
                  <c:v>24.124676163629637</c:v>
                </c:pt>
                <c:pt idx="583">
                  <c:v>24.145392935299274</c:v>
                </c:pt>
                <c:pt idx="584">
                  <c:v>24.166091947189145</c:v>
                </c:pt>
                <c:pt idx="585">
                  <c:v>24.186773244895647</c:v>
                </c:pt>
                <c:pt idx="586">
                  <c:v>24.207436873820409</c:v>
                </c:pt>
                <c:pt idx="587">
                  <c:v>24.228082879171435</c:v>
                </c:pt>
                <c:pt idx="588">
                  <c:v>24.248711305964282</c:v>
                </c:pt>
                <c:pt idx="589">
                  <c:v>24.269322199023193</c:v>
                </c:pt>
                <c:pt idx="590">
                  <c:v>24.289915602982237</c:v>
                </c:pt>
                <c:pt idx="591">
                  <c:v>24.310491562286437</c:v>
                </c:pt>
                <c:pt idx="592">
                  <c:v>24.331050121192877</c:v>
                </c:pt>
                <c:pt idx="593">
                  <c:v>24.351591323771842</c:v>
                </c:pt>
                <c:pt idx="594">
                  <c:v>24.372115213907882</c:v>
                </c:pt>
                <c:pt idx="595">
                  <c:v>24.392621835300936</c:v>
                </c:pt>
                <c:pt idx="596">
                  <c:v>24.413111231467404</c:v>
                </c:pt>
                <c:pt idx="597">
                  <c:v>24.433583445741231</c:v>
                </c:pt>
                <c:pt idx="598">
                  <c:v>24.454038521274967</c:v>
                </c:pt>
                <c:pt idx="599">
                  <c:v>24.474476501040833</c:v>
                </c:pt>
                <c:pt idx="600">
                  <c:v>24.494897427831781</c:v>
                </c:pt>
                <c:pt idx="601">
                  <c:v>24.515301344262525</c:v>
                </c:pt>
                <c:pt idx="602">
                  <c:v>24.535688292770594</c:v>
                </c:pt>
                <c:pt idx="603">
                  <c:v>24.556058315617349</c:v>
                </c:pt>
                <c:pt idx="604">
                  <c:v>24.576411454889016</c:v>
                </c:pt>
                <c:pt idx="605">
                  <c:v>24.596747752497688</c:v>
                </c:pt>
                <c:pt idx="606">
                  <c:v>24.617067250182341</c:v>
                </c:pt>
                <c:pt idx="607">
                  <c:v>24.637369989509839</c:v>
                </c:pt>
                <c:pt idx="608">
                  <c:v>24.657656011875904</c:v>
                </c:pt>
                <c:pt idx="609">
                  <c:v>24.677925358506133</c:v>
                </c:pt>
                <c:pt idx="610">
                  <c:v>24.698178070456937</c:v>
                </c:pt>
                <c:pt idx="611">
                  <c:v>24.718414188616549</c:v>
                </c:pt>
                <c:pt idx="612">
                  <c:v>24.738633753705962</c:v>
                </c:pt>
                <c:pt idx="613">
                  <c:v>24.758836806279895</c:v>
                </c:pt>
                <c:pt idx="614">
                  <c:v>24.779023386727733</c:v>
                </c:pt>
                <c:pt idx="615">
                  <c:v>24.79919353527449</c:v>
                </c:pt>
                <c:pt idx="616">
                  <c:v>24.819347291981714</c:v>
                </c:pt>
                <c:pt idx="617">
                  <c:v>24.839484696748443</c:v>
                </c:pt>
                <c:pt idx="618">
                  <c:v>24.859605789312106</c:v>
                </c:pt>
                <c:pt idx="619">
                  <c:v>24.879710609249457</c:v>
                </c:pt>
                <c:pt idx="620">
                  <c:v>24.899799195977465</c:v>
                </c:pt>
                <c:pt idx="621">
                  <c:v>24.919871588754223</c:v>
                </c:pt>
                <c:pt idx="622">
                  <c:v>24.939927826679853</c:v>
                </c:pt>
                <c:pt idx="623">
                  <c:v>24.959967948697368</c:v>
                </c:pt>
                <c:pt idx="624">
                  <c:v>24.979991993593593</c:v>
                </c:pt>
                <c:pt idx="625">
                  <c:v>25</c:v>
                </c:pt>
                <c:pt idx="626">
                  <c:v>25.019992006393608</c:v>
                </c:pt>
                <c:pt idx="627">
                  <c:v>25.03996805109783</c:v>
                </c:pt>
                <c:pt idx="628">
                  <c:v>25.059928172283335</c:v>
                </c:pt>
                <c:pt idx="629">
                  <c:v>25.079872407968907</c:v>
                </c:pt>
                <c:pt idx="630">
                  <c:v>25.099800796022265</c:v>
                </c:pt>
                <c:pt idx="631">
                  <c:v>25.119713374160941</c:v>
                </c:pt>
                <c:pt idx="632">
                  <c:v>25.13961017995307</c:v>
                </c:pt>
                <c:pt idx="633">
                  <c:v>25.159491250818249</c:v>
                </c:pt>
                <c:pt idx="634">
                  <c:v>25.179356624028344</c:v>
                </c:pt>
                <c:pt idx="635">
                  <c:v>25.199206336708304</c:v>
                </c:pt>
                <c:pt idx="636">
                  <c:v>25.219040425836983</c:v>
                </c:pt>
                <c:pt idx="637">
                  <c:v>25.238858928247925</c:v>
                </c:pt>
                <c:pt idx="638">
                  <c:v>25.258661880630179</c:v>
                </c:pt>
                <c:pt idx="639">
                  <c:v>25.278449319529077</c:v>
                </c:pt>
                <c:pt idx="640">
                  <c:v>25.298221281347036</c:v>
                </c:pt>
                <c:pt idx="641">
                  <c:v>25.317977802344327</c:v>
                </c:pt>
                <c:pt idx="642">
                  <c:v>25.337718918639855</c:v>
                </c:pt>
                <c:pt idx="643">
                  <c:v>25.357444666211933</c:v>
                </c:pt>
                <c:pt idx="644">
                  <c:v>25.37715508089904</c:v>
                </c:pt>
                <c:pt idx="645">
                  <c:v>25.396850198400589</c:v>
                </c:pt>
                <c:pt idx="646">
                  <c:v>25.416530054277668</c:v>
                </c:pt>
                <c:pt idx="647">
                  <c:v>25.436194683953808</c:v>
                </c:pt>
                <c:pt idx="648">
                  <c:v>25.45584412271571</c:v>
                </c:pt>
                <c:pt idx="649">
                  <c:v>25.475478405713993</c:v>
                </c:pt>
                <c:pt idx="650">
                  <c:v>25.495097567963924</c:v>
                </c:pt>
                <c:pt idx="651">
                  <c:v>25.514701644346147</c:v>
                </c:pt>
                <c:pt idx="652">
                  <c:v>25.534290669607408</c:v>
                </c:pt>
                <c:pt idx="653">
                  <c:v>25.553864678361276</c:v>
                </c:pt>
                <c:pt idx="654">
                  <c:v>25.573423705088842</c:v>
                </c:pt>
                <c:pt idx="655">
                  <c:v>25.592967784139454</c:v>
                </c:pt>
                <c:pt idx="656">
                  <c:v>25.612496949731394</c:v>
                </c:pt>
                <c:pt idx="657">
                  <c:v>25.632011235952593</c:v>
                </c:pt>
                <c:pt idx="658">
                  <c:v>25.651510676761319</c:v>
                </c:pt>
                <c:pt idx="659">
                  <c:v>25.670995305986871</c:v>
                </c:pt>
                <c:pt idx="660">
                  <c:v>25.690465157330259</c:v>
                </c:pt>
                <c:pt idx="661">
                  <c:v>25.709920264364882</c:v>
                </c:pt>
                <c:pt idx="662">
                  <c:v>25.729360660537214</c:v>
                </c:pt>
                <c:pt idx="663">
                  <c:v>25.748786379167466</c:v>
                </c:pt>
                <c:pt idx="664">
                  <c:v>25.768197453450252</c:v>
                </c:pt>
                <c:pt idx="665">
                  <c:v>25.787593916455254</c:v>
                </c:pt>
                <c:pt idx="666">
                  <c:v>25.80697580112788</c:v>
                </c:pt>
                <c:pt idx="667">
                  <c:v>25.826343140289914</c:v>
                </c:pt>
                <c:pt idx="668">
                  <c:v>25.845695966640172</c:v>
                </c:pt>
                <c:pt idx="669">
                  <c:v>25.865034312755125</c:v>
                </c:pt>
                <c:pt idx="670">
                  <c:v>25.88435821108957</c:v>
                </c:pt>
                <c:pt idx="671">
                  <c:v>25.903667693977237</c:v>
                </c:pt>
                <c:pt idx="672">
                  <c:v>25.922962793631442</c:v>
                </c:pt>
                <c:pt idx="673">
                  <c:v>25.942243542145693</c:v>
                </c:pt>
                <c:pt idx="674">
                  <c:v>25.96150997149434</c:v>
                </c:pt>
                <c:pt idx="675">
                  <c:v>25.98076211353316</c:v>
                </c:pt>
                <c:pt idx="676">
                  <c:v>26</c:v>
                </c:pt>
                <c:pt idx="677">
                  <c:v>26.019223662515376</c:v>
                </c:pt>
                <c:pt idx="678">
                  <c:v>26.038433132583073</c:v>
                </c:pt>
                <c:pt idx="679">
                  <c:v>26.057628441590765</c:v>
                </c:pt>
                <c:pt idx="680">
                  <c:v>26.076809620810597</c:v>
                </c:pt>
                <c:pt idx="681">
                  <c:v>26.095976701399778</c:v>
                </c:pt>
                <c:pt idx="682">
                  <c:v>26.115129714401192</c:v>
                </c:pt>
                <c:pt idx="683">
                  <c:v>26.134268690743959</c:v>
                </c:pt>
                <c:pt idx="684">
                  <c:v>26.153393661244042</c:v>
                </c:pt>
                <c:pt idx="685">
                  <c:v>26.172504656604801</c:v>
                </c:pt>
                <c:pt idx="686">
                  <c:v>26.19160170741759</c:v>
                </c:pt>
                <c:pt idx="687">
                  <c:v>26.210684844162312</c:v>
                </c:pt>
                <c:pt idx="688">
                  <c:v>26.229754097208001</c:v>
                </c:pt>
                <c:pt idx="689">
                  <c:v>26.248809496813376</c:v>
                </c:pt>
                <c:pt idx="690">
                  <c:v>26.267851073127396</c:v>
                </c:pt>
                <c:pt idx="691">
                  <c:v>26.28687885618983</c:v>
                </c:pt>
                <c:pt idx="692">
                  <c:v>26.305892875931811</c:v>
                </c:pt>
                <c:pt idx="693">
                  <c:v>26.324893162176366</c:v>
                </c:pt>
                <c:pt idx="694">
                  <c:v>26.343879744638983</c:v>
                </c:pt>
                <c:pt idx="695">
                  <c:v>26.362852652928137</c:v>
                </c:pt>
                <c:pt idx="696">
                  <c:v>26.381811916545839</c:v>
                </c:pt>
                <c:pt idx="697">
                  <c:v>26.40075756488817</c:v>
                </c:pt>
                <c:pt idx="698">
                  <c:v>26.419689627245813</c:v>
                </c:pt>
                <c:pt idx="699">
                  <c:v>26.438608132804571</c:v>
                </c:pt>
                <c:pt idx="700">
                  <c:v>26.457513110645905</c:v>
                </c:pt>
                <c:pt idx="701">
                  <c:v>26.476404589747453</c:v>
                </c:pt>
                <c:pt idx="702">
                  <c:v>26.49528259898354</c:v>
                </c:pt>
                <c:pt idx="703">
                  <c:v>26.514147167125703</c:v>
                </c:pt>
                <c:pt idx="704">
                  <c:v>26.532998322843198</c:v>
                </c:pt>
                <c:pt idx="705">
                  <c:v>26.551836094703507</c:v>
                </c:pt>
                <c:pt idx="706">
                  <c:v>26.570660511172846</c:v>
                </c:pt>
                <c:pt idx="707">
                  <c:v>26.589471600616662</c:v>
                </c:pt>
                <c:pt idx="708">
                  <c:v>26.608269391300141</c:v>
                </c:pt>
                <c:pt idx="709">
                  <c:v>26.627053911388696</c:v>
                </c:pt>
                <c:pt idx="710">
                  <c:v>26.645825188948457</c:v>
                </c:pt>
                <c:pt idx="711">
                  <c:v>26.664583251946766</c:v>
                </c:pt>
                <c:pt idx="712">
                  <c:v>26.683328128252668</c:v>
                </c:pt>
                <c:pt idx="713">
                  <c:v>26.702059845637379</c:v>
                </c:pt>
                <c:pt idx="714">
                  <c:v>26.720778431774775</c:v>
                </c:pt>
                <c:pt idx="715">
                  <c:v>26.739483914241877</c:v>
                </c:pt>
                <c:pt idx="716">
                  <c:v>26.758176320519304</c:v>
                </c:pt>
                <c:pt idx="717">
                  <c:v>26.776855677991769</c:v>
                </c:pt>
                <c:pt idx="718">
                  <c:v>26.795522013948524</c:v>
                </c:pt>
                <c:pt idx="719">
                  <c:v>26.814175355583846</c:v>
                </c:pt>
                <c:pt idx="720">
                  <c:v>26.832815729997478</c:v>
                </c:pt>
                <c:pt idx="721">
                  <c:v>26.851443164195103</c:v>
                </c:pt>
                <c:pt idx="722">
                  <c:v>26.870057685088806</c:v>
                </c:pt>
                <c:pt idx="723">
                  <c:v>26.888659319497503</c:v>
                </c:pt>
                <c:pt idx="724">
                  <c:v>26.90724809414742</c:v>
                </c:pt>
                <c:pt idx="725">
                  <c:v>26.92582403567252</c:v>
                </c:pt>
                <c:pt idx="726">
                  <c:v>26.944387170614959</c:v>
                </c:pt>
                <c:pt idx="727">
                  <c:v>26.962937525425527</c:v>
                </c:pt>
                <c:pt idx="728">
                  <c:v>26.981475126464083</c:v>
                </c:pt>
                <c:pt idx="729">
                  <c:v>27</c:v>
                </c:pt>
                <c:pt idx="730">
                  <c:v>27.018512172212592</c:v>
                </c:pt>
                <c:pt idx="731">
                  <c:v>27.03701166919155</c:v>
                </c:pt>
                <c:pt idx="732">
                  <c:v>27.055498516937366</c:v>
                </c:pt>
                <c:pt idx="733">
                  <c:v>27.073972741361768</c:v>
                </c:pt>
                <c:pt idx="734">
                  <c:v>27.092434368288131</c:v>
                </c:pt>
                <c:pt idx="735">
                  <c:v>27.110883423451916</c:v>
                </c:pt>
                <c:pt idx="736">
                  <c:v>27.129319932501073</c:v>
                </c:pt>
                <c:pt idx="737">
                  <c:v>27.147743920996454</c:v>
                </c:pt>
                <c:pt idx="738">
                  <c:v>27.166155414412248</c:v>
                </c:pt>
                <c:pt idx="739">
                  <c:v>27.184554438136374</c:v>
                </c:pt>
                <c:pt idx="740">
                  <c:v>27.202941017470888</c:v>
                </c:pt>
                <c:pt idx="741">
                  <c:v>27.221315177632398</c:v>
                </c:pt>
                <c:pt idx="742">
                  <c:v>27.239676943752471</c:v>
                </c:pt>
                <c:pt idx="743">
                  <c:v>27.258026340878022</c:v>
                </c:pt>
                <c:pt idx="744">
                  <c:v>27.27636339397171</c:v>
                </c:pt>
                <c:pt idx="745">
                  <c:v>27.294688127912362</c:v>
                </c:pt>
                <c:pt idx="746">
                  <c:v>27.313000567495326</c:v>
                </c:pt>
                <c:pt idx="747">
                  <c:v>27.331300737432898</c:v>
                </c:pt>
                <c:pt idx="748">
                  <c:v>27.349588662354687</c:v>
                </c:pt>
                <c:pt idx="749">
                  <c:v>27.367864366808018</c:v>
                </c:pt>
                <c:pt idx="750">
                  <c:v>27.386127875258307</c:v>
                </c:pt>
                <c:pt idx="751">
                  <c:v>27.404379212089442</c:v>
                </c:pt>
                <c:pt idx="752">
                  <c:v>27.422618401604176</c:v>
                </c:pt>
                <c:pt idx="753">
                  <c:v>27.440845468024488</c:v>
                </c:pt>
                <c:pt idx="754">
                  <c:v>27.459060435491963</c:v>
                </c:pt>
                <c:pt idx="755">
                  <c:v>27.477263328068172</c:v>
                </c:pt>
                <c:pt idx="756">
                  <c:v>27.495454169735041</c:v>
                </c:pt>
                <c:pt idx="757">
                  <c:v>27.513632984395208</c:v>
                </c:pt>
                <c:pt idx="758">
                  <c:v>27.531799795872409</c:v>
                </c:pt>
                <c:pt idx="759">
                  <c:v>27.54995462791182</c:v>
                </c:pt>
                <c:pt idx="760">
                  <c:v>27.568097504180443</c:v>
                </c:pt>
                <c:pt idx="761">
                  <c:v>27.586228448267445</c:v>
                </c:pt>
                <c:pt idx="762">
                  <c:v>27.604347483684521</c:v>
                </c:pt>
                <c:pt idx="763">
                  <c:v>27.622454633866266</c:v>
                </c:pt>
                <c:pt idx="764">
                  <c:v>27.640549922170507</c:v>
                </c:pt>
                <c:pt idx="765">
                  <c:v>27.658633371878661</c:v>
                </c:pt>
                <c:pt idx="766">
                  <c:v>27.676705006196094</c:v>
                </c:pt>
                <c:pt idx="767">
                  <c:v>27.694764848252458</c:v>
                </c:pt>
                <c:pt idx="768">
                  <c:v>27.712812921102035</c:v>
                </c:pt>
                <c:pt idx="769">
                  <c:v>27.730849247724095</c:v>
                </c:pt>
                <c:pt idx="770">
                  <c:v>27.748873851023216</c:v>
                </c:pt>
                <c:pt idx="771">
                  <c:v>27.766886753829642</c:v>
                </c:pt>
                <c:pt idx="772">
                  <c:v>27.784887978899608</c:v>
                </c:pt>
                <c:pt idx="773">
                  <c:v>27.802877548915689</c:v>
                </c:pt>
                <c:pt idx="774">
                  <c:v>27.820855486487112</c:v>
                </c:pt>
                <c:pt idx="775">
                  <c:v>27.838821814150108</c:v>
                </c:pt>
                <c:pt idx="776">
                  <c:v>27.856776554368238</c:v>
                </c:pt>
                <c:pt idx="777">
                  <c:v>27.874719729532707</c:v>
                </c:pt>
                <c:pt idx="778">
                  <c:v>27.892651361962706</c:v>
                </c:pt>
                <c:pt idx="779">
                  <c:v>27.910571473905726</c:v>
                </c:pt>
                <c:pt idx="780">
                  <c:v>27.928480087537881</c:v>
                </c:pt>
                <c:pt idx="781">
                  <c:v>27.946377224964241</c:v>
                </c:pt>
                <c:pt idx="782">
                  <c:v>27.964262908219126</c:v>
                </c:pt>
                <c:pt idx="783">
                  <c:v>27.982137159266443</c:v>
                </c:pt>
                <c:pt idx="784">
                  <c:v>28</c:v>
                </c:pt>
                <c:pt idx="785">
                  <c:v>28.0178514522438</c:v>
                </c:pt>
                <c:pt idx="786">
                  <c:v>28.035691537752374</c:v>
                </c:pt>
                <c:pt idx="787">
                  <c:v>28.053520278211074</c:v>
                </c:pt>
                <c:pt idx="788">
                  <c:v>28.071337695236398</c:v>
                </c:pt>
                <c:pt idx="789">
                  <c:v>28.089143810376278</c:v>
                </c:pt>
                <c:pt idx="790">
                  <c:v>28.106938645110393</c:v>
                </c:pt>
                <c:pt idx="791">
                  <c:v>28.124722220850465</c:v>
                </c:pt>
                <c:pt idx="792">
                  <c:v>28.142494558940577</c:v>
                </c:pt>
                <c:pt idx="793">
                  <c:v>28.160255680657446</c:v>
                </c:pt>
                <c:pt idx="794">
                  <c:v>28.178005607210743</c:v>
                </c:pt>
                <c:pt idx="795">
                  <c:v>28.195744359743369</c:v>
                </c:pt>
                <c:pt idx="796">
                  <c:v>28.21347195933177</c:v>
                </c:pt>
                <c:pt idx="797">
                  <c:v>28.231188426986208</c:v>
                </c:pt>
                <c:pt idx="798">
                  <c:v>28.24889378365107</c:v>
                </c:pt>
                <c:pt idx="799">
                  <c:v>28.26658805020514</c:v>
                </c:pt>
                <c:pt idx="800">
                  <c:v>28.284271247461902</c:v>
                </c:pt>
                <c:pt idx="801">
                  <c:v>28.301943396169811</c:v>
                </c:pt>
                <c:pt idx="802">
                  <c:v>28.319604517012593</c:v>
                </c:pt>
                <c:pt idx="803">
                  <c:v>28.337254630609507</c:v>
                </c:pt>
                <c:pt idx="804">
                  <c:v>28.354893757515651</c:v>
                </c:pt>
                <c:pt idx="805">
                  <c:v>28.372521918222215</c:v>
                </c:pt>
                <c:pt idx="806">
                  <c:v>28.390139133156779</c:v>
                </c:pt>
                <c:pt idx="807">
                  <c:v>28.407745422683583</c:v>
                </c:pt>
                <c:pt idx="808">
                  <c:v>28.42534080710379</c:v>
                </c:pt>
                <c:pt idx="809">
                  <c:v>28.442925306655784</c:v>
                </c:pt>
                <c:pt idx="810">
                  <c:v>28.460498941515414</c:v>
                </c:pt>
                <c:pt idx="811">
                  <c:v>28.478061731796284</c:v>
                </c:pt>
                <c:pt idx="812">
                  <c:v>28.495613697550013</c:v>
                </c:pt>
                <c:pt idx="813">
                  <c:v>28.513154858766505</c:v>
                </c:pt>
                <c:pt idx="814">
                  <c:v>28.530685235374211</c:v>
                </c:pt>
                <c:pt idx="815">
                  <c:v>28.548204847240395</c:v>
                </c:pt>
                <c:pt idx="816">
                  <c:v>28.565713714171402</c:v>
                </c:pt>
                <c:pt idx="817">
                  <c:v>28.583211855912904</c:v>
                </c:pt>
                <c:pt idx="818">
                  <c:v>28.600699292150182</c:v>
                </c:pt>
                <c:pt idx="819">
                  <c:v>28.61817604250837</c:v>
                </c:pt>
                <c:pt idx="820">
                  <c:v>28.635642126552707</c:v>
                </c:pt>
                <c:pt idx="821">
                  <c:v>28.653097563788805</c:v>
                </c:pt>
                <c:pt idx="822">
                  <c:v>28.670542373662901</c:v>
                </c:pt>
                <c:pt idx="823">
                  <c:v>28.687976575562104</c:v>
                </c:pt>
                <c:pt idx="824">
                  <c:v>28.705400188814647</c:v>
                </c:pt>
                <c:pt idx="825">
                  <c:v>28.722813232690143</c:v>
                </c:pt>
                <c:pt idx="826">
                  <c:v>28.740215726399828</c:v>
                </c:pt>
                <c:pt idx="827">
                  <c:v>28.757607689096812</c:v>
                </c:pt>
                <c:pt idx="828">
                  <c:v>28.774989139876318</c:v>
                </c:pt>
                <c:pt idx="829">
                  <c:v>28.792360097775937</c:v>
                </c:pt>
                <c:pt idx="830">
                  <c:v>28.809720581775867</c:v>
                </c:pt>
                <c:pt idx="831">
                  <c:v>28.827070610799147</c:v>
                </c:pt>
                <c:pt idx="832">
                  <c:v>28.844410203711913</c:v>
                </c:pt>
                <c:pt idx="833">
                  <c:v>28.861739379323623</c:v>
                </c:pt>
                <c:pt idx="834">
                  <c:v>28.879058156387302</c:v>
                </c:pt>
                <c:pt idx="835">
                  <c:v>28.89636655359978</c:v>
                </c:pt>
                <c:pt idx="836">
                  <c:v>28.913664589601922</c:v>
                </c:pt>
                <c:pt idx="837">
                  <c:v>28.930952282978865</c:v>
                </c:pt>
                <c:pt idx="838">
                  <c:v>28.948229652260256</c:v>
                </c:pt>
                <c:pt idx="839">
                  <c:v>28.965496715920477</c:v>
                </c:pt>
                <c:pt idx="840">
                  <c:v>28.982753492378876</c:v>
                </c:pt>
                <c:pt idx="841">
                  <c:v>29</c:v>
                </c:pt>
                <c:pt idx="842">
                  <c:v>29.017236257093817</c:v>
                </c:pt>
                <c:pt idx="843">
                  <c:v>29.03446228191595</c:v>
                </c:pt>
                <c:pt idx="844">
                  <c:v>29.051678092667899</c:v>
                </c:pt>
                <c:pt idx="845">
                  <c:v>29.068883707497267</c:v>
                </c:pt>
                <c:pt idx="846">
                  <c:v>29.086079144497972</c:v>
                </c:pt>
                <c:pt idx="847">
                  <c:v>29.103264421710495</c:v>
                </c:pt>
                <c:pt idx="848">
                  <c:v>29.120439557122072</c:v>
                </c:pt>
                <c:pt idx="849">
                  <c:v>29.13760456866693</c:v>
                </c:pt>
                <c:pt idx="850">
                  <c:v>29.154759474226502</c:v>
                </c:pt>
                <c:pt idx="851">
                  <c:v>29.171904291629644</c:v>
                </c:pt>
                <c:pt idx="852">
                  <c:v>29.189039038652847</c:v>
                </c:pt>
                <c:pt idx="853">
                  <c:v>29.206163733020468</c:v>
                </c:pt>
                <c:pt idx="854">
                  <c:v>29.223278392404914</c:v>
                </c:pt>
                <c:pt idx="855">
                  <c:v>29.240383034426891</c:v>
                </c:pt>
                <c:pt idx="856">
                  <c:v>29.257477676655586</c:v>
                </c:pt>
                <c:pt idx="857">
                  <c:v>29.274562336608895</c:v>
                </c:pt>
                <c:pt idx="858">
                  <c:v>29.29163703175362</c:v>
                </c:pt>
                <c:pt idx="859">
                  <c:v>29.308701779505689</c:v>
                </c:pt>
                <c:pt idx="860">
                  <c:v>29.32575659723036</c:v>
                </c:pt>
                <c:pt idx="861">
                  <c:v>29.34280150224242</c:v>
                </c:pt>
                <c:pt idx="862">
                  <c:v>29.359836511806396</c:v>
                </c:pt>
                <c:pt idx="863">
                  <c:v>29.376861643136763</c:v>
                </c:pt>
                <c:pt idx="864">
                  <c:v>29.393876913398138</c:v>
                </c:pt>
                <c:pt idx="865">
                  <c:v>29.410882339705484</c:v>
                </c:pt>
                <c:pt idx="866">
                  <c:v>29.427877939124322</c:v>
                </c:pt>
                <c:pt idx="867">
                  <c:v>29.444863728670914</c:v>
                </c:pt>
                <c:pt idx="868">
                  <c:v>29.461839725312469</c:v>
                </c:pt>
                <c:pt idx="869">
                  <c:v>29.478805945967352</c:v>
                </c:pt>
                <c:pt idx="870">
                  <c:v>29.49576240750525</c:v>
                </c:pt>
                <c:pt idx="871">
                  <c:v>29.512709126747414</c:v>
                </c:pt>
                <c:pt idx="872">
                  <c:v>29.529646120466801</c:v>
                </c:pt>
                <c:pt idx="873">
                  <c:v>29.546573405388315</c:v>
                </c:pt>
                <c:pt idx="874">
                  <c:v>29.563490998188964</c:v>
                </c:pt>
                <c:pt idx="875">
                  <c:v>29.58039891549808</c:v>
                </c:pt>
                <c:pt idx="876">
                  <c:v>29.597297173897484</c:v>
                </c:pt>
                <c:pt idx="877">
                  <c:v>29.614185789921695</c:v>
                </c:pt>
                <c:pt idx="878">
                  <c:v>29.631064780058107</c:v>
                </c:pt>
                <c:pt idx="879">
                  <c:v>29.647934160747187</c:v>
                </c:pt>
                <c:pt idx="880">
                  <c:v>29.664793948382652</c:v>
                </c:pt>
                <c:pt idx="881">
                  <c:v>29.681644159311659</c:v>
                </c:pt>
                <c:pt idx="882">
                  <c:v>29.698484809834994</c:v>
                </c:pt>
                <c:pt idx="883">
                  <c:v>29.715315916207253</c:v>
                </c:pt>
                <c:pt idx="884">
                  <c:v>29.732137494637012</c:v>
                </c:pt>
                <c:pt idx="885">
                  <c:v>29.748949561287034</c:v>
                </c:pt>
                <c:pt idx="886">
                  <c:v>29.765752132274432</c:v>
                </c:pt>
                <c:pt idx="887">
                  <c:v>29.782545223670862</c:v>
                </c:pt>
                <c:pt idx="888">
                  <c:v>29.799328851502679</c:v>
                </c:pt>
                <c:pt idx="889">
                  <c:v>29.816103031751148</c:v>
                </c:pt>
                <c:pt idx="890">
                  <c:v>29.832867780352597</c:v>
                </c:pt>
                <c:pt idx="891">
                  <c:v>29.8496231131986</c:v>
                </c:pt>
                <c:pt idx="892">
                  <c:v>29.866369046136157</c:v>
                </c:pt>
                <c:pt idx="893">
                  <c:v>29.883105594967869</c:v>
                </c:pt>
                <c:pt idx="894">
                  <c:v>29.899832775452108</c:v>
                </c:pt>
                <c:pt idx="895">
                  <c:v>29.916550603303182</c:v>
                </c:pt>
                <c:pt idx="896">
                  <c:v>29.933259094191531</c:v>
                </c:pt>
                <c:pt idx="897">
                  <c:v>29.949958263743873</c:v>
                </c:pt>
                <c:pt idx="898">
                  <c:v>29.966648127543394</c:v>
                </c:pt>
                <c:pt idx="899">
                  <c:v>29.983328701129899</c:v>
                </c:pt>
                <c:pt idx="900">
                  <c:v>30</c:v>
                </c:pt>
                <c:pt idx="901">
                  <c:v>30.016662039607269</c:v>
                </c:pt>
                <c:pt idx="902">
                  <c:v>30.033314835362415</c:v>
                </c:pt>
                <c:pt idx="903">
                  <c:v>30.04995840263344</c:v>
                </c:pt>
                <c:pt idx="904">
                  <c:v>30.066592756745816</c:v>
                </c:pt>
                <c:pt idx="905">
                  <c:v>30.083217912982647</c:v>
                </c:pt>
                <c:pt idx="906">
                  <c:v>30.099833886584822</c:v>
                </c:pt>
                <c:pt idx="907">
                  <c:v>30.116440692751194</c:v>
                </c:pt>
                <c:pt idx="908">
                  <c:v>30.133038346638727</c:v>
                </c:pt>
                <c:pt idx="909">
                  <c:v>30.14962686336267</c:v>
                </c:pt>
                <c:pt idx="910">
                  <c:v>30.166206257996713</c:v>
                </c:pt>
                <c:pt idx="911">
                  <c:v>30.182776545573141</c:v>
                </c:pt>
                <c:pt idx="912">
                  <c:v>30.199337741082999</c:v>
                </c:pt>
                <c:pt idx="913">
                  <c:v>30.215889859476256</c:v>
                </c:pt>
                <c:pt idx="914">
                  <c:v>30.232432915661949</c:v>
                </c:pt>
                <c:pt idx="915">
                  <c:v>30.248966924508348</c:v>
                </c:pt>
                <c:pt idx="916">
                  <c:v>30.265491900843113</c:v>
                </c:pt>
                <c:pt idx="917">
                  <c:v>30.28200785945344</c:v>
                </c:pt>
                <c:pt idx="918">
                  <c:v>30.298514815086232</c:v>
                </c:pt>
                <c:pt idx="919">
                  <c:v>30.315012782448235</c:v>
                </c:pt>
                <c:pt idx="920">
                  <c:v>30.331501776206203</c:v>
                </c:pt>
                <c:pt idx="921">
                  <c:v>30.347981810987037</c:v>
                </c:pt>
                <c:pt idx="922">
                  <c:v>30.364452901377952</c:v>
                </c:pt>
                <c:pt idx="923">
                  <c:v>30.380915061926625</c:v>
                </c:pt>
                <c:pt idx="924">
                  <c:v>30.397368307141328</c:v>
                </c:pt>
                <c:pt idx="925">
                  <c:v>30.413812651491099</c:v>
                </c:pt>
                <c:pt idx="926">
                  <c:v>30.430248109405877</c:v>
                </c:pt>
                <c:pt idx="927">
                  <c:v>30.446674695276659</c:v>
                </c:pt>
                <c:pt idx="928">
                  <c:v>30.463092423455635</c:v>
                </c:pt>
                <c:pt idx="929">
                  <c:v>30.479501308256342</c:v>
                </c:pt>
                <c:pt idx="930">
                  <c:v>30.495901363953813</c:v>
                </c:pt>
                <c:pt idx="931">
                  <c:v>30.512292604784715</c:v>
                </c:pt>
                <c:pt idx="932">
                  <c:v>30.528675044947494</c:v>
                </c:pt>
                <c:pt idx="933">
                  <c:v>30.545048698602528</c:v>
                </c:pt>
                <c:pt idx="934">
                  <c:v>30.561413579872251</c:v>
                </c:pt>
                <c:pt idx="935">
                  <c:v>30.577769702841312</c:v>
                </c:pt>
                <c:pt idx="936">
                  <c:v>30.594117081556711</c:v>
                </c:pt>
                <c:pt idx="937">
                  <c:v>30.610455730027933</c:v>
                </c:pt>
                <c:pt idx="938">
                  <c:v>30.62678566222711</c:v>
                </c:pt>
                <c:pt idx="939">
                  <c:v>30.643106892089126</c:v>
                </c:pt>
                <c:pt idx="940">
                  <c:v>30.659419433511783</c:v>
                </c:pt>
                <c:pt idx="941">
                  <c:v>30.675723300355934</c:v>
                </c:pt>
                <c:pt idx="942">
                  <c:v>30.692018506445613</c:v>
                </c:pt>
                <c:pt idx="943">
                  <c:v>30.708305065568176</c:v>
                </c:pt>
                <c:pt idx="944">
                  <c:v>30.724582991474431</c:v>
                </c:pt>
                <c:pt idx="945">
                  <c:v>30.740852297878796</c:v>
                </c:pt>
                <c:pt idx="946">
                  <c:v>30.757112998459398</c:v>
                </c:pt>
                <c:pt idx="947">
                  <c:v>30.773365106858236</c:v>
                </c:pt>
                <c:pt idx="948">
                  <c:v>30.789608636681304</c:v>
                </c:pt>
                <c:pt idx="949">
                  <c:v>30.805843601498726</c:v>
                </c:pt>
                <c:pt idx="950">
                  <c:v>30.822070014844883</c:v>
                </c:pt>
                <c:pt idx="951">
                  <c:v>30.838287890218549</c:v>
                </c:pt>
                <c:pt idx="952">
                  <c:v>30.854497241083024</c:v>
                </c:pt>
                <c:pt idx="953">
                  <c:v>30.870698080866262</c:v>
                </c:pt>
                <c:pt idx="954">
                  <c:v>30.886890422961002</c:v>
                </c:pt>
                <c:pt idx="955">
                  <c:v>30.903074280724887</c:v>
                </c:pt>
                <c:pt idx="956">
                  <c:v>30.919249667480614</c:v>
                </c:pt>
                <c:pt idx="957">
                  <c:v>30.935416596516038</c:v>
                </c:pt>
                <c:pt idx="958">
                  <c:v>30.951575081084322</c:v>
                </c:pt>
                <c:pt idx="959">
                  <c:v>30.967725134404045</c:v>
                </c:pt>
                <c:pt idx="960">
                  <c:v>30.983866769659336</c:v>
                </c:pt>
                <c:pt idx="961">
                  <c:v>31</c:v>
                </c:pt>
                <c:pt idx="962">
                  <c:v>31.016124838541646</c:v>
                </c:pt>
                <c:pt idx="963">
                  <c:v>31.0322412983658</c:v>
                </c:pt>
                <c:pt idx="964">
                  <c:v>31.048349392520048</c:v>
                </c:pt>
                <c:pt idx="965">
                  <c:v>31.064449134018133</c:v>
                </c:pt>
                <c:pt idx="966">
                  <c:v>31.080540535840107</c:v>
                </c:pt>
                <c:pt idx="967">
                  <c:v>31.096623610932426</c:v>
                </c:pt>
                <c:pt idx="968">
                  <c:v>31.11269837220809</c:v>
                </c:pt>
                <c:pt idx="969">
                  <c:v>31.128764832546761</c:v>
                </c:pt>
                <c:pt idx="970">
                  <c:v>31.144823004794873</c:v>
                </c:pt>
                <c:pt idx="971">
                  <c:v>31.160872901765767</c:v>
                </c:pt>
                <c:pt idx="972">
                  <c:v>31.176914536239792</c:v>
                </c:pt>
                <c:pt idx="973">
                  <c:v>31.192947920964443</c:v>
                </c:pt>
                <c:pt idx="974">
                  <c:v>31.208973068654469</c:v>
                </c:pt>
                <c:pt idx="975">
                  <c:v>31.22498999199199</c:v>
                </c:pt>
                <c:pt idx="976">
                  <c:v>31.240998703626616</c:v>
                </c:pt>
                <c:pt idx="977">
                  <c:v>31.256999216175569</c:v>
                </c:pt>
                <c:pt idx="978">
                  <c:v>31.272991542223778</c:v>
                </c:pt>
              </c:numCache>
            </c:numRef>
          </c: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SEM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Sheet1!$G$2:$G$1501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1.1200000000000001</c:v>
                </c:pt>
                <c:pt idx="2">
                  <c:v>1.5839191898578666</c:v>
                </c:pt>
                <c:pt idx="3">
                  <c:v>1.9398969044771426</c:v>
                </c:pt>
                <c:pt idx="4">
                  <c:v>2.2400000000000002</c:v>
                </c:pt>
                <c:pt idx="5">
                  <c:v>2.504396134799765</c:v>
                </c:pt>
                <c:pt idx="6">
                  <c:v>2.7434285119171595</c:v>
                </c:pt>
                <c:pt idx="7">
                  <c:v>2.9632414683923418</c:v>
                </c:pt>
                <c:pt idx="8">
                  <c:v>3.1678383797157332</c:v>
                </c:pt>
                <c:pt idx="9">
                  <c:v>3.3600000000000003</c:v>
                </c:pt>
                <c:pt idx="10">
                  <c:v>3.5417509793885853</c:v>
                </c:pt>
                <c:pt idx="11">
                  <c:v>3.7146197651980479</c:v>
                </c:pt>
                <c:pt idx="12">
                  <c:v>3.8797938089542852</c:v>
                </c:pt>
                <c:pt idx="13">
                  <c:v>4.0382174285196681</c:v>
                </c:pt>
                <c:pt idx="14">
                  <c:v>4.1906562731868151</c:v>
                </c:pt>
                <c:pt idx="15">
                  <c:v>4.3377413477523072</c:v>
                </c:pt>
                <c:pt idx="16">
                  <c:v>4.4800000000000004</c:v>
                </c:pt>
                <c:pt idx="17">
                  <c:v>4.6178783006917801</c:v>
                </c:pt>
                <c:pt idx="18">
                  <c:v>4.7517575695735994</c:v>
                </c:pt>
                <c:pt idx="19">
                  <c:v>4.881966816765555</c:v>
                </c:pt>
                <c:pt idx="20">
                  <c:v>5.0087922695995299</c:v>
                </c:pt>
                <c:pt idx="21">
                  <c:v>5.1324847783505412</c:v>
                </c:pt>
                <c:pt idx="22">
                  <c:v>5.2532656510022422</c:v>
                </c:pt>
                <c:pt idx="23">
                  <c:v>5.3713313061102461</c:v>
                </c:pt>
                <c:pt idx="24">
                  <c:v>5.4868570238343191</c:v>
                </c:pt>
                <c:pt idx="25">
                  <c:v>5.6000000000000005</c:v>
                </c:pt>
                <c:pt idx="26">
                  <c:v>5.710901855223919</c:v>
                </c:pt>
                <c:pt idx="27">
                  <c:v>5.8196907134314282</c:v>
                </c:pt>
                <c:pt idx="28">
                  <c:v>5.9264829367846836</c:v>
                </c:pt>
                <c:pt idx="29">
                  <c:v>6.0313845839906444</c:v>
                </c:pt>
                <c:pt idx="30">
                  <c:v>6.1344926440578611</c:v>
                </c:pt>
                <c:pt idx="31">
                  <c:v>6.2358960863696247</c:v>
                </c:pt>
                <c:pt idx="32">
                  <c:v>6.3356767594314665</c:v>
                </c:pt>
                <c:pt idx="33">
                  <c:v>6.4339101641225929</c:v>
                </c:pt>
                <c:pt idx="34">
                  <c:v>6.5306661222267373</c:v>
                </c:pt>
                <c:pt idx="35">
                  <c:v>6.6260093570715703</c:v>
                </c:pt>
                <c:pt idx="36">
                  <c:v>6.7200000000000006</c:v>
                </c:pt>
                <c:pt idx="37">
                  <c:v>6.8126940339340063</c:v>
                </c:pt>
                <c:pt idx="38">
                  <c:v>6.9041436833252536</c:v>
                </c:pt>
                <c:pt idx="39">
                  <c:v>6.9943977582062065</c:v>
                </c:pt>
                <c:pt idx="40">
                  <c:v>7.0835019587771706</c:v>
                </c:pt>
                <c:pt idx="41">
                  <c:v>7.1714991459247912</c:v>
                </c:pt>
                <c:pt idx="42">
                  <c:v>7.2584295822168041</c:v>
                </c:pt>
                <c:pt idx="43">
                  <c:v>7.3443311472182415</c:v>
                </c:pt>
                <c:pt idx="44">
                  <c:v>7.4292395303960959</c:v>
                </c:pt>
                <c:pt idx="45">
                  <c:v>7.513188404399294</c:v>
                </c:pt>
                <c:pt idx="46">
                  <c:v>7.5962095811003012</c:v>
                </c:pt>
                <c:pt idx="47">
                  <c:v>7.67833315244917</c:v>
                </c:pt>
                <c:pt idx="48">
                  <c:v>7.7595876179085703</c:v>
                </c:pt>
                <c:pt idx="49">
                  <c:v>7.8400000000000007</c:v>
                </c:pt>
                <c:pt idx="50">
                  <c:v>7.9195959492893335</c:v>
                </c:pt>
                <c:pt idx="51">
                  <c:v>7.998399839967993</c:v>
                </c:pt>
                <c:pt idx="52">
                  <c:v>8.0764348570393363</c:v>
                </c:pt>
                <c:pt idx="53">
                  <c:v>8.153723075994181</c:v>
                </c:pt>
                <c:pt idx="54">
                  <c:v>8.230285535751479</c:v>
                </c:pt>
                <c:pt idx="55">
                  <c:v>8.3061423055471426</c:v>
                </c:pt>
                <c:pt idx="56">
                  <c:v>8.3813125463736302</c:v>
                </c:pt>
                <c:pt idx="57">
                  <c:v>8.455814567503241</c:v>
                </c:pt>
                <c:pt idx="58">
                  <c:v>8.5296658785675792</c:v>
                </c:pt>
                <c:pt idx="59">
                  <c:v>8.6028832376128417</c:v>
                </c:pt>
                <c:pt idx="60">
                  <c:v>8.6754826955046145</c:v>
                </c:pt>
                <c:pt idx="61">
                  <c:v>8.7474796370154539</c:v>
                </c:pt>
                <c:pt idx="62">
                  <c:v>8.81888881889323</c:v>
                </c:pt>
                <c:pt idx="63">
                  <c:v>8.8897244051770254</c:v>
                </c:pt>
                <c:pt idx="64">
                  <c:v>8.9600000000000009</c:v>
                </c:pt>
                <c:pt idx="65">
                  <c:v>9.0297286780943757</c:v>
                </c:pt>
                <c:pt idx="66">
                  <c:v>9.0989230131922767</c:v>
                </c:pt>
                <c:pt idx="67">
                  <c:v>9.1675951044971455</c:v>
                </c:pt>
                <c:pt idx="68">
                  <c:v>9.2357566013835601</c:v>
                </c:pt>
                <c:pt idx="69">
                  <c:v>9.3034187264682444</c:v>
                </c:pt>
                <c:pt idx="70">
                  <c:v>9.3705922971816467</c:v>
                </c:pt>
                <c:pt idx="71">
                  <c:v>9.4372877459575228</c:v>
                </c:pt>
                <c:pt idx="72">
                  <c:v>9.5035151391471988</c:v>
                </c:pt>
                <c:pt idx="73">
                  <c:v>9.5692841947556353</c:v>
                </c:pt>
                <c:pt idx="74">
                  <c:v>9.6346042990877425</c:v>
                </c:pt>
                <c:pt idx="75">
                  <c:v>9.6994845223857151</c:v>
                </c:pt>
                <c:pt idx="76">
                  <c:v>9.76393363353111</c:v>
                </c:pt>
                <c:pt idx="77">
                  <c:v>9.827960113879179</c:v>
                </c:pt>
                <c:pt idx="78">
                  <c:v>9.8915721702871906</c:v>
                </c:pt>
                <c:pt idx="79">
                  <c:v>9.9547777473934609</c:v>
                </c:pt>
                <c:pt idx="80">
                  <c:v>10.01758453919906</c:v>
                </c:pt>
                <c:pt idx="81">
                  <c:v>10.080000000000002</c:v>
                </c:pt>
                <c:pt idx="82">
                  <c:v>10.142031354713909</c:v>
                </c:pt>
                <c:pt idx="83">
                  <c:v>10.203685608641615</c:v>
                </c:pt>
                <c:pt idx="84">
                  <c:v>10.264969556701082</c:v>
                </c:pt>
                <c:pt idx="85">
                  <c:v>10.325889792168034</c:v>
                </c:pt>
                <c:pt idx="86">
                  <c:v>10.386452714955189</c:v>
                </c:pt>
                <c:pt idx="87">
                  <c:v>10.446664539459475</c:v>
                </c:pt>
                <c:pt idx="88">
                  <c:v>10.506531302004484</c:v>
                </c:pt>
                <c:pt idx="89">
                  <c:v>10.566058867903397</c:v>
                </c:pt>
                <c:pt idx="90">
                  <c:v>10.625252938165756</c:v>
                </c:pt>
                <c:pt idx="91">
                  <c:v>10.684119055869791</c:v>
                </c:pt>
                <c:pt idx="92">
                  <c:v>10.742662612220492</c:v>
                </c:pt>
                <c:pt idx="93">
                  <c:v>10.800888852312111</c:v>
                </c:pt>
                <c:pt idx="94">
                  <c:v>10.858802880612579</c:v>
                </c:pt>
                <c:pt idx="95">
                  <c:v>10.916409666186039</c:v>
                </c:pt>
                <c:pt idx="96">
                  <c:v>10.973714047668638</c:v>
                </c:pt>
                <c:pt idx="97">
                  <c:v>11.030720738011638</c:v>
                </c:pt>
                <c:pt idx="98">
                  <c:v>11.087434329005067</c:v>
                </c:pt>
                <c:pt idx="99">
                  <c:v>11.143859295594144</c:v>
                </c:pt>
                <c:pt idx="100">
                  <c:v>11.200000000000001</c:v>
                </c:pt>
                <c:pt idx="101">
                  <c:v>11.255860695655398</c:v>
                </c:pt>
                <c:pt idx="102">
                  <c:v>11.311445530965528</c:v>
                </c:pt>
                <c:pt idx="103">
                  <c:v>11.366758552903287</c:v>
                </c:pt>
                <c:pt idx="104">
                  <c:v>11.421803710447838</c:v>
                </c:pt>
                <c:pt idx="105">
                  <c:v>11.476584857874752</c:v>
                </c:pt>
                <c:pt idx="106">
                  <c:v>11.531105757905442</c:v>
                </c:pt>
                <c:pt idx="107">
                  <c:v>11.585370084723234</c:v>
                </c:pt>
                <c:pt idx="108">
                  <c:v>11.639381426862856</c:v>
                </c:pt>
                <c:pt idx="109">
                  <c:v>11.693143289979817</c:v>
                </c:pt>
                <c:pt idx="110">
                  <c:v>11.746659099505699</c:v>
                </c:pt>
                <c:pt idx="111">
                  <c:v>11.799932203195068</c:v>
                </c:pt>
                <c:pt idx="112">
                  <c:v>11.852965873569367</c:v>
                </c:pt>
                <c:pt idx="113">
                  <c:v>11.90576331026281</c:v>
                </c:pt>
                <c:pt idx="114">
                  <c:v>11.958327642275069</c:v>
                </c:pt>
                <c:pt idx="115">
                  <c:v>12.010661930135242</c:v>
                </c:pt>
                <c:pt idx="116">
                  <c:v>12.062769167981289</c:v>
                </c:pt>
                <c:pt idx="117">
                  <c:v>12.114652285559005</c:v>
                </c:pt>
                <c:pt idx="118">
                  <c:v>12.166314150144242</c:v>
                </c:pt>
                <c:pt idx="119">
                  <c:v>12.217757568392001</c:v>
                </c:pt>
                <c:pt idx="120">
                  <c:v>12.268985288115722</c:v>
                </c:pt>
                <c:pt idx="121">
                  <c:v>12.32</c:v>
                </c:pt>
                <c:pt idx="122">
                  <c:v>12.370804339249734</c:v>
                </c:pt>
                <c:pt idx="123">
                  <c:v>12.42140088717855</c:v>
                </c:pt>
                <c:pt idx="124">
                  <c:v>12.471792172739249</c:v>
                </c:pt>
                <c:pt idx="125">
                  <c:v>12.521980673998824</c:v>
                </c:pt>
                <c:pt idx="126">
                  <c:v>12.571968819560444</c:v>
                </c:pt>
                <c:pt idx="127">
                  <c:v>12.621758989934802</c:v>
                </c:pt>
                <c:pt idx="128">
                  <c:v>12.671353518862933</c:v>
                </c:pt>
                <c:pt idx="129">
                  <c:v>12.720754694592614</c:v>
                </c:pt>
                <c:pt idx="130">
                  <c:v>12.769964761110346</c:v>
                </c:pt>
                <c:pt idx="131">
                  <c:v>12.81898591933075</c:v>
                </c:pt>
                <c:pt idx="132">
                  <c:v>12.867820328245186</c:v>
                </c:pt>
                <c:pt idx="133">
                  <c:v>12.916470106031293</c:v>
                </c:pt>
                <c:pt idx="134">
                  <c:v>12.964937331125054</c:v>
                </c:pt>
                <c:pt idx="135">
                  <c:v>13.013224043256921</c:v>
                </c:pt>
                <c:pt idx="136">
                  <c:v>13.061332244453475</c:v>
                </c:pt>
                <c:pt idx="137">
                  <c:v>13.109263900005981</c:v>
                </c:pt>
                <c:pt idx="138">
                  <c:v>13.15702093940722</c:v>
                </c:pt>
                <c:pt idx="139">
                  <c:v>13.204605257257787</c:v>
                </c:pt>
                <c:pt idx="140">
                  <c:v>13.252018714143141</c:v>
                </c:pt>
                <c:pt idx="141">
                  <c:v>13.299263137482468</c:v>
                </c:pt>
                <c:pt idx="142">
                  <c:v>13.346340322350544</c:v>
                </c:pt>
                <c:pt idx="143">
                  <c:v>13.393252032273567</c:v>
                </c:pt>
                <c:pt idx="144">
                  <c:v>13.440000000000001</c:v>
                </c:pt>
                <c:pt idx="145">
                  <c:v>13.486585928247372</c:v>
                </c:pt>
                <c:pt idx="146">
                  <c:v>13.533011490425922</c:v>
                </c:pt>
                <c:pt idx="147">
                  <c:v>13.579278331339999</c:v>
                </c:pt>
                <c:pt idx="148">
                  <c:v>13.625388067868013</c:v>
                </c:pt>
                <c:pt idx="149">
                  <c:v>13.671342289621748</c:v>
                </c:pt>
                <c:pt idx="150">
                  <c:v>13.717142559585799</c:v>
                </c:pt>
                <c:pt idx="151">
                  <c:v>13.76279041473785</c:v>
                </c:pt>
                <c:pt idx="152">
                  <c:v>13.808287366650507</c:v>
                </c:pt>
                <c:pt idx="153">
                  <c:v>13.85363490207534</c:v>
                </c:pt>
                <c:pt idx="154">
                  <c:v>13.898834483509761</c:v>
                </c:pt>
                <c:pt idx="155">
                  <c:v>13.943887549747382</c:v>
                </c:pt>
                <c:pt idx="156">
                  <c:v>13.988795516412413</c:v>
                </c:pt>
                <c:pt idx="157">
                  <c:v>14.033559776478668</c:v>
                </c:pt>
                <c:pt idx="158">
                  <c:v>14.078181700773721</c:v>
                </c:pt>
                <c:pt idx="159">
                  <c:v>14.122662638468713</c:v>
                </c:pt>
                <c:pt idx="160">
                  <c:v>14.167003917554341</c:v>
                </c:pt>
                <c:pt idx="161">
                  <c:v>14.211206845303463</c:v>
                </c:pt>
                <c:pt idx="162">
                  <c:v>14.255272708720799</c:v>
                </c:pt>
                <c:pt idx="163">
                  <c:v>14.29920277498015</c:v>
                </c:pt>
                <c:pt idx="164">
                  <c:v>14.342998291849582</c:v>
                </c:pt>
                <c:pt idx="165">
                  <c:v>14.386660488104946</c:v>
                </c:pt>
                <c:pt idx="166">
                  <c:v>14.430190573932142</c:v>
                </c:pt>
                <c:pt idx="167">
                  <c:v>14.473589741318497</c:v>
                </c:pt>
                <c:pt idx="168">
                  <c:v>14.516859164433608</c:v>
                </c:pt>
                <c:pt idx="169">
                  <c:v>14.560000000000002</c:v>
                </c:pt>
                <c:pt idx="170">
                  <c:v>14.603013387653936</c:v>
                </c:pt>
                <c:pt idx="171">
                  <c:v>14.645900450296665</c:v>
                </c:pt>
                <c:pt idx="172">
                  <c:v>14.688662294436483</c:v>
                </c:pt>
                <c:pt idx="173">
                  <c:v>14.731300010521815</c:v>
                </c:pt>
                <c:pt idx="174">
                  <c:v>14.773814673265671</c:v>
                </c:pt>
                <c:pt idx="175">
                  <c:v>14.816207341961709</c:v>
                </c:pt>
                <c:pt idx="176">
                  <c:v>14.858479060792192</c:v>
                </c:pt>
                <c:pt idx="177">
                  <c:v>14.90063085912808</c:v>
                </c:pt>
                <c:pt idx="178">
                  <c:v>14.942663751821495</c:v>
                </c:pt>
                <c:pt idx="179">
                  <c:v>14.984578739490813</c:v>
                </c:pt>
                <c:pt idx="180">
                  <c:v>15.026376808798588</c:v>
                </c:pt>
                <c:pt idx="181">
                  <c:v>15.068058932722556</c:v>
                </c:pt>
                <c:pt idx="182">
                  <c:v>15.109626070819887</c:v>
                </c:pt>
                <c:pt idx="183">
                  <c:v>15.151079169484927</c:v>
                </c:pt>
                <c:pt idx="184">
                  <c:v>15.192419162200602</c:v>
                </c:pt>
                <c:pt idx="185">
                  <c:v>15.233646969783699</c:v>
                </c:pt>
                <c:pt idx="186">
                  <c:v>15.274763500624159</c:v>
                </c:pt>
                <c:pt idx="187">
                  <c:v>15.315769650918627</c:v>
                </c:pt>
                <c:pt idx="188">
                  <c:v>15.35666630489834</c:v>
                </c:pt>
                <c:pt idx="189">
                  <c:v>15.397454335051624</c:v>
                </c:pt>
                <c:pt idx="190">
                  <c:v>15.43813460234105</c:v>
                </c:pt>
                <c:pt idx="191">
                  <c:v>15.478707956415485</c:v>
                </c:pt>
                <c:pt idx="192">
                  <c:v>15.519175235817141</c:v>
                </c:pt>
                <c:pt idx="193">
                  <c:v>15.559537268183782</c:v>
                </c:pt>
                <c:pt idx="194">
                  <c:v>15.599794870446216</c:v>
                </c:pt>
                <c:pt idx="195">
                  <c:v>15.639948849021215</c:v>
                </c:pt>
                <c:pt idx="196">
                  <c:v>15.680000000000001</c:v>
                </c:pt>
                <c:pt idx="197">
                  <c:v>15.719949109332385</c:v>
                </c:pt>
                <c:pt idx="198">
                  <c:v>15.759796953006724</c:v>
                </c:pt>
                <c:pt idx="199">
                  <c:v>15.799544297225793</c:v>
                </c:pt>
                <c:pt idx="200">
                  <c:v>15.839191898578667</c:v>
                </c:pt>
                <c:pt idx="201">
                  <c:v>15.878740504208766</c:v>
                </c:pt>
                <c:pt idx="202">
                  <c:v>15.918190851978125</c:v>
                </c:pt>
                <c:pt idx="203">
                  <c:v>15.957543670628009</c:v>
                </c:pt>
                <c:pt idx="204">
                  <c:v>15.996799679935986</c:v>
                </c:pt>
                <c:pt idx="205">
                  <c:v>16.035959590869517</c:v>
                </c:pt>
                <c:pt idx="206">
                  <c:v>16.075024105736205</c:v>
                </c:pt>
                <c:pt idx="207">
                  <c:v>16.113993918330738</c:v>
                </c:pt>
                <c:pt idx="208">
                  <c:v>16.152869714078673</c:v>
                </c:pt>
                <c:pt idx="209">
                  <c:v>16.191652170177079</c:v>
                </c:pt>
                <c:pt idx="210">
                  <c:v>16.230341955732172</c:v>
                </c:pt>
                <c:pt idx="211">
                  <c:v>16.268939731894026</c:v>
                </c:pt>
                <c:pt idx="212">
                  <c:v>16.307446151988362</c:v>
                </c:pt>
                <c:pt idx="213">
                  <c:v>16.345861861645595</c:v>
                </c:pt>
                <c:pt idx="214">
                  <c:v>16.38418749892713</c:v>
                </c:pt>
                <c:pt idx="215">
                  <c:v>16.422423694449002</c:v>
                </c:pt>
                <c:pt idx="216">
                  <c:v>16.460571071502958</c:v>
                </c:pt>
                <c:pt idx="217">
                  <c:v>16.498630246174983</c:v>
                </c:pt>
                <c:pt idx="218">
                  <c:v>16.536601827461411</c:v>
                </c:pt>
                <c:pt idx="219">
                  <c:v>16.574486417382591</c:v>
                </c:pt>
                <c:pt idx="220">
                  <c:v>16.612284611094285</c:v>
                </c:pt>
                <c:pt idx="221">
                  <c:v>16.649996996996727</c:v>
                </c:pt>
                <c:pt idx="222">
                  <c:v>16.687624156841501</c:v>
                </c:pt>
                <c:pt idx="223">
                  <c:v>16.725166665836248</c:v>
                </c:pt>
                <c:pt idx="224">
                  <c:v>16.76262509274726</c:v>
                </c:pt>
                <c:pt idx="225">
                  <c:v>16.8</c:v>
                </c:pt>
                <c:pt idx="226">
                  <c:v>16.837291943777657</c:v>
                </c:pt>
                <c:pt idx="227">
                  <c:v>16.87450147411769</c:v>
                </c:pt>
                <c:pt idx="228">
                  <c:v>16.911629135006482</c:v>
                </c:pt>
                <c:pt idx="229">
                  <c:v>16.948675464472146</c:v>
                </c:pt>
                <c:pt idx="230">
                  <c:v>16.985640994675475</c:v>
                </c:pt>
                <c:pt idx="231">
                  <c:v>17.022526251999146</c:v>
                </c:pt>
                <c:pt idx="232">
                  <c:v>17.059331757135158</c:v>
                </c:pt>
                <c:pt idx="233">
                  <c:v>17.096058025170599</c:v>
                </c:pt>
                <c:pt idx="234">
                  <c:v>17.13270556567176</c:v>
                </c:pt>
                <c:pt idx="235">
                  <c:v>17.169274882766601</c:v>
                </c:pt>
                <c:pt idx="236">
                  <c:v>17.205766475225683</c:v>
                </c:pt>
                <c:pt idx="237">
                  <c:v>17.242180836541532</c:v>
                </c:pt>
                <c:pt idx="238">
                  <c:v>17.278518455006495</c:v>
                </c:pt>
                <c:pt idx="239">
                  <c:v>17.314779813789144</c:v>
                </c:pt>
                <c:pt idx="240">
                  <c:v>17.350965391009229</c:v>
                </c:pt>
                <c:pt idx="241">
                  <c:v>17.387075659811227</c:v>
                </c:pt>
                <c:pt idx="242">
                  <c:v>17.423111088436531</c:v>
                </c:pt>
                <c:pt idx="243">
                  <c:v>17.459072140294285</c:v>
                </c:pt>
                <c:pt idx="244">
                  <c:v>17.494959274030908</c:v>
                </c:pt>
                <c:pt idx="245">
                  <c:v>17.530772943598354</c:v>
                </c:pt>
                <c:pt idx="246">
                  <c:v>17.566513598321098</c:v>
                </c:pt>
                <c:pt idx="247">
                  <c:v>17.60218168296192</c:v>
                </c:pt>
                <c:pt idx="248">
                  <c:v>17.63777763778646</c:v>
                </c:pt>
                <c:pt idx="249">
                  <c:v>17.67330189862664</c:v>
                </c:pt>
                <c:pt idx="250">
                  <c:v>17.708754896942924</c:v>
                </c:pt>
                <c:pt idx="251">
                  <c:v>17.744137059885443</c:v>
                </c:pt>
                <c:pt idx="252">
                  <c:v>17.779448810354051</c:v>
                </c:pt>
                <c:pt idx="253">
                  <c:v>17.814690567057291</c:v>
                </c:pt>
                <c:pt idx="254">
                  <c:v>17.849862744570338</c:v>
                </c:pt>
                <c:pt idx="255">
                  <c:v>17.884965753391871</c:v>
                </c:pt>
                <c:pt idx="256">
                  <c:v>17.920000000000002</c:v>
                </c:pt>
                <c:pt idx="257">
                  <c:v>17.954965886907168</c:v>
                </c:pt>
                <c:pt idx="258">
                  <c:v>17.989863812714091</c:v>
                </c:pt>
                <c:pt idx="259">
                  <c:v>18.024694172162814</c:v>
                </c:pt>
                <c:pt idx="260">
                  <c:v>18.059457356188751</c:v>
                </c:pt>
                <c:pt idx="261">
                  <c:v>18.094153751971934</c:v>
                </c:pt>
                <c:pt idx="262">
                  <c:v>18.128783742987284</c:v>
                </c:pt>
                <c:pt idx="263">
                  <c:v>18.163347709054079</c:v>
                </c:pt>
                <c:pt idx="264">
                  <c:v>18.197846026384553</c:v>
                </c:pt>
                <c:pt idx="265">
                  <c:v>18.232279067631673</c:v>
                </c:pt>
                <c:pt idx="266">
                  <c:v>18.266647201936102</c:v>
                </c:pt>
                <c:pt idx="267">
                  <c:v>18.300950794972376</c:v>
                </c:pt>
                <c:pt idx="268">
                  <c:v>18.335190208994291</c:v>
                </c:pt>
                <c:pt idx="269">
                  <c:v>18.369365802879535</c:v>
                </c:pt>
                <c:pt idx="270">
                  <c:v>18.403477932173583</c:v>
                </c:pt>
                <c:pt idx="271">
                  <c:v>18.437526949132852</c:v>
                </c:pt>
                <c:pt idx="272">
                  <c:v>18.47151320276712</c:v>
                </c:pt>
                <c:pt idx="273">
                  <c:v>18.505437038881304</c:v>
                </c:pt>
                <c:pt idx="274">
                  <c:v>18.539298800116473</c:v>
                </c:pt>
                <c:pt idx="275">
                  <c:v>18.573098825990243</c:v>
                </c:pt>
                <c:pt idx="276">
                  <c:v>18.606837452936489</c:v>
                </c:pt>
                <c:pt idx="277">
                  <c:v>18.64051501434443</c:v>
                </c:pt>
                <c:pt idx="278">
                  <c:v>18.674131840597035</c:v>
                </c:pt>
                <c:pt idx="279">
                  <c:v>18.707688259108878</c:v>
                </c:pt>
                <c:pt idx="280">
                  <c:v>18.741184594363293</c:v>
                </c:pt>
                <c:pt idx="281">
                  <c:v>18.774621167949039</c:v>
                </c:pt>
                <c:pt idx="282">
                  <c:v>18.807998298596267</c:v>
                </c:pt>
                <c:pt idx="283">
                  <c:v>18.841316302212011</c:v>
                </c:pt>
                <c:pt idx="284">
                  <c:v>18.874575491915046</c:v>
                </c:pt>
                <c:pt idx="285">
                  <c:v>18.907776178070232</c:v>
                </c:pt>
                <c:pt idx="286">
                  <c:v>18.940918668322297</c:v>
                </c:pt>
                <c:pt idx="287">
                  <c:v>18.974003267629108</c:v>
                </c:pt>
                <c:pt idx="288">
                  <c:v>19.007030278294398</c:v>
                </c:pt>
                <c:pt idx="289">
                  <c:v>19.040000000000003</c:v>
                </c:pt>
                <c:pt idx="290">
                  <c:v>19.072912729837572</c:v>
                </c:pt>
                <c:pt idx="291">
                  <c:v>19.105768762339817</c:v>
                </c:pt>
                <c:pt idx="292">
                  <c:v>19.138568389511271</c:v>
                </c:pt>
                <c:pt idx="293">
                  <c:v>19.171311900858534</c:v>
                </c:pt>
                <c:pt idx="294">
                  <c:v>19.203999583420121</c:v>
                </c:pt>
                <c:pt idx="295">
                  <c:v>19.236631721795789</c:v>
                </c:pt>
                <c:pt idx="296">
                  <c:v>19.269208598175485</c:v>
                </c:pt>
                <c:pt idx="297">
                  <c:v>19.301730492367778</c:v>
                </c:pt>
                <c:pt idx="298">
                  <c:v>19.33419768182792</c:v>
                </c:pt>
                <c:pt idx="299">
                  <c:v>19.366610441685456</c:v>
                </c:pt>
                <c:pt idx="300">
                  <c:v>19.39896904477143</c:v>
                </c:pt>
                <c:pt idx="301">
                  <c:v>19.431273761645169</c:v>
                </c:pt>
                <c:pt idx="302">
                  <c:v>19.463524860620701</c:v>
                </c:pt>
                <c:pt idx="303">
                  <c:v>19.495722607792718</c:v>
                </c:pt>
                <c:pt idx="304">
                  <c:v>19.52786726706222</c:v>
                </c:pt>
                <c:pt idx="305">
                  <c:v>19.559959100161738</c:v>
                </c:pt>
                <c:pt idx="306">
                  <c:v>19.591998366680212</c:v>
                </c:pt>
                <c:pt idx="307">
                  <c:v>19.62398532408746</c:v>
                </c:pt>
                <c:pt idx="308">
                  <c:v>19.655920227758358</c:v>
                </c:pt>
                <c:pt idx="309">
                  <c:v>19.687803330996584</c:v>
                </c:pt>
                <c:pt idx="310">
                  <c:v>19.719634885058092</c:v>
                </c:pt>
                <c:pt idx="311">
                  <c:v>19.751415139174206</c:v>
                </c:pt>
                <c:pt idx="312">
                  <c:v>19.783144340574381</c:v>
                </c:pt>
                <c:pt idx="313">
                  <c:v>19.814822734508628</c:v>
                </c:pt>
                <c:pt idx="314">
                  <c:v>19.846450564269674</c:v>
                </c:pt>
                <c:pt idx="315">
                  <c:v>19.878028071214715</c:v>
                </c:pt>
                <c:pt idx="316">
                  <c:v>19.909555494786922</c:v>
                </c:pt>
                <c:pt idx="317">
                  <c:v>19.941033072536641</c:v>
                </c:pt>
                <c:pt idx="318">
                  <c:v>19.97246104014225</c:v>
                </c:pt>
                <c:pt idx="319">
                  <c:v>20.003839631430761</c:v>
                </c:pt>
                <c:pt idx="320">
                  <c:v>20.03516907839812</c:v>
                </c:pt>
                <c:pt idx="321">
                  <c:v>20.066449611229189</c:v>
                </c:pt>
                <c:pt idx="322">
                  <c:v>20.097681458317528</c:v>
                </c:pt>
                <c:pt idx="323">
                  <c:v>20.128864846284802</c:v>
                </c:pt>
                <c:pt idx="324">
                  <c:v>20.160000000000004</c:v>
                </c:pt>
                <c:pt idx="325">
                  <c:v>20.191087142598342</c:v>
                </c:pt>
                <c:pt idx="326">
                  <c:v>20.222126495499925</c:v>
                </c:pt>
                <c:pt idx="327">
                  <c:v>20.25311827842814</c:v>
                </c:pt>
                <c:pt idx="328">
                  <c:v>20.284062709427818</c:v>
                </c:pt>
                <c:pt idx="329">
                  <c:v>20.314960004883101</c:v>
                </c:pt>
                <c:pt idx="330">
                  <c:v>20.345810379535145</c:v>
                </c:pt>
                <c:pt idx="331">
                  <c:v>20.376614046499487</c:v>
                </c:pt>
                <c:pt idx="332">
                  <c:v>20.407371217283231</c:v>
                </c:pt>
                <c:pt idx="333">
                  <c:v>20.438082101802021</c:v>
                </c:pt>
                <c:pt idx="334">
                  <c:v>20.468746908396717</c:v>
                </c:pt>
                <c:pt idx="335">
                  <c:v>20.499365843849901</c:v>
                </c:pt>
                <c:pt idx="336">
                  <c:v>20.529939113402165</c:v>
                </c:pt>
                <c:pt idx="337">
                  <c:v>20.560466920768121</c:v>
                </c:pt>
                <c:pt idx="338">
                  <c:v>20.590949468152264</c:v>
                </c:pt>
                <c:pt idx="339">
                  <c:v>20.621386956264605</c:v>
                </c:pt>
                <c:pt idx="340">
                  <c:v>20.651779584336069</c:v>
                </c:pt>
                <c:pt idx="341">
                  <c:v>20.682127550133718</c:v>
                </c:pt>
                <c:pt idx="342">
                  <c:v>20.712431049975763</c:v>
                </c:pt>
                <c:pt idx="343">
                  <c:v>20.742690278746394</c:v>
                </c:pt>
                <c:pt idx="344">
                  <c:v>20.772905429910377</c:v>
                </c:pt>
                <c:pt idx="345">
                  <c:v>20.803076695527515</c:v>
                </c:pt>
                <c:pt idx="346">
                  <c:v>20.833204266266868</c:v>
                </c:pt>
                <c:pt idx="347">
                  <c:v>20.863288331420819</c:v>
                </c:pt>
                <c:pt idx="348">
                  <c:v>20.893329078918949</c:v>
                </c:pt>
                <c:pt idx="349">
                  <c:v>20.923326695341736</c:v>
                </c:pt>
                <c:pt idx="350">
                  <c:v>20.953281365934075</c:v>
                </c:pt>
                <c:pt idx="351">
                  <c:v>20.983193274618618</c:v>
                </c:pt>
                <c:pt idx="352">
                  <c:v>21.013062604008969</c:v>
                </c:pt>
                <c:pt idx="353">
                  <c:v>21.042889535422649</c:v>
                </c:pt>
                <c:pt idx="354">
                  <c:v>21.072674248893993</c:v>
                </c:pt>
                <c:pt idx="355">
                  <c:v>21.102416923186787</c:v>
                </c:pt>
                <c:pt idx="356">
                  <c:v>21.132117735806794</c:v>
                </c:pt>
                <c:pt idx="357">
                  <c:v>21.161776863014129</c:v>
                </c:pt>
                <c:pt idx="358">
                  <c:v>21.191394479835445</c:v>
                </c:pt>
                <c:pt idx="359">
                  <c:v>21.220970760075989</c:v>
                </c:pt>
                <c:pt idx="360">
                  <c:v>21.250505876331513</c:v>
                </c:pt>
                <c:pt idx="361">
                  <c:v>21.28</c:v>
                </c:pt>
                <c:pt idx="362">
                  <c:v>21.309453301293303</c:v>
                </c:pt>
                <c:pt idx="363">
                  <c:v>21.338865949248568</c:v>
                </c:pt>
                <c:pt idx="364">
                  <c:v>21.368238111739583</c:v>
                </c:pt>
                <c:pt idx="365">
                  <c:v>21.397569955487938</c:v>
                </c:pt>
                <c:pt idx="366">
                  <c:v>21.426861646074073</c:v>
                </c:pt>
                <c:pt idx="367">
                  <c:v>21.456113347948182</c:v>
                </c:pt>
                <c:pt idx="368">
                  <c:v>21.485325224440984</c:v>
                </c:pt>
                <c:pt idx="369">
                  <c:v>21.514497437774374</c:v>
                </c:pt>
                <c:pt idx="370">
                  <c:v>21.543630149071905</c:v>
                </c:pt>
                <c:pt idx="371">
                  <c:v>21.572723518369212</c:v>
                </c:pt>
                <c:pt idx="372">
                  <c:v>21.601777704624222</c:v>
                </c:pt>
                <c:pt idx="373">
                  <c:v>21.630792865727326</c:v>
                </c:pt>
                <c:pt idx="374">
                  <c:v>21.659769158511363</c:v>
                </c:pt>
                <c:pt idx="375">
                  <c:v>21.688706738761535</c:v>
                </c:pt>
                <c:pt idx="376">
                  <c:v>21.717605761225158</c:v>
                </c:pt>
                <c:pt idx="377">
                  <c:v>21.746466379621314</c:v>
                </c:pt>
                <c:pt idx="378">
                  <c:v>21.775288746650414</c:v>
                </c:pt>
                <c:pt idx="379">
                  <c:v>21.804073014003603</c:v>
                </c:pt>
                <c:pt idx="380">
                  <c:v>21.832819332372079</c:v>
                </c:pt>
                <c:pt idx="381">
                  <c:v>21.861527851456316</c:v>
                </c:pt>
                <c:pt idx="382">
                  <c:v>21.890198719975114</c:v>
                </c:pt>
                <c:pt idx="383">
                  <c:v>21.918832085674637</c:v>
                </c:pt>
                <c:pt idx="384">
                  <c:v>21.947428095337276</c:v>
                </c:pt>
                <c:pt idx="385">
                  <c:v>21.975986894790413</c:v>
                </c:pt>
                <c:pt idx="386">
                  <c:v>22.004508628915122</c:v>
                </c:pt>
                <c:pt idx="387">
                  <c:v>22.032993441654725</c:v>
                </c:pt>
                <c:pt idx="388">
                  <c:v>22.061441476023276</c:v>
                </c:pt>
                <c:pt idx="389">
                  <c:v>22.089852874113944</c:v>
                </c:pt>
                <c:pt idx="390">
                  <c:v>22.118227777107279</c:v>
                </c:pt>
                <c:pt idx="391">
                  <c:v>22.146566325279416</c:v>
                </c:pt>
                <c:pt idx="392">
                  <c:v>22.174868658010134</c:v>
                </c:pt>
                <c:pt idx="393">
                  <c:v>22.203134913790894</c:v>
                </c:pt>
                <c:pt idx="394">
                  <c:v>22.231365230232715</c:v>
                </c:pt>
                <c:pt idx="395">
                  <c:v>22.259559744074007</c:v>
                </c:pt>
                <c:pt idx="396">
                  <c:v>22.287718591188288</c:v>
                </c:pt>
                <c:pt idx="397">
                  <c:v>22.315841906591832</c:v>
                </c:pt>
                <c:pt idx="398">
                  <c:v>22.343929824451205</c:v>
                </c:pt>
                <c:pt idx="399">
                  <c:v>22.371982478090761</c:v>
                </c:pt>
                <c:pt idx="400">
                  <c:v>22.400000000000002</c:v>
                </c:pt>
                <c:pt idx="401">
                  <c:v>22.427982521840885</c:v>
                </c:pt>
                <c:pt idx="402">
                  <c:v>22.455930174455034</c:v>
                </c:pt>
                <c:pt idx="403">
                  <c:v>22.483843087870902</c:v>
                </c:pt>
                <c:pt idx="404">
                  <c:v>22.511721391310797</c:v>
                </c:pt>
                <c:pt idx="405">
                  <c:v>22.539565213197882</c:v>
                </c:pt>
                <c:pt idx="406">
                  <c:v>22.567374681163074</c:v>
                </c:pt>
                <c:pt idx="407">
                  <c:v>22.59514992205186</c:v>
                </c:pt>
                <c:pt idx="408">
                  <c:v>22.622891061931057</c:v>
                </c:pt>
                <c:pt idx="409">
                  <c:v>22.650598226095489</c:v>
                </c:pt>
                <c:pt idx="410">
                  <c:v>22.678271539074579</c:v>
                </c:pt>
                <c:pt idx="411">
                  <c:v>22.705911124638892</c:v>
                </c:pt>
                <c:pt idx="412">
                  <c:v>22.733517105806573</c:v>
                </c:pt>
                <c:pt idx="413">
                  <c:v>22.761089604849765</c:v>
                </c:pt>
                <c:pt idx="414">
                  <c:v>22.788628743300901</c:v>
                </c:pt>
                <c:pt idx="415">
                  <c:v>22.816134641958968</c:v>
                </c:pt>
                <c:pt idx="416">
                  <c:v>22.843607420895676</c:v>
                </c:pt>
                <c:pt idx="417">
                  <c:v>22.871047199461596</c:v>
                </c:pt>
                <c:pt idx="418">
                  <c:v>22.898454096292181</c:v>
                </c:pt>
                <c:pt idx="419">
                  <c:v>22.925828229313769</c:v>
                </c:pt>
                <c:pt idx="420">
                  <c:v>22.953169715749503</c:v>
                </c:pt>
                <c:pt idx="421">
                  <c:v>22.980478672125177</c:v>
                </c:pt>
                <c:pt idx="422">
                  <c:v>23.007755214275036</c:v>
                </c:pt>
                <c:pt idx="423">
                  <c:v>23.03499945734751</c:v>
                </c:pt>
                <c:pt idx="424">
                  <c:v>23.062211515810883</c:v>
                </c:pt>
                <c:pt idx="425">
                  <c:v>23.089391503458902</c:v>
                </c:pt>
                <c:pt idx="426">
                  <c:v>23.116539533416333</c:v>
                </c:pt>
                <c:pt idx="427">
                  <c:v>23.143655718144448</c:v>
                </c:pt>
                <c:pt idx="428">
                  <c:v>23.170740169446468</c:v>
                </c:pt>
                <c:pt idx="429">
                  <c:v>23.197792998472941</c:v>
                </c:pt>
                <c:pt idx="430">
                  <c:v>23.224814315727048</c:v>
                </c:pt>
                <c:pt idx="431">
                  <c:v>23.251804231069901</c:v>
                </c:pt>
                <c:pt idx="432">
                  <c:v>23.278762853725713</c:v>
                </c:pt>
                <c:pt idx="433">
                  <c:v>23.305690292286993</c:v>
                </c:pt>
                <c:pt idx="434">
                  <c:v>23.33258665471962</c:v>
                </c:pt>
                <c:pt idx="435">
                  <c:v>23.359452048367917</c:v>
                </c:pt>
                <c:pt idx="436">
                  <c:v>23.386286579959634</c:v>
                </c:pt>
                <c:pt idx="437">
                  <c:v>23.413090355610901</c:v>
                </c:pt>
                <c:pt idx="438">
                  <c:v>23.439863480831111</c:v>
                </c:pt>
                <c:pt idx="439">
                  <c:v>23.466606060527802</c:v>
                </c:pt>
                <c:pt idx="440">
                  <c:v>23.493318199011398</c:v>
                </c:pt>
                <c:pt idx="441">
                  <c:v>23.520000000000003</c:v>
                </c:pt>
                <c:pt idx="442">
                  <c:v>23.546651566624078</c:v>
                </c:pt>
                <c:pt idx="443">
                  <c:v>23.57327300143109</c:v>
                </c:pt>
                <c:pt idx="444">
                  <c:v>23.599864406390136</c:v>
                </c:pt>
                <c:pt idx="445">
                  <c:v>23.62642588289647</c:v>
                </c:pt>
                <c:pt idx="446">
                  <c:v>23.652957531776021</c:v>
                </c:pt>
                <c:pt idx="447">
                  <c:v>23.679459453289894</c:v>
                </c:pt>
                <c:pt idx="448">
                  <c:v>23.705931747138735</c:v>
                </c:pt>
                <c:pt idx="449">
                  <c:v>23.732374512467146</c:v>
                </c:pt>
                <c:pt idx="450">
                  <c:v>23.758787847868</c:v>
                </c:pt>
                <c:pt idx="451">
                  <c:v>23.785171851386739</c:v>
                </c:pt>
                <c:pt idx="452">
                  <c:v>23.811526620525619</c:v>
                </c:pt>
                <c:pt idx="453">
                  <c:v>23.837852252247895</c:v>
                </c:pt>
                <c:pt idx="454">
                  <c:v>23.864148842982019</c:v>
                </c:pt>
                <c:pt idx="455">
                  <c:v>23.890416488625728</c:v>
                </c:pt>
                <c:pt idx="456">
                  <c:v>23.916655284550139</c:v>
                </c:pt>
                <c:pt idx="457">
                  <c:v>23.942865325603783</c:v>
                </c:pt>
                <c:pt idx="458">
                  <c:v>23.969046706116622</c:v>
                </c:pt>
                <c:pt idx="459">
                  <c:v>23.995199519903977</c:v>
                </c:pt>
                <c:pt idx="460">
                  <c:v>24.021323860270485</c:v>
                </c:pt>
                <c:pt idx="461">
                  <c:v>24.047419820013957</c:v>
                </c:pt>
                <c:pt idx="462">
                  <c:v>24.07348749142924</c:v>
                </c:pt>
                <c:pt idx="463">
                  <c:v>24.099526966312016</c:v>
                </c:pt>
                <c:pt idx="464">
                  <c:v>24.125538335962577</c:v>
                </c:pt>
                <c:pt idx="465">
                  <c:v>24.151521691189565</c:v>
                </c:pt>
                <c:pt idx="466">
                  <c:v>24.177477122313654</c:v>
                </c:pt>
                <c:pt idx="467">
                  <c:v>24.203404719171228</c:v>
                </c:pt>
                <c:pt idx="468">
                  <c:v>24.229304571118011</c:v>
                </c:pt>
                <c:pt idx="469">
                  <c:v>24.255176767032641</c:v>
                </c:pt>
                <c:pt idx="470">
                  <c:v>24.281021395320259</c:v>
                </c:pt>
                <c:pt idx="471">
                  <c:v>24.306838543915994</c:v>
                </c:pt>
                <c:pt idx="472">
                  <c:v>24.332628300288484</c:v>
                </c:pt>
                <c:pt idx="473">
                  <c:v>24.358390751443334</c:v>
                </c:pt>
                <c:pt idx="474">
                  <c:v>24.384125983926509</c:v>
                </c:pt>
                <c:pt idx="475">
                  <c:v>24.409834083827775</c:v>
                </c:pt>
                <c:pt idx="476">
                  <c:v>24.435515136784002</c:v>
                </c:pt>
                <c:pt idx="477">
                  <c:v>24.461169227982545</c:v>
                </c:pt>
                <c:pt idx="478">
                  <c:v>24.486796442164504</c:v>
                </c:pt>
                <c:pt idx="479">
                  <c:v>24.512396863628005</c:v>
                </c:pt>
                <c:pt idx="480">
                  <c:v>24.537970576231444</c:v>
                </c:pt>
                <c:pt idx="481">
                  <c:v>24.563517663396667</c:v>
                </c:pt>
                <c:pt idx="482">
                  <c:v>24.589038208112171</c:v>
                </c:pt>
                <c:pt idx="483">
                  <c:v>24.614532292936222</c:v>
                </c:pt>
                <c:pt idx="484">
                  <c:v>24.64</c:v>
                </c:pt>
                <c:pt idx="485">
                  <c:v>24.665441411010669</c:v>
                </c:pt>
                <c:pt idx="486">
                  <c:v>24.690856607254435</c:v>
                </c:pt>
                <c:pt idx="487">
                  <c:v>24.71624566959958</c:v>
                </c:pt>
                <c:pt idx="488">
                  <c:v>24.741608678499468</c:v>
                </c:pt>
                <c:pt idx="489">
                  <c:v>24.766945713995501</c:v>
                </c:pt>
                <c:pt idx="490">
                  <c:v>24.792256855720094</c:v>
                </c:pt>
                <c:pt idx="491">
                  <c:v>24.817542182899583</c:v>
                </c:pt>
                <c:pt idx="492">
                  <c:v>24.842801774357099</c:v>
                </c:pt>
                <c:pt idx="493">
                  <c:v>24.868035708515464</c:v>
                </c:pt>
                <c:pt idx="494">
                  <c:v>24.893244063400015</c:v>
                </c:pt>
                <c:pt idx="495">
                  <c:v>24.91842691664143</c:v>
                </c:pt>
                <c:pt idx="496">
                  <c:v>24.943584345478499</c:v>
                </c:pt>
                <c:pt idx="497">
                  <c:v>24.968716426760913</c:v>
                </c:pt>
                <c:pt idx="498">
                  <c:v>24.993823236951968</c:v>
                </c:pt>
                <c:pt idx="499">
                  <c:v>25.018904852131321</c:v>
                </c:pt>
                <c:pt idx="500">
                  <c:v>25.043961347997648</c:v>
                </c:pt>
                <c:pt idx="501">
                  <c:v>25.068992799871321</c:v>
                </c:pt>
                <c:pt idx="502">
                  <c:v>25.093999282697052</c:v>
                </c:pt>
                <c:pt idx="503">
                  <c:v>25.118980871046503</c:v>
                </c:pt>
                <c:pt idx="504">
                  <c:v>25.143937639120889</c:v>
                </c:pt>
                <c:pt idx="505">
                  <c:v>25.16886966075354</c:v>
                </c:pt>
                <c:pt idx="506">
                  <c:v>25.193777009412464</c:v>
                </c:pt>
                <c:pt idx="507">
                  <c:v>25.218659758202854</c:v>
                </c:pt>
                <c:pt idx="508">
                  <c:v>25.243517979869605</c:v>
                </c:pt>
                <c:pt idx="509">
                  <c:v>25.268351746799794</c:v>
                </c:pt>
                <c:pt idx="510">
                  <c:v>25.293161131025123</c:v>
                </c:pt>
                <c:pt idx="511">
                  <c:v>25.317946204224388</c:v>
                </c:pt>
                <c:pt idx="512">
                  <c:v>25.342707037725866</c:v>
                </c:pt>
                <c:pt idx="513">
                  <c:v>25.367443702509721</c:v>
                </c:pt>
                <c:pt idx="514">
                  <c:v>25.392156269210382</c:v>
                </c:pt>
                <c:pt idx="515">
                  <c:v>25.416844808118888</c:v>
                </c:pt>
                <c:pt idx="516">
                  <c:v>25.441509389185228</c:v>
                </c:pt>
                <c:pt idx="517">
                  <c:v>25.466150082020647</c:v>
                </c:pt>
                <c:pt idx="518">
                  <c:v>25.490766955899936</c:v>
                </c:pt>
                <c:pt idx="519">
                  <c:v>25.51536007976372</c:v>
                </c:pt>
                <c:pt idx="520">
                  <c:v>25.539929522220692</c:v>
                </c:pt>
                <c:pt idx="521">
                  <c:v>25.564475351549856</c:v>
                </c:pt>
                <c:pt idx="522">
                  <c:v>25.588997635702736</c:v>
                </c:pt>
                <c:pt idx="523">
                  <c:v>25.613496442305571</c:v>
                </c:pt>
                <c:pt idx="524">
                  <c:v>25.6379718386615</c:v>
                </c:pt>
                <c:pt idx="525">
                  <c:v>25.662423891752706</c:v>
                </c:pt>
                <c:pt idx="526">
                  <c:v>25.686852668242562</c:v>
                </c:pt>
                <c:pt idx="527">
                  <c:v>25.711258234477757</c:v>
                </c:pt>
                <c:pt idx="528">
                  <c:v>25.735640656490371</c:v>
                </c:pt>
                <c:pt idx="529">
                  <c:v>25.76</c:v>
                </c:pt>
                <c:pt idx="530">
                  <c:v>25.784336330415798</c:v>
                </c:pt>
                <c:pt idx="531">
                  <c:v>25.808649712838527</c:v>
                </c:pt>
                <c:pt idx="532">
                  <c:v>25.832940212062585</c:v>
                </c:pt>
                <c:pt idx="533">
                  <c:v>25.857207892578042</c:v>
                </c:pt>
                <c:pt idx="534">
                  <c:v>25.881452818572612</c:v>
                </c:pt>
                <c:pt idx="535">
                  <c:v>25.905675053933649</c:v>
                </c:pt>
                <c:pt idx="536">
                  <c:v>25.929874662250107</c:v>
                </c:pt>
                <c:pt idx="537">
                  <c:v>25.954051706814489</c:v>
                </c:pt>
                <c:pt idx="538">
                  <c:v>25.978206250624773</c:v>
                </c:pt>
                <c:pt idx="539">
                  <c:v>26.002338356386339</c:v>
                </c:pt>
                <c:pt idx="540">
                  <c:v>26.026448086513842</c:v>
                </c:pt>
                <c:pt idx="541">
                  <c:v>26.05053550313314</c:v>
                </c:pt>
                <c:pt idx="542">
                  <c:v>26.074600668083111</c:v>
                </c:pt>
                <c:pt idx="543">
                  <c:v>26.098643642917541</c:v>
                </c:pt>
                <c:pt idx="544">
                  <c:v>26.122664488906949</c:v>
                </c:pt>
                <c:pt idx="545">
                  <c:v>26.146663267040406</c:v>
                </c:pt>
                <c:pt idx="546">
                  <c:v>26.170640038027351</c:v>
                </c:pt>
                <c:pt idx="547">
                  <c:v>26.194594862299365</c:v>
                </c:pt>
                <c:pt idx="548">
                  <c:v>26.218527800011962</c:v>
                </c:pt>
                <c:pt idx="549">
                  <c:v>26.24243891104636</c:v>
                </c:pt>
                <c:pt idx="550">
                  <c:v>26.26632825501121</c:v>
                </c:pt>
                <c:pt idx="551">
                  <c:v>26.290195891244327</c:v>
                </c:pt>
                <c:pt idx="552">
                  <c:v>26.314041878814439</c:v>
                </c:pt>
                <c:pt idx="553">
                  <c:v>26.33786627652286</c:v>
                </c:pt>
                <c:pt idx="554">
                  <c:v>26.3616691429052</c:v>
                </c:pt>
                <c:pt idx="555">
                  <c:v>26.385450536233037</c:v>
                </c:pt>
                <c:pt idx="556">
                  <c:v>26.409210514515575</c:v>
                </c:pt>
                <c:pt idx="557">
                  <c:v>26.432949135501325</c:v>
                </c:pt>
                <c:pt idx="558">
                  <c:v>26.456666456679685</c:v>
                </c:pt>
                <c:pt idx="559">
                  <c:v>26.480362535282634</c:v>
                </c:pt>
                <c:pt idx="560">
                  <c:v>26.504037428286281</c:v>
                </c:pt>
                <c:pt idx="561">
                  <c:v>26.527691192412505</c:v>
                </c:pt>
                <c:pt idx="562">
                  <c:v>26.551323884130525</c:v>
                </c:pt>
                <c:pt idx="563">
                  <c:v>26.574935559658471</c:v>
                </c:pt>
                <c:pt idx="564">
                  <c:v>26.598526274964936</c:v>
                </c:pt>
                <c:pt idx="565">
                  <c:v>26.622096085770561</c:v>
                </c:pt>
                <c:pt idx="566">
                  <c:v>26.645645047549515</c:v>
                </c:pt>
                <c:pt idx="567">
                  <c:v>26.669173215531075</c:v>
                </c:pt>
                <c:pt idx="568">
                  <c:v>26.692680644701088</c:v>
                </c:pt>
                <c:pt idx="569">
                  <c:v>26.716167389803505</c:v>
                </c:pt>
                <c:pt idx="570">
                  <c:v>26.739633505341846</c:v>
                </c:pt>
                <c:pt idx="571">
                  <c:v>26.763079045580689</c:v>
                </c:pt>
                <c:pt idx="572">
                  <c:v>26.786504064547135</c:v>
                </c:pt>
                <c:pt idx="573">
                  <c:v>26.809908616032249</c:v>
                </c:pt>
                <c:pt idx="574">
                  <c:v>26.833292753592506</c:v>
                </c:pt>
                <c:pt idx="575">
                  <c:v>26.856656530551231</c:v>
                </c:pt>
                <c:pt idx="576">
                  <c:v>26.880000000000003</c:v>
                </c:pt>
                <c:pt idx="577">
                  <c:v>26.903323214800064</c:v>
                </c:pt>
                <c:pt idx="578">
                  <c:v>26.926626227583732</c:v>
                </c:pt>
                <c:pt idx="579">
                  <c:v>26.949909090755764</c:v>
                </c:pt>
                <c:pt idx="580">
                  <c:v>26.973171856494744</c:v>
                </c:pt>
                <c:pt idx="581">
                  <c:v>26.99641457675445</c:v>
                </c:pt>
                <c:pt idx="582">
                  <c:v>27.019637303265196</c:v>
                </c:pt>
                <c:pt idx="583">
                  <c:v>27.04284008753519</c:v>
                </c:pt>
                <c:pt idx="584">
                  <c:v>27.066022980851844</c:v>
                </c:pt>
                <c:pt idx="585">
                  <c:v>27.089186034283127</c:v>
                </c:pt>
                <c:pt idx="586">
                  <c:v>27.112329298678862</c:v>
                </c:pt>
                <c:pt idx="587">
                  <c:v>27.135452824672008</c:v>
                </c:pt>
                <c:pt idx="588">
                  <c:v>27.158556662679999</c:v>
                </c:pt>
                <c:pt idx="589">
                  <c:v>27.181640862905979</c:v>
                </c:pt>
                <c:pt idx="590">
                  <c:v>27.204705475340109</c:v>
                </c:pt>
                <c:pt idx="591">
                  <c:v>27.227750549760813</c:v>
                </c:pt>
                <c:pt idx="592">
                  <c:v>27.250776135736025</c:v>
                </c:pt>
                <c:pt idx="593">
                  <c:v>27.273782282624467</c:v>
                </c:pt>
                <c:pt idx="594">
                  <c:v>27.29676903957683</c:v>
                </c:pt>
                <c:pt idx="595">
                  <c:v>27.319736455537051</c:v>
                </c:pt>
                <c:pt idx="596">
                  <c:v>27.342684579243496</c:v>
                </c:pt>
                <c:pt idx="597">
                  <c:v>27.365613459230183</c:v>
                </c:pt>
                <c:pt idx="598">
                  <c:v>27.388523143827964</c:v>
                </c:pt>
                <c:pt idx="599">
                  <c:v>27.411413681165737</c:v>
                </c:pt>
                <c:pt idx="600">
                  <c:v>27.434285119171598</c:v>
                </c:pt>
                <c:pt idx="601">
                  <c:v>27.457137505574032</c:v>
                </c:pt>
                <c:pt idx="602">
                  <c:v>27.479970887903068</c:v>
                </c:pt>
                <c:pt idx="603">
                  <c:v>27.502785313491433</c:v>
                </c:pt>
                <c:pt idx="604">
                  <c:v>27.5255808294757</c:v>
                </c:pt>
                <c:pt idx="605">
                  <c:v>27.548357482797414</c:v>
                </c:pt>
                <c:pt idx="606">
                  <c:v>27.571115320204225</c:v>
                </c:pt>
                <c:pt idx="607">
                  <c:v>27.593854388251021</c:v>
                </c:pt>
                <c:pt idx="608">
                  <c:v>27.616574733301015</c:v>
                </c:pt>
                <c:pt idx="609">
                  <c:v>27.639276401526871</c:v>
                </c:pt>
                <c:pt idx="610">
                  <c:v>27.661959438911772</c:v>
                </c:pt>
                <c:pt idx="611">
                  <c:v>27.684623891250538</c:v>
                </c:pt>
                <c:pt idx="612">
                  <c:v>27.70726980415068</c:v>
                </c:pt>
                <c:pt idx="613">
                  <c:v>27.729897223033486</c:v>
                </c:pt>
                <c:pt idx="614">
                  <c:v>27.752506193135062</c:v>
                </c:pt>
                <c:pt idx="615">
                  <c:v>27.775096759507431</c:v>
                </c:pt>
                <c:pt idx="616">
                  <c:v>27.797668967019522</c:v>
                </c:pt>
                <c:pt idx="617">
                  <c:v>27.820222860358257</c:v>
                </c:pt>
                <c:pt idx="618">
                  <c:v>27.842758484029559</c:v>
                </c:pt>
                <c:pt idx="619">
                  <c:v>27.865275882359395</c:v>
                </c:pt>
                <c:pt idx="620">
                  <c:v>27.887775099494764</c:v>
                </c:pt>
                <c:pt idx="621">
                  <c:v>27.910256179404733</c:v>
                </c:pt>
                <c:pt idx="622">
                  <c:v>27.932719165881437</c:v>
                </c:pt>
                <c:pt idx="623">
                  <c:v>27.955164102541055</c:v>
                </c:pt>
                <c:pt idx="624">
                  <c:v>27.977591032824826</c:v>
                </c:pt>
                <c:pt idx="625">
                  <c:v>28.000000000000004</c:v>
                </c:pt>
                <c:pt idx="626">
                  <c:v>28.022391047160845</c:v>
                </c:pt>
                <c:pt idx="627">
                  <c:v>28.044764217229574</c:v>
                </c:pt>
                <c:pt idx="628">
                  <c:v>28.067119552957337</c:v>
                </c:pt>
                <c:pt idx="629">
                  <c:v>28.089457096925177</c:v>
                </c:pt>
                <c:pt idx="630">
                  <c:v>28.111776891544938</c:v>
                </c:pt>
                <c:pt idx="631">
                  <c:v>28.134078979060256</c:v>
                </c:pt>
                <c:pt idx="632">
                  <c:v>28.156363401547441</c:v>
                </c:pt>
                <c:pt idx="633">
                  <c:v>28.178630200916441</c:v>
                </c:pt>
                <c:pt idx="634">
                  <c:v>28.200879418911747</c:v>
                </c:pt>
                <c:pt idx="635">
                  <c:v>28.223111097113303</c:v>
                </c:pt>
                <c:pt idx="636">
                  <c:v>28.245325276937425</c:v>
                </c:pt>
                <c:pt idx="637">
                  <c:v>28.26752199963768</c:v>
                </c:pt>
                <c:pt idx="638">
                  <c:v>28.289701306305801</c:v>
                </c:pt>
                <c:pt idx="639">
                  <c:v>28.311863237872569</c:v>
                </c:pt>
                <c:pt idx="640">
                  <c:v>28.334007835108682</c:v>
                </c:pt>
                <c:pt idx="641">
                  <c:v>28.35613513862565</c:v>
                </c:pt>
                <c:pt idx="642">
                  <c:v>28.37824518887664</c:v>
                </c:pt>
                <c:pt idx="643">
                  <c:v>28.400338026157367</c:v>
                </c:pt>
                <c:pt idx="644">
                  <c:v>28.422413690606927</c:v>
                </c:pt>
                <c:pt idx="645">
                  <c:v>28.444472222208663</c:v>
                </c:pt>
                <c:pt idx="646">
                  <c:v>28.466513660790991</c:v>
                </c:pt>
                <c:pt idx="647">
                  <c:v>28.488538046028268</c:v>
                </c:pt>
                <c:pt idx="648">
                  <c:v>28.510545417441598</c:v>
                </c:pt>
                <c:pt idx="649">
                  <c:v>28.532535814399676</c:v>
                </c:pt>
                <c:pt idx="650">
                  <c:v>28.5545092761196</c:v>
                </c:pt>
                <c:pt idx="651">
                  <c:v>28.576465841667687</c:v>
                </c:pt>
                <c:pt idx="652">
                  <c:v>28.598405549960301</c:v>
                </c:pt>
                <c:pt idx="653">
                  <c:v>28.620328439764631</c:v>
                </c:pt>
                <c:pt idx="654">
                  <c:v>28.642234549699506</c:v>
                </c:pt>
                <c:pt idx="655">
                  <c:v>28.664123918236189</c:v>
                </c:pt>
                <c:pt idx="656">
                  <c:v>28.685996583699165</c:v>
                </c:pt>
                <c:pt idx="657">
                  <c:v>28.707852584266906</c:v>
                </c:pt>
                <c:pt idx="658">
                  <c:v>28.72969195797268</c:v>
                </c:pt>
                <c:pt idx="659">
                  <c:v>28.751514742705297</c:v>
                </c:pt>
                <c:pt idx="660">
                  <c:v>28.773320976209892</c:v>
                </c:pt>
                <c:pt idx="661">
                  <c:v>28.79511069608867</c:v>
                </c:pt>
                <c:pt idx="662">
                  <c:v>28.816883939801681</c:v>
                </c:pt>
                <c:pt idx="663">
                  <c:v>28.838640744667565</c:v>
                </c:pt>
                <c:pt idx="664">
                  <c:v>28.860381147864285</c:v>
                </c:pt>
                <c:pt idx="665">
                  <c:v>28.882105186429886</c:v>
                </c:pt>
                <c:pt idx="666">
                  <c:v>28.903812897263229</c:v>
                </c:pt>
                <c:pt idx="667">
                  <c:v>28.925504317124705</c:v>
                </c:pt>
                <c:pt idx="668">
                  <c:v>28.947179482636994</c:v>
                </c:pt>
                <c:pt idx="669">
                  <c:v>28.968838430285743</c:v>
                </c:pt>
                <c:pt idx="670">
                  <c:v>28.990481196420319</c:v>
                </c:pt>
                <c:pt idx="671">
                  <c:v>29.01210781725451</c:v>
                </c:pt>
                <c:pt idx="672">
                  <c:v>29.033718328867216</c:v>
                </c:pt>
                <c:pt idx="673">
                  <c:v>29.05531276720318</c:v>
                </c:pt>
                <c:pt idx="674">
                  <c:v>29.076891168073665</c:v>
                </c:pt>
                <c:pt idx="675">
                  <c:v>29.098453567157144</c:v>
                </c:pt>
                <c:pt idx="676">
                  <c:v>29.120000000000005</c:v>
                </c:pt>
                <c:pt idx="677">
                  <c:v>29.141530502017226</c:v>
                </c:pt>
                <c:pt idx="678">
                  <c:v>29.163045108493044</c:v>
                </c:pt>
                <c:pt idx="679">
                  <c:v>29.184543854581658</c:v>
                </c:pt>
                <c:pt idx="680">
                  <c:v>29.206026775307873</c:v>
                </c:pt>
                <c:pt idx="681">
                  <c:v>29.227493905567755</c:v>
                </c:pt>
                <c:pt idx="682">
                  <c:v>29.248945280129337</c:v>
                </c:pt>
                <c:pt idx="683">
                  <c:v>29.270380933633238</c:v>
                </c:pt>
                <c:pt idx="684">
                  <c:v>29.29180090059333</c:v>
                </c:pt>
                <c:pt idx="685">
                  <c:v>29.313205215397378</c:v>
                </c:pt>
                <c:pt idx="686">
                  <c:v>29.334593912307703</c:v>
                </c:pt>
                <c:pt idx="687">
                  <c:v>29.355967025461794</c:v>
                </c:pt>
                <c:pt idx="688">
                  <c:v>29.377324588872966</c:v>
                </c:pt>
                <c:pt idx="689">
                  <c:v>29.398666636430985</c:v>
                </c:pt>
                <c:pt idx="690">
                  <c:v>29.419993201902685</c:v>
                </c:pt>
                <c:pt idx="691">
                  <c:v>29.441304318932612</c:v>
                </c:pt>
                <c:pt idx="692">
                  <c:v>29.462600021043631</c:v>
                </c:pt>
                <c:pt idx="693">
                  <c:v>29.483880341637533</c:v>
                </c:pt>
                <c:pt idx="694">
                  <c:v>29.505145313995662</c:v>
                </c:pt>
                <c:pt idx="695">
                  <c:v>29.526394971279515</c:v>
                </c:pt>
                <c:pt idx="696">
                  <c:v>29.547629346531341</c:v>
                </c:pt>
                <c:pt idx="697">
                  <c:v>29.568848472674755</c:v>
                </c:pt>
                <c:pt idx="698">
                  <c:v>29.590052382515314</c:v>
                </c:pt>
                <c:pt idx="699">
                  <c:v>29.611241108741122</c:v>
                </c:pt>
                <c:pt idx="700">
                  <c:v>29.632414683923418</c:v>
                </c:pt>
                <c:pt idx="701">
                  <c:v>29.65357314051715</c:v>
                </c:pt>
                <c:pt idx="702">
                  <c:v>29.674716510861568</c:v>
                </c:pt>
                <c:pt idx="703">
                  <c:v>29.695844827180789</c:v>
                </c:pt>
                <c:pt idx="704">
                  <c:v>29.716958121584383</c:v>
                </c:pt>
                <c:pt idx="705">
                  <c:v>29.738056426067931</c:v>
                </c:pt>
                <c:pt idx="706">
                  <c:v>29.759139772513592</c:v>
                </c:pt>
                <c:pt idx="707">
                  <c:v>29.780208192690665</c:v>
                </c:pt>
                <c:pt idx="708">
                  <c:v>29.801261718256161</c:v>
                </c:pt>
                <c:pt idx="709">
                  <c:v>29.822300380755344</c:v>
                </c:pt>
                <c:pt idx="710">
                  <c:v>29.843324211622274</c:v>
                </c:pt>
                <c:pt idx="711">
                  <c:v>29.864333242180379</c:v>
                </c:pt>
                <c:pt idx="712">
                  <c:v>29.885327503642991</c:v>
                </c:pt>
                <c:pt idx="713">
                  <c:v>29.906307027113868</c:v>
                </c:pt>
                <c:pt idx="714">
                  <c:v>29.92727184358775</c:v>
                </c:pt>
                <c:pt idx="715">
                  <c:v>29.948221983950905</c:v>
                </c:pt>
                <c:pt idx="716">
                  <c:v>29.969157478981625</c:v>
                </c:pt>
                <c:pt idx="717">
                  <c:v>29.990078359350782</c:v>
                </c:pt>
                <c:pt idx="718">
                  <c:v>30.010984655622352</c:v>
                </c:pt>
                <c:pt idx="719">
                  <c:v>30.03187639825391</c:v>
                </c:pt>
                <c:pt idx="720">
                  <c:v>30.052753617597176</c:v>
                </c:pt>
                <c:pt idx="721">
                  <c:v>30.073616343898518</c:v>
                </c:pt>
                <c:pt idx="722">
                  <c:v>30.094464607299464</c:v>
                </c:pt>
                <c:pt idx="723">
                  <c:v>30.115298437837208</c:v>
                </c:pt>
                <c:pt idx="724">
                  <c:v>30.136117865445112</c:v>
                </c:pt>
                <c:pt idx="725">
                  <c:v>30.156922919953224</c:v>
                </c:pt>
                <c:pt idx="726">
                  <c:v>30.177713631088757</c:v>
                </c:pt>
                <c:pt idx="727">
                  <c:v>30.198490028476595</c:v>
                </c:pt>
                <c:pt idx="728">
                  <c:v>30.219252141639775</c:v>
                </c:pt>
                <c:pt idx="729">
                  <c:v>30.240000000000002</c:v>
                </c:pt>
                <c:pt idx="730">
                  <c:v>30.260733632878107</c:v>
                </c:pt>
                <c:pt idx="731">
                  <c:v>30.281453069494539</c:v>
                </c:pt>
                <c:pt idx="732">
                  <c:v>30.302158338969853</c:v>
                </c:pt>
                <c:pt idx="733">
                  <c:v>30.322849470325181</c:v>
                </c:pt>
                <c:pt idx="734">
                  <c:v>30.34352649248271</c:v>
                </c:pt>
                <c:pt idx="735">
                  <c:v>30.364189434266148</c:v>
                </c:pt>
                <c:pt idx="736">
                  <c:v>30.384838324401205</c:v>
                </c:pt>
                <c:pt idx="737">
                  <c:v>30.40547319151603</c:v>
                </c:pt>
                <c:pt idx="738">
                  <c:v>30.426094064141722</c:v>
                </c:pt>
                <c:pt idx="739">
                  <c:v>30.44670097071274</c:v>
                </c:pt>
                <c:pt idx="740">
                  <c:v>30.467293939567398</c:v>
                </c:pt>
                <c:pt idx="741">
                  <c:v>30.487872998948291</c:v>
                </c:pt>
                <c:pt idx="742">
                  <c:v>30.50843817700277</c:v>
                </c:pt>
                <c:pt idx="743">
                  <c:v>30.528989501783386</c:v>
                </c:pt>
                <c:pt idx="744">
                  <c:v>30.549527001248318</c:v>
                </c:pt>
                <c:pt idx="745">
                  <c:v>30.570050703261849</c:v>
                </c:pt>
                <c:pt idx="746">
                  <c:v>30.59056063559477</c:v>
                </c:pt>
                <c:pt idx="747">
                  <c:v>30.611056825924848</c:v>
                </c:pt>
                <c:pt idx="748">
                  <c:v>30.631539301837254</c:v>
                </c:pt>
                <c:pt idx="749">
                  <c:v>30.652008090824982</c:v>
                </c:pt>
                <c:pt idx="750">
                  <c:v>30.672463220289305</c:v>
                </c:pt>
                <c:pt idx="751">
                  <c:v>30.692904717540177</c:v>
                </c:pt>
                <c:pt idx="752">
                  <c:v>30.71333260979668</c:v>
                </c:pt>
                <c:pt idx="753">
                  <c:v>30.733746924187429</c:v>
                </c:pt>
                <c:pt idx="754">
                  <c:v>30.754147687751001</c:v>
                </c:pt>
                <c:pt idx="755">
                  <c:v>30.774534927436356</c:v>
                </c:pt>
                <c:pt idx="756">
                  <c:v>30.794908670103247</c:v>
                </c:pt>
                <c:pt idx="757">
                  <c:v>30.815268942522636</c:v>
                </c:pt>
                <c:pt idx="758">
                  <c:v>30.8356157713771</c:v>
                </c:pt>
                <c:pt idx="759">
                  <c:v>30.855949183261242</c:v>
                </c:pt>
                <c:pt idx="760">
                  <c:v>30.876269204682099</c:v>
                </c:pt>
                <c:pt idx="761">
                  <c:v>30.896575862059542</c:v>
                </c:pt>
                <c:pt idx="762">
                  <c:v>30.916869181726668</c:v>
                </c:pt>
                <c:pt idx="763">
                  <c:v>30.937149189930221</c:v>
                </c:pt>
                <c:pt idx="764">
                  <c:v>30.957415912830971</c:v>
                </c:pt>
                <c:pt idx="765">
                  <c:v>30.977669376504103</c:v>
                </c:pt>
                <c:pt idx="766">
                  <c:v>30.997909606939629</c:v>
                </c:pt>
                <c:pt idx="767">
                  <c:v>31.018136630042754</c:v>
                </c:pt>
                <c:pt idx="768">
                  <c:v>31.038350471634281</c:v>
                </c:pt>
                <c:pt idx="769">
                  <c:v>31.058551157450989</c:v>
                </c:pt>
                <c:pt idx="770">
                  <c:v>31.078738713146006</c:v>
                </c:pt>
                <c:pt idx="771">
                  <c:v>31.0989131642892</c:v>
                </c:pt>
                <c:pt idx="772">
                  <c:v>31.119074536367563</c:v>
                </c:pt>
                <c:pt idx="773">
                  <c:v>31.139222854785576</c:v>
                </c:pt>
                <c:pt idx="774">
                  <c:v>31.159358144865568</c:v>
                </c:pt>
                <c:pt idx="775">
                  <c:v>31.179480431848123</c:v>
                </c:pt>
                <c:pt idx="776">
                  <c:v>31.199589740892431</c:v>
                </c:pt>
                <c:pt idx="777">
                  <c:v>31.219686097076636</c:v>
                </c:pt>
                <c:pt idx="778">
                  <c:v>31.239769525398234</c:v>
                </c:pt>
                <c:pt idx="779">
                  <c:v>31.259840050774418</c:v>
                </c:pt>
                <c:pt idx="780">
                  <c:v>31.279897698042429</c:v>
                </c:pt>
                <c:pt idx="781">
                  <c:v>31.299942491959953</c:v>
                </c:pt>
                <c:pt idx="782">
                  <c:v>31.319974457205426</c:v>
                </c:pt>
                <c:pt idx="783">
                  <c:v>31.339993618378418</c:v>
                </c:pt>
                <c:pt idx="784">
                  <c:v>31.360000000000003</c:v>
                </c:pt>
                <c:pt idx="785">
                  <c:v>31.379993626513059</c:v>
                </c:pt>
                <c:pt idx="786">
                  <c:v>31.399974522282662</c:v>
                </c:pt>
                <c:pt idx="787">
                  <c:v>31.419942711596406</c:v>
                </c:pt>
                <c:pt idx="788">
                  <c:v>31.439898218664769</c:v>
                </c:pt>
                <c:pt idx="789">
                  <c:v>31.459841067621433</c:v>
                </c:pt>
                <c:pt idx="790">
                  <c:v>31.479771282523643</c:v>
                </c:pt>
                <c:pt idx="791">
                  <c:v>31.499688887352523</c:v>
                </c:pt>
                <c:pt idx="792">
                  <c:v>31.519593906013448</c:v>
                </c:pt>
                <c:pt idx="793">
                  <c:v>31.539486362336344</c:v>
                </c:pt>
                <c:pt idx="794">
                  <c:v>31.559366280076034</c:v>
                </c:pt>
                <c:pt idx="795">
                  <c:v>31.579233682912577</c:v>
                </c:pt>
                <c:pt idx="796">
                  <c:v>31.599088594451587</c:v>
                </c:pt>
                <c:pt idx="797">
                  <c:v>31.618931038224556</c:v>
                </c:pt>
                <c:pt idx="798">
                  <c:v>31.6387610376892</c:v>
                </c:pt>
                <c:pt idx="799">
                  <c:v>31.658578616229761</c:v>
                </c:pt>
                <c:pt idx="800">
                  <c:v>31.678383797157334</c:v>
                </c:pt>
                <c:pt idx="801">
                  <c:v>31.698176603710191</c:v>
                </c:pt>
                <c:pt idx="802">
                  <c:v>31.717957059054108</c:v>
                </c:pt>
                <c:pt idx="803">
                  <c:v>31.737725186282653</c:v>
                </c:pt>
                <c:pt idx="804">
                  <c:v>31.757481008417532</c:v>
                </c:pt>
                <c:pt idx="805">
                  <c:v>31.777224548408885</c:v>
                </c:pt>
                <c:pt idx="806">
                  <c:v>31.796955829135594</c:v>
                </c:pt>
                <c:pt idx="807">
                  <c:v>31.816674873405617</c:v>
                </c:pt>
                <c:pt idx="808">
                  <c:v>31.836381703956249</c:v>
                </c:pt>
                <c:pt idx="809">
                  <c:v>31.856076343454482</c:v>
                </c:pt>
                <c:pt idx="810">
                  <c:v>31.875758814497267</c:v>
                </c:pt>
                <c:pt idx="811">
                  <c:v>31.895429139611842</c:v>
                </c:pt>
                <c:pt idx="812">
                  <c:v>31.915087341256019</c:v>
                </c:pt>
                <c:pt idx="813">
                  <c:v>31.934733441818487</c:v>
                </c:pt>
                <c:pt idx="814">
                  <c:v>31.954367463619118</c:v>
                </c:pt>
                <c:pt idx="815">
                  <c:v>31.973989428909245</c:v>
                </c:pt>
                <c:pt idx="816">
                  <c:v>31.993599359871972</c:v>
                </c:pt>
                <c:pt idx="817">
                  <c:v>32.013197278622457</c:v>
                </c:pt>
                <c:pt idx="818">
                  <c:v>32.032783207208205</c:v>
                </c:pt>
                <c:pt idx="819">
                  <c:v>32.052357167609379</c:v>
                </c:pt>
                <c:pt idx="820">
                  <c:v>32.071919181739034</c:v>
                </c:pt>
                <c:pt idx="821">
                  <c:v>32.091469271443465</c:v>
                </c:pt>
                <c:pt idx="822">
                  <c:v>32.111007458502449</c:v>
                </c:pt>
                <c:pt idx="823">
                  <c:v>32.130533764629561</c:v>
                </c:pt>
                <c:pt idx="824">
                  <c:v>32.150048211472409</c:v>
                </c:pt>
                <c:pt idx="825">
                  <c:v>32.169550820612962</c:v>
                </c:pt>
                <c:pt idx="826">
                  <c:v>32.189041613567809</c:v>
                </c:pt>
                <c:pt idx="827">
                  <c:v>32.20852061178843</c:v>
                </c:pt>
                <c:pt idx="828">
                  <c:v>32.227987836661477</c:v>
                </c:pt>
                <c:pt idx="829">
                  <c:v>32.247443309509052</c:v>
                </c:pt>
                <c:pt idx="830">
                  <c:v>32.266887051588974</c:v>
                </c:pt>
                <c:pt idx="831">
                  <c:v>32.286319084095048</c:v>
                </c:pt>
                <c:pt idx="832">
                  <c:v>32.305739428157345</c:v>
                </c:pt>
                <c:pt idx="833">
                  <c:v>32.325148104842462</c:v>
                </c:pt>
                <c:pt idx="834">
                  <c:v>32.34454513515378</c:v>
                </c:pt>
                <c:pt idx="835">
                  <c:v>32.36393054003176</c:v>
                </c:pt>
                <c:pt idx="836">
                  <c:v>32.383304340354158</c:v>
                </c:pt>
                <c:pt idx="837">
                  <c:v>32.402666556936332</c:v>
                </c:pt>
                <c:pt idx="838">
                  <c:v>32.422017210531493</c:v>
                </c:pt>
                <c:pt idx="839">
                  <c:v>32.441356321830938</c:v>
                </c:pt>
                <c:pt idx="840">
                  <c:v>32.460683911464344</c:v>
                </c:pt>
                <c:pt idx="841">
                  <c:v>32.480000000000004</c:v>
                </c:pt>
                <c:pt idx="842">
                  <c:v>32.499304607945078</c:v>
                </c:pt>
                <c:pt idx="843">
                  <c:v>32.518597755745866</c:v>
                </c:pt>
                <c:pt idx="844">
                  <c:v>32.537879463788052</c:v>
                </c:pt>
                <c:pt idx="845">
                  <c:v>32.557149752396946</c:v>
                </c:pt>
                <c:pt idx="846">
                  <c:v>32.57640864183773</c:v>
                </c:pt>
                <c:pt idx="847">
                  <c:v>32.595656152315755</c:v>
                </c:pt>
                <c:pt idx="848">
                  <c:v>32.614892303976724</c:v>
                </c:pt>
                <c:pt idx="849">
                  <c:v>32.634117116906964</c:v>
                </c:pt>
                <c:pt idx="850">
                  <c:v>32.653330611133683</c:v>
                </c:pt>
                <c:pt idx="851">
                  <c:v>32.672532806625206</c:v>
                </c:pt>
                <c:pt idx="852">
                  <c:v>32.69172372329119</c:v>
                </c:pt>
                <c:pt idx="853">
                  <c:v>32.710903380982927</c:v>
                </c:pt>
                <c:pt idx="854">
                  <c:v>32.730071799493508</c:v>
                </c:pt>
                <c:pt idx="855">
                  <c:v>32.749228998558124</c:v>
                </c:pt>
                <c:pt idx="856">
                  <c:v>32.768374997854259</c:v>
                </c:pt>
                <c:pt idx="857">
                  <c:v>32.787509817001968</c:v>
                </c:pt>
                <c:pt idx="858">
                  <c:v>32.806633475564055</c:v>
                </c:pt>
                <c:pt idx="859">
                  <c:v>32.825745993046375</c:v>
                </c:pt>
                <c:pt idx="860">
                  <c:v>32.844847388898003</c:v>
                </c:pt>
                <c:pt idx="861">
                  <c:v>32.863937682511512</c:v>
                </c:pt>
                <c:pt idx="862">
                  <c:v>32.883016893223164</c:v>
                </c:pt>
                <c:pt idx="863">
                  <c:v>32.902085040313175</c:v>
                </c:pt>
                <c:pt idx="864">
                  <c:v>32.921142143005916</c:v>
                </c:pt>
                <c:pt idx="865">
                  <c:v>32.940188220470148</c:v>
                </c:pt>
                <c:pt idx="866">
                  <c:v>32.959223291819242</c:v>
                </c:pt>
                <c:pt idx="867">
                  <c:v>32.978247376111426</c:v>
                </c:pt>
                <c:pt idx="868">
                  <c:v>32.997260492349966</c:v>
                </c:pt>
                <c:pt idx="869">
                  <c:v>33.016262659483438</c:v>
                </c:pt>
                <c:pt idx="870">
                  <c:v>33.035253896405884</c:v>
                </c:pt>
                <c:pt idx="871">
                  <c:v>33.05423422195711</c:v>
                </c:pt>
                <c:pt idx="872">
                  <c:v>33.073203654922821</c:v>
                </c:pt>
                <c:pt idx="873">
                  <c:v>33.092162214034914</c:v>
                </c:pt>
                <c:pt idx="874">
                  <c:v>33.111109917971646</c:v>
                </c:pt>
                <c:pt idx="875">
                  <c:v>33.130046785357855</c:v>
                </c:pt>
                <c:pt idx="876">
                  <c:v>33.148972834765182</c:v>
                </c:pt>
                <c:pt idx="877">
                  <c:v>33.167888084712303</c:v>
                </c:pt>
                <c:pt idx="878">
                  <c:v>33.186792553665086</c:v>
                </c:pt>
                <c:pt idx="879">
                  <c:v>33.205686260036856</c:v>
                </c:pt>
                <c:pt idx="880">
                  <c:v>33.22456922218857</c:v>
                </c:pt>
                <c:pt idx="881">
                  <c:v>33.243441458429061</c:v>
                </c:pt>
                <c:pt idx="882">
                  <c:v>33.262302987015197</c:v>
                </c:pt>
                <c:pt idx="883">
                  <c:v>33.281153826152128</c:v>
                </c:pt>
                <c:pt idx="884">
                  <c:v>33.299993993993454</c:v>
                </c:pt>
                <c:pt idx="885">
                  <c:v>33.318823508641479</c:v>
                </c:pt>
                <c:pt idx="886">
                  <c:v>33.337642388147366</c:v>
                </c:pt>
                <c:pt idx="887">
                  <c:v>33.35645065051137</c:v>
                </c:pt>
                <c:pt idx="888">
                  <c:v>33.375248313683002</c:v>
                </c:pt>
                <c:pt idx="889">
                  <c:v>33.394035395561289</c:v>
                </c:pt>
                <c:pt idx="890">
                  <c:v>33.412811913994915</c:v>
                </c:pt>
                <c:pt idx="891">
                  <c:v>33.431577886782435</c:v>
                </c:pt>
                <c:pt idx="892">
                  <c:v>33.450333331672496</c:v>
                </c:pt>
                <c:pt idx="893">
                  <c:v>33.469078266364015</c:v>
                </c:pt>
                <c:pt idx="894">
                  <c:v>33.487812708506361</c:v>
                </c:pt>
                <c:pt idx="895">
                  <c:v>33.506536675699564</c:v>
                </c:pt>
                <c:pt idx="896">
                  <c:v>33.525250185494521</c:v>
                </c:pt>
                <c:pt idx="897">
                  <c:v>33.543953255393141</c:v>
                </c:pt>
                <c:pt idx="898">
                  <c:v>33.562645902848601</c:v>
                </c:pt>
                <c:pt idx="899">
                  <c:v>33.581328145265488</c:v>
                </c:pt>
                <c:pt idx="900">
                  <c:v>33.6</c:v>
                </c:pt>
                <c:pt idx="901">
                  <c:v>33.618661484360146</c:v>
                </c:pt>
                <c:pt idx="902">
                  <c:v>33.637312615605907</c:v>
                </c:pt>
                <c:pt idx="903">
                  <c:v>33.655953410949458</c:v>
                </c:pt>
                <c:pt idx="904">
                  <c:v>33.674583887555315</c:v>
                </c:pt>
                <c:pt idx="905">
                  <c:v>33.693204062540566</c:v>
                </c:pt>
                <c:pt idx="906">
                  <c:v>33.711813952975007</c:v>
                </c:pt>
                <c:pt idx="907">
                  <c:v>33.730413575881343</c:v>
                </c:pt>
                <c:pt idx="908">
                  <c:v>33.749002948235379</c:v>
                </c:pt>
                <c:pt idx="909">
                  <c:v>33.767582086966193</c:v>
                </c:pt>
                <c:pt idx="910">
                  <c:v>33.786151008956324</c:v>
                </c:pt>
                <c:pt idx="911">
                  <c:v>33.804709731041918</c:v>
                </c:pt>
                <c:pt idx="912">
                  <c:v>33.823258270012964</c:v>
                </c:pt>
                <c:pt idx="913">
                  <c:v>33.84179664261341</c:v>
                </c:pt>
                <c:pt idx="914">
                  <c:v>33.860324865541386</c:v>
                </c:pt>
                <c:pt idx="915">
                  <c:v>33.87884295544935</c:v>
                </c:pt>
                <c:pt idx="916">
                  <c:v>33.897350928944292</c:v>
                </c:pt>
                <c:pt idx="917">
                  <c:v>33.915848802587853</c:v>
                </c:pt>
                <c:pt idx="918">
                  <c:v>33.934336592896585</c:v>
                </c:pt>
                <c:pt idx="919">
                  <c:v>33.952814316342028</c:v>
                </c:pt>
                <c:pt idx="920">
                  <c:v>33.971281989350949</c:v>
                </c:pt>
                <c:pt idx="921">
                  <c:v>33.989739628305486</c:v>
                </c:pt>
                <c:pt idx="922">
                  <c:v>34.008187249543312</c:v>
                </c:pt>
                <c:pt idx="923">
                  <c:v>34.026624869357825</c:v>
                </c:pt>
                <c:pt idx="924">
                  <c:v>34.045052503998292</c:v>
                </c:pt>
                <c:pt idx="925">
                  <c:v>34.063470169670033</c:v>
                </c:pt>
                <c:pt idx="926">
                  <c:v>34.081877882534585</c:v>
                </c:pt>
                <c:pt idx="927">
                  <c:v>34.100275658709862</c:v>
                </c:pt>
                <c:pt idx="928">
                  <c:v>34.118663514270317</c:v>
                </c:pt>
                <c:pt idx="929">
                  <c:v>34.137041465247108</c:v>
                </c:pt>
                <c:pt idx="930">
                  <c:v>34.155409527628272</c:v>
                </c:pt>
                <c:pt idx="931">
                  <c:v>34.173767717358885</c:v>
                </c:pt>
                <c:pt idx="932">
                  <c:v>34.192116050341198</c:v>
                </c:pt>
                <c:pt idx="933">
                  <c:v>34.210454542434832</c:v>
                </c:pt>
                <c:pt idx="934">
                  <c:v>34.228783209456928</c:v>
                </c:pt>
                <c:pt idx="935">
                  <c:v>34.247102067182276</c:v>
                </c:pt>
                <c:pt idx="936">
                  <c:v>34.265411131343519</c:v>
                </c:pt>
                <c:pt idx="937">
                  <c:v>34.283710417631291</c:v>
                </c:pt>
                <c:pt idx="938">
                  <c:v>34.301999941694369</c:v>
                </c:pt>
                <c:pt idx="939">
                  <c:v>34.320279719139826</c:v>
                </c:pt>
                <c:pt idx="940">
                  <c:v>34.338549765533202</c:v>
                </c:pt>
                <c:pt idx="941">
                  <c:v>34.356810096398647</c:v>
                </c:pt>
                <c:pt idx="942">
                  <c:v>34.375060727219093</c:v>
                </c:pt>
                <c:pt idx="943">
                  <c:v>34.393301673436362</c:v>
                </c:pt>
                <c:pt idx="944">
                  <c:v>34.411532950451367</c:v>
                </c:pt>
                <c:pt idx="945">
                  <c:v>34.429754573624251</c:v>
                </c:pt>
                <c:pt idx="946">
                  <c:v>34.44796655827453</c:v>
                </c:pt>
                <c:pt idx="947">
                  <c:v>34.46616891968123</c:v>
                </c:pt>
                <c:pt idx="948">
                  <c:v>34.484361673083065</c:v>
                </c:pt>
                <c:pt idx="949">
                  <c:v>34.502544833678577</c:v>
                </c:pt>
                <c:pt idx="950">
                  <c:v>34.520718416626273</c:v>
                </c:pt>
                <c:pt idx="951">
                  <c:v>34.538882437044776</c:v>
                </c:pt>
                <c:pt idx="952">
                  <c:v>34.557036910012989</c:v>
                </c:pt>
                <c:pt idx="953">
                  <c:v>34.575181850570218</c:v>
                </c:pt>
                <c:pt idx="954">
                  <c:v>34.593317273716323</c:v>
                </c:pt>
                <c:pt idx="955">
                  <c:v>34.611443194411876</c:v>
                </c:pt>
                <c:pt idx="956">
                  <c:v>34.629559627578288</c:v>
                </c:pt>
                <c:pt idx="957">
                  <c:v>34.64766658809797</c:v>
                </c:pt>
                <c:pt idx="958">
                  <c:v>34.665764090814442</c:v>
                </c:pt>
                <c:pt idx="959">
                  <c:v>34.68385215053253</c:v>
                </c:pt>
                <c:pt idx="960">
                  <c:v>34.701930782018458</c:v>
                </c:pt>
                <c:pt idx="961">
                  <c:v>34.720000000000006</c:v>
                </c:pt>
                <c:pt idx="962">
                  <c:v>34.738059819166651</c:v>
                </c:pt>
                <c:pt idx="963">
                  <c:v>34.756110254169698</c:v>
                </c:pt>
                <c:pt idx="964">
                  <c:v>34.774151319622455</c:v>
                </c:pt>
                <c:pt idx="965">
                  <c:v>34.792183030100311</c:v>
                </c:pt>
                <c:pt idx="966">
                  <c:v>34.810205400140923</c:v>
                </c:pt>
                <c:pt idx="967">
                  <c:v>34.828218444244321</c:v>
                </c:pt>
                <c:pt idx="968">
                  <c:v>34.846222176873063</c:v>
                </c:pt>
                <c:pt idx="969">
                  <c:v>34.864216612452374</c:v>
                </c:pt>
                <c:pt idx="970">
                  <c:v>34.882201765370262</c:v>
                </c:pt>
                <c:pt idx="971">
                  <c:v>34.900177649977664</c:v>
                </c:pt>
                <c:pt idx="972">
                  <c:v>34.918144280588571</c:v>
                </c:pt>
                <c:pt idx="973">
                  <c:v>34.936101671480181</c:v>
                </c:pt>
                <c:pt idx="974">
                  <c:v>34.954049836893006</c:v>
                </c:pt>
                <c:pt idx="975">
                  <c:v>34.971988791031031</c:v>
                </c:pt>
                <c:pt idx="976">
                  <c:v>34.989918548061816</c:v>
                </c:pt>
                <c:pt idx="977">
                  <c:v>35.007839122116643</c:v>
                </c:pt>
                <c:pt idx="978">
                  <c:v>35.025750527290633</c:v>
                </c:pt>
                <c:pt idx="979">
                  <c:v>35.043652777642919</c:v>
                </c:pt>
                <c:pt idx="980">
                  <c:v>35.061545887196708</c:v>
                </c:pt>
                <c:pt idx="981">
                  <c:v>35.079429869939453</c:v>
                </c:pt>
                <c:pt idx="982">
                  <c:v>35.097304739822974</c:v>
                </c:pt>
                <c:pt idx="983">
                  <c:v>35.115170510763576</c:v>
                </c:pt>
                <c:pt idx="984">
                  <c:v>35.133027196642196</c:v>
                </c:pt>
                <c:pt idx="985">
                  <c:v>35.150874811304483</c:v>
                </c:pt>
                <c:pt idx="986">
                  <c:v>35.168713368560987</c:v>
                </c:pt>
                <c:pt idx="987">
                  <c:v>35.186542882187219</c:v>
                </c:pt>
                <c:pt idx="988">
                  <c:v>35.20436336592384</c:v>
                </c:pt>
                <c:pt idx="989">
                  <c:v>35.222174833476714</c:v>
                </c:pt>
                <c:pt idx="990">
                  <c:v>35.239977298517097</c:v>
                </c:pt>
                <c:pt idx="991">
                  <c:v>35.257770774681717</c:v>
                </c:pt>
                <c:pt idx="992">
                  <c:v>35.27555527557292</c:v>
                </c:pt>
                <c:pt idx="993">
                  <c:v>35.293330814758761</c:v>
                </c:pt>
                <c:pt idx="994">
                  <c:v>35.311097405773161</c:v>
                </c:pt>
                <c:pt idx="995">
                  <c:v>35.328855062116013</c:v>
                </c:pt>
                <c:pt idx="996">
                  <c:v>35.34660379725328</c:v>
                </c:pt>
                <c:pt idx="997">
                  <c:v>35.364343624617156</c:v>
                </c:pt>
                <c:pt idx="998">
                  <c:v>35.382074557606146</c:v>
                </c:pt>
                <c:pt idx="999">
                  <c:v>35.399796609585202</c:v>
                </c:pt>
                <c:pt idx="1000">
                  <c:v>35.417509793885849</c:v>
                </c:pt>
                <c:pt idx="1001">
                  <c:v>35.435214123806283</c:v>
                </c:pt>
                <c:pt idx="1002">
                  <c:v>35.452909612611492</c:v>
                </c:pt>
                <c:pt idx="1003">
                  <c:v>35.470596273533381</c:v>
                </c:pt>
                <c:pt idx="1004">
                  <c:v>35.488274119770885</c:v>
                </c:pt>
                <c:pt idx="1005">
                  <c:v>35.505943164490084</c:v>
                </c:pt>
                <c:pt idx="1006">
                  <c:v>35.523603420824301</c:v>
                </c:pt>
                <c:pt idx="1007">
                  <c:v>35.541254901874247</c:v>
                </c:pt>
                <c:pt idx="1008">
                  <c:v>35.558897620708102</c:v>
                </c:pt>
                <c:pt idx="1009">
                  <c:v>35.576531590361647</c:v>
                </c:pt>
                <c:pt idx="1010">
                  <c:v>35.594156823838382</c:v>
                </c:pt>
                <c:pt idx="1011">
                  <c:v>35.611773334109614</c:v>
                </c:pt>
                <c:pt idx="1012">
                  <c:v>35.629381134114581</c:v>
                </c:pt>
                <c:pt idx="1013">
                  <c:v>35.646980236760591</c:v>
                </c:pt>
                <c:pt idx="1014">
                  <c:v>35.664570654923075</c:v>
                </c:pt>
                <c:pt idx="1015">
                  <c:v>35.682152401445741</c:v>
                </c:pt>
                <c:pt idx="1016">
                  <c:v>35.699725489140675</c:v>
                </c:pt>
                <c:pt idx="1017">
                  <c:v>35.717289930788425</c:v>
                </c:pt>
                <c:pt idx="1018">
                  <c:v>35.734845739138152</c:v>
                </c:pt>
                <c:pt idx="1019">
                  <c:v>35.75239292690771</c:v>
                </c:pt>
                <c:pt idx="1020">
                  <c:v>35.769931506783742</c:v>
                </c:pt>
                <c:pt idx="1021">
                  <c:v>35.78746149142183</c:v>
                </c:pt>
                <c:pt idx="1022">
                  <c:v>35.804982893446549</c:v>
                </c:pt>
                <c:pt idx="1023">
                  <c:v>35.822495725451631</c:v>
                </c:pt>
                <c:pt idx="1024">
                  <c:v>35.840000000000003</c:v>
                </c:pt>
                <c:pt idx="1025">
                  <c:v>35.857495729623956</c:v>
                </c:pt>
                <c:pt idx="1026">
                  <c:v>35.874982926825204</c:v>
                </c:pt>
                <c:pt idx="1027">
                  <c:v>35.892461604075031</c:v>
                </c:pt>
                <c:pt idx="1028">
                  <c:v>35.909931773814336</c:v>
                </c:pt>
                <c:pt idx="1029">
                  <c:v>35.927393448453792</c:v>
                </c:pt>
                <c:pt idx="1030">
                  <c:v>35.944846640373925</c:v>
                </c:pt>
                <c:pt idx="1031">
                  <c:v>35.962291361925203</c:v>
                </c:pt>
                <c:pt idx="1032">
                  <c:v>35.979727625428183</c:v>
                </c:pt>
                <c:pt idx="1033">
                  <c:v>35.997155443173561</c:v>
                </c:pt>
                <c:pt idx="1034">
                  <c:v>36.014574827422301</c:v>
                </c:pt>
                <c:pt idx="1035">
                  <c:v>36.031985790405727</c:v>
                </c:pt>
                <c:pt idx="1036">
                  <c:v>36.049388344325628</c:v>
                </c:pt>
                <c:pt idx="1037">
                  <c:v>36.066782501354346</c:v>
                </c:pt>
                <c:pt idx="1038">
                  <c:v>36.084168273634916</c:v>
                </c:pt>
                <c:pt idx="1039">
                  <c:v>36.101545673281088</c:v>
                </c:pt>
                <c:pt idx="1040">
                  <c:v>36.118914712377503</c:v>
                </c:pt>
                <c:pt idx="1041">
                  <c:v>36.136275402979763</c:v>
                </c:pt>
                <c:pt idx="1042">
                  <c:v>36.153627757114506</c:v>
                </c:pt>
                <c:pt idx="1043">
                  <c:v>36.170971786779525</c:v>
                </c:pt>
                <c:pt idx="1044">
                  <c:v>36.188307503943868</c:v>
                </c:pt>
                <c:pt idx="1045">
                  <c:v>36.205634920547936</c:v>
                </c:pt>
                <c:pt idx="1046">
                  <c:v>36.222954048503553</c:v>
                </c:pt>
                <c:pt idx="1047">
                  <c:v>36.240264899694104</c:v>
                </c:pt>
                <c:pt idx="1048">
                  <c:v>36.257567485974569</c:v>
                </c:pt>
                <c:pt idx="1049">
                  <c:v>36.27486181917169</c:v>
                </c:pt>
                <c:pt idx="1050">
                  <c:v>36.292147911084015</c:v>
                </c:pt>
                <c:pt idx="1051">
                  <c:v>36.309425773482012</c:v>
                </c:pt>
                <c:pt idx="1052">
                  <c:v>36.326695418108159</c:v>
                </c:pt>
                <c:pt idx="1053">
                  <c:v>36.343956856677018</c:v>
                </c:pt>
                <c:pt idx="1054">
                  <c:v>36.361210100875354</c:v>
                </c:pt>
                <c:pt idx="1055">
                  <c:v>36.378455162362243</c:v>
                </c:pt>
                <c:pt idx="1056">
                  <c:v>36.395692052769107</c:v>
                </c:pt>
                <c:pt idx="1057">
                  <c:v>36.412920783699846</c:v>
                </c:pt>
                <c:pt idx="1058">
                  <c:v>36.430141366730929</c:v>
                </c:pt>
                <c:pt idx="1059">
                  <c:v>36.447353813411475</c:v>
                </c:pt>
                <c:pt idx="1060">
                  <c:v>36.464558135263346</c:v>
                </c:pt>
                <c:pt idx="1061">
                  <c:v>36.481754343781219</c:v>
                </c:pt>
                <c:pt idx="1062">
                  <c:v>36.498942450432729</c:v>
                </c:pt>
                <c:pt idx="1063">
                  <c:v>36.51612246665848</c:v>
                </c:pt>
                <c:pt idx="1064">
                  <c:v>36.533294403872205</c:v>
                </c:pt>
                <c:pt idx="1065">
                  <c:v>36.550458273460819</c:v>
                </c:pt>
                <c:pt idx="1066">
                  <c:v>36.567614086784502</c:v>
                </c:pt>
                <c:pt idx="1067">
                  <c:v>36.584761855176815</c:v>
                </c:pt>
                <c:pt idx="1068">
                  <c:v>36.601901589944752</c:v>
                </c:pt>
                <c:pt idx="1069">
                  <c:v>36.619033302368869</c:v>
                </c:pt>
                <c:pt idx="1070">
                  <c:v>36.636157003703325</c:v>
                </c:pt>
                <c:pt idx="1071">
                  <c:v>36.653272705176001</c:v>
                </c:pt>
                <c:pt idx="1072">
                  <c:v>36.670380417988582</c:v>
                </c:pt>
                <c:pt idx="1073">
                  <c:v>36.687480153316606</c:v>
                </c:pt>
                <c:pt idx="1074">
                  <c:v>36.704571922309633</c:v>
                </c:pt>
                <c:pt idx="1075">
                  <c:v>36.721655736091208</c:v>
                </c:pt>
                <c:pt idx="1076">
                  <c:v>36.738731605759071</c:v>
                </c:pt>
                <c:pt idx="1077">
                  <c:v>36.755799542385148</c:v>
                </c:pt>
                <c:pt idx="1078">
                  <c:v>36.772859557015693</c:v>
                </c:pt>
                <c:pt idx="1079">
                  <c:v>36.789911660671329</c:v>
                </c:pt>
                <c:pt idx="1080">
                  <c:v>36.806955864347167</c:v>
                </c:pt>
                <c:pt idx="1081">
                  <c:v>36.823992179012855</c:v>
                </c:pt>
                <c:pt idx="1082">
                  <c:v>36.841020615612699</c:v>
                </c:pt>
                <c:pt idx="1083">
                  <c:v>36.858041185065709</c:v>
                </c:pt>
                <c:pt idx="1084">
                  <c:v>36.875053898265705</c:v>
                </c:pt>
                <c:pt idx="1085">
                  <c:v>36.892058766081355</c:v>
                </c:pt>
                <c:pt idx="1086">
                  <c:v>36.909055799356345</c:v>
                </c:pt>
                <c:pt idx="1087">
                  <c:v>36.926045008909362</c:v>
                </c:pt>
                <c:pt idx="1088">
                  <c:v>36.943026405534241</c:v>
                </c:pt>
                <c:pt idx="1089">
                  <c:v>36.96</c:v>
                </c:pt>
                <c:pt idx="1090">
                  <c:v>36.976965803050959</c:v>
                </c:pt>
                <c:pt idx="1091">
                  <c:v>36.993923825406789</c:v>
                </c:pt>
                <c:pt idx="1092">
                  <c:v>37.010874077762608</c:v>
                </c:pt>
                <c:pt idx="1093">
                  <c:v>37.027816570789057</c:v>
                </c:pt>
                <c:pt idx="1094">
                  <c:v>37.044751315132352</c:v>
                </c:pt>
                <c:pt idx="1095">
                  <c:v>37.061678321414433</c:v>
                </c:pt>
                <c:pt idx="1096">
                  <c:v>37.078597600232946</c:v>
                </c:pt>
                <c:pt idx="1097">
                  <c:v>37.095509162161399</c:v>
                </c:pt>
                <c:pt idx="1098">
                  <c:v>37.112413017749198</c:v>
                </c:pt>
                <c:pt idx="1099">
                  <c:v>37.129309177521741</c:v>
                </c:pt>
                <c:pt idx="1100">
                  <c:v>37.146197651980486</c:v>
                </c:pt>
                <c:pt idx="1101">
                  <c:v>37.163078451603013</c:v>
                </c:pt>
                <c:pt idx="1102">
                  <c:v>37.179951586843146</c:v>
                </c:pt>
                <c:pt idx="1103">
                  <c:v>37.196817068130976</c:v>
                </c:pt>
                <c:pt idx="1104">
                  <c:v>37.213674905872978</c:v>
                </c:pt>
                <c:pt idx="1105">
                  <c:v>37.230525110452042</c:v>
                </c:pt>
                <c:pt idx="1106">
                  <c:v>37.247367692227598</c:v>
                </c:pt>
                <c:pt idx="1107">
                  <c:v>37.264202661535641</c:v>
                </c:pt>
                <c:pt idx="1108">
                  <c:v>37.281030028688861</c:v>
                </c:pt>
                <c:pt idx="1109">
                  <c:v>37.297849803976639</c:v>
                </c:pt>
                <c:pt idx="1110">
                  <c:v>37.314661997665212</c:v>
                </c:pt>
                <c:pt idx="1111">
                  <c:v>37.33146661999767</c:v>
                </c:pt>
                <c:pt idx="1112">
                  <c:v>37.348263681194069</c:v>
                </c:pt>
                <c:pt idx="1113">
                  <c:v>37.365053191451501</c:v>
                </c:pt>
                <c:pt idx="1114">
                  <c:v>37.381835160944149</c:v>
                </c:pt>
                <c:pt idx="1115">
                  <c:v>37.398609599823367</c:v>
                </c:pt>
                <c:pt idx="1116">
                  <c:v>37.415376518217755</c:v>
                </c:pt>
                <c:pt idx="1117">
                  <c:v>37.432135926233229</c:v>
                </c:pt>
                <c:pt idx="1118">
                  <c:v>37.448887833953094</c:v>
                </c:pt>
                <c:pt idx="1119">
                  <c:v>37.465632251438116</c:v>
                </c:pt>
                <c:pt idx="1120">
                  <c:v>37.482369188726587</c:v>
                </c:pt>
                <c:pt idx="1121">
                  <c:v>37.499098655834388</c:v>
                </c:pt>
                <c:pt idx="1122">
                  <c:v>37.515820662755068</c:v>
                </c:pt>
                <c:pt idx="1123">
                  <c:v>37.53253521945993</c:v>
                </c:pt>
                <c:pt idx="1124">
                  <c:v>37.549242335898079</c:v>
                </c:pt>
                <c:pt idx="1125">
                  <c:v>37.56594202199647</c:v>
                </c:pt>
                <c:pt idx="1126">
                  <c:v>37.582634287660042</c:v>
                </c:pt>
                <c:pt idx="1127">
                  <c:v>37.599319142771726</c:v>
                </c:pt>
                <c:pt idx="1128">
                  <c:v>37.615996597192535</c:v>
                </c:pt>
                <c:pt idx="1129">
                  <c:v>37.632666660761636</c:v>
                </c:pt>
                <c:pt idx="1130">
                  <c:v>37.649329343296408</c:v>
                </c:pt>
                <c:pt idx="1131">
                  <c:v>37.665984654592535</c:v>
                </c:pt>
                <c:pt idx="1132">
                  <c:v>37.682632604424022</c:v>
                </c:pt>
                <c:pt idx="1133">
                  <c:v>37.699273202543317</c:v>
                </c:pt>
                <c:pt idx="1134">
                  <c:v>37.715906458681332</c:v>
                </c:pt>
                <c:pt idx="1135">
                  <c:v>37.732532382547561</c:v>
                </c:pt>
                <c:pt idx="1136">
                  <c:v>37.749150983830091</c:v>
                </c:pt>
                <c:pt idx="1137">
                  <c:v>37.765762272195701</c:v>
                </c:pt>
                <c:pt idx="1138">
                  <c:v>37.782366257289922</c:v>
                </c:pt>
                <c:pt idx="1139">
                  <c:v>37.798962948737106</c:v>
                </c:pt>
                <c:pt idx="1140">
                  <c:v>37.815552356140465</c:v>
                </c:pt>
                <c:pt idx="1141">
                  <c:v>37.832134489082165</c:v>
                </c:pt>
                <c:pt idx="1142">
                  <c:v>37.848709357123404</c:v>
                </c:pt>
                <c:pt idx="1143">
                  <c:v>37.865276969804405</c:v>
                </c:pt>
                <c:pt idx="1144">
                  <c:v>37.881837336644594</c:v>
                </c:pt>
                <c:pt idx="1145">
                  <c:v>37.898390467142541</c:v>
                </c:pt>
                <c:pt idx="1146">
                  <c:v>37.914936370776097</c:v>
                </c:pt>
                <c:pt idx="1147">
                  <c:v>37.931475057002466</c:v>
                </c:pt>
                <c:pt idx="1148">
                  <c:v>37.948006535258216</c:v>
                </c:pt>
                <c:pt idx="1149">
                  <c:v>37.964530814959382</c:v>
                </c:pt>
                <c:pt idx="1150">
                  <c:v>37.981047905501505</c:v>
                </c:pt>
                <c:pt idx="1151">
                  <c:v>37.997557816259722</c:v>
                </c:pt>
                <c:pt idx="1152">
                  <c:v>38.014060556588795</c:v>
                </c:pt>
                <c:pt idx="1153">
                  <c:v>38.030556135823211</c:v>
                </c:pt>
                <c:pt idx="1154">
                  <c:v>38.04704456327719</c:v>
                </c:pt>
                <c:pt idx="1155">
                  <c:v>38.063525848244808</c:v>
                </c:pt>
                <c:pt idx="1156">
                  <c:v>38.080000000000005</c:v>
                </c:pt>
                <c:pt idx="1157">
                  <c:v>38.096467027796692</c:v>
                </c:pt>
                <c:pt idx="1158">
                  <c:v>38.112926940868768</c:v>
                </c:pt>
                <c:pt idx="1159">
                  <c:v>38.129379748430217</c:v>
                </c:pt>
                <c:pt idx="1160">
                  <c:v>38.145825459675144</c:v>
                </c:pt>
                <c:pt idx="1161">
                  <c:v>38.162264083777842</c:v>
                </c:pt>
                <c:pt idx="1162">
                  <c:v>38.178695629892857</c:v>
                </c:pt>
                <c:pt idx="1163">
                  <c:v>38.195120107155056</c:v>
                </c:pt>
                <c:pt idx="1164">
                  <c:v>38.211537524679635</c:v>
                </c:pt>
                <c:pt idx="1165">
                  <c:v>38.227947891562273</c:v>
                </c:pt>
                <c:pt idx="1166">
                  <c:v>38.244351216879082</c:v>
                </c:pt>
                <c:pt idx="1167">
                  <c:v>38.260747509686745</c:v>
                </c:pt>
                <c:pt idx="1168">
                  <c:v>38.277136779022541</c:v>
                </c:pt>
                <c:pt idx="1169">
                  <c:v>38.293519033904424</c:v>
                </c:pt>
                <c:pt idx="1170">
                  <c:v>38.30989428333104</c:v>
                </c:pt>
                <c:pt idx="1171">
                  <c:v>38.326262536281831</c:v>
                </c:pt>
                <c:pt idx="1172">
                  <c:v>38.342623801717068</c:v>
                </c:pt>
                <c:pt idx="1173">
                  <c:v>38.358978088577906</c:v>
                </c:pt>
                <c:pt idx="1174">
                  <c:v>38.375325405786469</c:v>
                </c:pt>
                <c:pt idx="1175">
                  <c:v>38.39166576224585</c:v>
                </c:pt>
                <c:pt idx="1176">
                  <c:v>38.407999166840241</c:v>
                </c:pt>
                <c:pt idx="1177">
                  <c:v>38.424325628434914</c:v>
                </c:pt>
                <c:pt idx="1178">
                  <c:v>38.440645155876354</c:v>
                </c:pt>
                <c:pt idx="1179">
                  <c:v>38.456957757992257</c:v>
                </c:pt>
                <c:pt idx="1180">
                  <c:v>38.473263443591577</c:v>
                </c:pt>
                <c:pt idx="1181">
                  <c:v>38.489562221464666</c:v>
                </c:pt>
                <c:pt idx="1182">
                  <c:v>38.505854100383232</c:v>
                </c:pt>
                <c:pt idx="1183">
                  <c:v>38.522139089100442</c:v>
                </c:pt>
                <c:pt idx="1184">
                  <c:v>38.53841719635097</c:v>
                </c:pt>
                <c:pt idx="1185">
                  <c:v>38.554688430851058</c:v>
                </c:pt>
                <c:pt idx="1186">
                  <c:v>38.570952801298546</c:v>
                </c:pt>
                <c:pt idx="1187">
                  <c:v>38.587210316372968</c:v>
                </c:pt>
                <c:pt idx="1188">
                  <c:v>38.603460984735555</c:v>
                </c:pt>
                <c:pt idx="1189">
                  <c:v>38.619704815029337</c:v>
                </c:pt>
                <c:pt idx="1190">
                  <c:v>38.635941815879164</c:v>
                </c:pt>
                <c:pt idx="1191">
                  <c:v>38.65217199589177</c:v>
                </c:pt>
                <c:pt idx="1192">
                  <c:v>38.66839536365584</c:v>
                </c:pt>
                <c:pt idx="1193">
                  <c:v>38.673395363655843</c:v>
                </c:pt>
                <c:pt idx="1194">
                  <c:v>38.683395363655841</c:v>
                </c:pt>
                <c:pt idx="1195">
                  <c:v>38.693395363655839</c:v>
                </c:pt>
                <c:pt idx="1196">
                  <c:v>38.703395363655837</c:v>
                </c:pt>
                <c:pt idx="1197">
                  <c:v>38.749410318093879</c:v>
                </c:pt>
                <c:pt idx="1198">
                  <c:v>38.765592991723992</c:v>
                </c:pt>
                <c:pt idx="1199">
                  <c:v>38.781768912724964</c:v>
                </c:pt>
                <c:pt idx="1200">
                  <c:v>38.79793808954286</c:v>
                </c:pt>
                <c:pt idx="1201">
                  <c:v>38.814100530606147</c:v>
                </c:pt>
                <c:pt idx="1202">
                  <c:v>38.830256244325767</c:v>
                </c:pt>
                <c:pt idx="1203">
                  <c:v>38.846405239095162</c:v>
                </c:pt>
                <c:pt idx="1204">
                  <c:v>38.862547523290338</c:v>
                </c:pt>
                <c:pt idx="1205">
                  <c:v>38.878683105269914</c:v>
                </c:pt>
                <c:pt idx="1206">
                  <c:v>38.894811993375157</c:v>
                </c:pt>
                <c:pt idx="1207">
                  <c:v>38.910934195930068</c:v>
                </c:pt>
                <c:pt idx="1208">
                  <c:v>38.927049721241403</c:v>
                </c:pt>
                <c:pt idx="1209">
                  <c:v>38.943158577598716</c:v>
                </c:pt>
                <c:pt idx="1210">
                  <c:v>38.959260773274437</c:v>
                </c:pt>
                <c:pt idx="1211">
                  <c:v>38.975356316523907</c:v>
                </c:pt>
                <c:pt idx="1212">
                  <c:v>38.991445215585436</c:v>
                </c:pt>
                <c:pt idx="1213">
                  <c:v>39.007527478680316</c:v>
                </c:pt>
                <c:pt idx="1214">
                  <c:v>39.023603114012936</c:v>
                </c:pt>
                <c:pt idx="1215">
                  <c:v>39.039672129770764</c:v>
                </c:pt>
                <c:pt idx="1216">
                  <c:v>39.05573453412444</c:v>
                </c:pt>
                <c:pt idx="1217">
                  <c:v>39.071790335227803</c:v>
                </c:pt>
                <c:pt idx="1218">
                  <c:v>39.087839541217932</c:v>
                </c:pt>
                <c:pt idx="1219">
                  <c:v>39.10388216021525</c:v>
                </c:pt>
                <c:pt idx="1220">
                  <c:v>39.119918200323475</c:v>
                </c:pt>
                <c:pt idx="1221">
                  <c:v>39.135947669629772</c:v>
                </c:pt>
                <c:pt idx="1222">
                  <c:v>39.151970576204718</c:v>
                </c:pt>
                <c:pt idx="1223">
                  <c:v>39.167986928102394</c:v>
                </c:pt>
                <c:pt idx="1224">
                  <c:v>39.183996733360424</c:v>
                </c:pt>
                <c:pt idx="1225">
                  <c:v>39.200000000000003</c:v>
                </c:pt>
                <c:pt idx="1226">
                  <c:v>39.215996736025986</c:v>
                </c:pt>
                <c:pt idx="1227">
                  <c:v>39.231986949426869</c:v>
                </c:pt>
                <c:pt idx="1228">
                  <c:v>39.24797064817492</c:v>
                </c:pt>
                <c:pt idx="1229">
                  <c:v>39.263947840226159</c:v>
                </c:pt>
                <c:pt idx="1230">
                  <c:v>39.279918533520409</c:v>
                </c:pt>
                <c:pt idx="1231">
                  <c:v>39.295882735981394</c:v>
                </c:pt>
                <c:pt idx="1232">
                  <c:v>39.311840455516716</c:v>
                </c:pt>
                <c:pt idx="1233">
                  <c:v>39.327791700017947</c:v>
                </c:pt>
                <c:pt idx="1234">
                  <c:v>39.343736477360672</c:v>
                </c:pt>
                <c:pt idx="1235">
                  <c:v>39.359674795404501</c:v>
                </c:pt>
                <c:pt idx="1236">
                  <c:v>39.375606661993167</c:v>
                </c:pt>
                <c:pt idx="1237">
                  <c:v>39.391532084954505</c:v>
                </c:pt>
                <c:pt idx="1238">
                  <c:v>39.407451072100571</c:v>
                </c:pt>
                <c:pt idx="1239">
                  <c:v>39.423363631227616</c:v>
                </c:pt>
                <c:pt idx="1240">
                  <c:v>39.439269770116184</c:v>
                </c:pt>
                <c:pt idx="1241">
                  <c:v>39.45516949653112</c:v>
                </c:pt>
                <c:pt idx="1242">
                  <c:v>39.471062818221654</c:v>
                </c:pt>
                <c:pt idx="1243">
                  <c:v>39.486949742921396</c:v>
                </c:pt>
                <c:pt idx="1244">
                  <c:v>39.502830278348412</c:v>
                </c:pt>
                <c:pt idx="1245">
                  <c:v>39.518704432205269</c:v>
                </c:pt>
                <c:pt idx="1246">
                  <c:v>39.534572212179057</c:v>
                </c:pt>
                <c:pt idx="1247">
                  <c:v>39.550433625941452</c:v>
                </c:pt>
                <c:pt idx="1248">
                  <c:v>39.566288681148762</c:v>
                </c:pt>
                <c:pt idx="1249">
                  <c:v>39.582137385441939</c:v>
                </c:pt>
                <c:pt idx="1250">
                  <c:v>39.597979746446669</c:v>
                </c:pt>
                <c:pt idx="1251">
                  <c:v>39.613815771773361</c:v>
                </c:pt>
                <c:pt idx="1252">
                  <c:v>39.629645469017255</c:v>
                </c:pt>
                <c:pt idx="1253">
                  <c:v>39.645468845758408</c:v>
                </c:pt>
                <c:pt idx="1254">
                  <c:v>39.661285909561741</c:v>
                </c:pt>
                <c:pt idx="1255">
                  <c:v>39.677096667977111</c:v>
                </c:pt>
                <c:pt idx="1256">
                  <c:v>39.692901128539347</c:v>
                </c:pt>
                <c:pt idx="1257">
                  <c:v>39.708699298768281</c:v>
                </c:pt>
                <c:pt idx="1258">
                  <c:v>39.72449118616877</c:v>
                </c:pt>
                <c:pt idx="1259">
                  <c:v>39.740276798230788</c:v>
                </c:pt>
                <c:pt idx="1260">
                  <c:v>39.756056142429429</c:v>
                </c:pt>
                <c:pt idx="1261">
                  <c:v>39.771829226224938</c:v>
                </c:pt>
                <c:pt idx="1262">
                  <c:v>39.787596057062814</c:v>
                </c:pt>
                <c:pt idx="1263">
                  <c:v>39.803356642373771</c:v>
                </c:pt>
                <c:pt idx="1264">
                  <c:v>39.819110989573844</c:v>
                </c:pt>
                <c:pt idx="1265">
                  <c:v>39.834859106064378</c:v>
                </c:pt>
                <c:pt idx="1266">
                  <c:v>39.850600999232121</c:v>
                </c:pt>
                <c:pt idx="1267">
                  <c:v>39.866336676449215</c:v>
                </c:pt>
                <c:pt idx="1268">
                  <c:v>39.882066145073281</c:v>
                </c:pt>
                <c:pt idx="1269">
                  <c:v>39.897789412447402</c:v>
                </c:pt>
                <c:pt idx="1270">
                  <c:v>39.913506485900236</c:v>
                </c:pt>
                <c:pt idx="1271">
                  <c:v>39.929217372745988</c:v>
                </c:pt>
                <c:pt idx="1272">
                  <c:v>39.944922080284499</c:v>
                </c:pt>
                <c:pt idx="1273">
                  <c:v>39.960620615801254</c:v>
                </c:pt>
                <c:pt idx="1274">
                  <c:v>39.976312986567443</c:v>
                </c:pt>
                <c:pt idx="1275">
                  <c:v>39.99199919983996</c:v>
                </c:pt>
                <c:pt idx="1276">
                  <c:v>40.007679262861522</c:v>
                </c:pt>
                <c:pt idx="1277">
                  <c:v>40.023353182860632</c:v>
                </c:pt>
                <c:pt idx="1278">
                  <c:v>40.039020967051634</c:v>
                </c:pt>
                <c:pt idx="1279">
                  <c:v>40.054682622634772</c:v>
                </c:pt>
                <c:pt idx="1280">
                  <c:v>40.07033815679624</c:v>
                </c:pt>
                <c:pt idx="1281">
                  <c:v>40.085987576708149</c:v>
                </c:pt>
                <c:pt idx="1282">
                  <c:v>40.101630889528678</c:v>
                </c:pt>
                <c:pt idx="1283">
                  <c:v>40.117268102401994</c:v>
                </c:pt>
                <c:pt idx="1284">
                  <c:v>40.132899222458377</c:v>
                </c:pt>
                <c:pt idx="1285">
                  <c:v>40.148524256814227</c:v>
                </c:pt>
                <c:pt idx="1286">
                  <c:v>40.164143212572085</c:v>
                </c:pt>
                <c:pt idx="1287">
                  <c:v>40.179756096820704</c:v>
                </c:pt>
                <c:pt idx="1288">
                  <c:v>40.195362916635055</c:v>
                </c:pt>
                <c:pt idx="1289">
                  <c:v>40.210963679076379</c:v>
                </c:pt>
                <c:pt idx="1290">
                  <c:v>40.226558391192256</c:v>
                </c:pt>
                <c:pt idx="1291">
                  <c:v>40.24214706001657</c:v>
                </c:pt>
                <c:pt idx="1292">
                  <c:v>40.257729692569605</c:v>
                </c:pt>
                <c:pt idx="1293">
                  <c:v>40.273306295858056</c:v>
                </c:pt>
                <c:pt idx="1294">
                  <c:v>40.288876876875086</c:v>
                </c:pt>
                <c:pt idx="1295">
                  <c:v>40.304441442600343</c:v>
                </c:pt>
                <c:pt idx="1296">
                  <c:v>40.320000000000007</c:v>
                </c:pt>
                <c:pt idx="1297">
                  <c:v>40.335552556026805</c:v>
                </c:pt>
                <c:pt idx="1298">
                  <c:v>40.35109911762008</c:v>
                </c:pt>
                <c:pt idx="1299">
                  <c:v>40.366639691705828</c:v>
                </c:pt>
                <c:pt idx="1300">
                  <c:v>40.382174285196683</c:v>
                </c:pt>
                <c:pt idx="1301">
                  <c:v>40.397702904992009</c:v>
                </c:pt>
                <c:pt idx="1302">
                  <c:v>40.413225557977924</c:v>
                </c:pt>
                <c:pt idx="1303">
                  <c:v>40.428742251027309</c:v>
                </c:pt>
                <c:pt idx="1304">
                  <c:v>40.44425299099985</c:v>
                </c:pt>
                <c:pt idx="1305">
                  <c:v>40.459757784742116</c:v>
                </c:pt>
                <c:pt idx="1306">
                  <c:v>40.475256639087547</c:v>
                </c:pt>
                <c:pt idx="1307">
                  <c:v>40.490749560856493</c:v>
                </c:pt>
                <c:pt idx="1308">
                  <c:v>40.50623655685628</c:v>
                </c:pt>
                <c:pt idx="1309">
                  <c:v>40.521717633881217</c:v>
                </c:pt>
                <c:pt idx="1310">
                  <c:v>40.537192798712645</c:v>
                </c:pt>
                <c:pt idx="1311">
                  <c:v>40.552662058118948</c:v>
                </c:pt>
                <c:pt idx="1312">
                  <c:v>40.568125418855637</c:v>
                </c:pt>
                <c:pt idx="1313">
                  <c:v>40.583582887665301</c:v>
                </c:pt>
                <c:pt idx="1314">
                  <c:v>40.599034471277768</c:v>
                </c:pt>
                <c:pt idx="1315">
                  <c:v>40.614480176409991</c:v>
                </c:pt>
                <c:pt idx="1316">
                  <c:v>40.629920009766202</c:v>
                </c:pt>
                <c:pt idx="1317">
                  <c:v>40.645353978037882</c:v>
                </c:pt>
                <c:pt idx="1318">
                  <c:v>40.660782087903819</c:v>
                </c:pt>
                <c:pt idx="1319">
                  <c:v>40.676204346030133</c:v>
                </c:pt>
                <c:pt idx="1320">
                  <c:v>40.69162075907029</c:v>
                </c:pt>
                <c:pt idx="1321">
                  <c:v>40.707031333665199</c:v>
                </c:pt>
                <c:pt idx="1322">
                  <c:v>40.722436076443174</c:v>
                </c:pt>
                <c:pt idx="1323">
                  <c:v>40.737834994019998</c:v>
                </c:pt>
                <c:pt idx="1324">
                  <c:v>40.753228092998974</c:v>
                </c:pt>
                <c:pt idx="1325">
                  <c:v>40.76861537997091</c:v>
                </c:pt>
                <c:pt idx="1326">
                  <c:v>40.783996861514204</c:v>
                </c:pt>
                <c:pt idx="1327">
                  <c:v>40.799372544194853</c:v>
                </c:pt>
                <c:pt idx="1328">
                  <c:v>40.814742434566462</c:v>
                </c:pt>
                <c:pt idx="1329">
                  <c:v>40.830106539170337</c:v>
                </c:pt>
                <c:pt idx="1330">
                  <c:v>40.845464864535458</c:v>
                </c:pt>
                <c:pt idx="1331">
                  <c:v>40.860817417178531</c:v>
                </c:pt>
                <c:pt idx="1332">
                  <c:v>40.876164203604041</c:v>
                </c:pt>
                <c:pt idx="1333">
                  <c:v>40.891505230304254</c:v>
                </c:pt>
                <c:pt idx="1334">
                  <c:v>40.906840503759277</c:v>
                </c:pt>
                <c:pt idx="1335">
                  <c:v>40.922170030437044</c:v>
                </c:pt>
                <c:pt idx="1336">
                  <c:v>40.937493816793435</c:v>
                </c:pt>
                <c:pt idx="1337">
                  <c:v>40.952811869272182</c:v>
                </c:pt>
                <c:pt idx="1338">
                  <c:v>40.96812419430502</c:v>
                </c:pt>
                <c:pt idx="1339">
                  <c:v>40.983430798311652</c:v>
                </c:pt>
                <c:pt idx="1340">
                  <c:v>40.998731687699802</c:v>
                </c:pt>
                <c:pt idx="1341">
                  <c:v>41.014026868865244</c:v>
                </c:pt>
                <c:pt idx="1342">
                  <c:v>41.029316348191813</c:v>
                </c:pt>
                <c:pt idx="1343">
                  <c:v>41.044600132051478</c:v>
                </c:pt>
                <c:pt idx="1344">
                  <c:v>41.059878226804329</c:v>
                </c:pt>
                <c:pt idx="1345">
                  <c:v>41.07515063879864</c:v>
                </c:pt>
                <c:pt idx="1346">
                  <c:v>41.09041737437088</c:v>
                </c:pt>
                <c:pt idx="1347">
                  <c:v>41.105678439845754</c:v>
                </c:pt>
                <c:pt idx="1348">
                  <c:v>41.120933841536242</c:v>
                </c:pt>
                <c:pt idx="1349">
                  <c:v>41.136183585743588</c:v>
                </c:pt>
                <c:pt idx="1350">
                  <c:v>41.1514276787574</c:v>
                </c:pt>
                <c:pt idx="1351">
                  <c:v>41.166666126855603</c:v>
                </c:pt>
                <c:pt idx="1352">
                  <c:v>41.181898936304528</c:v>
                </c:pt>
                <c:pt idx="1353">
                  <c:v>41.197126113358927</c:v>
                </c:pt>
                <c:pt idx="1354">
                  <c:v>41.212347664261983</c:v>
                </c:pt>
                <c:pt idx="1355">
                  <c:v>41.227563595245357</c:v>
                </c:pt>
                <c:pt idx="1356">
                  <c:v>41.242773912529209</c:v>
                </c:pt>
                <c:pt idx="1357">
                  <c:v>41.257978622322256</c:v>
                </c:pt>
                <c:pt idx="1358">
                  <c:v>41.27317773082175</c:v>
                </c:pt>
                <c:pt idx="1359">
                  <c:v>41.28837124421355</c:v>
                </c:pt>
                <c:pt idx="1360">
                  <c:v>41.303559168672138</c:v>
                </c:pt>
                <c:pt idx="1361">
                  <c:v>41.318741510360645</c:v>
                </c:pt>
                <c:pt idx="1362">
                  <c:v>41.333918275430896</c:v>
                </c:pt>
                <c:pt idx="1363">
                  <c:v>41.349089470023401</c:v>
                </c:pt>
                <c:pt idx="1364">
                  <c:v>41.364255100267435</c:v>
                </c:pt>
                <c:pt idx="1365">
                  <c:v>41.379415172281021</c:v>
                </c:pt>
                <c:pt idx="1366">
                  <c:v>41.394569692170975</c:v>
                </c:pt>
                <c:pt idx="1367">
                  <c:v>41.40971866603298</c:v>
                </c:pt>
                <c:pt idx="1368">
                  <c:v>41.424862099951525</c:v>
                </c:pt>
                <c:pt idx="1369">
                  <c:v>41.440000000000005</c:v>
                </c:pt>
                <c:pt idx="1370">
                  <c:v>41.455132372240719</c:v>
                </c:pt>
                <c:pt idx="1371">
                  <c:v>41.470259222724906</c:v>
                </c:pt>
                <c:pt idx="1372">
                  <c:v>41.485380557492789</c:v>
                </c:pt>
                <c:pt idx="1373">
                  <c:v>41.500496382573552</c:v>
                </c:pt>
                <c:pt idx="1374">
                  <c:v>41.515606703985434</c:v>
                </c:pt>
                <c:pt idx="1375">
                  <c:v>41.530711527735718</c:v>
                </c:pt>
                <c:pt idx="1376">
                  <c:v>41.545810859820755</c:v>
                </c:pt>
                <c:pt idx="1377">
                  <c:v>41.560904706226026</c:v>
                </c:pt>
                <c:pt idx="1378">
                  <c:v>41.575993072926117</c:v>
                </c:pt>
                <c:pt idx="1379">
                  <c:v>41.591075965884805</c:v>
                </c:pt>
                <c:pt idx="1380">
                  <c:v>41.606153391055031</c:v>
                </c:pt>
                <c:pt idx="1381">
                  <c:v>41.621225354378986</c:v>
                </c:pt>
                <c:pt idx="1382">
                  <c:v>41.636291861788081</c:v>
                </c:pt>
                <c:pt idx="1383">
                  <c:v>41.651352919202999</c:v>
                </c:pt>
                <c:pt idx="1384">
                  <c:v>41.666408532533737</c:v>
                </c:pt>
                <c:pt idx="1385">
                  <c:v>41.68145870767961</c:v>
                </c:pt>
                <c:pt idx="1386">
                  <c:v>41.696503450529285</c:v>
                </c:pt>
                <c:pt idx="1387">
                  <c:v>41.711542766960804</c:v>
                </c:pt>
                <c:pt idx="1388">
                  <c:v>41.726576662841637</c:v>
                </c:pt>
                <c:pt idx="1389">
                  <c:v>41.741605144028668</c:v>
                </c:pt>
                <c:pt idx="1390">
                  <c:v>41.756628216368242</c:v>
                </c:pt>
                <c:pt idx="1391">
                  <c:v>41.771645885696202</c:v>
                </c:pt>
                <c:pt idx="1392">
                  <c:v>41.786658157837898</c:v>
                </c:pt>
                <c:pt idx="1393">
                  <c:v>41.801665038608213</c:v>
                </c:pt>
                <c:pt idx="1394">
                  <c:v>41.81666653381162</c:v>
                </c:pt>
                <c:pt idx="1395">
                  <c:v>41.831662649242148</c:v>
                </c:pt>
                <c:pt idx="1396">
                  <c:v>41.846653390683471</c:v>
                </c:pt>
                <c:pt idx="1397">
                  <c:v>41.8616387639089</c:v>
                </c:pt>
                <c:pt idx="1398">
                  <c:v>41.876618774681418</c:v>
                </c:pt>
                <c:pt idx="1399">
                  <c:v>41.891593428753701</c:v>
                </c:pt>
                <c:pt idx="1400">
                  <c:v>41.906562731868149</c:v>
                </c:pt>
                <c:pt idx="1401">
                  <c:v>41.921526689756902</c:v>
                </c:pt>
                <c:pt idx="1402">
                  <c:v>41.93648530814189</c:v>
                </c:pt>
                <c:pt idx="1403">
                  <c:v>41.951438592734817</c:v>
                </c:pt>
                <c:pt idx="1404">
                  <c:v>41.966386549237235</c:v>
                </c:pt>
                <c:pt idx="1405">
                  <c:v>41.981329183340549</c:v>
                </c:pt>
                <c:pt idx="1406">
                  <c:v>41.996266500725994</c:v>
                </c:pt>
                <c:pt idx="1407">
                  <c:v>42.011198507064762</c:v>
                </c:pt>
                <c:pt idx="1408">
                  <c:v>42.026125208017937</c:v>
                </c:pt>
                <c:pt idx="1409">
                  <c:v>42.041046609236552</c:v>
                </c:pt>
                <c:pt idx="1410">
                  <c:v>42.055962716361634</c:v>
                </c:pt>
                <c:pt idx="1411">
                  <c:v>42.070873535024205</c:v>
                </c:pt>
                <c:pt idx="1412">
                  <c:v>42.085779070845298</c:v>
                </c:pt>
                <c:pt idx="1413">
                  <c:v>42.100679329436005</c:v>
                </c:pt>
                <c:pt idx="1414">
                  <c:v>42.115574316397499</c:v>
                </c:pt>
                <c:pt idx="1415">
                  <c:v>42.130464037321026</c:v>
                </c:pt>
                <c:pt idx="1416">
                  <c:v>42.145348497787985</c:v>
                </c:pt>
                <c:pt idx="1417">
                  <c:v>42.160227703369912</c:v>
                </c:pt>
                <c:pt idx="1418">
                  <c:v>42.175101659628524</c:v>
                </c:pt>
                <c:pt idx="1419">
                  <c:v>42.189970372115695</c:v>
                </c:pt>
                <c:pt idx="1420">
                  <c:v>42.204833846373575</c:v>
                </c:pt>
                <c:pt idx="1421">
                  <c:v>42.219692087934519</c:v>
                </c:pt>
                <c:pt idx="1422">
                  <c:v>42.234545102321164</c:v>
                </c:pt>
                <c:pt idx="1423">
                  <c:v>42.249392895046441</c:v>
                </c:pt>
                <c:pt idx="1424">
                  <c:v>42.264235471613588</c:v>
                </c:pt>
                <c:pt idx="1425">
                  <c:v>42.279072837516196</c:v>
                </c:pt>
                <c:pt idx="1426">
                  <c:v>42.293904998238226</c:v>
                </c:pt>
                <c:pt idx="1427">
                  <c:v>42.308731959253997</c:v>
                </c:pt>
                <c:pt idx="1428">
                  <c:v>42.323553726028258</c:v>
                </c:pt>
                <c:pt idx="1429">
                  <c:v>42.338370304016195</c:v>
                </c:pt>
                <c:pt idx="1430">
                  <c:v>42.353181698663448</c:v>
                </c:pt>
                <c:pt idx="1431">
                  <c:v>42.36798791540614</c:v>
                </c:pt>
                <c:pt idx="1432">
                  <c:v>42.38278895967089</c:v>
                </c:pt>
                <c:pt idx="1433">
                  <c:v>42.397584836874856</c:v>
                </c:pt>
                <c:pt idx="1434">
                  <c:v>42.412375552425736</c:v>
                </c:pt>
                <c:pt idx="1435">
                  <c:v>42.427161111721823</c:v>
                </c:pt>
                <c:pt idx="1436">
                  <c:v>42.441941520151978</c:v>
                </c:pt>
                <c:pt idx="1437">
                  <c:v>42.456716783095708</c:v>
                </c:pt>
                <c:pt idx="1438">
                  <c:v>42.471486905923136</c:v>
                </c:pt>
                <c:pt idx="1439">
                  <c:v>42.486251893995082</c:v>
                </c:pt>
                <c:pt idx="1440">
                  <c:v>42.501011752663025</c:v>
                </c:pt>
                <c:pt idx="1441">
                  <c:v>42.515766487269175</c:v>
                </c:pt>
                <c:pt idx="1442">
                  <c:v>42.530516103146461</c:v>
                </c:pt>
                <c:pt idx="1443">
                  <c:v>42.54526060561858</c:v>
                </c:pt>
                <c:pt idx="1444">
                  <c:v>42.56</c:v>
                </c:pt>
                <c:pt idx="1445">
                  <c:v>42.574734291595995</c:v>
                </c:pt>
                <c:pt idx="1446">
                  <c:v>42.589463485702659</c:v>
                </c:pt>
                <c:pt idx="1447">
                  <c:v>42.60418758760693</c:v>
                </c:pt>
                <c:pt idx="1448">
                  <c:v>42.618906602586605</c:v>
                </c:pt>
                <c:pt idx="1449">
                  <c:v>42.633620535910389</c:v>
                </c:pt>
                <c:pt idx="1450">
                  <c:v>42.648329392837894</c:v>
                </c:pt>
                <c:pt idx="1451">
                  <c:v>42.663033178619642</c:v>
                </c:pt>
                <c:pt idx="1452">
                  <c:v>42.677731898497136</c:v>
                </c:pt>
                <c:pt idx="1453">
                  <c:v>42.692425557702862</c:v>
                </c:pt>
                <c:pt idx="1454">
                  <c:v>42.707114161460268</c:v>
                </c:pt>
                <c:pt idx="1455">
                  <c:v>42.721797714983865</c:v>
                </c:pt>
                <c:pt idx="1456">
                  <c:v>42.736476223479166</c:v>
                </c:pt>
                <c:pt idx="1457">
                  <c:v>42.751149692142789</c:v>
                </c:pt>
                <c:pt idx="1458">
                  <c:v>42.765818126162401</c:v>
                </c:pt>
                <c:pt idx="1459">
                  <c:v>42.780481530716784</c:v>
                </c:pt>
                <c:pt idx="1460">
                  <c:v>42.795139910975877</c:v>
                </c:pt>
                <c:pt idx="1461">
                  <c:v>42.80979327210072</c:v>
                </c:pt>
                <c:pt idx="1462">
                  <c:v>42.824441619243565</c:v>
                </c:pt>
                <c:pt idx="1463">
                  <c:v>42.839084957547826</c:v>
                </c:pt>
                <c:pt idx="1464">
                  <c:v>42.853723292148146</c:v>
                </c:pt>
                <c:pt idx="1465">
                  <c:v>42.868356628170396</c:v>
                </c:pt>
                <c:pt idx="1466">
                  <c:v>42.882984970731691</c:v>
                </c:pt>
                <c:pt idx="1467">
                  <c:v>42.897608324940457</c:v>
                </c:pt>
                <c:pt idx="1468">
                  <c:v>42.912226695896365</c:v>
                </c:pt>
                <c:pt idx="1469">
                  <c:v>42.92684008869044</c:v>
                </c:pt>
                <c:pt idx="1470">
                  <c:v>42.941448508405024</c:v>
                </c:pt>
                <c:pt idx="1471">
                  <c:v>42.956051960113847</c:v>
                </c:pt>
                <c:pt idx="1472">
                  <c:v>42.970650448881969</c:v>
                </c:pt>
                <c:pt idx="1473">
                  <c:v>42.985243979765897</c:v>
                </c:pt>
                <c:pt idx="1474">
                  <c:v>42.999832557813527</c:v>
                </c:pt>
                <c:pt idx="1475">
                  <c:v>43.01441618806421</c:v>
                </c:pt>
                <c:pt idx="1476">
                  <c:v>43.028994875548747</c:v>
                </c:pt>
                <c:pt idx="1477">
                  <c:v>43.043568625289424</c:v>
                </c:pt>
                <c:pt idx="1478">
                  <c:v>43.058137442300037</c:v>
                </c:pt>
                <c:pt idx="1479">
                  <c:v>43.072701331585883</c:v>
                </c:pt>
                <c:pt idx="1480">
                  <c:v>43.087260298143811</c:v>
                </c:pt>
                <c:pt idx="1481">
                  <c:v>43.101814346962243</c:v>
                </c:pt>
                <c:pt idx="1482">
                  <c:v>43.116363483021154</c:v>
                </c:pt>
                <c:pt idx="1483">
                  <c:v>43.130907711292146</c:v>
                </c:pt>
                <c:pt idx="1484">
                  <c:v>43.145447036738425</c:v>
                </c:pt>
                <c:pt idx="1485">
                  <c:v>43.159981464314832</c:v>
                </c:pt>
                <c:pt idx="1486">
                  <c:v>43.174510998967897</c:v>
                </c:pt>
                <c:pt idx="1487">
                  <c:v>43.189035645635812</c:v>
                </c:pt>
                <c:pt idx="1488">
                  <c:v>43.203555409248445</c:v>
                </c:pt>
                <c:pt idx="1489">
                  <c:v>43.218070294727418</c:v>
                </c:pt>
                <c:pt idx="1490">
                  <c:v>43.232580306986073</c:v>
                </c:pt>
                <c:pt idx="1491">
                  <c:v>43.247085450929525</c:v>
                </c:pt>
                <c:pt idx="1492">
                  <c:v>43.261585731454652</c:v>
                </c:pt>
                <c:pt idx="1493">
                  <c:v>43.276081153450114</c:v>
                </c:pt>
                <c:pt idx="1494">
                  <c:v>43.290571721796425</c:v>
                </c:pt>
                <c:pt idx="1495">
                  <c:v>43.305057441365904</c:v>
                </c:pt>
                <c:pt idx="1496">
                  <c:v>43.319538317022726</c:v>
                </c:pt>
                <c:pt idx="1497">
                  <c:v>43.334014353622955</c:v>
                </c:pt>
                <c:pt idx="1498">
                  <c:v>43.348485556014531</c:v>
                </c:pt>
                <c:pt idx="1499">
                  <c:v>43.362951929037308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05280"/>
        <c:axId val="43414272"/>
      </c:lineChart>
      <c:catAx>
        <c:axId val="43105280"/>
        <c:scaling>
          <c:orientation val="minMax"/>
        </c:scaling>
        <c:delete val="0"/>
        <c:axPos val="b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3414272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43414272"/>
        <c:scaling>
          <c:orientation val="minMax"/>
          <c:max val="45"/>
        </c:scaling>
        <c:delete val="0"/>
        <c:axPos val="l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3105280"/>
        <c:crosses val="autoZero"/>
        <c:crossBetween val="between"/>
        <c:minorUnit val="1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WoM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Press</c:v>
                </c:pt>
                <c:pt idx="2">
                  <c:v>Outdoor</c:v>
                </c:pt>
                <c:pt idx="3">
                  <c:v>Online</c:v>
                </c:pt>
                <c:pt idx="4">
                  <c:v>DM</c:v>
                </c:pt>
                <c:pt idx="5">
                  <c:v>Brand News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0.56000000000000005</c:v>
                </c:pt>
                <c:pt idx="1">
                  <c:v>0.5</c:v>
                </c:pt>
                <c:pt idx="2">
                  <c:v>0.17</c:v>
                </c:pt>
                <c:pt idx="3">
                  <c:v>0.9</c:v>
                </c:pt>
                <c:pt idx="5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Offline WoM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Press</c:v>
                </c:pt>
                <c:pt idx="2">
                  <c:v>Outdoor</c:v>
                </c:pt>
                <c:pt idx="3">
                  <c:v>Online</c:v>
                </c:pt>
                <c:pt idx="4">
                  <c:v>DM</c:v>
                </c:pt>
                <c:pt idx="5">
                  <c:v>Brand News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0.88</c:v>
                </c:pt>
                <c:pt idx="1">
                  <c:v>0.88000000000000012</c:v>
                </c:pt>
                <c:pt idx="2">
                  <c:v>0.76</c:v>
                </c:pt>
                <c:pt idx="3">
                  <c:v>0.55999999999999994</c:v>
                </c:pt>
                <c:pt idx="4">
                  <c:v>0.94000000000000006</c:v>
                </c:pt>
                <c:pt idx="5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493568"/>
        <c:axId val="76495104"/>
      </c:barChart>
      <c:catAx>
        <c:axId val="7649356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6495104"/>
        <c:crosses val="autoZero"/>
        <c:auto val="1"/>
        <c:lblAlgn val="ctr"/>
        <c:lblOffset val="100"/>
        <c:noMultiLvlLbl val="0"/>
      </c:catAx>
      <c:valAx>
        <c:axId val="76495104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64935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effectLst>
      <a:softEdge rad="31750"/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Neutral</c:v>
                </c:pt>
                <c:pt idx="3">
                  <c:v>Unsatisfied</c:v>
                </c:pt>
                <c:pt idx="4">
                  <c:v>Very unsatisfied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6.4</c:v>
                </c:pt>
                <c:pt idx="2">
                  <c:v>1.4</c:v>
                </c:pt>
                <c:pt idx="3">
                  <c:v>1.2</c:v>
                </c:pt>
                <c:pt idx="4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effectLst/>
              </a:rPr>
              <a:t>COMPLAIN THEMES</a:t>
            </a:r>
            <a:endParaRPr lang="en-US" dirty="0" smtClean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COMPLAIN THEMES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POOR COLLECTION</c:v>
                </c:pt>
                <c:pt idx="1">
                  <c:v>SHIPPING DELAY</c:v>
                </c:pt>
                <c:pt idx="2">
                  <c:v>USER INTERFACE</c:v>
                </c:pt>
                <c:pt idx="3">
                  <c:v>PRODUCT DEFECTS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0.55000000000000004</c:v>
                </c:pt>
                <c:pt idx="1">
                  <c:v>0.24</c:v>
                </c:pt>
                <c:pt idx="2">
                  <c:v>0.12</c:v>
                </c:pt>
                <c:pt idx="3">
                  <c:v>0.05</c:v>
                </c:pt>
                <c:pt idx="4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711296"/>
        <c:axId val="42758912"/>
      </c:barChart>
      <c:catAx>
        <c:axId val="42711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2758912"/>
        <c:crosses val="autoZero"/>
        <c:auto val="1"/>
        <c:lblAlgn val="ctr"/>
        <c:lblOffset val="100"/>
        <c:noMultiLvlLbl val="0"/>
      </c:catAx>
      <c:valAx>
        <c:axId val="4275891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2711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19</c:v>
                </c:pt>
                <c:pt idx="2">
                  <c:v>13</c:v>
                </c:pt>
                <c:pt idx="3">
                  <c:v>11</c:v>
                </c:pt>
                <c:pt idx="4">
                  <c:v>11</c:v>
                </c:pt>
                <c:pt idx="5">
                  <c:v>19</c:v>
                </c:pt>
                <c:pt idx="6">
                  <c:v>13</c:v>
                </c:pt>
                <c:pt idx="7">
                  <c:v>9</c:v>
                </c:pt>
                <c:pt idx="8">
                  <c:v>15</c:v>
                </c:pt>
                <c:pt idx="9">
                  <c:v>11</c:v>
                </c:pt>
                <c:pt idx="10">
                  <c:v>13</c:v>
                </c:pt>
                <c:pt idx="11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Coupon Redeemed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7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7</c:v>
                </c:pt>
                <c:pt idx="8">
                  <c:v>9</c:v>
                </c:pt>
                <c:pt idx="9">
                  <c:v>7</c:v>
                </c:pt>
                <c:pt idx="10">
                  <c:v>9</c:v>
                </c:pt>
                <c:pt idx="1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520640"/>
        <c:axId val="73995008"/>
      </c:barChart>
      <c:catAx>
        <c:axId val="73520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3995008"/>
        <c:crosses val="autoZero"/>
        <c:auto val="1"/>
        <c:lblAlgn val="ctr"/>
        <c:lblOffset val="100"/>
        <c:noMultiLvlLbl val="0"/>
      </c:catAx>
      <c:valAx>
        <c:axId val="7399500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35206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 Panel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80</c:v>
                </c:pt>
                <c:pt idx="1">
                  <c:v>70</c:v>
                </c:pt>
                <c:pt idx="2">
                  <c:v>75</c:v>
                </c:pt>
                <c:pt idx="3">
                  <c:v>67</c:v>
                </c:pt>
                <c:pt idx="4">
                  <c:v>75</c:v>
                </c:pt>
                <c:pt idx="5">
                  <c:v>75</c:v>
                </c:pt>
                <c:pt idx="6">
                  <c:v>67</c:v>
                </c:pt>
                <c:pt idx="7">
                  <c:v>57</c:v>
                </c:pt>
                <c:pt idx="8">
                  <c:v>56</c:v>
                </c:pt>
                <c:pt idx="9">
                  <c:v>78</c:v>
                </c:pt>
                <c:pt idx="10">
                  <c:v>64</c:v>
                </c:pt>
                <c:pt idx="11">
                  <c:v>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Panel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80</c:v>
                </c:pt>
                <c:pt idx="1">
                  <c:v>70</c:v>
                </c:pt>
                <c:pt idx="2">
                  <c:v>75</c:v>
                </c:pt>
                <c:pt idx="3">
                  <c:v>67</c:v>
                </c:pt>
                <c:pt idx="4">
                  <c:v>75</c:v>
                </c:pt>
                <c:pt idx="5">
                  <c:v>75</c:v>
                </c:pt>
                <c:pt idx="6">
                  <c:v>97</c:v>
                </c:pt>
                <c:pt idx="7">
                  <c:v>78</c:v>
                </c:pt>
                <c:pt idx="8">
                  <c:v>77</c:v>
                </c:pt>
                <c:pt idx="9">
                  <c:v>105</c:v>
                </c:pt>
                <c:pt idx="10">
                  <c:v>94</c:v>
                </c:pt>
                <c:pt idx="11">
                  <c:v>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50560"/>
        <c:axId val="74087040"/>
      </c:lineChart>
      <c:catAx>
        <c:axId val="74050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74087040"/>
        <c:crosses val="autoZero"/>
        <c:auto val="1"/>
        <c:lblAlgn val="ctr"/>
        <c:lblOffset val="100"/>
        <c:noMultiLvlLbl val="0"/>
      </c:catAx>
      <c:valAx>
        <c:axId val="74087040"/>
        <c:scaling>
          <c:orientation val="minMax"/>
          <c:min val="20"/>
        </c:scaling>
        <c:delete val="0"/>
        <c:axPos val="l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7405056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Y2014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Failed Email</c:v>
                </c:pt>
                <c:pt idx="1">
                  <c:v>Bounced Email</c:v>
                </c:pt>
                <c:pt idx="2">
                  <c:v>Bad Email Address</c:v>
                </c:pt>
                <c:pt idx="3">
                  <c:v>Open Email Score</c:v>
                </c:pt>
                <c:pt idx="4">
                  <c:v>Sent Email Delivered</c:v>
                </c:pt>
                <c:pt idx="5">
                  <c:v>Sent Email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34</c:v>
                </c:pt>
                <c:pt idx="3">
                  <c:v>22</c:v>
                </c:pt>
                <c:pt idx="4">
                  <c:v>66</c:v>
                </c:pt>
                <c:pt idx="5">
                  <c:v>104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Y2015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Failed Email</c:v>
                </c:pt>
                <c:pt idx="1">
                  <c:v>Bounced Email</c:v>
                </c:pt>
                <c:pt idx="2">
                  <c:v>Bad Email Address</c:v>
                </c:pt>
                <c:pt idx="3">
                  <c:v>Open Email Score</c:v>
                </c:pt>
                <c:pt idx="4">
                  <c:v>Sent Email Delivered</c:v>
                </c:pt>
                <c:pt idx="5">
                  <c:v>Sent Email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14</c:v>
                </c:pt>
                <c:pt idx="2">
                  <c:v>39</c:v>
                </c:pt>
                <c:pt idx="3">
                  <c:v>27</c:v>
                </c:pt>
                <c:pt idx="4">
                  <c:v>68</c:v>
                </c:pt>
                <c:pt idx="5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14656"/>
        <c:axId val="85886848"/>
      </c:barChart>
      <c:catAx>
        <c:axId val="8581465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85886848"/>
        <c:crosses val="autoZero"/>
        <c:auto val="1"/>
        <c:lblAlgn val="ctr"/>
        <c:lblOffset val="100"/>
        <c:noMultiLvlLbl val="0"/>
      </c:catAx>
      <c:valAx>
        <c:axId val="85886848"/>
        <c:scaling>
          <c:orientation val="minMax"/>
          <c:max val="105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8581465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TV+ Prior Online Exposure
To Ad in Full Episode Player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Generall Recall</c:v>
                </c:pt>
                <c:pt idx="1">
                  <c:v>Brand Recall</c:v>
                </c:pt>
                <c:pt idx="2">
                  <c:v>Message Recall</c:v>
                </c:pt>
                <c:pt idx="3">
                  <c:v>Likeability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0.53</c:v>
                </c:pt>
                <c:pt idx="1">
                  <c:v>0.36</c:v>
                </c:pt>
                <c:pt idx="2">
                  <c:v>0.28999999999999998</c:v>
                </c:pt>
                <c:pt idx="3">
                  <c:v>0.21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TV Only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Generall Recall</c:v>
                </c:pt>
                <c:pt idx="1">
                  <c:v>Brand Recall</c:v>
                </c:pt>
                <c:pt idx="2">
                  <c:v>Message Recall</c:v>
                </c:pt>
                <c:pt idx="3">
                  <c:v>Likeability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0.46</c:v>
                </c:pt>
                <c:pt idx="1">
                  <c:v>0.27</c:v>
                </c:pt>
                <c:pt idx="2">
                  <c:v>0.2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422272"/>
        <c:axId val="123143680"/>
      </c:barChart>
      <c:catAx>
        <c:axId val="112422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23143680"/>
        <c:crosses val="autoZero"/>
        <c:auto val="1"/>
        <c:lblAlgn val="ctr"/>
        <c:lblOffset val="100"/>
        <c:noMultiLvlLbl val="0"/>
      </c:catAx>
      <c:valAx>
        <c:axId val="12314368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242227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0.54196</cdr:x>
      <cdr:y>0.08838</cdr:y>
    </cdr:from>
    <cdr:to>
      <cdr:x>0.54196</cdr:x>
      <cdr:y>0.93966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2147455" y="267053"/>
          <a:ext cx="0" cy="257232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0.2394</cdr:x>
      <cdr:y>0.62955</cdr:y>
    </cdr:from>
    <cdr:to>
      <cdr:x>0.5035</cdr:x>
      <cdr:y>0.76339</cdr:y>
    </cdr:to>
    <cdr:sp macro="" textlink="">
      <cdr:nvSpPr>
        <cdr:cNvPr id="4" name="Rounded Rectangle 3"/>
        <cdr:cNvSpPr/>
      </cdr:nvSpPr>
      <cdr:spPr>
        <a:xfrm xmlns:a="http://schemas.openxmlformats.org/drawingml/2006/main">
          <a:off x="907052" y="1909010"/>
          <a:ext cx="1000594" cy="405850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 smtClean="0"/>
            <a:t>Base Period</a:t>
          </a:r>
          <a:endParaRPr lang="en-US" dirty="0"/>
        </a:p>
      </cdr:txBody>
    </cdr:sp>
  </cdr:relSizeAnchor>
  <cdr:relSizeAnchor xmlns:cdr="http://schemas.openxmlformats.org/drawingml/2006/chartDrawing">
    <cdr:from>
      <cdr:x>0.63811</cdr:x>
      <cdr:y>0.62955</cdr:y>
    </cdr:from>
    <cdr:to>
      <cdr:x>0.86888</cdr:x>
      <cdr:y>0.74294</cdr:y>
    </cdr:to>
    <cdr:sp macro="" textlink="">
      <cdr:nvSpPr>
        <cdr:cNvPr id="5" name="Rounded Rectangle 4"/>
        <cdr:cNvSpPr/>
      </cdr:nvSpPr>
      <cdr:spPr>
        <a:xfrm xmlns:a="http://schemas.openxmlformats.org/drawingml/2006/main">
          <a:off x="2528455" y="1902314"/>
          <a:ext cx="914400" cy="34263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Period</a:t>
          </a:r>
          <a:endParaRPr lang="en-US" dirty="0"/>
        </a:p>
      </cdr:txBody>
    </cdr:sp>
  </cdr:relSizeAnchor>
  <cdr:relSizeAnchor xmlns:cdr="http://schemas.openxmlformats.org/drawingml/2006/chartDrawing">
    <cdr:from>
      <cdr:x>0.75059</cdr:x>
      <cdr:y>0.34216</cdr:y>
    </cdr:from>
    <cdr:to>
      <cdr:x>0.98136</cdr:x>
      <cdr:y>0.45556</cdr:y>
    </cdr:to>
    <cdr:sp macro="" textlink="">
      <cdr:nvSpPr>
        <cdr:cNvPr id="6" name="Rounded Rectangle 5"/>
        <cdr:cNvSpPr/>
      </cdr:nvSpPr>
      <cdr:spPr>
        <a:xfrm xmlns:a="http://schemas.openxmlformats.org/drawingml/2006/main">
          <a:off x="2974130" y="1033922"/>
          <a:ext cx="914400" cy="34263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Effect</a:t>
          </a:r>
          <a:endParaRPr lang="en-US" dirty="0"/>
        </a:p>
      </cdr:txBody>
    </cdr:sp>
  </cdr:relSizeAnchor>
  <cdr:relSizeAnchor xmlns:cdr="http://schemas.openxmlformats.org/drawingml/2006/chartDrawing">
    <cdr:from>
      <cdr:x>0.15896</cdr:x>
      <cdr:y>0.15097</cdr:y>
    </cdr:from>
    <cdr:to>
      <cdr:x>0.54108</cdr:x>
      <cdr:y>0.34665</cdr:y>
    </cdr:to>
    <cdr:sp macro="" textlink="">
      <cdr:nvSpPr>
        <cdr:cNvPr id="9" name="Rounded Rectangle 8"/>
        <cdr:cNvSpPr/>
      </cdr:nvSpPr>
      <cdr:spPr>
        <a:xfrm xmlns:a="http://schemas.openxmlformats.org/drawingml/2006/main">
          <a:off x="602251" y="457783"/>
          <a:ext cx="1447799" cy="593367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and control panel mirror each other at base period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8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2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847E-869B-40D6-BC31-8EF93D0075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C8CB-215E-4656-A554-1A93FF34F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emf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2.png"/><Relationship Id="rId5" Type="http://schemas.openxmlformats.org/officeDocument/2006/relationships/image" Target="../media/image17.emf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emf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3" y="2859702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June 2016</a:t>
            </a: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14" y="1452205"/>
            <a:ext cx="5629986" cy="281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l"/>
            <a:r>
              <a:rPr lang="en-US" dirty="0" smtClean="0"/>
              <a:t>Customer 360</a:t>
            </a:r>
            <a:r>
              <a:rPr lang="el-GR" baseline="30000" dirty="0" smtClean="0"/>
              <a:t>ο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25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1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Campaigner’s View – How Campaigns perform ? (Below the line)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6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2065" y="843738"/>
            <a:ext cx="5218445" cy="2637641"/>
            <a:chOff x="-15645" y="843737"/>
            <a:chExt cx="5218445" cy="2620335"/>
          </a:xfrm>
        </p:grpSpPr>
        <p:grpSp>
          <p:nvGrpSpPr>
            <p:cNvPr id="17" name="Group 16"/>
            <p:cNvGrpSpPr/>
            <p:nvPr/>
          </p:nvGrpSpPr>
          <p:grpSpPr>
            <a:xfrm>
              <a:off x="-15645" y="929483"/>
              <a:ext cx="5217563" cy="2299672"/>
              <a:chOff x="-25601" y="901773"/>
              <a:chExt cx="3993642" cy="229967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8550" y="901773"/>
                <a:ext cx="3524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Month over Month Performance of Campaign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6200000">
                <a:off x="-637820" y="2163289"/>
                <a:ext cx="1436459" cy="21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Revenue ($ 100k)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5400000">
                <a:off x="2939585" y="2172988"/>
                <a:ext cx="1844892" cy="21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# of Coupons redeemed</a:t>
                </a:r>
                <a:endParaRPr lang="en-US" sz="1200" b="1" dirty="0">
                  <a:latin typeface="+mj-lt"/>
                </a:endParaRP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11080" y="843737"/>
              <a:ext cx="5191720" cy="26203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21753" y="3641784"/>
            <a:ext cx="3899635" cy="27478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968883" y="4218079"/>
            <a:ext cx="5188971" cy="217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304388" y="875350"/>
            <a:ext cx="3751887" cy="3215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45557180"/>
              </p:ext>
            </p:extLst>
          </p:nvPr>
        </p:nvGraphicFramePr>
        <p:xfrm>
          <a:off x="302919" y="1208878"/>
          <a:ext cx="4649710" cy="208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50294689"/>
              </p:ext>
            </p:extLst>
          </p:nvPr>
        </p:nvGraphicFramePr>
        <p:xfrm>
          <a:off x="5341349" y="930050"/>
          <a:ext cx="3788795" cy="30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/>
          <p:cNvSpPr txBox="1"/>
          <p:nvPr/>
        </p:nvSpPr>
        <p:spPr>
          <a:xfrm rot="16200000">
            <a:off x="5117562" y="2415127"/>
            <a:ext cx="557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Sales</a:t>
            </a:r>
            <a:endParaRPr lang="en-US" sz="1200" b="1" dirty="0">
              <a:latin typeface="+mj-lt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47024859"/>
              </p:ext>
            </p:extLst>
          </p:nvPr>
        </p:nvGraphicFramePr>
        <p:xfrm>
          <a:off x="38790" y="3641784"/>
          <a:ext cx="3882598" cy="260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64" y="4585855"/>
            <a:ext cx="2388011" cy="119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17" y="4419599"/>
            <a:ext cx="2764666" cy="13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1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Campaigner’s View – How Campaigns perform ?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(Above the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line)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6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5680230"/>
              </p:ext>
            </p:extLst>
          </p:nvPr>
        </p:nvGraphicFramePr>
        <p:xfrm>
          <a:off x="381000" y="1099810"/>
          <a:ext cx="4191000" cy="2938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60521088"/>
              </p:ext>
            </p:extLst>
          </p:nvPr>
        </p:nvGraphicFramePr>
        <p:xfrm>
          <a:off x="5029200" y="1143000"/>
          <a:ext cx="3962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838200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Comparing day parts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1066800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Internet’s reach is more than TV between 6 and 8 AM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881742"/>
            <a:ext cx="44196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4475" y="838200"/>
            <a:ext cx="4479925" cy="3221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Background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746760"/>
            <a:ext cx="89604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360-degree customer view is </a:t>
            </a:r>
            <a:r>
              <a:rPr lang="en-US" dirty="0" smtClean="0"/>
              <a:t>a </a:t>
            </a:r>
            <a:r>
              <a:rPr lang="en-US" dirty="0"/>
              <a:t>complete view of customers by aggregating data from the various touch points that a customer may use to contact a company to purchase products and receive service and </a:t>
            </a:r>
            <a:r>
              <a:rPr lang="en-US" dirty="0" smtClean="0"/>
              <a:t>support or touch points that a company uses to connect with the Customer</a:t>
            </a:r>
          </a:p>
          <a:p>
            <a:pPr lvl="1"/>
            <a:endParaRPr lang="en-US" sz="1400" dirty="0" smtClean="0"/>
          </a:p>
          <a:p>
            <a:endParaRPr lang="en-US" sz="1400" dirty="0" smtClean="0"/>
          </a:p>
        </p:txBody>
      </p:sp>
      <p:grpSp>
        <p:nvGrpSpPr>
          <p:cNvPr id="101" name="Group 100"/>
          <p:cNvGrpSpPr/>
          <p:nvPr/>
        </p:nvGrpSpPr>
        <p:grpSpPr>
          <a:xfrm>
            <a:off x="106743" y="1817197"/>
            <a:ext cx="2209055" cy="4270333"/>
            <a:chOff x="-71064" y="1817197"/>
            <a:chExt cx="2209055" cy="4270333"/>
          </a:xfrm>
        </p:grpSpPr>
        <p:sp>
          <p:nvSpPr>
            <p:cNvPr id="102" name="TextBox 101"/>
            <p:cNvSpPr txBox="1"/>
            <p:nvPr/>
          </p:nvSpPr>
          <p:spPr>
            <a:xfrm>
              <a:off x="569513" y="1817197"/>
              <a:ext cx="1568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GAP Databases</a:t>
              </a:r>
              <a:endParaRPr lang="en-US" sz="1200" b="1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-71064" y="2094196"/>
              <a:ext cx="1865993" cy="3993334"/>
              <a:chOff x="-71064" y="2094196"/>
              <a:chExt cx="1865993" cy="3993334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09938" y="2094196"/>
                <a:ext cx="1184991" cy="3993334"/>
                <a:chOff x="445356" y="2365740"/>
                <a:chExt cx="1184991" cy="3993334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515321" y="2402705"/>
                  <a:ext cx="1068297" cy="3870918"/>
                  <a:chOff x="441101" y="2600734"/>
                  <a:chExt cx="1068297" cy="3870918"/>
                </a:xfrm>
              </p:grpSpPr>
              <p:pic>
                <p:nvPicPr>
                  <p:cNvPr id="111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0370" y="3533226"/>
                    <a:ext cx="1009028" cy="7675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2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1633" y="2600734"/>
                    <a:ext cx="900087" cy="9000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9568" y="4371153"/>
                    <a:ext cx="1009028" cy="10090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4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1101" y="5464098"/>
                    <a:ext cx="1007554" cy="1007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445356" y="2365740"/>
                  <a:ext cx="1184991" cy="399333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-58643" y="2294667"/>
                <a:ext cx="682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Transaction Data</a:t>
                </a:r>
                <a:endParaRPr lang="en-US" sz="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-36947" y="3134268"/>
                <a:ext cx="682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Browse Activity</a:t>
                </a:r>
                <a:endParaRPr lang="en-US" sz="8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-53882" y="4100857"/>
                <a:ext cx="7671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Advertising, Marketing  &amp; Campaigns  Data</a:t>
                </a:r>
                <a:endParaRPr lang="en-US" sz="8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-71064" y="5127169"/>
                <a:ext cx="682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Social Media </a:t>
                </a:r>
                <a:endParaRPr lang="en-US" sz="800" dirty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1972734" y="2011759"/>
            <a:ext cx="1210875" cy="4153822"/>
            <a:chOff x="1786460" y="2011759"/>
            <a:chExt cx="618069" cy="4153822"/>
          </a:xfrm>
        </p:grpSpPr>
        <p:sp>
          <p:nvSpPr>
            <p:cNvPr id="116" name="Notched Right Arrow 115"/>
            <p:cNvSpPr/>
            <p:nvPr/>
          </p:nvSpPr>
          <p:spPr>
            <a:xfrm>
              <a:off x="1794929" y="2011759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Notched Right Arrow 116"/>
            <p:cNvSpPr/>
            <p:nvPr/>
          </p:nvSpPr>
          <p:spPr>
            <a:xfrm>
              <a:off x="1794929" y="4285715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Notched Right Arrow 117"/>
            <p:cNvSpPr/>
            <p:nvPr/>
          </p:nvSpPr>
          <p:spPr>
            <a:xfrm>
              <a:off x="1794929" y="4752962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Notched Right Arrow 118"/>
            <p:cNvSpPr/>
            <p:nvPr/>
          </p:nvSpPr>
          <p:spPr>
            <a:xfrm>
              <a:off x="1794929" y="5225335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Notched Right Arrow 119"/>
            <p:cNvSpPr/>
            <p:nvPr/>
          </p:nvSpPr>
          <p:spPr>
            <a:xfrm>
              <a:off x="1794929" y="5680949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Notched Right Arrow 120"/>
            <p:cNvSpPr/>
            <p:nvPr/>
          </p:nvSpPr>
          <p:spPr>
            <a:xfrm>
              <a:off x="1794929" y="2466014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Notched Right Arrow 121"/>
            <p:cNvSpPr/>
            <p:nvPr/>
          </p:nvSpPr>
          <p:spPr>
            <a:xfrm>
              <a:off x="1786460" y="2890536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Notched Right Arrow 122"/>
            <p:cNvSpPr/>
            <p:nvPr/>
          </p:nvSpPr>
          <p:spPr>
            <a:xfrm>
              <a:off x="1786460" y="3332110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Notched Right Arrow 123"/>
            <p:cNvSpPr/>
            <p:nvPr/>
          </p:nvSpPr>
          <p:spPr>
            <a:xfrm>
              <a:off x="1786460" y="3801083"/>
              <a:ext cx="609600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149261" y="1831472"/>
            <a:ext cx="1568478" cy="4266052"/>
            <a:chOff x="2378648" y="1831472"/>
            <a:chExt cx="1568478" cy="4266052"/>
          </a:xfrm>
        </p:grpSpPr>
        <p:grpSp>
          <p:nvGrpSpPr>
            <p:cNvPr id="126" name="Group 125"/>
            <p:cNvGrpSpPr/>
            <p:nvPr/>
          </p:nvGrpSpPr>
          <p:grpSpPr>
            <a:xfrm>
              <a:off x="2412996" y="2104190"/>
              <a:ext cx="1211121" cy="3993334"/>
              <a:chOff x="2412996" y="2104190"/>
              <a:chExt cx="1211121" cy="3993334"/>
            </a:xfrm>
          </p:grpSpPr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3184" y="3548548"/>
                <a:ext cx="1190933" cy="1152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254" y="2119049"/>
                <a:ext cx="1070474" cy="742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0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1461" y="2823917"/>
                <a:ext cx="988059" cy="838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1" name="Picture 13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0313" y="4707179"/>
                <a:ext cx="1193804" cy="80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Rectangle 131"/>
              <p:cNvSpPr/>
              <p:nvPr/>
            </p:nvSpPr>
            <p:spPr>
              <a:xfrm>
                <a:off x="2412996" y="2104190"/>
                <a:ext cx="1184991" cy="39933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3" name="Picture 9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738" y="5529074"/>
                <a:ext cx="936008" cy="545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7" name="TextBox 126"/>
            <p:cNvSpPr txBox="1"/>
            <p:nvPr/>
          </p:nvSpPr>
          <p:spPr>
            <a:xfrm>
              <a:off x="2378648" y="1831472"/>
              <a:ext cx="1568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Analytics Services </a:t>
              </a:r>
              <a:endParaRPr lang="en-US" sz="1200" b="1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325722" y="2186945"/>
            <a:ext cx="1262285" cy="3920163"/>
            <a:chOff x="3537857" y="2186945"/>
            <a:chExt cx="1262285" cy="3920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3537857" y="2186945"/>
              <a:ext cx="1074333" cy="3596240"/>
              <a:chOff x="3537857" y="2186945"/>
              <a:chExt cx="1074333" cy="3596240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3597987" y="2186945"/>
                <a:ext cx="79380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BI &amp; Reporting</a:t>
                </a:r>
                <a:endParaRPr lang="en-US" sz="8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560070" y="2999061"/>
                <a:ext cx="9989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Predictive Analytics</a:t>
                </a:r>
                <a:endParaRPr lang="en-US" sz="8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540728" y="3880513"/>
                <a:ext cx="10502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Evergreen Attributes</a:t>
                </a:r>
                <a:endParaRPr lang="en-US" sz="8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537857" y="4787707"/>
                <a:ext cx="107433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Prescriptive Analytics</a:t>
                </a:r>
                <a:endParaRPr lang="en-US" sz="8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549334" y="5567741"/>
                <a:ext cx="97654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Sentiment Analysis</a:t>
                </a:r>
                <a:endParaRPr lang="en-US" sz="800" dirty="0"/>
              </a:p>
            </p:txBody>
          </p:sp>
        </p:grpSp>
        <p:sp>
          <p:nvSpPr>
            <p:cNvPr id="136" name="Notched Right Arrow 135"/>
            <p:cNvSpPr/>
            <p:nvPr/>
          </p:nvSpPr>
          <p:spPr>
            <a:xfrm>
              <a:off x="3606865" y="3962357"/>
              <a:ext cx="1176483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Notched Right Arrow 136"/>
            <p:cNvSpPr/>
            <p:nvPr/>
          </p:nvSpPr>
          <p:spPr>
            <a:xfrm>
              <a:off x="3606865" y="2254075"/>
              <a:ext cx="1176483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Notched Right Arrow 137"/>
            <p:cNvSpPr/>
            <p:nvPr/>
          </p:nvSpPr>
          <p:spPr>
            <a:xfrm>
              <a:off x="3606864" y="3071947"/>
              <a:ext cx="1176483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Notched Right Arrow 138"/>
            <p:cNvSpPr/>
            <p:nvPr/>
          </p:nvSpPr>
          <p:spPr>
            <a:xfrm>
              <a:off x="3623659" y="4865702"/>
              <a:ext cx="1176483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Notched Right Arrow 139"/>
            <p:cNvSpPr/>
            <p:nvPr/>
          </p:nvSpPr>
          <p:spPr>
            <a:xfrm>
              <a:off x="3606865" y="5622476"/>
              <a:ext cx="1176483" cy="484632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6" name="Isosceles Triangle 145"/>
          <p:cNvSpPr/>
          <p:nvPr/>
        </p:nvSpPr>
        <p:spPr>
          <a:xfrm rot="5400000">
            <a:off x="3810456" y="4017016"/>
            <a:ext cx="3864267" cy="32113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5994246" y="3050687"/>
            <a:ext cx="2800350" cy="1888431"/>
            <a:chOff x="5858774" y="3016819"/>
            <a:chExt cx="2800350" cy="1888431"/>
          </a:xfrm>
        </p:grpSpPr>
        <p:pic>
          <p:nvPicPr>
            <p:cNvPr id="148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774" y="3276475"/>
              <a:ext cx="2800350" cy="1628775"/>
            </a:xfrm>
            <a:prstGeom prst="rect">
              <a:avLst/>
            </a:prstGeom>
            <a:noFill/>
            <a:ln w="9525">
              <a:solidFill>
                <a:srgbClr val="DFBD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9" name="TextBox 148"/>
            <p:cNvSpPr txBox="1"/>
            <p:nvPr/>
          </p:nvSpPr>
          <p:spPr>
            <a:xfrm>
              <a:off x="6299199" y="3016819"/>
              <a:ext cx="205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360 degree view of Customer 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Customer 360</a:t>
            </a:r>
            <a:r>
              <a:rPr lang="en-US" sz="2400" baseline="30000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: Different users looking through different lens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838200"/>
            <a:ext cx="89604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data aggregation is done at different granularities for different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End users can vary from Store Rep., Campaign Manager(below the line), Channel Manager (above the line), Operation’s Strategist, Customer Strategist etc.</a:t>
            </a:r>
          </a:p>
          <a:p>
            <a:pPr lvl="1"/>
            <a:endParaRPr lang="en-US" sz="1400" dirty="0" smtClean="0"/>
          </a:p>
          <a:p>
            <a:endParaRPr lang="en-US" sz="1400" dirty="0" smtClean="0"/>
          </a:p>
        </p:txBody>
      </p:sp>
      <p:grpSp>
        <p:nvGrpSpPr>
          <p:cNvPr id="1031" name="Group 1030"/>
          <p:cNvGrpSpPr/>
          <p:nvPr/>
        </p:nvGrpSpPr>
        <p:grpSpPr>
          <a:xfrm>
            <a:off x="73660" y="1905000"/>
            <a:ext cx="8994140" cy="4419600"/>
            <a:chOff x="91757" y="1733550"/>
            <a:chExt cx="8994140" cy="4419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450" y="2647950"/>
              <a:ext cx="2705100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3055620" y="4333875"/>
              <a:ext cx="3028950" cy="1819275"/>
              <a:chOff x="3055620" y="3805238"/>
              <a:chExt cx="3028950" cy="181927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4572000" y="3805238"/>
                <a:ext cx="0" cy="904875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3055620" y="4710113"/>
                <a:ext cx="302895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Store Rep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24550" y="3490913"/>
              <a:ext cx="3161347" cy="1705450"/>
              <a:chOff x="2925128" y="4009550"/>
              <a:chExt cx="3161347" cy="1705450"/>
            </a:xfrm>
          </p:grpSpPr>
          <p:cxnSp>
            <p:nvCxnSpPr>
              <p:cNvPr id="11" name="Straight Arrow Connector 10"/>
              <p:cNvCxnSpPr>
                <a:stCxn id="1026" idx="3"/>
                <a:endCxn id="12" idx="0"/>
              </p:cNvCxnSpPr>
              <p:nvPr/>
            </p:nvCxnSpPr>
            <p:spPr>
              <a:xfrm>
                <a:off x="2925128" y="4009550"/>
                <a:ext cx="1646872" cy="79105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057525" y="4800600"/>
                <a:ext cx="302895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Channel Manager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1757" y="3490913"/>
              <a:ext cx="3127693" cy="1598293"/>
              <a:chOff x="3057525" y="4192907"/>
              <a:chExt cx="3127693" cy="1598293"/>
            </a:xfrm>
          </p:grpSpPr>
          <p:cxnSp>
            <p:nvCxnSpPr>
              <p:cNvPr id="14" name="Straight Arrow Connector 13"/>
              <p:cNvCxnSpPr>
                <a:stCxn id="1026" idx="1"/>
              </p:cNvCxnSpPr>
              <p:nvPr/>
            </p:nvCxnSpPr>
            <p:spPr>
              <a:xfrm flipH="1">
                <a:off x="4572000" y="4192907"/>
                <a:ext cx="1613218" cy="683893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057525" y="4876800"/>
                <a:ext cx="302895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Campaign Manager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stCxn id="1026" idx="0"/>
              <a:endCxn id="37" idx="2"/>
            </p:cNvCxnSpPr>
            <p:nvPr/>
          </p:nvCxnSpPr>
          <p:spPr>
            <a:xfrm flipV="1">
              <a:off x="4572000" y="2190750"/>
              <a:ext cx="1463990" cy="45720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26" idx="0"/>
              <a:endCxn id="34" idx="6"/>
            </p:cNvCxnSpPr>
            <p:nvPr/>
          </p:nvCxnSpPr>
          <p:spPr>
            <a:xfrm flipH="1" flipV="1">
              <a:off x="3209131" y="2190750"/>
              <a:ext cx="1362869" cy="45720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80181" y="1733550"/>
              <a:ext cx="302895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Operations Strategist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35990" y="1733550"/>
              <a:ext cx="3028950" cy="914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Customer Strategist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5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6383794" y="838200"/>
            <a:ext cx="2747736" cy="601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838200"/>
            <a:ext cx="4364182" cy="601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70920" y="969774"/>
            <a:ext cx="1123267" cy="2522508"/>
            <a:chOff x="2625551" y="800349"/>
            <a:chExt cx="880766" cy="208837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552" y="1388744"/>
              <a:ext cx="879084" cy="48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 descr="C:\Users\su1o7g5\AppData\Local\Microsoft\Windows\Temporary Internet Files\Content.IE5\EEF2U4RF\mailbox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551" y="800349"/>
              <a:ext cx="879085" cy="601012"/>
            </a:xfrm>
            <a:prstGeom prst="rect">
              <a:avLst/>
            </a:prstGeom>
            <a:solidFill>
              <a:srgbClr val="FFFFFF"/>
            </a:solidFill>
            <a:ex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552" y="2334542"/>
              <a:ext cx="880765" cy="554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552" y="1840746"/>
              <a:ext cx="879084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Store Rep’s View- Know your Customer like a friend</a:t>
            </a: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20782" y="4636272"/>
            <a:ext cx="9022080" cy="2206488"/>
            <a:chOff x="0" y="5638800"/>
            <a:chExt cx="9022080" cy="2206488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920" y="5767106"/>
              <a:ext cx="1751420" cy="2078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0" y="5638800"/>
              <a:ext cx="4343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43400" y="5638800"/>
              <a:ext cx="1981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355080" y="5638800"/>
              <a:ext cx="2667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03379" y="5648453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Past</a:t>
              </a:r>
              <a:endParaRPr lang="en-US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55127" y="5657702"/>
              <a:ext cx="1220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Present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7704" y="5638800"/>
              <a:ext cx="1791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Future </a:t>
              </a:r>
              <a:endParaRPr lang="en-US" sz="1200" b="1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7736"/>
              </p:ext>
            </p:extLst>
          </p:nvPr>
        </p:nvGraphicFramePr>
        <p:xfrm>
          <a:off x="4414752" y="872835"/>
          <a:ext cx="19292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208"/>
                <a:gridCol w="568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Life cycle Stage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Active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LTV Segment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</a:t>
                      </a:r>
                      <a:r>
                        <a:rPr lang="en-US" sz="1400" dirty="0" err="1" smtClean="0"/>
                        <a:t>Seg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Uber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Attrition Prob.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82990"/>
              </p:ext>
            </p:extLst>
          </p:nvPr>
        </p:nvGraphicFramePr>
        <p:xfrm>
          <a:off x="107949" y="870068"/>
          <a:ext cx="2070245" cy="2604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563"/>
                <a:gridCol w="744682"/>
              </a:tblGrid>
              <a:tr h="3538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Revenue($)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</a:t>
                      </a:r>
                      <a:endParaRPr lang="en-US" b="0" dirty="0"/>
                    </a:p>
                  </a:txBody>
                  <a:tcPr/>
                </a:tc>
              </a:tr>
              <a:tr h="410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# of Purchases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3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# of Returns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3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% Disc. availed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353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Online Rev.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</a:tr>
              <a:tr h="353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Store Rev.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</a:tr>
              <a:tr h="353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Avg. ticket size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65108"/>
              </p:ext>
            </p:extLst>
          </p:nvPr>
        </p:nvGraphicFramePr>
        <p:xfrm>
          <a:off x="4417113" y="2362200"/>
          <a:ext cx="1929245" cy="173393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4087"/>
                <a:gridCol w="555158"/>
              </a:tblGrid>
              <a:tr h="405257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 Y</a:t>
                      </a:r>
                      <a:endParaRPr lang="en-US" sz="1400" b="0" dirty="0"/>
                    </a:p>
                  </a:txBody>
                  <a:tcPr/>
                </a:tc>
              </a:tr>
              <a:tr h="40525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Acq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Brand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0525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Discounts Sensitivity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</a:tr>
              <a:tr h="405257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 Status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32972"/>
              </p:ext>
            </p:extLst>
          </p:nvPr>
        </p:nvGraphicFramePr>
        <p:xfrm>
          <a:off x="3500722" y="952433"/>
          <a:ext cx="651828" cy="253288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35268"/>
                <a:gridCol w="208280"/>
              </a:tblGrid>
              <a:tr h="670194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0/1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94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37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3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3691066"/>
            <a:ext cx="577377" cy="4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748559"/>
            <a:ext cx="576222" cy="46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93" y="5021391"/>
            <a:ext cx="606069" cy="3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37" y="4987729"/>
            <a:ext cx="542727" cy="32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107949" y="3601554"/>
            <a:ext cx="3413801" cy="2555220"/>
            <a:chOff x="107949" y="3601554"/>
            <a:chExt cx="3413801" cy="2555220"/>
          </a:xfrm>
        </p:grpSpPr>
        <p:sp>
          <p:nvSpPr>
            <p:cNvPr id="43" name="TextBox 42"/>
            <p:cNvSpPr txBox="1"/>
            <p:nvPr/>
          </p:nvSpPr>
          <p:spPr>
            <a:xfrm>
              <a:off x="122237" y="3601554"/>
              <a:ext cx="44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EM</a:t>
              </a:r>
              <a:endParaRPr lang="en-US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49570" y="3616767"/>
              <a:ext cx="44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EM</a:t>
              </a:r>
              <a:endParaRPr lang="en-US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9135" y="3601554"/>
              <a:ext cx="44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DM</a:t>
              </a:r>
              <a:endParaRPr lang="en-US" sz="12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96417" y="5695109"/>
              <a:ext cx="8064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Social Media</a:t>
              </a:r>
              <a:endParaRPr lang="en-US" sz="1200" b="1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7949" y="3860246"/>
              <a:ext cx="3413801" cy="1857982"/>
              <a:chOff x="107949" y="3860246"/>
              <a:chExt cx="3413801" cy="1857982"/>
            </a:xfrm>
          </p:grpSpPr>
          <p:grpSp>
            <p:nvGrpSpPr>
              <p:cNvPr id="15" name="Group 14"/>
              <p:cNvGrpSpPr/>
              <p:nvPr/>
            </p:nvGrpSpPr>
            <p:grpSpPr>
              <a:xfrm rot="10800000">
                <a:off x="244475" y="4636272"/>
                <a:ext cx="457200" cy="792009"/>
                <a:chOff x="15875" y="3844263"/>
                <a:chExt cx="457200" cy="792009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44475" y="4248298"/>
                  <a:ext cx="0" cy="38797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lowchart: Connector 13"/>
                <p:cNvSpPr/>
                <p:nvPr/>
              </p:nvSpPr>
              <p:spPr>
                <a:xfrm rot="10800000">
                  <a:off x="15875" y="3844263"/>
                  <a:ext cx="457200" cy="457200"/>
                </a:xfrm>
                <a:prstGeom prst="flowChartConnecto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10800000">
                <a:off x="1600200" y="4627618"/>
                <a:ext cx="457200" cy="1083165"/>
                <a:chOff x="15875" y="3844263"/>
                <a:chExt cx="457200" cy="1083165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rot="10800000" flipV="1">
                  <a:off x="244475" y="4248298"/>
                  <a:ext cx="0" cy="67913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Flowchart: Connector 31"/>
                <p:cNvSpPr/>
                <p:nvPr/>
              </p:nvSpPr>
              <p:spPr>
                <a:xfrm rot="10800000">
                  <a:off x="15875" y="3844263"/>
                  <a:ext cx="457200" cy="457200"/>
                </a:xfrm>
                <a:prstGeom prst="flowChartConnector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107949" y="3878553"/>
                <a:ext cx="457200" cy="767372"/>
                <a:chOff x="3892377" y="3649926"/>
                <a:chExt cx="457200" cy="767372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120977" y="4053961"/>
                  <a:ext cx="0" cy="363337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lowchart: Connector 34"/>
                <p:cNvSpPr/>
                <p:nvPr/>
              </p:nvSpPr>
              <p:spPr>
                <a:xfrm>
                  <a:off x="3892377" y="3649926"/>
                  <a:ext cx="457200" cy="457200"/>
                </a:xfrm>
                <a:prstGeom prst="flowChartConnecto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857561" y="3898902"/>
                <a:ext cx="457200" cy="767372"/>
                <a:chOff x="3892377" y="3649926"/>
                <a:chExt cx="457200" cy="767372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120977" y="4053961"/>
                  <a:ext cx="0" cy="363337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lowchart: Connector 38"/>
                <p:cNvSpPr/>
                <p:nvPr/>
              </p:nvSpPr>
              <p:spPr>
                <a:xfrm>
                  <a:off x="3892377" y="3649926"/>
                  <a:ext cx="457200" cy="457200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3064550" y="3860246"/>
                <a:ext cx="457200" cy="767372"/>
                <a:chOff x="3892377" y="3649926"/>
                <a:chExt cx="457200" cy="767372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20977" y="4053961"/>
                  <a:ext cx="0" cy="363337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lowchart: Connector 41"/>
                <p:cNvSpPr/>
                <p:nvPr/>
              </p:nvSpPr>
              <p:spPr>
                <a:xfrm>
                  <a:off x="3892377" y="3649926"/>
                  <a:ext cx="457200" cy="457200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rot="10800000">
                <a:off x="2491733" y="4627618"/>
                <a:ext cx="457200" cy="1090610"/>
                <a:chOff x="15875" y="4146990"/>
                <a:chExt cx="457200" cy="109061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rot="10800000" flipV="1">
                  <a:off x="244475" y="4546686"/>
                  <a:ext cx="0" cy="69091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Flowchart: Connector 50"/>
                <p:cNvSpPr/>
                <p:nvPr/>
              </p:nvSpPr>
              <p:spPr>
                <a:xfrm rot="10800000">
                  <a:off x="15875" y="4146990"/>
                  <a:ext cx="457200" cy="457200"/>
                </a:xfrm>
                <a:prstGeom prst="flowChartConnecto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</a:t>
                  </a:r>
                  <a:endParaRPr lang="en-US" dirty="0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1411097" y="5691326"/>
              <a:ext cx="80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Browse</a:t>
              </a:r>
              <a:endParaRPr lang="en-US" sz="12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5399" y="5433784"/>
              <a:ext cx="80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Purchase</a:t>
              </a:r>
              <a:endParaRPr lang="en-US" sz="1200" b="1" dirty="0"/>
            </a:p>
          </p:txBody>
        </p:sp>
      </p:grp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57197"/>
              </p:ext>
            </p:extLst>
          </p:nvPr>
        </p:nvGraphicFramePr>
        <p:xfrm>
          <a:off x="274637" y="5710783"/>
          <a:ext cx="1173163" cy="987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163"/>
              </a:tblGrid>
              <a:tr h="2953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Kids- 40%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377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Women-50%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5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Acc-10%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32485"/>
              </p:ext>
            </p:extLst>
          </p:nvPr>
        </p:nvGraphicFramePr>
        <p:xfrm>
          <a:off x="1499579" y="5907088"/>
          <a:ext cx="786421" cy="682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421"/>
              </a:tblGrid>
              <a:tr h="2953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Kids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377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Women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0445"/>
              </p:ext>
            </p:extLst>
          </p:nvPr>
        </p:nvGraphicFramePr>
        <p:xfrm>
          <a:off x="2952059" y="5598221"/>
          <a:ext cx="1079976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9976"/>
              </a:tblGrid>
              <a:tr h="295316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GP Brand Promotion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57094"/>
              </p:ext>
            </p:extLst>
          </p:nvPr>
        </p:nvGraphicFramePr>
        <p:xfrm>
          <a:off x="6477000" y="878543"/>
          <a:ext cx="253538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392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Prob. To buy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Divisions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Women, Acc.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629406" y="1665439"/>
            <a:ext cx="2209576" cy="2849019"/>
            <a:chOff x="6629406" y="2275039"/>
            <a:chExt cx="2209576" cy="2849019"/>
          </a:xfrm>
        </p:grpSpPr>
        <p:grpSp>
          <p:nvGrpSpPr>
            <p:cNvPr id="36" name="Group 35"/>
            <p:cNvGrpSpPr/>
            <p:nvPr/>
          </p:nvGrpSpPr>
          <p:grpSpPr>
            <a:xfrm>
              <a:off x="6633524" y="2275039"/>
              <a:ext cx="2203234" cy="1959915"/>
              <a:chOff x="6416040" y="2069248"/>
              <a:chExt cx="2665913" cy="237149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16040" y="2069248"/>
                <a:ext cx="2665913" cy="2371497"/>
                <a:chOff x="6416040" y="1886368"/>
                <a:chExt cx="2665913" cy="2371497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16040" y="1905296"/>
                  <a:ext cx="854075" cy="1146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5" name="Picture 10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3087" y="1886368"/>
                  <a:ext cx="853461" cy="1145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29032" y="1904718"/>
                  <a:ext cx="852921" cy="1147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18460" y="3082527"/>
                  <a:ext cx="854075" cy="1175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8" name="Picture 8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34130" y="3052049"/>
                  <a:ext cx="853461" cy="1205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8718" y="3270439"/>
                <a:ext cx="823235" cy="1139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6629406" y="4258149"/>
              <a:ext cx="2209576" cy="865909"/>
              <a:chOff x="6399860" y="4013533"/>
              <a:chExt cx="2673583" cy="1047749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9860" y="4020586"/>
                <a:ext cx="861476" cy="10406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7474" y="4024490"/>
                <a:ext cx="837045" cy="9914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9589" y="4013533"/>
                <a:ext cx="803854" cy="10477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2799659" y="768975"/>
            <a:ext cx="138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LAST  6 MONTHS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219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Store Rep’s View-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Use Cases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1865"/>
              </p:ext>
            </p:extLst>
          </p:nvPr>
        </p:nvGraphicFramePr>
        <p:xfrm>
          <a:off x="381000" y="1066800"/>
          <a:ext cx="7705533" cy="515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29"/>
                <a:gridCol w="4190898"/>
                <a:gridCol w="3317206"/>
              </a:tblGrid>
              <a:tr h="145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Use Case Epic Story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Capabilities Required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SA makes Product Recommendations ,as soon as the Customer is identified in the system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to load recommendations from Predictive Models like Recommender Engines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the recent  online activity (browse history / cart abandonment) of the customer,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 soon as the Customer is identified in the system. The SA can engage with the customer based on products identified from the interactions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load data from Browse History/Cart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abandonment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the recent  return (Product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Desc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.) by the customer,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 soon as the Customer is identified in the system. The SA engages with the Customer understanding the reason for return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Predictive Model which recommends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similar products available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in the Store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to load recommendations from  the Predictive Model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about the recent feedbacks/social media from the customer,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as soon as the Customer is identified in the system.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load data from feedbacks/social media activity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about the Discount Sensitivity of the customer,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as soon as the Customer is identified in the system.  This provides a basis for offering/not offering additional discounts(if possible)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to load recommendations from Predictive Models predicting Discount Sensitivity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about the PLCC  Redemption Points of the customer,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 soon as the Customer is identified in the system.  This gives  the SA an opportunity to notify customer about how and when the points can be redeemed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lity to load data from PLCC spends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SA knows the Loyalty Status (Acquired/Not Acquired) of the customer,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 soon as the Customer is identified in the system. The SA can then seek consent from the Customer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load data from Purchase History and Loyalty enrollment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Strategist’s View – Where are we heading to?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636070" y="3765960"/>
            <a:ext cx="3397587" cy="2244107"/>
            <a:chOff x="3485330" y="866491"/>
            <a:chExt cx="2707462" cy="15544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562" y="957974"/>
              <a:ext cx="2418246" cy="1393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59429" y="1375022"/>
              <a:ext cx="397527" cy="25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3M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64849" y="1388876"/>
              <a:ext cx="490776" cy="25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14M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80166" y="1375022"/>
              <a:ext cx="397527" cy="25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8M</a:t>
              </a:r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485330" y="866491"/>
              <a:ext cx="2707462" cy="1554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6070" y="868083"/>
            <a:ext cx="3368111" cy="2736349"/>
            <a:chOff x="64110" y="3753923"/>
            <a:chExt cx="3368111" cy="2431437"/>
          </a:xfrm>
        </p:grpSpPr>
        <p:grpSp>
          <p:nvGrpSpPr>
            <p:cNvPr id="6" name="Group 5"/>
            <p:cNvGrpSpPr/>
            <p:nvPr/>
          </p:nvGrpSpPr>
          <p:grpSpPr>
            <a:xfrm>
              <a:off x="64110" y="3753923"/>
              <a:ext cx="3368111" cy="1994045"/>
              <a:chOff x="64110" y="3753923"/>
              <a:chExt cx="3368111" cy="1994045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484" y="3779177"/>
                <a:ext cx="3136996" cy="1957554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1270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ounded Rectangle 41"/>
              <p:cNvSpPr/>
              <p:nvPr/>
            </p:nvSpPr>
            <p:spPr>
              <a:xfrm>
                <a:off x="64110" y="3753923"/>
                <a:ext cx="3368111" cy="199404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59056" y="5857183"/>
              <a:ext cx="2524409" cy="328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REVENUE DISTRIBUTION</a:t>
              </a:r>
              <a:endParaRPr lang="en-US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333" y="880263"/>
            <a:ext cx="5438067" cy="5181302"/>
            <a:chOff x="48333" y="880263"/>
            <a:chExt cx="5438067" cy="5181302"/>
          </a:xfrm>
        </p:grpSpPr>
        <p:grpSp>
          <p:nvGrpSpPr>
            <p:cNvPr id="27" name="Group 26"/>
            <p:cNvGrpSpPr/>
            <p:nvPr/>
          </p:nvGrpSpPr>
          <p:grpSpPr>
            <a:xfrm>
              <a:off x="48333" y="880263"/>
              <a:ext cx="5438067" cy="5181302"/>
              <a:chOff x="48333" y="880263"/>
              <a:chExt cx="5438067" cy="518130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8333" y="880263"/>
                <a:ext cx="5438067" cy="5181302"/>
                <a:chOff x="48333" y="880263"/>
                <a:chExt cx="5438067" cy="518130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48333" y="880263"/>
                  <a:ext cx="5438067" cy="5181302"/>
                  <a:chOff x="48333" y="880263"/>
                  <a:chExt cx="5438067" cy="51813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48333" y="880263"/>
                    <a:ext cx="5438067" cy="5181302"/>
                    <a:chOff x="48333" y="880263"/>
                    <a:chExt cx="5438067" cy="5181302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48333" y="880263"/>
                      <a:ext cx="5438067" cy="5181302"/>
                      <a:chOff x="48333" y="880263"/>
                      <a:chExt cx="5438067" cy="5181302"/>
                    </a:xfrm>
                  </p:grpSpPr>
                  <p:sp>
                    <p:nvSpPr>
                      <p:cNvPr id="49" name="Rounded Rectangle 48"/>
                      <p:cNvSpPr/>
                      <p:nvPr/>
                    </p:nvSpPr>
                    <p:spPr>
                      <a:xfrm>
                        <a:off x="76200" y="880263"/>
                        <a:ext cx="5410200" cy="5181302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aphicFrame>
                    <p:nvGraphicFramePr>
                      <p:cNvPr id="29" name="Chart 28"/>
                      <p:cNvGraphicFramePr/>
                      <p:nvPr>
                        <p:extLst>
                          <p:ext uri="{D42A27DB-BD31-4B8C-83A1-F6EECF244321}">
                            <p14:modId xmlns:p14="http://schemas.microsoft.com/office/powerpoint/2010/main" val="1946557066"/>
                          </p:ext>
                        </p:extLst>
                      </p:nvPr>
                    </p:nvGraphicFramePr>
                    <p:xfrm>
                      <a:off x="48333" y="1080929"/>
                      <a:ext cx="5428870" cy="4865293"/>
                    </p:xfrm>
                    <a:graphic>
                      <a:graphicData uri="http://schemas.openxmlformats.org/drawingml/2006/chart">
                        <c:chart xmlns:c="http://schemas.openxmlformats.org/drawingml/2006/chart" xmlns:r="http://schemas.openxmlformats.org/officeDocument/2006/relationships" r:id="rId5"/>
                      </a:graphicData>
                    </a:graphic>
                  </p:graphicFrame>
                </p:grp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11480" y="5114544"/>
                      <a:ext cx="4876800" cy="4693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smtClean="0"/>
                        <a:t>   Q</a:t>
                      </a:r>
                      <a:r>
                        <a:rPr lang="en-US" sz="1600" baseline="-25000" dirty="0" smtClean="0"/>
                        <a:t>-4</a:t>
                      </a:r>
                      <a:r>
                        <a:rPr lang="en-US" dirty="0" smtClean="0"/>
                        <a:t>               Q</a:t>
                      </a:r>
                      <a:r>
                        <a:rPr lang="en-US" baseline="-25000" dirty="0" smtClean="0"/>
                        <a:t>-3            </a:t>
                      </a:r>
                      <a:r>
                        <a:rPr lang="en-US" dirty="0" smtClean="0"/>
                        <a:t>        Q</a:t>
                      </a:r>
                      <a:r>
                        <a:rPr lang="en-US" baseline="-25000" dirty="0" smtClean="0"/>
                        <a:t>-2</a:t>
                      </a:r>
                      <a:r>
                        <a:rPr lang="en-US" dirty="0" smtClean="0"/>
                        <a:t>                  Q</a:t>
                      </a:r>
                      <a:r>
                        <a:rPr lang="en-US" baseline="-25000" dirty="0" smtClean="0"/>
                        <a:t>-1  </a:t>
                      </a:r>
                      <a:r>
                        <a:rPr lang="en-US" dirty="0" smtClean="0"/>
                        <a:t>      QTD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81200" y="4114800"/>
                    <a:ext cx="7324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Store </a:t>
                    </a:r>
                    <a:endParaRPr lang="en-US" dirty="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859742" y="2730213"/>
                    <a:ext cx="801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Online</a:t>
                    </a:r>
                    <a:endParaRPr lang="en-US" dirty="0"/>
                  </a:p>
                </p:txBody>
              </p: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85800" y="2623533"/>
                  <a:ext cx="4800600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352800" y="2223721"/>
                  <a:ext cx="1712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Quarterly Target</a:t>
                  </a:r>
                  <a:endParaRPr lang="en-US" dirty="0"/>
                </a:p>
              </p:txBody>
            </p:sp>
          </p:grpSp>
          <p:sp>
            <p:nvSpPr>
              <p:cNvPr id="26" name="Right Brace 25"/>
              <p:cNvSpPr/>
              <p:nvPr/>
            </p:nvSpPr>
            <p:spPr>
              <a:xfrm>
                <a:off x="5157016" y="2627028"/>
                <a:ext cx="176984" cy="608074"/>
              </a:xfrm>
              <a:prstGeom prst="rightBrac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5400000">
                <a:off x="4750929" y="2761639"/>
                <a:ext cx="747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DELTA</a:t>
                </a:r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796525" y="1295400"/>
              <a:ext cx="2433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Weeks  before  </a:t>
              </a:r>
              <a:r>
                <a:rPr lang="en-US" dirty="0" smtClean="0">
                  <a:solidFill>
                    <a:prstClr val="black"/>
                  </a:solidFill>
                </a:rPr>
                <a:t>Q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next </a:t>
              </a:r>
              <a:r>
                <a:rPr lang="en-US" dirty="0" smtClean="0">
                  <a:solidFill>
                    <a:prstClr val="black"/>
                  </a:solidFill>
                </a:rPr>
                <a:t> = 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2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35816"/>
              </p:ext>
            </p:extLst>
          </p:nvPr>
        </p:nvGraphicFramePr>
        <p:xfrm>
          <a:off x="643354" y="658009"/>
          <a:ext cx="8001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057293" y="1585142"/>
            <a:ext cx="1781907" cy="687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At the current level of spend the marginal returns are very low. Reduction in SEM and email should be considered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00999" y="1295400"/>
            <a:ext cx="1" cy="33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66365" y="2279590"/>
            <a:ext cx="0" cy="17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47093" y="1066800"/>
            <a:ext cx="1781907" cy="687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High ROI and very low diminishing return effect. Spend on this channels should be increased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538047" y="1753803"/>
            <a:ext cx="1805353" cy="303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2538047" y="1753803"/>
            <a:ext cx="1652953" cy="70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2538047" y="1753803"/>
            <a:ext cx="662353" cy="1141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-5400000">
            <a:off x="-299020" y="2257316"/>
            <a:ext cx="1576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International Sales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24066" y="35784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Spend</a:t>
            </a:r>
            <a:endParaRPr lang="en-US" sz="1400" b="1" dirty="0"/>
          </a:p>
        </p:txBody>
      </p:sp>
      <p:graphicFrame>
        <p:nvGraphicFramePr>
          <p:cNvPr id="26" name="Chart 25" title="Carry over effects by activity"/>
          <p:cNvGraphicFramePr/>
          <p:nvPr>
            <p:extLst>
              <p:ext uri="{D42A27DB-BD31-4B8C-83A1-F6EECF244321}">
                <p14:modId xmlns:p14="http://schemas.microsoft.com/office/powerpoint/2010/main" val="901749006"/>
              </p:ext>
            </p:extLst>
          </p:nvPr>
        </p:nvGraphicFramePr>
        <p:xfrm>
          <a:off x="838201" y="4162296"/>
          <a:ext cx="7814602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76600" y="3883223"/>
            <a:ext cx="242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Carry over effects by activities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Operational View – How can the Marketing Spend perform better?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1" descr="Rectangles_left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47823"/>
            <a:ext cx="244475" cy="6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335576" y="685800"/>
            <a:ext cx="8656024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Customer’s Voice– What are the Customer’s talking?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313750" y="990600"/>
            <a:ext cx="8532380" cy="4916487"/>
            <a:chOff x="313750" y="1413165"/>
            <a:chExt cx="8532380" cy="3920835"/>
          </a:xfrm>
        </p:grpSpPr>
        <p:grpSp>
          <p:nvGrpSpPr>
            <p:cNvPr id="8" name="Group 7"/>
            <p:cNvGrpSpPr/>
            <p:nvPr/>
          </p:nvGrpSpPr>
          <p:grpSpPr>
            <a:xfrm>
              <a:off x="313750" y="1428686"/>
              <a:ext cx="4022725" cy="3905314"/>
              <a:chOff x="244475" y="1371600"/>
              <a:chExt cx="3609367" cy="390531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44475" y="1508682"/>
                <a:ext cx="3413124" cy="3596722"/>
                <a:chOff x="3526372" y="3410390"/>
                <a:chExt cx="2666418" cy="2349945"/>
              </a:xfrm>
            </p:grpSpPr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6372" y="4232073"/>
                  <a:ext cx="2666418" cy="1528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3" name="Group 12"/>
                <p:cNvGrpSpPr/>
                <p:nvPr/>
              </p:nvGrpSpPr>
              <p:grpSpPr>
                <a:xfrm>
                  <a:off x="3653998" y="3611071"/>
                  <a:ext cx="2507674" cy="621001"/>
                  <a:chOff x="3804805" y="3903354"/>
                  <a:chExt cx="2507674" cy="385593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3804805" y="3903354"/>
                    <a:ext cx="831273" cy="385593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/>
                      <a:t>9.34% POSITIVE</a:t>
                    </a:r>
                    <a:endParaRPr lang="en-US" sz="1200" b="1" dirty="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636078" y="3903354"/>
                    <a:ext cx="831273" cy="385593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90.66% NEUTRAL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481206" y="3903354"/>
                    <a:ext cx="831273" cy="38559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0.00% NEGATIVE</a:t>
                    </a:r>
                    <a:endParaRPr 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4216308" y="3410390"/>
                  <a:ext cx="1439857" cy="201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SOCIAL MEDIA LISTENING</a:t>
                  </a:r>
                  <a:endParaRPr lang="en-US" sz="1400" dirty="0"/>
                </a:p>
              </p:txBody>
            </p:sp>
          </p:grpSp>
          <p:sp>
            <p:nvSpPr>
              <p:cNvPr id="76" name="Rounded Rectangle 75"/>
              <p:cNvSpPr/>
              <p:nvPr/>
            </p:nvSpPr>
            <p:spPr>
              <a:xfrm>
                <a:off x="244476" y="1371600"/>
                <a:ext cx="3609366" cy="390531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4802623" y="1413165"/>
              <a:ext cx="4043507" cy="39132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02623" y="1010062"/>
            <a:ext cx="4043507" cy="4887551"/>
            <a:chOff x="4049729" y="762000"/>
            <a:chExt cx="4892643" cy="5485823"/>
          </a:xfrm>
        </p:grpSpPr>
        <p:graphicFrame>
          <p:nvGraphicFramePr>
            <p:cNvPr id="25" name="Chart 24"/>
            <p:cNvGraphicFramePr/>
            <p:nvPr>
              <p:extLst>
                <p:ext uri="{D42A27DB-BD31-4B8C-83A1-F6EECF244321}">
                  <p14:modId xmlns:p14="http://schemas.microsoft.com/office/powerpoint/2010/main" val="3979087624"/>
                </p:ext>
              </p:extLst>
            </p:nvPr>
          </p:nvGraphicFramePr>
          <p:xfrm>
            <a:off x="4572000" y="3678290"/>
            <a:ext cx="3962400" cy="2184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4648200" y="3429000"/>
              <a:ext cx="266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Customer satisfaction</a:t>
              </a:r>
            </a:p>
          </p:txBody>
        </p:sp>
        <p:graphicFrame>
          <p:nvGraphicFramePr>
            <p:cNvPr id="27" name="Chart 26"/>
            <p:cNvGraphicFramePr/>
            <p:nvPr>
              <p:extLst>
                <p:ext uri="{D42A27DB-BD31-4B8C-83A1-F6EECF244321}">
                  <p14:modId xmlns:p14="http://schemas.microsoft.com/office/powerpoint/2010/main" val="4287518022"/>
                </p:ext>
              </p:extLst>
            </p:nvPr>
          </p:nvGraphicFramePr>
          <p:xfrm>
            <a:off x="4343399" y="950258"/>
            <a:ext cx="4457701" cy="2478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8" name="Rounded Rectangle 27"/>
            <p:cNvSpPr/>
            <p:nvPr/>
          </p:nvSpPr>
          <p:spPr>
            <a:xfrm>
              <a:off x="4049729" y="762000"/>
              <a:ext cx="4892643" cy="5485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8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Strategist’s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View -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Use Cases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59634"/>
              </p:ext>
            </p:extLst>
          </p:nvPr>
        </p:nvGraphicFramePr>
        <p:xfrm>
          <a:off x="464130" y="886685"/>
          <a:ext cx="7705533" cy="475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29"/>
                <a:gridCol w="4190898"/>
                <a:gridCol w="3317206"/>
              </a:tblGrid>
              <a:tr h="145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Use Case Epic Story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Capabilities Required</a:t>
                      </a: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CXO knows the current Customer Lifecycle distribution(New/Active/Churn). He can identify focus areas – Acquisition/ Control churn/ Increase Active Engagement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aggregate and load data from Customer Acquisition and Transactions 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CXO knows the current Geographical distribution (Revenue/Customer Count/Complains/Promotion Response). He can identify focus geographies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aggregate and load relevant data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CXO knows the trend of  key Business Metrics (Revenue/Customer Count/Complains/Promotion Response). He can identify focus areas/strategy for improvement/growth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Ability to aggregate and load relevant data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Investment decision by Brand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538" marR="0" lvl="0" indent="-109538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Cross Cannibalization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Social Media listening – react to a viral online post/s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Feedback themes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Investment on New Technology Platform (e.g.: Mobile)</a:t>
                      </a: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  <a:fontScheme name="Global Sourcing KickoffSection 4-Project Approach v5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16235</TotalTime>
  <Words>893</Words>
  <Application>Microsoft Office PowerPoint</Application>
  <PresentationFormat>On-screen Show (4:3)</PresentationFormat>
  <Paragraphs>173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Customer 360ο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Sulabh Dube</dc:creator>
  <cp:lastModifiedBy>Mithun Ghosh</cp:lastModifiedBy>
  <cp:revision>184</cp:revision>
  <dcterms:created xsi:type="dcterms:W3CDTF">2016-04-05T23:13:43Z</dcterms:created>
  <dcterms:modified xsi:type="dcterms:W3CDTF">2016-06-29T18:13:29Z</dcterms:modified>
</cp:coreProperties>
</file>