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2E56-91C6-43C2-8342-D3DB856EE0A8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4A73-9CF8-4AFD-853D-6D0C069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074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Maximize:  </a:t>
            </a:r>
            <a:r>
              <a:rPr lang="en-US" sz="1600" dirty="0"/>
              <a:t>Total revenue from campaign (</a:t>
            </a:r>
            <a:r>
              <a:rPr lang="en-US" sz="1600" b="1" dirty="0"/>
              <a:t>Obje</a:t>
            </a:r>
            <a:r>
              <a:rPr lang="en-US" sz="1600" dirty="0"/>
              <a:t>ct</a:t>
            </a:r>
            <a:r>
              <a:rPr lang="en-US" sz="1600" b="1" dirty="0"/>
              <a:t>ive Function</a:t>
            </a:r>
            <a:r>
              <a:rPr lang="en-US" sz="1600" dirty="0"/>
              <a:t>) =</a:t>
            </a:r>
          </a:p>
          <a:p>
            <a:r>
              <a:rPr lang="en-US" sz="1600" dirty="0" smtClean="0"/>
              <a:t>Revenue </a:t>
            </a:r>
            <a:r>
              <a:rPr lang="en-US" sz="1600" dirty="0"/>
              <a:t>after offer is being selected by customer  - Opportunity loss by not selecting right customer – Cost of Campaign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66800" y="2476150"/>
                <a:ext cx="6248400" cy="876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𝑃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𝐷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𝐿𝑇𝑉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𝑃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𝐷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𝐿𝑇𝑉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∗</m:t>
                              </m:r>
                              <m:r>
                                <a:rPr lang="en-US" i="1"/>
                                <m:t>𝐶𝑜𝑠𝑡</m:t>
                              </m:r>
                            </m:e>
                          </m:d>
                        </m:e>
                      </m:nary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6150"/>
                <a:ext cx="6248400" cy="876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3450644"/>
                <a:ext cx="5638800" cy="664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Subject To :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𝑈𝐿</m:t>
                    </m:r>
                    <m:r>
                      <a:rPr lang="en-US" i="1"/>
                      <m:t>&gt;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&gt;</m:t>
                        </m:r>
                        <m:r>
                          <a:rPr lang="en-US" i="1"/>
                          <m:t>𝐿𝐿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50644"/>
                <a:ext cx="5638800" cy="664156"/>
              </a:xfrm>
              <a:prstGeom prst="rect">
                <a:avLst/>
              </a:prstGeom>
              <a:blipFill rotWithShape="1">
                <a:blip r:embed="rId3"/>
                <a:stretch>
                  <a:fillRect l="-973" t="-22936" b="-10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38200" y="421707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– Probability of response (based on channel used, email/direct email score)</a:t>
            </a:r>
          </a:p>
          <a:p>
            <a:r>
              <a:rPr lang="en-US" dirty="0"/>
              <a:t>D- Discount Sensitivity Score , </a:t>
            </a:r>
            <a:r>
              <a:rPr lang="en-US" dirty="0" smtClean="0"/>
              <a:t>It is customer’s sensitivity towards discount to make purchase</a:t>
            </a:r>
            <a:endParaRPr lang="en-US" dirty="0"/>
          </a:p>
          <a:p>
            <a:r>
              <a:rPr lang="en-US" dirty="0"/>
              <a:t>N- Total Number of customer</a:t>
            </a:r>
          </a:p>
          <a:p>
            <a:r>
              <a:rPr lang="en-US" dirty="0"/>
              <a:t>Xi – Indicator stating whether that particular customer to be picked or not</a:t>
            </a:r>
          </a:p>
          <a:p>
            <a:r>
              <a:rPr lang="en-US" dirty="0"/>
              <a:t>LTV – Revenue estimated from the customer upon response</a:t>
            </a:r>
          </a:p>
          <a:p>
            <a:r>
              <a:rPr lang="en-US" dirty="0"/>
              <a:t>UL- Upper limit of circulation size</a:t>
            </a:r>
          </a:p>
          <a:p>
            <a:r>
              <a:rPr lang="en-US" dirty="0"/>
              <a:t>LL – Lower limit of circulation size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355"/>
            <a:ext cx="9144000" cy="64244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cs typeface="Trebuchet MS"/>
              </a:rPr>
              <a:t>Campaign Optimization to increase margin and overall revenue from campaign</a:t>
            </a:r>
            <a:endParaRPr lang="en-US" sz="1800" b="1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762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Trebuchet MS"/>
              </a:rPr>
              <a:t>Business Objective: Campaign </a:t>
            </a:r>
            <a:r>
              <a:rPr lang="en-US" dirty="0">
                <a:cs typeface="Trebuchet MS"/>
              </a:rPr>
              <a:t>Optimization to contact high discount sensitive segments  to increase margin and overall revenue from campaign</a:t>
            </a:r>
            <a:endParaRPr lang="en-US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5995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Ghosh</dc:creator>
  <cp:lastModifiedBy>Mithun Ghosh</cp:lastModifiedBy>
  <cp:revision>3</cp:revision>
  <dcterms:created xsi:type="dcterms:W3CDTF">2016-07-15T05:23:18Z</dcterms:created>
  <dcterms:modified xsi:type="dcterms:W3CDTF">2016-07-15T05:36:40Z</dcterms:modified>
</cp:coreProperties>
</file>