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4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4" d="100"/>
          <a:sy n="64" d="100"/>
        </p:scale>
        <p:origin x="-128" y="-64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116665"/>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wrap="square" lIns="91425" tIns="91425" rIns="91425" bIns="91425" anchor="t" anchorCtr="0"/>
          <a:lstStyle>
            <a:lvl1pPr marL="0" marR="0" lvl="0" indent="0" algn="r" rtl="0">
              <a:lnSpc>
                <a:spcPct val="100000"/>
              </a:lnSpc>
              <a:spcBef>
                <a:spcPts val="0"/>
              </a:spcBef>
              <a:spcAft>
                <a:spcPts val="0"/>
              </a:spcAft>
              <a:buClr>
                <a:schemeClr val="dk1"/>
              </a:buClr>
              <a:buSzPct val="116665"/>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lstStyle>
            <a:lvl1pPr marL="0" marR="0" lvl="0" indent="88899" algn="l" rtl="0">
              <a:spcBef>
                <a:spcPts val="0"/>
              </a:spcBef>
              <a:buClr>
                <a:schemeClr val="dk1"/>
              </a:buClr>
              <a:buSzPct val="116665"/>
              <a:buFont typeface="Calibri"/>
              <a:buChar char="●"/>
              <a:defRPr sz="1200" b="0" i="0" u="none" strike="noStrike" cap="none">
                <a:solidFill>
                  <a:schemeClr val="dk1"/>
                </a:solidFill>
                <a:latin typeface="Calibri"/>
                <a:ea typeface="Calibri"/>
                <a:cs typeface="Calibri"/>
                <a:sym typeface="Calibri"/>
              </a:defRPr>
            </a:lvl1pPr>
            <a:lvl2pPr marL="457200" marR="0" lvl="1" indent="88899" algn="l" rtl="0">
              <a:spcBef>
                <a:spcPts val="0"/>
              </a:spcBef>
              <a:buClr>
                <a:schemeClr val="dk1"/>
              </a:buClr>
              <a:buSzPct val="116665"/>
              <a:buFont typeface="Calibri"/>
              <a:buChar char="○"/>
              <a:defRPr sz="1200" b="0" i="0" u="none" strike="noStrike" cap="none">
                <a:solidFill>
                  <a:schemeClr val="dk1"/>
                </a:solidFill>
                <a:latin typeface="Calibri"/>
                <a:ea typeface="Calibri"/>
                <a:cs typeface="Calibri"/>
                <a:sym typeface="Calibri"/>
              </a:defRPr>
            </a:lvl2pPr>
            <a:lvl3pPr marL="914400" marR="0" lvl="2" indent="88899" algn="l" rtl="0">
              <a:spcBef>
                <a:spcPts val="0"/>
              </a:spcBef>
              <a:buClr>
                <a:schemeClr val="dk1"/>
              </a:buClr>
              <a:buSzPct val="116665"/>
              <a:buFont typeface="Calibri"/>
              <a:buChar char="■"/>
              <a:defRPr sz="1200" b="0" i="0" u="none" strike="noStrike" cap="none">
                <a:solidFill>
                  <a:schemeClr val="dk1"/>
                </a:solidFill>
                <a:latin typeface="Calibri"/>
                <a:ea typeface="Calibri"/>
                <a:cs typeface="Calibri"/>
                <a:sym typeface="Calibri"/>
              </a:defRPr>
            </a:lvl3pPr>
            <a:lvl4pPr marL="1371600" marR="0" lvl="3" indent="88899" algn="l" rtl="0">
              <a:spcBef>
                <a:spcPts val="0"/>
              </a:spcBef>
              <a:buClr>
                <a:schemeClr val="dk1"/>
              </a:buClr>
              <a:buSzPct val="116665"/>
              <a:buFont typeface="Calibri"/>
              <a:buChar char="●"/>
              <a:defRPr sz="1200" b="0" i="0" u="none" strike="noStrike" cap="none">
                <a:solidFill>
                  <a:schemeClr val="dk1"/>
                </a:solidFill>
                <a:latin typeface="Calibri"/>
                <a:ea typeface="Calibri"/>
                <a:cs typeface="Calibri"/>
                <a:sym typeface="Calibri"/>
              </a:defRPr>
            </a:lvl4pPr>
            <a:lvl5pPr marL="1828800" marR="0" lvl="4" indent="88899" algn="l" rtl="0">
              <a:spcBef>
                <a:spcPts val="0"/>
              </a:spcBef>
              <a:buClr>
                <a:schemeClr val="dk1"/>
              </a:buClr>
              <a:buSzPct val="116665"/>
              <a:buFont typeface="Calibri"/>
              <a:buChar char="○"/>
              <a:defRPr sz="1200" b="0" i="0" u="none" strike="noStrike" cap="none">
                <a:solidFill>
                  <a:schemeClr val="dk1"/>
                </a:solidFill>
                <a:latin typeface="Calibri"/>
                <a:ea typeface="Calibri"/>
                <a:cs typeface="Calibri"/>
                <a:sym typeface="Calibri"/>
              </a:defRPr>
            </a:lvl5pPr>
            <a:lvl6pPr marL="2286000" marR="0" lvl="5" indent="88899" algn="l" rtl="0">
              <a:spcBef>
                <a:spcPts val="0"/>
              </a:spcBef>
              <a:buClr>
                <a:schemeClr val="dk1"/>
              </a:buClr>
              <a:buSzPct val="116665"/>
              <a:buFont typeface="Calibri"/>
              <a:buChar char="■"/>
              <a:defRPr sz="1200" b="0" i="0" u="none" strike="noStrike" cap="none">
                <a:solidFill>
                  <a:schemeClr val="dk1"/>
                </a:solidFill>
                <a:latin typeface="Calibri"/>
                <a:ea typeface="Calibri"/>
                <a:cs typeface="Calibri"/>
                <a:sym typeface="Calibri"/>
              </a:defRPr>
            </a:lvl6pPr>
            <a:lvl7pPr marL="2743200" marR="0" lvl="6" indent="88899" algn="l" rtl="0">
              <a:spcBef>
                <a:spcPts val="0"/>
              </a:spcBef>
              <a:buClr>
                <a:schemeClr val="dk1"/>
              </a:buClr>
              <a:buSzPct val="116665"/>
              <a:buFont typeface="Calibri"/>
              <a:buChar char="●"/>
              <a:defRPr sz="1200" b="0" i="0" u="none" strike="noStrike" cap="none">
                <a:solidFill>
                  <a:schemeClr val="dk1"/>
                </a:solidFill>
                <a:latin typeface="Calibri"/>
                <a:ea typeface="Calibri"/>
                <a:cs typeface="Calibri"/>
                <a:sym typeface="Calibri"/>
              </a:defRPr>
            </a:lvl7pPr>
            <a:lvl8pPr marL="3200400" marR="0" lvl="7" indent="88899" algn="l" rtl="0">
              <a:spcBef>
                <a:spcPts val="0"/>
              </a:spcBef>
              <a:buClr>
                <a:schemeClr val="dk1"/>
              </a:buClr>
              <a:buSzPct val="116665"/>
              <a:buFont typeface="Calibri"/>
              <a:buChar char="○"/>
              <a:defRPr sz="1200" b="0" i="0" u="none" strike="noStrike" cap="none">
                <a:solidFill>
                  <a:schemeClr val="dk1"/>
                </a:solidFill>
                <a:latin typeface="Calibri"/>
                <a:ea typeface="Calibri"/>
                <a:cs typeface="Calibri"/>
                <a:sym typeface="Calibri"/>
              </a:defRPr>
            </a:lvl8pPr>
            <a:lvl9pPr marL="3657600" marR="0" lvl="8" indent="88899" algn="l" rtl="0">
              <a:spcBef>
                <a:spcPts val="0"/>
              </a:spcBef>
              <a:buClr>
                <a:schemeClr val="dk1"/>
              </a:buClr>
              <a:buSzPct val="116665"/>
              <a:buFont typeface="Calibri"/>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SzPct val="116665"/>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66697142"/>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lifewire.com/applications-of-natural-language-processing-technology-2495544" TargetMode="External"/><Relationship Id="rId4" Type="http://schemas.openxmlformats.org/officeDocument/2006/relationships/hyperlink" Target="https://www.lifewire.com/what-is-social-media-explaining-the-big-trend-3486616" TargetMode="External"/><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1" name="Shape 161"/>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62" name="Shape 162"/>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4" name="Shape 244"/>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noAutofit/>
          </a:bodyPr>
          <a:lstStyle/>
          <a:p>
            <a:pPr marL="0" marR="0" lvl="0" indent="0" algn="l" rtl="0">
              <a:spcBef>
                <a:spcPts val="0"/>
              </a:spcBef>
              <a:spcAft>
                <a:spcPts val="0"/>
              </a:spcAft>
              <a:buClr>
                <a:schemeClr val="dk1"/>
              </a:buClr>
              <a:buSzPct val="116665"/>
              <a:buFont typeface="Calibri"/>
              <a:buChar char="●"/>
            </a:pPr>
            <a:r>
              <a:rPr lang="en-US" sz="1200" b="0" i="0" u="none" strike="noStrike" cap="none">
                <a:solidFill>
                  <a:schemeClr val="dk1"/>
                </a:solidFill>
                <a:latin typeface="Calibri"/>
                <a:ea typeface="Calibri"/>
                <a:cs typeface="Calibri"/>
                <a:sym typeface="Calibri"/>
              </a:rPr>
              <a:t>1. In other words deciding where sentences begin and end.</a:t>
            </a:r>
          </a:p>
          <a:p>
            <a:pPr marL="0" marR="0" lvl="0" indent="0" algn="l" rtl="0">
              <a:spcBef>
                <a:spcPts val="0"/>
              </a:spcBef>
              <a:spcAft>
                <a:spcPts val="0"/>
              </a:spcAft>
              <a:buClr>
                <a:schemeClr val="dk1"/>
              </a:buClr>
              <a:buSzPct val="116665"/>
              <a:buFont typeface="Calibri"/>
              <a:buChar char="●"/>
            </a:pPr>
            <a:r>
              <a:rPr lang="en-US" sz="1200" b="0" i="0" u="none" strike="noStrike" cap="none">
                <a:solidFill>
                  <a:schemeClr val="dk1"/>
                </a:solidFill>
                <a:latin typeface="Calibri"/>
                <a:ea typeface="Calibri"/>
                <a:cs typeface="Calibri"/>
                <a:sym typeface="Calibri"/>
              </a:rPr>
              <a:t>2. Word segmentation or tokenization means divide the text word by word.</a:t>
            </a:r>
          </a:p>
          <a:p>
            <a:pPr marL="0" marR="0" lvl="0" indent="0" algn="l" rtl="0">
              <a:spcBef>
                <a:spcPts val="0"/>
              </a:spcBef>
              <a:buClr>
                <a:schemeClr val="dk1"/>
              </a:buClr>
              <a:buSzPct val="116665"/>
              <a:buFont typeface="Calibri"/>
              <a:buNone/>
            </a:pPr>
            <a:endParaRPr sz="1200" b="0" i="0" u="none" strike="noStrike" cap="none">
              <a:solidFill>
                <a:schemeClr val="dk1"/>
              </a:solidFill>
              <a:latin typeface="Calibri"/>
              <a:ea typeface="Calibri"/>
              <a:cs typeface="Calibri"/>
              <a:sym typeface="Calibri"/>
            </a:endParaRPr>
          </a:p>
        </p:txBody>
      </p:sp>
      <p:sp>
        <p:nvSpPr>
          <p:cNvPr id="245" name="Shape 245"/>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88900" algn="l" rtl="0">
              <a:lnSpc>
                <a:spcPct val="100000"/>
              </a:lnSpc>
              <a:spcBef>
                <a:spcPts val="0"/>
              </a:spcBef>
              <a:spcAft>
                <a:spcPts val="0"/>
              </a:spcAft>
              <a:buClr>
                <a:srgbClr val="000000"/>
              </a:buClr>
              <a:buSzPct val="100000"/>
              <a:buFont typeface="Arial"/>
              <a:buNone/>
            </a:pPr>
            <a:fld id="{00000000-1234-1234-1234-123412341234}" type="slidenum">
              <a:rPr lang="en-US" sz="1400" b="0" i="0" u="none" strike="noStrike" cap="none">
                <a:solidFill>
                  <a:srgbClr val="000000"/>
                </a:solidFill>
                <a:latin typeface="Arial"/>
                <a:ea typeface="Arial"/>
                <a:cs typeface="Arial"/>
                <a:sym typeface="Arial"/>
              </a:rPr>
              <a:t>10</a:t>
            </a:fld>
            <a:endParaRPr lang="en-US"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lvl="0">
              <a:spcBef>
                <a:spcPts val="0"/>
              </a:spcBef>
              <a:buNone/>
            </a:pPr>
            <a:endParaRPr/>
          </a:p>
        </p:txBody>
      </p:sp>
      <p:sp>
        <p:nvSpPr>
          <p:cNvPr id="251" name="Shape 2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lvl="0" indent="0" rtl="0">
              <a:lnSpc>
                <a:spcPct val="115000"/>
              </a:lnSpc>
              <a:spcBef>
                <a:spcPts val="500"/>
              </a:spcBef>
              <a:spcAft>
                <a:spcPts val="600"/>
              </a:spcAft>
              <a:buNone/>
            </a:pPr>
            <a:r>
              <a:rPr lang="en-US"/>
              <a:t>DET	determiner, article	</a:t>
            </a:r>
            <a:r>
              <a:rPr lang="en-US" sz="1100" i="1">
                <a:solidFill>
                  <a:srgbClr val="000000"/>
                </a:solidFill>
                <a:latin typeface="Arial"/>
                <a:ea typeface="Arial"/>
                <a:cs typeface="Arial"/>
                <a:sym typeface="Arial"/>
              </a:rPr>
              <a:t>the, a, some, most, every, no, which</a:t>
            </a:r>
          </a:p>
          <a:p>
            <a:pPr lvl="0">
              <a:spcBef>
                <a:spcPts val="0"/>
              </a:spcBef>
              <a:buNone/>
            </a:pPr>
            <a:endParaRPr/>
          </a:p>
        </p:txBody>
      </p:sp>
      <p:sp>
        <p:nvSpPr>
          <p:cNvPr id="257" name="Shape 25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4" name="Shape 264"/>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noAutofit/>
          </a:bodyPr>
          <a:lstStyle/>
          <a:p>
            <a:pPr marL="0" marR="0" lvl="0" indent="0" algn="l" rtl="0">
              <a:spcBef>
                <a:spcPts val="0"/>
              </a:spcBef>
              <a:spcAft>
                <a:spcPts val="0"/>
              </a:spcAft>
              <a:buClr>
                <a:schemeClr val="dk1"/>
              </a:buClr>
              <a:buSzPct val="116665"/>
              <a:buFont typeface="Arial"/>
              <a:buChar char="●"/>
            </a:pPr>
            <a:r>
              <a:rPr lang="en-US" sz="1200" b="0" i="0" u="none" strike="noStrike" cap="none">
                <a:solidFill>
                  <a:schemeClr val="dk1"/>
                </a:solidFill>
                <a:latin typeface="Arial"/>
                <a:ea typeface="Arial"/>
                <a:cs typeface="Arial"/>
                <a:sym typeface="Arial"/>
              </a:rPr>
              <a:t>such as the names of persons, organizations, locations, expressions of times, quantities, monetary values, percentages, etc.</a:t>
            </a:r>
          </a:p>
          <a:p>
            <a:pPr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p>
          <a:p>
            <a:pPr marL="0" marR="0" lvl="0" indent="0" algn="l" rtl="0">
              <a:spcBef>
                <a:spcPts val="0"/>
              </a:spcBef>
              <a:buClr>
                <a:schemeClr val="dk1"/>
              </a:buClr>
              <a:buSzPct val="116665"/>
              <a:buFont typeface="Calibri"/>
              <a:buNone/>
            </a:pPr>
            <a:endParaRPr sz="1200" b="0" i="0" u="none" strike="noStrike" cap="none">
              <a:solidFill>
                <a:schemeClr val="dk1"/>
              </a:solidFill>
              <a:latin typeface="Calibri"/>
              <a:ea typeface="Calibri"/>
              <a:cs typeface="Calibri"/>
              <a:sym typeface="Calibri"/>
            </a:endParaRPr>
          </a:p>
        </p:txBody>
      </p:sp>
      <p:sp>
        <p:nvSpPr>
          <p:cNvPr id="265" name="Shape 265"/>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88900" algn="l" rtl="0">
              <a:lnSpc>
                <a:spcPct val="100000"/>
              </a:lnSpc>
              <a:spcBef>
                <a:spcPts val="0"/>
              </a:spcBef>
              <a:spcAft>
                <a:spcPts val="0"/>
              </a:spcAft>
              <a:buClr>
                <a:srgbClr val="000000"/>
              </a:buClr>
              <a:buSzPct val="100000"/>
              <a:buFont typeface="Arial"/>
              <a:buNone/>
            </a:pPr>
            <a:fld id="{00000000-1234-1234-1234-123412341234}" type="slidenum">
              <a:rPr lang="en-US" sz="1400" b="0" i="0" u="none" strike="noStrike" cap="none">
                <a:solidFill>
                  <a:srgbClr val="000000"/>
                </a:solidFill>
                <a:latin typeface="Arial"/>
                <a:ea typeface="Arial"/>
                <a:cs typeface="Arial"/>
                <a:sym typeface="Arial"/>
              </a:rPr>
              <a:t>13</a:t>
            </a:fld>
            <a:endParaRPr lang="en-US"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2" name="Shape 272"/>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116665"/>
              <a:buFont typeface="Calibri"/>
              <a:buNone/>
            </a:pPr>
            <a:endParaRPr sz="1200" b="0" i="0" u="none" strike="noStrike" cap="none">
              <a:solidFill>
                <a:schemeClr val="dk1"/>
              </a:solidFill>
              <a:latin typeface="Calibri"/>
              <a:ea typeface="Calibri"/>
              <a:cs typeface="Calibri"/>
              <a:sym typeface="Calibri"/>
            </a:endParaRPr>
          </a:p>
        </p:txBody>
      </p:sp>
      <p:sp>
        <p:nvSpPr>
          <p:cNvPr id="273" name="Shape 273"/>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88900" algn="l" rtl="0">
              <a:lnSpc>
                <a:spcPct val="100000"/>
              </a:lnSpc>
              <a:spcBef>
                <a:spcPts val="0"/>
              </a:spcBef>
              <a:spcAft>
                <a:spcPts val="0"/>
              </a:spcAft>
              <a:buClr>
                <a:srgbClr val="000000"/>
              </a:buClr>
              <a:buSzPct val="100000"/>
              <a:buFont typeface="Arial"/>
              <a:buNone/>
            </a:pPr>
            <a:fld id="{00000000-1234-1234-1234-123412341234}" type="slidenum">
              <a:rPr lang="en-US" sz="1400" b="0" i="0" u="none" strike="noStrike" cap="none">
                <a:solidFill>
                  <a:srgbClr val="000000"/>
                </a:solidFill>
                <a:latin typeface="Arial"/>
                <a:ea typeface="Arial"/>
                <a:cs typeface="Arial"/>
                <a:sym typeface="Arial"/>
              </a:rPr>
              <a:t>14</a:t>
            </a:fld>
            <a:endParaRPr lang="en-US"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9" name="Shape 279"/>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noAutofit/>
          </a:bodyPr>
          <a:lstStyle/>
          <a:p>
            <a:pPr marL="0" marR="0" lvl="0" indent="-76200" algn="l" rtl="0">
              <a:lnSpc>
                <a:spcPct val="100000"/>
              </a:lnSpc>
              <a:spcBef>
                <a:spcPts val="0"/>
              </a:spcBef>
              <a:spcAft>
                <a:spcPts val="0"/>
              </a:spcAft>
              <a:buClr>
                <a:schemeClr val="dk1"/>
              </a:buClr>
              <a:buSzPct val="100000"/>
              <a:buFont typeface="Arial"/>
              <a:buNone/>
            </a:pPr>
            <a:r>
              <a:rPr lang="en-US" sz="1200" b="0" i="0" u="none" strike="noStrike" cap="none">
                <a:solidFill>
                  <a:schemeClr val="dk1"/>
                </a:solidFill>
                <a:latin typeface="Arial"/>
                <a:ea typeface="Arial"/>
                <a:cs typeface="Arial"/>
                <a:sym typeface="Arial"/>
              </a:rPr>
              <a:t>Sometimes </a:t>
            </a:r>
            <a:r>
              <a:rPr lang="en-US">
                <a:latin typeface="Arial"/>
                <a:ea typeface="Arial"/>
                <a:cs typeface="Arial"/>
                <a:sym typeface="Arial"/>
              </a:rPr>
              <a:t>referred</a:t>
            </a:r>
            <a:r>
              <a:rPr lang="en-US" sz="1200" b="0" i="0" u="none" strike="noStrike" cap="none">
                <a:solidFill>
                  <a:schemeClr val="dk1"/>
                </a:solidFill>
                <a:latin typeface="Arial"/>
                <a:ea typeface="Arial"/>
                <a:cs typeface="Arial"/>
                <a:sym typeface="Arial"/>
              </a:rPr>
              <a:t> to as opinion mining, although the emphasis in this case is on extraction.</a:t>
            </a:r>
          </a:p>
          <a:p>
            <a:pPr marL="0" marR="0" lvl="0" indent="-76200" algn="l" rtl="0">
              <a:lnSpc>
                <a:spcPct val="100000"/>
              </a:lnSpc>
              <a:spcBef>
                <a:spcPts val="0"/>
              </a:spcBef>
              <a:spcAft>
                <a:spcPts val="0"/>
              </a:spcAft>
              <a:buClr>
                <a:schemeClr val="dk1"/>
              </a:buClr>
              <a:buSzPct val="104347"/>
              <a:buFont typeface="Arial"/>
              <a:buNone/>
            </a:pPr>
            <a:r>
              <a:rPr lang="en-US" sz="1150">
                <a:solidFill>
                  <a:srgbClr val="333333"/>
                </a:solidFill>
                <a:highlight>
                  <a:srgbClr val="FFFFFF"/>
                </a:highlight>
                <a:latin typeface="Arial"/>
                <a:ea typeface="Arial"/>
                <a:cs typeface="Arial"/>
                <a:sym typeface="Arial"/>
              </a:rPr>
              <a:t>Negation Modifiers, like word “not” modify the meaning of the associated word. Handling Negation Modifier is important as they may modify the Sentiment conveyed by the associated word. </a:t>
            </a:r>
            <a:r>
              <a:rPr lang="en-US" b="1">
                <a:solidFill>
                  <a:srgbClr val="222222"/>
                </a:solidFill>
                <a:highlight>
                  <a:srgbClr val="FFFFFF"/>
                </a:highlight>
                <a:latin typeface="Roboto"/>
                <a:ea typeface="Roboto"/>
                <a:cs typeface="Roboto"/>
                <a:sym typeface="Roboto"/>
              </a:rPr>
              <a:t>Examples</a:t>
            </a:r>
            <a:r>
              <a:rPr lang="en-US">
                <a:solidFill>
                  <a:srgbClr val="222222"/>
                </a:solidFill>
                <a:highlight>
                  <a:srgbClr val="FFFFFF"/>
                </a:highlight>
                <a:latin typeface="Roboto"/>
                <a:ea typeface="Roboto"/>
                <a:cs typeface="Roboto"/>
                <a:sym typeface="Roboto"/>
              </a:rPr>
              <a:t> of </a:t>
            </a:r>
            <a:r>
              <a:rPr lang="en-US" b="1">
                <a:solidFill>
                  <a:srgbClr val="222222"/>
                </a:solidFill>
                <a:highlight>
                  <a:srgbClr val="FFFFFF"/>
                </a:highlight>
                <a:latin typeface="Roboto"/>
                <a:ea typeface="Roboto"/>
                <a:cs typeface="Roboto"/>
                <a:sym typeface="Roboto"/>
              </a:rPr>
              <a:t>negation</a:t>
            </a:r>
            <a:r>
              <a:rPr lang="en-US">
                <a:solidFill>
                  <a:srgbClr val="222222"/>
                </a:solidFill>
                <a:highlight>
                  <a:srgbClr val="FFFFFF"/>
                </a:highlight>
                <a:latin typeface="Roboto"/>
                <a:ea typeface="Roboto"/>
                <a:cs typeface="Roboto"/>
                <a:sym typeface="Roboto"/>
              </a:rPr>
              <a:t> words include not, no, never, cannot, shouldn't, wouldn't, etc.</a:t>
            </a:r>
          </a:p>
          <a:p>
            <a:pPr marL="0" marR="0" lvl="0" indent="0" algn="l" rtl="0">
              <a:spcBef>
                <a:spcPts val="0"/>
              </a:spcBef>
              <a:buClr>
                <a:schemeClr val="dk1"/>
              </a:buClr>
              <a:buSzPct val="116665"/>
              <a:buFont typeface="Calibri"/>
              <a:buNone/>
            </a:pPr>
            <a:endParaRPr sz="1200" b="0" i="0" u="none" strike="noStrike" cap="none">
              <a:solidFill>
                <a:schemeClr val="dk1"/>
              </a:solidFill>
              <a:latin typeface="Calibri"/>
              <a:ea typeface="Calibri"/>
              <a:cs typeface="Calibri"/>
              <a:sym typeface="Calibri"/>
            </a:endParaRPr>
          </a:p>
        </p:txBody>
      </p:sp>
      <p:sp>
        <p:nvSpPr>
          <p:cNvPr id="280" name="Shape 280"/>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88900" algn="l" rtl="0">
              <a:lnSpc>
                <a:spcPct val="100000"/>
              </a:lnSpc>
              <a:spcBef>
                <a:spcPts val="0"/>
              </a:spcBef>
              <a:spcAft>
                <a:spcPts val="0"/>
              </a:spcAft>
              <a:buClr>
                <a:srgbClr val="000000"/>
              </a:buClr>
              <a:buSzPct val="100000"/>
              <a:buFont typeface="Arial"/>
              <a:buNone/>
            </a:pPr>
            <a:fld id="{00000000-1234-1234-1234-123412341234}" type="slidenum">
              <a:rPr lang="en-US" sz="1400" b="0" i="0" u="none" strike="noStrike" cap="none">
                <a:solidFill>
                  <a:srgbClr val="000000"/>
                </a:solidFill>
                <a:latin typeface="Arial"/>
                <a:ea typeface="Arial"/>
                <a:cs typeface="Arial"/>
                <a:sym typeface="Arial"/>
              </a:rPr>
              <a:t>15</a:t>
            </a:fld>
            <a:endParaRPr lang="en-US"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noAutofit/>
          </a:bodyPr>
          <a:lstStyle/>
          <a:p>
            <a:pPr marL="0" marR="0" lvl="0" indent="0" algn="l" rtl="0">
              <a:spcBef>
                <a:spcPts val="0"/>
              </a:spcBef>
              <a:spcAft>
                <a:spcPts val="0"/>
              </a:spcAft>
              <a:buClr>
                <a:schemeClr val="dk1"/>
              </a:buClr>
              <a:buSzPct val="116665"/>
              <a:buFont typeface="Calibri"/>
              <a:buChar char="●"/>
            </a:pPr>
            <a:r>
              <a:rPr lang="en-US" sz="1200" b="0" i="0" u="none" strike="noStrike" cap="none">
                <a:solidFill>
                  <a:schemeClr val="dk1"/>
                </a:solidFill>
                <a:latin typeface="Calibri"/>
                <a:ea typeface="Calibri"/>
                <a:cs typeface="Calibri"/>
                <a:sym typeface="Calibri"/>
              </a:rPr>
              <a:t>Demo IBM Watson:</a:t>
            </a:r>
          </a:p>
          <a:p>
            <a:pPr marL="0" marR="0" lvl="0" indent="0" algn="l" rtl="0">
              <a:spcBef>
                <a:spcPts val="0"/>
              </a:spcBef>
              <a:buClr>
                <a:schemeClr val="dk1"/>
              </a:buClr>
              <a:buSzPct val="116665"/>
              <a:buFont typeface="Calibri"/>
              <a:buChar char="●"/>
            </a:pPr>
            <a:r>
              <a:rPr lang="en-US" sz="1200" b="0" i="0" u="none" strike="noStrike" cap="none">
                <a:solidFill>
                  <a:schemeClr val="dk1"/>
                </a:solidFill>
                <a:latin typeface="Calibri"/>
                <a:ea typeface="Calibri"/>
                <a:cs typeface="Calibri"/>
                <a:sym typeface="Calibri"/>
              </a:rPr>
              <a:t>https://natural-language-understanding-demo.ng.bluemix.net/</a:t>
            </a:r>
          </a:p>
        </p:txBody>
      </p:sp>
      <p:sp>
        <p:nvSpPr>
          <p:cNvPr id="288" name="Shape 288"/>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88900" algn="l" rtl="0">
              <a:lnSpc>
                <a:spcPct val="100000"/>
              </a:lnSpc>
              <a:spcBef>
                <a:spcPts val="0"/>
              </a:spcBef>
              <a:spcAft>
                <a:spcPts val="0"/>
              </a:spcAft>
              <a:buClr>
                <a:srgbClr val="000000"/>
              </a:buClr>
              <a:buSzPct val="100000"/>
              <a:buFont typeface="Arial"/>
              <a:buNone/>
            </a:pPr>
            <a:fld id="{00000000-1234-1234-1234-123412341234}" type="slidenum">
              <a:rPr lang="en-US" sz="1400" b="0" i="0" u="none" strike="noStrike" cap="none">
                <a:solidFill>
                  <a:srgbClr val="000000"/>
                </a:solidFill>
                <a:latin typeface="Arial"/>
                <a:ea typeface="Arial"/>
                <a:cs typeface="Arial"/>
                <a:sym typeface="Arial"/>
              </a:rPr>
              <a:t>16</a:t>
            </a:fld>
            <a:endParaRPr lang="en-US"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95" name="Shape 295"/>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IBM Blue Mix</a:t>
            </a:r>
          </a:p>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DIFFERENT APPLICATIONS OF NATURAL LANGUAGE PROCESSING:</a:t>
            </a:r>
          </a:p>
          <a:p>
            <a:pPr marL="0" marR="0" lvl="0" indent="0" algn="l" rtl="0">
              <a:spcBef>
                <a:spcPts val="0"/>
              </a:spcBef>
              <a:buSzPct val="25000"/>
              <a:buNone/>
            </a:pPr>
            <a:r>
              <a:rPr lang="en-US" u="sng" dirty="0">
                <a:solidFill>
                  <a:schemeClr val="hlink"/>
                </a:solidFill>
                <a:hlinkClick r:id="rId3"/>
              </a:rPr>
              <a:t>https://www.lifewire.com/applications-of-natural-language-processing-technology-2495544</a:t>
            </a:r>
          </a:p>
          <a:p>
            <a:pPr marL="0" marR="0" lvl="0" indent="0" algn="l" rtl="0">
              <a:spcBef>
                <a:spcPts val="0"/>
              </a:spcBef>
              <a:buSzPct val="25000"/>
              <a:buNone/>
            </a:pPr>
            <a:endParaRPr dirty="0"/>
          </a:p>
          <a:p>
            <a:pPr marL="457200" marR="0" lvl="0" indent="-317499" algn="l" rtl="0">
              <a:spcBef>
                <a:spcPts val="0"/>
              </a:spcBef>
              <a:spcAft>
                <a:spcPts val="0"/>
              </a:spcAft>
              <a:buSzPct val="116665"/>
              <a:buAutoNum type="arabicPeriod"/>
            </a:pPr>
            <a:r>
              <a:rPr lang="en-US" dirty="0"/>
              <a:t>machine translation (All of the world's information is online now how to make it accessible to everyone, across language </a:t>
            </a:r>
            <a:r>
              <a:rPr lang="en-US" dirty="0" err="1"/>
              <a:t>barriers.google</a:t>
            </a:r>
            <a:r>
              <a:rPr lang="en-US" dirty="0"/>
              <a:t> is at the forefront of machine translation, using a proprietary statistical engine for its </a:t>
            </a:r>
            <a:r>
              <a:rPr lang="en-US" dirty="0" err="1"/>
              <a:t>google</a:t>
            </a:r>
            <a:r>
              <a:rPr lang="en-US" dirty="0"/>
              <a:t> translation service. The challenge is not translating the words but the preserving the meaning of sentences, a complex technological issue that is at the heart of NLP.)</a:t>
            </a:r>
          </a:p>
          <a:p>
            <a:pPr marL="457200" marR="0" lvl="0" indent="-317499" algn="l" rtl="0">
              <a:spcBef>
                <a:spcPts val="0"/>
              </a:spcBef>
              <a:spcAft>
                <a:spcPts val="0"/>
              </a:spcAft>
              <a:buSzPct val="116665"/>
              <a:buAutoNum type="arabicPeriod"/>
            </a:pPr>
            <a:r>
              <a:rPr lang="en-US" dirty="0"/>
              <a:t>fighting spam (spam filters is another important application of NLP to detect unwanted email but user face sometimes problem that important mails have been accidently caught in the filter which is another challenge of NLP to fight with false positive and false negative issues. Now a days Bayesian spam filtering has received much attention, in which the incidence of a word in email is measured against its typical occurrence in a corpus of spam and non spam emails.)</a:t>
            </a:r>
          </a:p>
          <a:p>
            <a:pPr marL="457200" marR="0" lvl="0" indent="-317499" algn="l" rtl="0">
              <a:spcBef>
                <a:spcPts val="0"/>
              </a:spcBef>
              <a:spcAft>
                <a:spcPts val="0"/>
              </a:spcAft>
              <a:buSzPct val="116665"/>
              <a:buAutoNum type="arabicPeriod"/>
            </a:pPr>
            <a:r>
              <a:rPr lang="en-US" dirty="0"/>
              <a:t>information extraction( Algorithmic trading is more important nowadays like thing are moving from human oversight and </a:t>
            </a:r>
            <a:r>
              <a:rPr lang="en-US" dirty="0" err="1"/>
              <a:t>control.</a:t>
            </a:r>
            <a:r>
              <a:rPr lang="en-US" dirty="0" err="1">
                <a:solidFill>
                  <a:srgbClr val="101010"/>
                </a:solidFill>
                <a:highlight>
                  <a:srgbClr val="FFFFFF"/>
                </a:highlight>
                <a:latin typeface="Arial"/>
                <a:ea typeface="Arial"/>
                <a:cs typeface="Arial"/>
                <a:sym typeface="Arial"/>
              </a:rPr>
              <a:t>But</a:t>
            </a:r>
            <a:r>
              <a:rPr lang="en-US" dirty="0">
                <a:solidFill>
                  <a:srgbClr val="101010"/>
                </a:solidFill>
                <a:highlight>
                  <a:srgbClr val="FFFFFF"/>
                </a:highlight>
                <a:latin typeface="Arial"/>
                <a:ea typeface="Arial"/>
                <a:cs typeface="Arial"/>
                <a:sym typeface="Arial"/>
              </a:rPr>
              <a:t> many of these financial decisions are impacted by news, by journalism which is still presented predominantly in </a:t>
            </a:r>
            <a:r>
              <a:rPr lang="en-US" dirty="0" err="1">
                <a:solidFill>
                  <a:srgbClr val="101010"/>
                </a:solidFill>
                <a:highlight>
                  <a:srgbClr val="FFFFFF"/>
                </a:highlight>
                <a:latin typeface="Arial"/>
                <a:ea typeface="Arial"/>
                <a:cs typeface="Arial"/>
                <a:sym typeface="Arial"/>
              </a:rPr>
              <a:t>English.For</a:t>
            </a:r>
            <a:r>
              <a:rPr lang="en-US" dirty="0">
                <a:solidFill>
                  <a:srgbClr val="101010"/>
                </a:solidFill>
                <a:highlight>
                  <a:srgbClr val="FFFFFF"/>
                </a:highlight>
                <a:latin typeface="Arial"/>
                <a:ea typeface="Arial"/>
                <a:cs typeface="Arial"/>
                <a:sym typeface="Arial"/>
              </a:rPr>
              <a:t> example, news of a merger between companies can have a big impact on trading decisions, and the speed at which the particulars of the merger, players, prices, who acquires who, can be incorporated into a trading algorithm can have profit implications in the millions of dollars.</a:t>
            </a:r>
          </a:p>
          <a:p>
            <a:pPr marL="457200" marR="0" lvl="0" indent="-317499" algn="l" rtl="0">
              <a:spcBef>
                <a:spcPts val="0"/>
              </a:spcBef>
              <a:spcAft>
                <a:spcPts val="0"/>
              </a:spcAft>
              <a:buSzPct val="116665"/>
              <a:buAutoNum type="arabicPeriod"/>
            </a:pPr>
            <a:r>
              <a:rPr lang="en-US" dirty="0"/>
              <a:t>summarization (</a:t>
            </a:r>
            <a:r>
              <a:rPr lang="en-US" dirty="0">
                <a:solidFill>
                  <a:srgbClr val="101010"/>
                </a:solidFill>
                <a:highlight>
                  <a:srgbClr val="FFFFFF"/>
                </a:highlight>
                <a:latin typeface="Arial"/>
                <a:ea typeface="Arial"/>
                <a:cs typeface="Arial"/>
                <a:sym typeface="Arial"/>
              </a:rPr>
              <a:t>Information overload is a real phenomenon in our digital age. an ability to summarize the meaning of documents and information is becoming increasingly </a:t>
            </a:r>
            <a:r>
              <a:rPr lang="en-US" dirty="0" err="1">
                <a:solidFill>
                  <a:srgbClr val="101010"/>
                </a:solidFill>
                <a:highlight>
                  <a:srgbClr val="FFFFFF"/>
                </a:highlight>
                <a:latin typeface="Arial"/>
                <a:ea typeface="Arial"/>
                <a:cs typeface="Arial"/>
                <a:sym typeface="Arial"/>
              </a:rPr>
              <a:t>important.for</a:t>
            </a:r>
            <a:r>
              <a:rPr lang="en-US" dirty="0">
                <a:solidFill>
                  <a:srgbClr val="101010"/>
                </a:solidFill>
                <a:highlight>
                  <a:srgbClr val="FFFFFF"/>
                </a:highlight>
                <a:latin typeface="Arial"/>
                <a:ea typeface="Arial"/>
                <a:cs typeface="Arial"/>
                <a:sym typeface="Arial"/>
              </a:rPr>
              <a:t> example, based on aggregated data from </a:t>
            </a:r>
            <a:r>
              <a:rPr lang="en-US" u="sng" dirty="0">
                <a:solidFill>
                  <a:srgbClr val="005D7F"/>
                </a:solidFill>
                <a:highlight>
                  <a:srgbClr val="FFFFFF"/>
                </a:highlight>
                <a:latin typeface="Arial"/>
                <a:ea typeface="Arial"/>
                <a:cs typeface="Arial"/>
                <a:sym typeface="Arial"/>
                <a:hlinkClick r:id="rId4"/>
              </a:rPr>
              <a:t>social media</a:t>
            </a:r>
            <a:r>
              <a:rPr lang="en-US" dirty="0">
                <a:solidFill>
                  <a:srgbClr val="101010"/>
                </a:solidFill>
                <a:highlight>
                  <a:srgbClr val="FFFFFF"/>
                </a:highlight>
                <a:latin typeface="Arial"/>
                <a:ea typeface="Arial"/>
                <a:cs typeface="Arial"/>
                <a:sym typeface="Arial"/>
              </a:rPr>
              <a:t>, can a company determine the general sentiment for its latest product offering? This branch of NLP will become increasingly useful as a valuable marketing asset. </a:t>
            </a:r>
            <a:r>
              <a:rPr lang="en-US" dirty="0"/>
              <a:t>)</a:t>
            </a:r>
          </a:p>
          <a:p>
            <a:pPr marL="457200" marR="0" lvl="0" indent="-317499" algn="l" rtl="0">
              <a:spcBef>
                <a:spcPts val="0"/>
              </a:spcBef>
              <a:buSzPct val="116665"/>
              <a:buAutoNum type="arabicPeriod"/>
            </a:pPr>
            <a:r>
              <a:rPr lang="en-US" dirty="0"/>
              <a:t>Question Answering (Search engine puts lot of information at our fingerprint. </a:t>
            </a:r>
            <a:r>
              <a:rPr lang="en-US" dirty="0">
                <a:solidFill>
                  <a:srgbClr val="101010"/>
                </a:solidFill>
                <a:highlight>
                  <a:srgbClr val="FFFFFF"/>
                </a:highlight>
                <a:latin typeface="Arial"/>
                <a:ea typeface="Arial"/>
                <a:cs typeface="Arial"/>
                <a:sym typeface="Arial"/>
              </a:rPr>
              <a:t>A big focus of Google's efforts in NLP has been to recognize natural language questions, extract the meaning, and provide the answer, and the evolution of Google's results page has shown this focus. Though certainly improving, this remains a major challenge for search engines, and one of the main applications of natural language processing research.</a:t>
            </a:r>
            <a:r>
              <a:rPr lang="en-US" dirty="0"/>
              <a:t>)</a:t>
            </a: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296" name="Shape 296"/>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17</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lvl="0">
              <a:spcBef>
                <a:spcPts val="0"/>
              </a:spcBef>
              <a:buNone/>
            </a:pPr>
            <a:endParaRPr/>
          </a:p>
        </p:txBody>
      </p:sp>
      <p:sp>
        <p:nvSpPr>
          <p:cNvPr id="307" name="Shape 30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13" name="Shape 313"/>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buClr>
                <a:schemeClr val="dk1"/>
              </a:buClr>
              <a:buSzPct val="25000"/>
              <a:buFont typeface="Calibri"/>
              <a:buNone/>
            </a:pPr>
            <a:r>
              <a:rPr lang="en-US" sz="1200" b="0" i="0" u="none" strike="noStrike" cap="none">
                <a:solidFill>
                  <a:schemeClr val="dk1"/>
                </a:solidFill>
                <a:latin typeface="Calibri"/>
                <a:ea typeface="Calibri"/>
                <a:cs typeface="Calibri"/>
                <a:sym typeface="Calibri"/>
              </a:rPr>
              <a:t>Introduction of our project</a:t>
            </a:r>
          </a:p>
        </p:txBody>
      </p:sp>
      <p:sp>
        <p:nvSpPr>
          <p:cNvPr id="314" name="Shape 314"/>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19</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8" name="Shape 168"/>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buClr>
                <a:schemeClr val="dk1"/>
              </a:buClr>
              <a:buSzPct val="25000"/>
              <a:buFont typeface="Calibri"/>
              <a:buNone/>
            </a:pPr>
            <a:r>
              <a:rPr lang="en-US" sz="1200" b="0" i="0" u="none" strike="noStrike" cap="none">
                <a:solidFill>
                  <a:schemeClr val="dk1"/>
                </a:solidFill>
                <a:latin typeface="Calibri"/>
                <a:ea typeface="Calibri"/>
                <a:cs typeface="Calibri"/>
                <a:sym typeface="Calibri"/>
              </a:rPr>
              <a:t>Definition of Natural Language Processing (NLP)</a:t>
            </a:r>
          </a:p>
        </p:txBody>
      </p:sp>
      <p:sp>
        <p:nvSpPr>
          <p:cNvPr id="169" name="Shape 169"/>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noAutofit/>
          </a:bodyPr>
          <a:lstStyle/>
          <a:p>
            <a:pPr marL="0" marR="0" lvl="0" indent="-88899" algn="l" rtl="0">
              <a:spcBef>
                <a:spcPts val="0"/>
              </a:spcBef>
              <a:buClr>
                <a:schemeClr val="dk1"/>
              </a:buClr>
              <a:buSzPct val="116665"/>
              <a:buFont typeface="Calibri"/>
              <a:buNone/>
            </a:pPr>
            <a:endParaRPr sz="1200" b="0" i="0" u="none" strike="noStrike" cap="none">
              <a:solidFill>
                <a:schemeClr val="dk1"/>
              </a:solidFill>
              <a:latin typeface="Calibri"/>
              <a:ea typeface="Calibri"/>
              <a:cs typeface="Calibri"/>
              <a:sym typeface="Calibri"/>
            </a:endParaRPr>
          </a:p>
        </p:txBody>
      </p:sp>
      <p:sp>
        <p:nvSpPr>
          <p:cNvPr id="319" name="Shape 3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25" name="Shape 325"/>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buClr>
                <a:schemeClr val="dk1"/>
              </a:buClr>
              <a:buSzPct val="25000"/>
              <a:buFont typeface="Calibri"/>
              <a:buNone/>
            </a:pPr>
            <a:r>
              <a:rPr lang="en-US" sz="1200" b="0" i="0" u="none" strike="noStrike" cap="none">
                <a:solidFill>
                  <a:schemeClr val="dk1"/>
                </a:solidFill>
                <a:latin typeface="Calibri"/>
                <a:ea typeface="Calibri"/>
                <a:cs typeface="Calibri"/>
                <a:sym typeface="Calibri"/>
              </a:rPr>
              <a:t>Cleaning up the code</a:t>
            </a:r>
          </a:p>
        </p:txBody>
      </p:sp>
      <p:sp>
        <p:nvSpPr>
          <p:cNvPr id="326" name="Shape 326"/>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21</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30" name="Shape 330"/>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buClr>
                <a:schemeClr val="dk1"/>
              </a:buClr>
              <a:buSzPct val="25000"/>
              <a:buFont typeface="Calibri"/>
              <a:buNone/>
            </a:pPr>
            <a:r>
              <a:rPr lang="en-US" sz="1200" b="0" i="0" u="none" strike="noStrike" cap="none">
                <a:solidFill>
                  <a:schemeClr val="dk1"/>
                </a:solidFill>
                <a:latin typeface="Calibri"/>
                <a:ea typeface="Calibri"/>
                <a:cs typeface="Calibri"/>
                <a:sym typeface="Calibri"/>
              </a:rPr>
              <a:t>screenshot</a:t>
            </a:r>
          </a:p>
        </p:txBody>
      </p:sp>
      <p:sp>
        <p:nvSpPr>
          <p:cNvPr id="331" name="Shape 331"/>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22</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35" name="Shape 335"/>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buClr>
                <a:schemeClr val="dk1"/>
              </a:buClr>
              <a:buSzPct val="25000"/>
              <a:buFont typeface="Calibri"/>
              <a:buNone/>
            </a:pPr>
            <a:r>
              <a:rPr lang="en-US" sz="1200" b="0" i="0" u="none" strike="noStrike" cap="none">
                <a:solidFill>
                  <a:schemeClr val="dk1"/>
                </a:solidFill>
                <a:latin typeface="Calibri"/>
                <a:ea typeface="Calibri"/>
                <a:cs typeface="Calibri"/>
                <a:sym typeface="Calibri"/>
              </a:rPr>
              <a:t>Github link</a:t>
            </a:r>
          </a:p>
        </p:txBody>
      </p:sp>
      <p:sp>
        <p:nvSpPr>
          <p:cNvPr id="336" name="Shape 336"/>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23</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0" name="Shape 340"/>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buClr>
                <a:schemeClr val="dk1"/>
              </a:buClr>
              <a:buSzPct val="25000"/>
              <a:buFont typeface="Calibri"/>
              <a:buNone/>
            </a:pPr>
            <a:r>
              <a:rPr lang="en-US" sz="1200" b="0" i="0" u="none" strike="noStrike" cap="none">
                <a:solidFill>
                  <a:schemeClr val="dk1"/>
                </a:solidFill>
                <a:latin typeface="Calibri"/>
                <a:ea typeface="Calibri"/>
                <a:cs typeface="Calibri"/>
                <a:sym typeface="Calibri"/>
              </a:rPr>
              <a:t>Analyze / Identify curse words / Rate </a:t>
            </a:r>
          </a:p>
        </p:txBody>
      </p:sp>
      <p:sp>
        <p:nvSpPr>
          <p:cNvPr id="341" name="Shape 341"/>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24</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7" name="Shape 347"/>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Screen short + how the dictionary was created + how do we implement it in our program</a:t>
            </a:r>
          </a:p>
          <a:p>
            <a:pPr marL="0" marR="0" lvl="0" indent="-19050" algn="l" rtl="0">
              <a:spcBef>
                <a:spcPts val="0"/>
              </a:spcBef>
              <a:buClr>
                <a:schemeClr val="dk1"/>
              </a:buClr>
              <a:buSzPct val="25000"/>
              <a:buFont typeface="Calibri"/>
              <a:buNone/>
            </a:pPr>
            <a:r>
              <a:rPr lang="en-US" sz="1200" b="0" i="0" u="none" strike="noStrike" cap="none">
                <a:solidFill>
                  <a:schemeClr val="dk1"/>
                </a:solidFill>
                <a:latin typeface="Calibri"/>
                <a:ea typeface="Calibri"/>
                <a:cs typeface="Calibri"/>
                <a:sym typeface="Calibri"/>
              </a:rPr>
              <a:t>WHY WE DO</a:t>
            </a:r>
          </a:p>
        </p:txBody>
      </p:sp>
      <p:sp>
        <p:nvSpPr>
          <p:cNvPr id="348" name="Shape 348"/>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25</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2" name="Shape 352"/>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Screenshot</a:t>
            </a:r>
          </a:p>
          <a:p>
            <a:pPr marL="0" marR="0" lvl="0" indent="-19050" algn="l" rtl="0">
              <a:spcBef>
                <a:spcPts val="0"/>
              </a:spcBef>
              <a:buClr>
                <a:schemeClr val="dk1"/>
              </a:buClr>
              <a:buSzPct val="25000"/>
              <a:buFont typeface="Calibri"/>
              <a:buNone/>
            </a:pPr>
            <a:r>
              <a:rPr lang="en-US" sz="1200" b="0" i="0" u="none" strike="noStrike" cap="none">
                <a:solidFill>
                  <a:schemeClr val="dk1"/>
                </a:solidFill>
                <a:latin typeface="Calibri"/>
                <a:ea typeface="Calibri"/>
                <a:cs typeface="Calibri"/>
                <a:sym typeface="Calibri"/>
              </a:rPr>
              <a:t>HOW WE DO (count/ percentage)</a:t>
            </a:r>
          </a:p>
        </p:txBody>
      </p:sp>
      <p:sp>
        <p:nvSpPr>
          <p:cNvPr id="353" name="Shape 353"/>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26</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Shape 35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7" name="Shape 357"/>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buClr>
                <a:schemeClr val="dk1"/>
              </a:buClr>
              <a:buSzPct val="25000"/>
              <a:buFont typeface="Calibri"/>
              <a:buNone/>
            </a:pPr>
            <a:r>
              <a:rPr lang="en-US" sz="1200" b="0" i="0" u="none" strike="noStrike" cap="none">
                <a:solidFill>
                  <a:schemeClr val="dk1"/>
                </a:solidFill>
                <a:latin typeface="Calibri"/>
                <a:ea typeface="Calibri"/>
                <a:cs typeface="Calibri"/>
                <a:sym typeface="Calibri"/>
              </a:rPr>
              <a:t>explain</a:t>
            </a:r>
          </a:p>
        </p:txBody>
      </p:sp>
      <p:sp>
        <p:nvSpPr>
          <p:cNvPr id="358" name="Shape 358"/>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27</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buClr>
                <a:schemeClr val="dk1"/>
              </a:buClr>
              <a:buSzPct val="25000"/>
              <a:buFont typeface="Calibri"/>
              <a:buNone/>
            </a:pPr>
            <a:r>
              <a:rPr lang="en-US" sz="1200" b="0" i="0" u="none" strike="noStrike" cap="none">
                <a:solidFill>
                  <a:schemeClr val="dk1"/>
                </a:solidFill>
                <a:latin typeface="Calibri"/>
                <a:ea typeface="Calibri"/>
                <a:cs typeface="Calibri"/>
                <a:sym typeface="Calibri"/>
              </a:rPr>
              <a:t>screenshot</a:t>
            </a:r>
          </a:p>
        </p:txBody>
      </p:sp>
      <p:sp>
        <p:nvSpPr>
          <p:cNvPr id="364" name="Shape 364"/>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28</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noAutofit/>
          </a:bodyPr>
          <a:lstStyle/>
          <a:p>
            <a:pPr marL="0" marR="0" lvl="0" indent="-88899" algn="l" rtl="0">
              <a:spcBef>
                <a:spcPts val="0"/>
              </a:spcBef>
              <a:buClr>
                <a:schemeClr val="dk1"/>
              </a:buClr>
              <a:buSzPct val="116665"/>
              <a:buFont typeface="Calibri"/>
              <a:buNone/>
            </a:pPr>
            <a:endParaRPr sz="1200" b="0" i="0" u="none" strike="noStrike" cap="none">
              <a:solidFill>
                <a:schemeClr val="dk1"/>
              </a:solidFill>
              <a:latin typeface="Calibri"/>
              <a:ea typeface="Calibri"/>
              <a:cs typeface="Calibri"/>
              <a:sym typeface="Calibri"/>
            </a:endParaRPr>
          </a:p>
        </p:txBody>
      </p:sp>
      <p:sp>
        <p:nvSpPr>
          <p:cNvPr id="368" name="Shape 36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noAutofit/>
          </a:bodyPr>
          <a:lstStyle/>
          <a:p>
            <a:pPr marL="0" marR="0" lvl="0" indent="-88899" algn="l" rtl="0">
              <a:spcBef>
                <a:spcPts val="0"/>
              </a:spcBef>
              <a:buClr>
                <a:schemeClr val="dk1"/>
              </a:buClr>
              <a:buSzPct val="116665"/>
              <a:buFont typeface="Calibri"/>
              <a:buNone/>
            </a:pPr>
            <a:endParaRPr sz="1200" b="0" i="0" u="none" strike="noStrike" cap="none">
              <a:solidFill>
                <a:schemeClr val="dk1"/>
              </a:solidFill>
              <a:latin typeface="Calibri"/>
              <a:ea typeface="Calibri"/>
              <a:cs typeface="Calibri"/>
              <a:sym typeface="Calibri"/>
            </a:endParaRPr>
          </a:p>
        </p:txBody>
      </p:sp>
      <p:sp>
        <p:nvSpPr>
          <p:cNvPr id="176" name="Shape 1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Shape 37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2" name="Shape 372"/>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Visualization: e.g. inside R, which song has more curse words? Classify by #curse words -&gt; https://matplotlib.org/gallery/shapes_and_collections/marker_path.html#sphx-glr-gallery-shapes-and-collections-marker-path-py</a:t>
            </a:r>
          </a:p>
          <a:p>
            <a:pPr marL="0" marR="0" lvl="0" indent="-19050" algn="l" rtl="0">
              <a:spcBef>
                <a:spcPts val="0"/>
              </a:spcBef>
              <a:buClr>
                <a:schemeClr val="dk1"/>
              </a:buClr>
              <a:buSzPct val="25000"/>
              <a:buFont typeface="Calibri"/>
              <a:buNone/>
            </a:pPr>
            <a:r>
              <a:rPr lang="en-US" sz="1200" b="0" i="0" u="none" strike="noStrike" cap="none">
                <a:solidFill>
                  <a:schemeClr val="dk1"/>
                </a:solidFill>
                <a:latin typeface="Calibri"/>
                <a:ea typeface="Calibri"/>
                <a:cs typeface="Calibri"/>
                <a:sym typeface="Calibri"/>
              </a:rPr>
              <a:t>Divided by genres: https://matplotlib.org/gallery/api/unicode_minus.html#sphx-glr-gallery-api-unicode-minus-py</a:t>
            </a:r>
          </a:p>
        </p:txBody>
      </p:sp>
      <p:sp>
        <p:nvSpPr>
          <p:cNvPr id="373" name="Shape 373"/>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30</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7" name="Shape 377"/>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buClr>
                <a:schemeClr val="dk1"/>
              </a:buClr>
              <a:buSzPct val="25000"/>
              <a:buFont typeface="Calibri"/>
              <a:buNone/>
            </a:pPr>
            <a:r>
              <a:rPr lang="en-US" sz="1200" b="0" i="0" u="none" strike="noStrike" cap="none">
                <a:solidFill>
                  <a:schemeClr val="dk1"/>
                </a:solidFill>
                <a:latin typeface="Calibri"/>
                <a:ea typeface="Calibri"/>
                <a:cs typeface="Calibri"/>
                <a:sym typeface="Calibri"/>
              </a:rPr>
              <a:t>Show code and visualization</a:t>
            </a:r>
          </a:p>
        </p:txBody>
      </p:sp>
      <p:sp>
        <p:nvSpPr>
          <p:cNvPr id="378" name="Shape 378"/>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31</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 name="Shape 385"/>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lvl="0">
              <a:spcBef>
                <a:spcPts val="0"/>
              </a:spcBef>
              <a:buNone/>
            </a:pPr>
            <a:endParaRPr/>
          </a:p>
        </p:txBody>
      </p:sp>
      <p:sp>
        <p:nvSpPr>
          <p:cNvPr id="386" name="Shape 386"/>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lvl="0">
              <a:spcBef>
                <a:spcPts val="0"/>
              </a:spcBef>
              <a:buClr>
                <a:schemeClr val="dk1"/>
              </a:buClr>
              <a:buSzPct val="25000"/>
              <a:buFont typeface="Calibri"/>
              <a:buNone/>
            </a:pPr>
            <a:fld id="{00000000-1234-1234-1234-123412341234}" type="slidenum">
              <a:rPr lang="en-US"/>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5" name="Shape 395"/>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lvl="0">
              <a:spcBef>
                <a:spcPts val="0"/>
              </a:spcBef>
              <a:buNone/>
            </a:pPr>
            <a:endParaRPr/>
          </a:p>
        </p:txBody>
      </p:sp>
      <p:sp>
        <p:nvSpPr>
          <p:cNvPr id="396" name="Shape 396"/>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lvl="0">
              <a:spcBef>
                <a:spcPts val="0"/>
              </a:spcBef>
              <a:buClr>
                <a:schemeClr val="dk1"/>
              </a:buClr>
              <a:buSzPct val="25000"/>
              <a:buFont typeface="Calibri"/>
              <a:buNone/>
            </a:pPr>
            <a:fld id="{00000000-1234-1234-1234-123412341234}" type="slidenum">
              <a:rPr lang="en-US"/>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2" name="Shape 402"/>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lvl="0">
              <a:spcBef>
                <a:spcPts val="0"/>
              </a:spcBef>
              <a:buNone/>
            </a:pPr>
            <a:endParaRPr/>
          </a:p>
        </p:txBody>
      </p:sp>
      <p:sp>
        <p:nvSpPr>
          <p:cNvPr id="403" name="Shape 403"/>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lvl="0">
              <a:spcBef>
                <a:spcPts val="0"/>
              </a:spcBef>
              <a:buClr>
                <a:schemeClr val="dk1"/>
              </a:buClr>
              <a:buSzPct val="25000"/>
              <a:buFont typeface="Calibri"/>
              <a:buNone/>
            </a:pPr>
            <a:fld id="{00000000-1234-1234-1234-123412341234}" type="slidenum">
              <a:rPr lang="en-US"/>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8" name="Shape 408"/>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409" name="Shape 409"/>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35</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Shape 41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15" name="Shape 415"/>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Ranking songs</a:t>
            </a:r>
          </a:p>
          <a:p>
            <a:pPr marL="0" marR="0" lvl="0" indent="-1905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Playlist creation</a:t>
            </a:r>
          </a:p>
          <a:p>
            <a:pPr marL="0" marR="0" lvl="0" indent="-19050" algn="l" rtl="0">
              <a:spcBef>
                <a:spcPts val="0"/>
              </a:spcBef>
              <a:buClr>
                <a:schemeClr val="dk1"/>
              </a:buClr>
              <a:buSzPct val="25000"/>
              <a:buFont typeface="Calibri"/>
              <a:buNone/>
            </a:pPr>
            <a:r>
              <a:rPr lang="en-US" sz="1200" b="0" i="0" u="none" strike="noStrike" cap="none">
                <a:solidFill>
                  <a:schemeClr val="dk1"/>
                </a:solidFill>
                <a:latin typeface="Calibri"/>
                <a:ea typeface="Calibri"/>
                <a:cs typeface="Calibri"/>
                <a:sym typeface="Calibri"/>
              </a:rPr>
              <a:t>Sentiment analysis</a:t>
            </a:r>
          </a:p>
        </p:txBody>
      </p:sp>
      <p:sp>
        <p:nvSpPr>
          <p:cNvPr id="416" name="Shape 416"/>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36</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Shape 421"/>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noAutofit/>
          </a:bodyPr>
          <a:lstStyle/>
          <a:p>
            <a:pPr marL="0" marR="0" lvl="0" indent="-88899" algn="l" rtl="0">
              <a:spcBef>
                <a:spcPts val="0"/>
              </a:spcBef>
              <a:buClr>
                <a:schemeClr val="dk1"/>
              </a:buClr>
              <a:buSzPct val="116665"/>
              <a:buFont typeface="Calibri"/>
              <a:buNone/>
            </a:pPr>
            <a:endParaRPr sz="1200" b="0" i="0" u="none" strike="noStrike" cap="none">
              <a:solidFill>
                <a:schemeClr val="dk1"/>
              </a:solidFill>
              <a:latin typeface="Calibri"/>
              <a:ea typeface="Calibri"/>
              <a:cs typeface="Calibri"/>
              <a:sym typeface="Calibri"/>
            </a:endParaRPr>
          </a:p>
        </p:txBody>
      </p:sp>
      <p:sp>
        <p:nvSpPr>
          <p:cNvPr id="422" name="Shape 42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2" name="Shape 182"/>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buClr>
                <a:schemeClr val="dk1"/>
              </a:buClr>
              <a:buSzPct val="25000"/>
              <a:buFont typeface="Calibri"/>
              <a:buNone/>
            </a:pPr>
            <a:r>
              <a:rPr lang="en-US" sz="1200" b="0" i="0" u="none" strike="noStrike" cap="none">
                <a:solidFill>
                  <a:schemeClr val="dk1"/>
                </a:solidFill>
                <a:latin typeface="Calibri"/>
                <a:ea typeface="Calibri"/>
                <a:cs typeface="Calibri"/>
                <a:sym typeface="Calibri"/>
              </a:rPr>
              <a:t>Video NLP</a:t>
            </a:r>
          </a:p>
        </p:txBody>
      </p:sp>
      <p:sp>
        <p:nvSpPr>
          <p:cNvPr id="183" name="Shape 183"/>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8" name="Shape 188"/>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NLU can be seen as a subfield of NLP. NLP englobes all techniques used for parsing text and extracting some knowledge about it. It could be finding out what are the common entities in the text, calculating the likelihood of a certain word being a preposition or a verb, sentiment analysis, or even spell checking sentences.</a:t>
            </a:r>
          </a:p>
          <a:p>
            <a:pPr marL="0" marR="0" lvl="0" indent="-1905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When you are processing a language, it does not mean you are understanding the language. You may simply have rules, statistics, or some heuristics built to extract the information you need for some work. NLU, on the other hand, implies that a system will try to understand the text.</a:t>
            </a:r>
          </a:p>
          <a:p>
            <a:pPr marL="0" marR="0" lvl="0" indent="-1905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89" name="Shape 189"/>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5" name="Shape 215"/>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16" name="Shape 216"/>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noAutofit/>
          </a:bodyPr>
          <a:lstStyle/>
          <a:p>
            <a:pPr marL="0" marR="0" lvl="0" indent="-88899" algn="l" rtl="0">
              <a:spcBef>
                <a:spcPts val="0"/>
              </a:spcBef>
              <a:buClr>
                <a:schemeClr val="dk1"/>
              </a:buClr>
              <a:buSzPct val="116665"/>
              <a:buFont typeface="Calibri"/>
              <a:buNone/>
            </a:pPr>
            <a:endParaRPr sz="1200" b="0" i="0" u="none" strike="noStrike" cap="none">
              <a:solidFill>
                <a:schemeClr val="dk1"/>
              </a:solidFill>
              <a:latin typeface="Calibri"/>
              <a:ea typeface="Calibri"/>
              <a:cs typeface="Calibri"/>
              <a:sym typeface="Calibri"/>
            </a:endParaRPr>
          </a:p>
        </p:txBody>
      </p:sp>
      <p:sp>
        <p:nvSpPr>
          <p:cNvPr id="222" name="Shape 22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noAutofit/>
          </a:bodyPr>
          <a:lstStyle/>
          <a:p>
            <a:pPr marL="0" marR="0" lvl="0" indent="-88899" algn="l" rtl="0">
              <a:spcBef>
                <a:spcPts val="0"/>
              </a:spcBef>
              <a:buClr>
                <a:schemeClr val="dk1"/>
              </a:buClr>
              <a:buSzPct val="116665"/>
              <a:buFont typeface="Calibri"/>
              <a:buNone/>
            </a:pPr>
            <a:endParaRPr sz="1200" b="0" i="0" u="none" strike="noStrike" cap="none">
              <a:solidFill>
                <a:schemeClr val="dk1"/>
              </a:solidFill>
              <a:latin typeface="Calibri"/>
              <a:ea typeface="Calibri"/>
              <a:cs typeface="Calibri"/>
              <a:sym typeface="Calibri"/>
            </a:endParaRPr>
          </a:p>
        </p:txBody>
      </p:sp>
      <p:sp>
        <p:nvSpPr>
          <p:cNvPr id="229" name="Shape 22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lvl="0">
              <a:spcBef>
                <a:spcPts val="0"/>
              </a:spcBef>
              <a:buNone/>
            </a:pPr>
            <a:endParaRPr/>
          </a:p>
        </p:txBody>
      </p:sp>
      <p:sp>
        <p:nvSpPr>
          <p:cNvPr id="236" name="Shape 23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16665"/>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7" name="Shape 17"/>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16665"/>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ct val="77777"/>
              <a:buFont typeface="Arial"/>
              <a:buNone/>
              <a:defRPr sz="1800"/>
            </a:lvl2pPr>
            <a:lvl3pPr lvl="2" indent="0">
              <a:spcBef>
                <a:spcPts val="0"/>
              </a:spcBef>
              <a:buSzPct val="77777"/>
              <a:buFont typeface="Arial"/>
              <a:buNone/>
              <a:defRPr sz="1800"/>
            </a:lvl3pPr>
            <a:lvl4pPr lvl="3" indent="0">
              <a:spcBef>
                <a:spcPts val="0"/>
              </a:spcBef>
              <a:buSzPct val="77777"/>
              <a:buFont typeface="Arial"/>
              <a:buNone/>
              <a:defRPr sz="1800"/>
            </a:lvl4pPr>
            <a:lvl5pPr lvl="4" indent="0">
              <a:spcBef>
                <a:spcPts val="0"/>
              </a:spcBef>
              <a:buSzPct val="77777"/>
              <a:buFont typeface="Arial"/>
              <a:buNone/>
              <a:defRPr sz="1800"/>
            </a:lvl5pPr>
            <a:lvl6pPr lvl="5" indent="0">
              <a:spcBef>
                <a:spcPts val="0"/>
              </a:spcBef>
              <a:buSzPct val="77777"/>
              <a:buFont typeface="Arial"/>
              <a:buNone/>
              <a:defRPr sz="1800"/>
            </a:lvl6pPr>
            <a:lvl7pPr lvl="6" indent="0">
              <a:spcBef>
                <a:spcPts val="0"/>
              </a:spcBef>
              <a:buSzPct val="77777"/>
              <a:buFont typeface="Arial"/>
              <a:buNone/>
              <a:defRPr sz="1800"/>
            </a:lvl7pPr>
            <a:lvl8pPr lvl="7" indent="0">
              <a:spcBef>
                <a:spcPts val="0"/>
              </a:spcBef>
              <a:buSzPct val="77777"/>
              <a:buFont typeface="Arial"/>
              <a:buNone/>
              <a:defRPr sz="1800"/>
            </a:lvl8pPr>
            <a:lvl9pPr lvl="8" indent="0">
              <a:spcBef>
                <a:spcPts val="0"/>
              </a:spcBef>
              <a:buSzPct val="77777"/>
              <a:buFont typeface="Arial"/>
              <a:buNone/>
              <a:defRPr sz="1800"/>
            </a:lvl9pPr>
          </a:lstStyle>
          <a:p>
            <a:endParaRPr/>
          </a:p>
        </p:txBody>
      </p:sp>
      <p:sp>
        <p:nvSpPr>
          <p:cNvPr id="74" name="Shape 74"/>
          <p:cNvSpPr txBox="1">
            <a:spLocks noGrp="1"/>
          </p:cNvSpPr>
          <p:nvPr>
            <p:ph type="body" idx="1"/>
          </p:nvPr>
        </p:nvSpPr>
        <p:spPr>
          <a:xfrm rot="5400000">
            <a:off x="3920331" y="-1256506"/>
            <a:ext cx="4351338" cy="10515600"/>
          </a:xfrm>
          <a:prstGeom prst="rect">
            <a:avLst/>
          </a:prstGeom>
          <a:noFill/>
          <a:ln>
            <a:noFill/>
          </a:ln>
        </p:spPr>
        <p:txBody>
          <a:bodyPr wrap="square" lIns="91425" tIns="91425" rIns="91425" bIns="91425" anchor="t" anchorCtr="0"/>
          <a:lstStyle>
            <a:lvl1pPr marL="228600" marR="0" lvl="0" indent="1270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16665"/>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16665"/>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7133431" y="1956594"/>
            <a:ext cx="5811838" cy="2628900"/>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ct val="77777"/>
              <a:buFont typeface="Arial"/>
              <a:buNone/>
              <a:defRPr sz="1800"/>
            </a:lvl2pPr>
            <a:lvl3pPr lvl="2" indent="0">
              <a:spcBef>
                <a:spcPts val="0"/>
              </a:spcBef>
              <a:buSzPct val="77777"/>
              <a:buFont typeface="Arial"/>
              <a:buNone/>
              <a:defRPr sz="1800"/>
            </a:lvl3pPr>
            <a:lvl4pPr lvl="3" indent="0">
              <a:spcBef>
                <a:spcPts val="0"/>
              </a:spcBef>
              <a:buSzPct val="77777"/>
              <a:buFont typeface="Arial"/>
              <a:buNone/>
              <a:defRPr sz="1800"/>
            </a:lvl4pPr>
            <a:lvl5pPr lvl="4" indent="0">
              <a:spcBef>
                <a:spcPts val="0"/>
              </a:spcBef>
              <a:buSzPct val="77777"/>
              <a:buFont typeface="Arial"/>
              <a:buNone/>
              <a:defRPr sz="1800"/>
            </a:lvl5pPr>
            <a:lvl6pPr lvl="5" indent="0">
              <a:spcBef>
                <a:spcPts val="0"/>
              </a:spcBef>
              <a:buSzPct val="77777"/>
              <a:buFont typeface="Arial"/>
              <a:buNone/>
              <a:defRPr sz="1800"/>
            </a:lvl6pPr>
            <a:lvl7pPr lvl="6" indent="0">
              <a:spcBef>
                <a:spcPts val="0"/>
              </a:spcBef>
              <a:buSzPct val="77777"/>
              <a:buFont typeface="Arial"/>
              <a:buNone/>
              <a:defRPr sz="1800"/>
            </a:lvl7pPr>
            <a:lvl8pPr lvl="7" indent="0">
              <a:spcBef>
                <a:spcPts val="0"/>
              </a:spcBef>
              <a:buSzPct val="77777"/>
              <a:buFont typeface="Arial"/>
              <a:buNone/>
              <a:defRPr sz="1800"/>
            </a:lvl8pPr>
            <a:lvl9pPr lvl="8" indent="0">
              <a:spcBef>
                <a:spcPts val="0"/>
              </a:spcBef>
              <a:buSzPct val="77777"/>
              <a:buFont typeface="Arial"/>
              <a:buNone/>
              <a:defRPr sz="1800"/>
            </a:lvl9pPr>
          </a:lstStyle>
          <a:p>
            <a:endParaRPr/>
          </a:p>
        </p:txBody>
      </p:sp>
      <p:sp>
        <p:nvSpPr>
          <p:cNvPr id="80" name="Shape 80"/>
          <p:cNvSpPr txBox="1">
            <a:spLocks noGrp="1"/>
          </p:cNvSpPr>
          <p:nvPr>
            <p:ph type="body" idx="1"/>
          </p:nvPr>
        </p:nvSpPr>
        <p:spPr>
          <a:xfrm rot="5400000">
            <a:off x="1799431" y="-596106"/>
            <a:ext cx="5811838" cy="7734300"/>
          </a:xfrm>
          <a:prstGeom prst="rect">
            <a:avLst/>
          </a:prstGeom>
          <a:noFill/>
          <a:ln>
            <a:noFill/>
          </a:ln>
        </p:spPr>
        <p:txBody>
          <a:bodyPr wrap="square" lIns="91425" tIns="91425" rIns="91425" bIns="91425" anchor="t" anchorCtr="0"/>
          <a:lstStyle>
            <a:lvl1pPr marL="228600" marR="0" lvl="0" indent="1270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16665"/>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16665"/>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0"/>
        <p:cNvGrpSpPr/>
        <p:nvPr/>
      </p:nvGrpSpPr>
      <p:grpSpPr>
        <a:xfrm>
          <a:off x="0" y="0"/>
          <a:ext cx="0" cy="0"/>
          <a:chOff x="0" y="0"/>
          <a:chExt cx="0" cy="0"/>
        </a:xfrm>
      </p:grpSpPr>
      <p:sp>
        <p:nvSpPr>
          <p:cNvPr id="91" name="Shape 91"/>
          <p:cNvSpPr txBox="1">
            <a:spLocks noGrp="1"/>
          </p:cNvSpPr>
          <p:nvPr>
            <p:ph type="dt" idx="10"/>
          </p:nvPr>
        </p:nvSpPr>
        <p:spPr>
          <a:xfrm>
            <a:off x="838200" y="6356350"/>
            <a:ext cx="2743200" cy="365100"/>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92" name="Shape 92"/>
          <p:cNvSpPr txBox="1">
            <a:spLocks noGrp="1"/>
          </p:cNvSpPr>
          <p:nvPr>
            <p:ph type="ftr" idx="11"/>
          </p:nvPr>
        </p:nvSpPr>
        <p:spPr>
          <a:xfrm>
            <a:off x="4038600" y="6356350"/>
            <a:ext cx="4114800" cy="365100"/>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93" name="Shape 93"/>
          <p:cNvSpPr txBox="1">
            <a:spLocks noGrp="1"/>
          </p:cNvSpPr>
          <p:nvPr>
            <p:ph type="sldNum" idx="12"/>
          </p:nvPr>
        </p:nvSpPr>
        <p:spPr>
          <a:xfrm>
            <a:off x="8610600" y="6356350"/>
            <a:ext cx="2743200" cy="3651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1524000" y="1122363"/>
            <a:ext cx="9144000" cy="2387700"/>
          </a:xfrm>
          <a:prstGeom prst="rect">
            <a:avLst/>
          </a:prstGeom>
          <a:noFill/>
          <a:ln>
            <a:noFill/>
          </a:ln>
        </p:spPr>
        <p:txBody>
          <a:bodyPr wrap="square" lIns="91425" tIns="91425" rIns="91425" bIns="91425" anchor="b" anchorCtr="0"/>
          <a:lstStyle>
            <a:lvl1pPr marL="0" marR="0" lvl="0" indent="0" algn="ctr" rtl="0">
              <a:lnSpc>
                <a:spcPct val="90000"/>
              </a:lnSpc>
              <a:spcBef>
                <a:spcPts val="0"/>
              </a:spcBef>
              <a:buClr>
                <a:schemeClr val="dk1"/>
              </a:buClr>
              <a:buSzPct val="100000"/>
              <a:buFont typeface="Calibri"/>
              <a:buNone/>
              <a:defRPr sz="6000" b="0" i="0" u="none" strike="noStrike" cap="none">
                <a:solidFill>
                  <a:schemeClr val="dk1"/>
                </a:solidFill>
                <a:latin typeface="Calibri"/>
                <a:ea typeface="Calibri"/>
                <a:cs typeface="Calibri"/>
                <a:sym typeface="Calibri"/>
              </a:defRPr>
            </a:lvl1pPr>
            <a:lvl2pPr lvl="1" indent="0" rtl="0">
              <a:spcBef>
                <a:spcPts val="0"/>
              </a:spcBef>
              <a:buSzPct val="77777"/>
              <a:buNone/>
              <a:defRPr sz="1800"/>
            </a:lvl2pPr>
            <a:lvl3pPr lvl="2" indent="0" rtl="0">
              <a:spcBef>
                <a:spcPts val="0"/>
              </a:spcBef>
              <a:buSzPct val="77777"/>
              <a:buNone/>
              <a:defRPr sz="1800"/>
            </a:lvl3pPr>
            <a:lvl4pPr lvl="3" indent="0" rtl="0">
              <a:spcBef>
                <a:spcPts val="0"/>
              </a:spcBef>
              <a:buSzPct val="77777"/>
              <a:buNone/>
              <a:defRPr sz="1800"/>
            </a:lvl4pPr>
            <a:lvl5pPr lvl="4" indent="0" rtl="0">
              <a:spcBef>
                <a:spcPts val="0"/>
              </a:spcBef>
              <a:buSzPct val="77777"/>
              <a:buNone/>
              <a:defRPr sz="1800"/>
            </a:lvl5pPr>
            <a:lvl6pPr lvl="5" indent="0" rtl="0">
              <a:spcBef>
                <a:spcPts val="0"/>
              </a:spcBef>
              <a:buSzPct val="77777"/>
              <a:buNone/>
              <a:defRPr sz="1800"/>
            </a:lvl6pPr>
            <a:lvl7pPr lvl="6" indent="0" rtl="0">
              <a:spcBef>
                <a:spcPts val="0"/>
              </a:spcBef>
              <a:buSzPct val="77777"/>
              <a:buNone/>
              <a:defRPr sz="1800"/>
            </a:lvl7pPr>
            <a:lvl8pPr lvl="7" indent="0" rtl="0">
              <a:spcBef>
                <a:spcPts val="0"/>
              </a:spcBef>
              <a:buSzPct val="77777"/>
              <a:buNone/>
              <a:defRPr sz="1800"/>
            </a:lvl8pPr>
            <a:lvl9pPr lvl="8" indent="0" rtl="0">
              <a:spcBef>
                <a:spcPts val="0"/>
              </a:spcBef>
              <a:buSzPct val="77777"/>
              <a:buNone/>
              <a:defRPr sz="1800"/>
            </a:lvl9pPr>
          </a:lstStyle>
          <a:p>
            <a:endParaRPr/>
          </a:p>
        </p:txBody>
      </p:sp>
      <p:sp>
        <p:nvSpPr>
          <p:cNvPr id="96" name="Shape 96"/>
          <p:cNvSpPr txBox="1">
            <a:spLocks noGrp="1"/>
          </p:cNvSpPr>
          <p:nvPr>
            <p:ph type="subTitle" idx="1"/>
          </p:nvPr>
        </p:nvSpPr>
        <p:spPr>
          <a:xfrm>
            <a:off x="1524000" y="3602038"/>
            <a:ext cx="9144000" cy="1655700"/>
          </a:xfrm>
          <a:prstGeom prst="rect">
            <a:avLst/>
          </a:prstGeom>
          <a:noFill/>
          <a:ln>
            <a:noFill/>
          </a:ln>
        </p:spPr>
        <p:txBody>
          <a:bodyPr wrap="square" lIns="91425" tIns="91425" rIns="91425" bIns="91425" anchor="t" anchorCtr="0"/>
          <a:lstStyle>
            <a:lvl1pPr marL="0" marR="0" lvl="0" indent="0" algn="ctr" rtl="0">
              <a:lnSpc>
                <a:spcPct val="90000"/>
              </a:lnSpc>
              <a:spcBef>
                <a:spcPts val="1000"/>
              </a:spcBef>
              <a:buClr>
                <a:schemeClr val="dk1"/>
              </a:buClr>
              <a:buSzPct val="100000"/>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SzPct val="1000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SzPct val="1000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97" name="Shape 97"/>
          <p:cNvSpPr txBox="1">
            <a:spLocks noGrp="1"/>
          </p:cNvSpPr>
          <p:nvPr>
            <p:ph type="dt" idx="10"/>
          </p:nvPr>
        </p:nvSpPr>
        <p:spPr>
          <a:xfrm>
            <a:off x="838200" y="6356350"/>
            <a:ext cx="2743200" cy="365100"/>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98" name="Shape 98"/>
          <p:cNvSpPr txBox="1">
            <a:spLocks noGrp="1"/>
          </p:cNvSpPr>
          <p:nvPr>
            <p:ph type="ftr" idx="11"/>
          </p:nvPr>
        </p:nvSpPr>
        <p:spPr>
          <a:xfrm>
            <a:off x="4038600" y="6356350"/>
            <a:ext cx="4114800" cy="365100"/>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99" name="Shape 99"/>
          <p:cNvSpPr txBox="1">
            <a:spLocks noGrp="1"/>
          </p:cNvSpPr>
          <p:nvPr>
            <p:ph type="sldNum" idx="12"/>
          </p:nvPr>
        </p:nvSpPr>
        <p:spPr>
          <a:xfrm>
            <a:off x="8610600" y="6356350"/>
            <a:ext cx="2743200" cy="3651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838200" y="365125"/>
            <a:ext cx="10515600" cy="1325700"/>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SzPct val="77777"/>
              <a:buNone/>
              <a:defRPr sz="1800"/>
            </a:lvl2pPr>
            <a:lvl3pPr lvl="2" indent="0" rtl="0">
              <a:spcBef>
                <a:spcPts val="0"/>
              </a:spcBef>
              <a:buSzPct val="77777"/>
              <a:buNone/>
              <a:defRPr sz="1800"/>
            </a:lvl3pPr>
            <a:lvl4pPr lvl="3" indent="0" rtl="0">
              <a:spcBef>
                <a:spcPts val="0"/>
              </a:spcBef>
              <a:buSzPct val="77777"/>
              <a:buNone/>
              <a:defRPr sz="1800"/>
            </a:lvl4pPr>
            <a:lvl5pPr lvl="4" indent="0" rtl="0">
              <a:spcBef>
                <a:spcPts val="0"/>
              </a:spcBef>
              <a:buSzPct val="77777"/>
              <a:buNone/>
              <a:defRPr sz="1800"/>
            </a:lvl5pPr>
            <a:lvl6pPr lvl="5" indent="0" rtl="0">
              <a:spcBef>
                <a:spcPts val="0"/>
              </a:spcBef>
              <a:buSzPct val="77777"/>
              <a:buNone/>
              <a:defRPr sz="1800"/>
            </a:lvl6pPr>
            <a:lvl7pPr lvl="6" indent="0" rtl="0">
              <a:spcBef>
                <a:spcPts val="0"/>
              </a:spcBef>
              <a:buSzPct val="77777"/>
              <a:buNone/>
              <a:defRPr sz="1800"/>
            </a:lvl7pPr>
            <a:lvl8pPr lvl="7" indent="0" rtl="0">
              <a:spcBef>
                <a:spcPts val="0"/>
              </a:spcBef>
              <a:buSzPct val="77777"/>
              <a:buNone/>
              <a:defRPr sz="1800"/>
            </a:lvl8pPr>
            <a:lvl9pPr lvl="8" indent="0" rtl="0">
              <a:spcBef>
                <a:spcPts val="0"/>
              </a:spcBef>
              <a:buSzPct val="77777"/>
              <a:buNone/>
              <a:defRPr sz="1800"/>
            </a:lvl9pPr>
          </a:lstStyle>
          <a:p>
            <a:endParaRPr/>
          </a:p>
        </p:txBody>
      </p:sp>
      <p:sp>
        <p:nvSpPr>
          <p:cNvPr id="102" name="Shape 102"/>
          <p:cNvSpPr txBox="1">
            <a:spLocks noGrp="1"/>
          </p:cNvSpPr>
          <p:nvPr>
            <p:ph type="body" idx="1"/>
          </p:nvPr>
        </p:nvSpPr>
        <p:spPr>
          <a:xfrm>
            <a:off x="838200" y="1825625"/>
            <a:ext cx="10515600" cy="4351200"/>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3" name="Shape 103"/>
          <p:cNvSpPr txBox="1">
            <a:spLocks noGrp="1"/>
          </p:cNvSpPr>
          <p:nvPr>
            <p:ph type="dt" idx="10"/>
          </p:nvPr>
        </p:nvSpPr>
        <p:spPr>
          <a:xfrm>
            <a:off x="838200" y="6356350"/>
            <a:ext cx="2743200" cy="365100"/>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ftr" idx="11"/>
          </p:nvPr>
        </p:nvSpPr>
        <p:spPr>
          <a:xfrm>
            <a:off x="4038600" y="6356350"/>
            <a:ext cx="4114800" cy="365100"/>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105" name="Shape 105"/>
          <p:cNvSpPr txBox="1">
            <a:spLocks noGrp="1"/>
          </p:cNvSpPr>
          <p:nvPr>
            <p:ph type="sldNum" idx="12"/>
          </p:nvPr>
        </p:nvSpPr>
        <p:spPr>
          <a:xfrm>
            <a:off x="8610600" y="6356350"/>
            <a:ext cx="2743200" cy="3651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831850" y="1709738"/>
            <a:ext cx="10515600" cy="28527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ct val="100000"/>
              <a:buFont typeface="Calibri"/>
              <a:buNone/>
              <a:defRPr sz="6000" b="0" i="0" u="none" strike="noStrike" cap="none">
                <a:solidFill>
                  <a:schemeClr val="dk1"/>
                </a:solidFill>
                <a:latin typeface="Calibri"/>
                <a:ea typeface="Calibri"/>
                <a:cs typeface="Calibri"/>
                <a:sym typeface="Calibri"/>
              </a:defRPr>
            </a:lvl1pPr>
            <a:lvl2pPr lvl="1" indent="0" rtl="0">
              <a:spcBef>
                <a:spcPts val="0"/>
              </a:spcBef>
              <a:buSzPct val="77777"/>
              <a:buNone/>
              <a:defRPr sz="1800"/>
            </a:lvl2pPr>
            <a:lvl3pPr lvl="2" indent="0" rtl="0">
              <a:spcBef>
                <a:spcPts val="0"/>
              </a:spcBef>
              <a:buSzPct val="77777"/>
              <a:buNone/>
              <a:defRPr sz="1800"/>
            </a:lvl3pPr>
            <a:lvl4pPr lvl="3" indent="0" rtl="0">
              <a:spcBef>
                <a:spcPts val="0"/>
              </a:spcBef>
              <a:buSzPct val="77777"/>
              <a:buNone/>
              <a:defRPr sz="1800"/>
            </a:lvl4pPr>
            <a:lvl5pPr lvl="4" indent="0" rtl="0">
              <a:spcBef>
                <a:spcPts val="0"/>
              </a:spcBef>
              <a:buSzPct val="77777"/>
              <a:buNone/>
              <a:defRPr sz="1800"/>
            </a:lvl5pPr>
            <a:lvl6pPr lvl="5" indent="0" rtl="0">
              <a:spcBef>
                <a:spcPts val="0"/>
              </a:spcBef>
              <a:buSzPct val="77777"/>
              <a:buNone/>
              <a:defRPr sz="1800"/>
            </a:lvl6pPr>
            <a:lvl7pPr lvl="6" indent="0" rtl="0">
              <a:spcBef>
                <a:spcPts val="0"/>
              </a:spcBef>
              <a:buSzPct val="77777"/>
              <a:buNone/>
              <a:defRPr sz="1800"/>
            </a:lvl7pPr>
            <a:lvl8pPr lvl="7" indent="0" rtl="0">
              <a:spcBef>
                <a:spcPts val="0"/>
              </a:spcBef>
              <a:buSzPct val="77777"/>
              <a:buNone/>
              <a:defRPr sz="1800"/>
            </a:lvl8pPr>
            <a:lvl9pPr lvl="8" indent="0" rtl="0">
              <a:spcBef>
                <a:spcPts val="0"/>
              </a:spcBef>
              <a:buSzPct val="77777"/>
              <a:buNone/>
              <a:defRPr sz="1800"/>
            </a:lvl9pPr>
          </a:lstStyle>
          <a:p>
            <a:endParaRPr/>
          </a:p>
        </p:txBody>
      </p:sp>
      <p:sp>
        <p:nvSpPr>
          <p:cNvPr id="108" name="Shape 108"/>
          <p:cNvSpPr txBox="1">
            <a:spLocks noGrp="1"/>
          </p:cNvSpPr>
          <p:nvPr>
            <p:ph type="body" idx="1"/>
          </p:nvPr>
        </p:nvSpPr>
        <p:spPr>
          <a:xfrm>
            <a:off x="831850" y="4589463"/>
            <a:ext cx="10515600" cy="1500300"/>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rgbClr val="888888"/>
              </a:buClr>
              <a:buSzPct val="100000"/>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SzPct val="100000"/>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SzPct val="100000"/>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SzPct val="100000"/>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SzPct val="100000"/>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SzPct val="100000"/>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SzPct val="100000"/>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SzPct val="100000"/>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SzPct val="1000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109" name="Shape 109"/>
          <p:cNvSpPr txBox="1">
            <a:spLocks noGrp="1"/>
          </p:cNvSpPr>
          <p:nvPr>
            <p:ph type="dt" idx="10"/>
          </p:nvPr>
        </p:nvSpPr>
        <p:spPr>
          <a:xfrm>
            <a:off x="838200" y="6356350"/>
            <a:ext cx="2743200" cy="365100"/>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110" name="Shape 110"/>
          <p:cNvSpPr txBox="1">
            <a:spLocks noGrp="1"/>
          </p:cNvSpPr>
          <p:nvPr>
            <p:ph type="ftr" idx="11"/>
          </p:nvPr>
        </p:nvSpPr>
        <p:spPr>
          <a:xfrm>
            <a:off x="4038600" y="6356350"/>
            <a:ext cx="4114800" cy="365100"/>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111" name="Shape 111"/>
          <p:cNvSpPr txBox="1">
            <a:spLocks noGrp="1"/>
          </p:cNvSpPr>
          <p:nvPr>
            <p:ph type="sldNum" idx="12"/>
          </p:nvPr>
        </p:nvSpPr>
        <p:spPr>
          <a:xfrm>
            <a:off x="8610600" y="6356350"/>
            <a:ext cx="2743200" cy="3651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838200" y="365125"/>
            <a:ext cx="10515600" cy="1325700"/>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SzPct val="77777"/>
              <a:buNone/>
              <a:defRPr sz="1800"/>
            </a:lvl2pPr>
            <a:lvl3pPr lvl="2" indent="0" rtl="0">
              <a:spcBef>
                <a:spcPts val="0"/>
              </a:spcBef>
              <a:buSzPct val="77777"/>
              <a:buNone/>
              <a:defRPr sz="1800"/>
            </a:lvl3pPr>
            <a:lvl4pPr lvl="3" indent="0" rtl="0">
              <a:spcBef>
                <a:spcPts val="0"/>
              </a:spcBef>
              <a:buSzPct val="77777"/>
              <a:buNone/>
              <a:defRPr sz="1800"/>
            </a:lvl4pPr>
            <a:lvl5pPr lvl="4" indent="0" rtl="0">
              <a:spcBef>
                <a:spcPts val="0"/>
              </a:spcBef>
              <a:buSzPct val="77777"/>
              <a:buNone/>
              <a:defRPr sz="1800"/>
            </a:lvl5pPr>
            <a:lvl6pPr lvl="5" indent="0" rtl="0">
              <a:spcBef>
                <a:spcPts val="0"/>
              </a:spcBef>
              <a:buSzPct val="77777"/>
              <a:buNone/>
              <a:defRPr sz="1800"/>
            </a:lvl6pPr>
            <a:lvl7pPr lvl="6" indent="0" rtl="0">
              <a:spcBef>
                <a:spcPts val="0"/>
              </a:spcBef>
              <a:buSzPct val="77777"/>
              <a:buNone/>
              <a:defRPr sz="1800"/>
            </a:lvl7pPr>
            <a:lvl8pPr lvl="7" indent="0" rtl="0">
              <a:spcBef>
                <a:spcPts val="0"/>
              </a:spcBef>
              <a:buSzPct val="77777"/>
              <a:buNone/>
              <a:defRPr sz="1800"/>
            </a:lvl8pPr>
            <a:lvl9pPr lvl="8" indent="0" rtl="0">
              <a:spcBef>
                <a:spcPts val="0"/>
              </a:spcBef>
              <a:buSzPct val="77777"/>
              <a:buNone/>
              <a:defRPr sz="1800"/>
            </a:lvl9pPr>
          </a:lstStyle>
          <a:p>
            <a:endParaRPr/>
          </a:p>
        </p:txBody>
      </p:sp>
      <p:sp>
        <p:nvSpPr>
          <p:cNvPr id="114" name="Shape 114"/>
          <p:cNvSpPr txBox="1">
            <a:spLocks noGrp="1"/>
          </p:cNvSpPr>
          <p:nvPr>
            <p:ph type="body" idx="1"/>
          </p:nvPr>
        </p:nvSpPr>
        <p:spPr>
          <a:xfrm>
            <a:off x="838200" y="1825625"/>
            <a:ext cx="5181600" cy="4351200"/>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5" name="Shape 115"/>
          <p:cNvSpPr txBox="1">
            <a:spLocks noGrp="1"/>
          </p:cNvSpPr>
          <p:nvPr>
            <p:ph type="body" idx="2"/>
          </p:nvPr>
        </p:nvSpPr>
        <p:spPr>
          <a:xfrm>
            <a:off x="6172200" y="1825625"/>
            <a:ext cx="5181600" cy="4351200"/>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6" name="Shape 116"/>
          <p:cNvSpPr txBox="1">
            <a:spLocks noGrp="1"/>
          </p:cNvSpPr>
          <p:nvPr>
            <p:ph type="dt" idx="10"/>
          </p:nvPr>
        </p:nvSpPr>
        <p:spPr>
          <a:xfrm>
            <a:off x="838200" y="6356350"/>
            <a:ext cx="2743200" cy="365100"/>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117" name="Shape 117"/>
          <p:cNvSpPr txBox="1">
            <a:spLocks noGrp="1"/>
          </p:cNvSpPr>
          <p:nvPr>
            <p:ph type="ftr" idx="11"/>
          </p:nvPr>
        </p:nvSpPr>
        <p:spPr>
          <a:xfrm>
            <a:off x="4038600" y="6356350"/>
            <a:ext cx="4114800" cy="365100"/>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118" name="Shape 118"/>
          <p:cNvSpPr txBox="1">
            <a:spLocks noGrp="1"/>
          </p:cNvSpPr>
          <p:nvPr>
            <p:ph type="sldNum" idx="12"/>
          </p:nvPr>
        </p:nvSpPr>
        <p:spPr>
          <a:xfrm>
            <a:off x="8610600" y="6356350"/>
            <a:ext cx="2743200" cy="3651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839788" y="365125"/>
            <a:ext cx="10515600" cy="1325700"/>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SzPct val="77777"/>
              <a:buNone/>
              <a:defRPr sz="1800"/>
            </a:lvl2pPr>
            <a:lvl3pPr lvl="2" indent="0" rtl="0">
              <a:spcBef>
                <a:spcPts val="0"/>
              </a:spcBef>
              <a:buSzPct val="77777"/>
              <a:buNone/>
              <a:defRPr sz="1800"/>
            </a:lvl3pPr>
            <a:lvl4pPr lvl="3" indent="0" rtl="0">
              <a:spcBef>
                <a:spcPts val="0"/>
              </a:spcBef>
              <a:buSzPct val="77777"/>
              <a:buNone/>
              <a:defRPr sz="1800"/>
            </a:lvl4pPr>
            <a:lvl5pPr lvl="4" indent="0" rtl="0">
              <a:spcBef>
                <a:spcPts val="0"/>
              </a:spcBef>
              <a:buSzPct val="77777"/>
              <a:buNone/>
              <a:defRPr sz="1800"/>
            </a:lvl5pPr>
            <a:lvl6pPr lvl="5" indent="0" rtl="0">
              <a:spcBef>
                <a:spcPts val="0"/>
              </a:spcBef>
              <a:buSzPct val="77777"/>
              <a:buNone/>
              <a:defRPr sz="1800"/>
            </a:lvl6pPr>
            <a:lvl7pPr lvl="6" indent="0" rtl="0">
              <a:spcBef>
                <a:spcPts val="0"/>
              </a:spcBef>
              <a:buSzPct val="77777"/>
              <a:buNone/>
              <a:defRPr sz="1800"/>
            </a:lvl7pPr>
            <a:lvl8pPr lvl="7" indent="0" rtl="0">
              <a:spcBef>
                <a:spcPts val="0"/>
              </a:spcBef>
              <a:buSzPct val="77777"/>
              <a:buNone/>
              <a:defRPr sz="1800"/>
            </a:lvl8pPr>
            <a:lvl9pPr lvl="8" indent="0" rtl="0">
              <a:spcBef>
                <a:spcPts val="0"/>
              </a:spcBef>
              <a:buSzPct val="77777"/>
              <a:buNone/>
              <a:defRPr sz="1800"/>
            </a:lvl9pPr>
          </a:lstStyle>
          <a:p>
            <a:endParaRPr/>
          </a:p>
        </p:txBody>
      </p:sp>
      <p:sp>
        <p:nvSpPr>
          <p:cNvPr id="121" name="Shape 121"/>
          <p:cNvSpPr txBox="1">
            <a:spLocks noGrp="1"/>
          </p:cNvSpPr>
          <p:nvPr>
            <p:ph type="body" idx="1"/>
          </p:nvPr>
        </p:nvSpPr>
        <p:spPr>
          <a:xfrm>
            <a:off x="839788" y="1681163"/>
            <a:ext cx="5157900" cy="823800"/>
          </a:xfrm>
          <a:prstGeom prst="rect">
            <a:avLst/>
          </a:prstGeom>
          <a:noFill/>
          <a:ln>
            <a:noFill/>
          </a:ln>
        </p:spPr>
        <p:txBody>
          <a:bodyPr wrap="square" lIns="91425" tIns="91425" rIns="91425" bIns="91425" anchor="b" anchorCtr="0"/>
          <a:lstStyle>
            <a:lvl1pPr marL="0" marR="0" lvl="0" indent="0" algn="l" rtl="0">
              <a:lnSpc>
                <a:spcPct val="90000"/>
              </a:lnSpc>
              <a:spcBef>
                <a:spcPts val="1000"/>
              </a:spcBef>
              <a:buClr>
                <a:schemeClr val="dk1"/>
              </a:buClr>
              <a:buSzPct val="100000"/>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ct val="100000"/>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ct val="100000"/>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22" name="Shape 122"/>
          <p:cNvSpPr txBox="1">
            <a:spLocks noGrp="1"/>
          </p:cNvSpPr>
          <p:nvPr>
            <p:ph type="body" idx="2"/>
          </p:nvPr>
        </p:nvSpPr>
        <p:spPr>
          <a:xfrm>
            <a:off x="839788" y="2505075"/>
            <a:ext cx="5157900" cy="3684600"/>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3" name="Shape 123"/>
          <p:cNvSpPr txBox="1">
            <a:spLocks noGrp="1"/>
          </p:cNvSpPr>
          <p:nvPr>
            <p:ph type="body" idx="3"/>
          </p:nvPr>
        </p:nvSpPr>
        <p:spPr>
          <a:xfrm>
            <a:off x="6172200" y="1681163"/>
            <a:ext cx="5183100" cy="823800"/>
          </a:xfrm>
          <a:prstGeom prst="rect">
            <a:avLst/>
          </a:prstGeom>
          <a:noFill/>
          <a:ln>
            <a:noFill/>
          </a:ln>
        </p:spPr>
        <p:txBody>
          <a:bodyPr wrap="square" lIns="91425" tIns="91425" rIns="91425" bIns="91425" anchor="b" anchorCtr="0"/>
          <a:lstStyle>
            <a:lvl1pPr marL="0" marR="0" lvl="0" indent="0" algn="l" rtl="0">
              <a:lnSpc>
                <a:spcPct val="90000"/>
              </a:lnSpc>
              <a:spcBef>
                <a:spcPts val="1000"/>
              </a:spcBef>
              <a:buClr>
                <a:schemeClr val="dk1"/>
              </a:buClr>
              <a:buSzPct val="100000"/>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ct val="100000"/>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ct val="100000"/>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24" name="Shape 124"/>
          <p:cNvSpPr txBox="1">
            <a:spLocks noGrp="1"/>
          </p:cNvSpPr>
          <p:nvPr>
            <p:ph type="body" idx="4"/>
          </p:nvPr>
        </p:nvSpPr>
        <p:spPr>
          <a:xfrm>
            <a:off x="6172200" y="2505075"/>
            <a:ext cx="5183100" cy="3684600"/>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5" name="Shape 125"/>
          <p:cNvSpPr txBox="1">
            <a:spLocks noGrp="1"/>
          </p:cNvSpPr>
          <p:nvPr>
            <p:ph type="dt" idx="10"/>
          </p:nvPr>
        </p:nvSpPr>
        <p:spPr>
          <a:xfrm>
            <a:off x="838200" y="6356350"/>
            <a:ext cx="2743200" cy="365100"/>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126" name="Shape 126"/>
          <p:cNvSpPr txBox="1">
            <a:spLocks noGrp="1"/>
          </p:cNvSpPr>
          <p:nvPr>
            <p:ph type="ftr" idx="11"/>
          </p:nvPr>
        </p:nvSpPr>
        <p:spPr>
          <a:xfrm>
            <a:off x="4038600" y="6356350"/>
            <a:ext cx="4114800" cy="365100"/>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127" name="Shape 127"/>
          <p:cNvSpPr txBox="1">
            <a:spLocks noGrp="1"/>
          </p:cNvSpPr>
          <p:nvPr>
            <p:ph type="sldNum" idx="12"/>
          </p:nvPr>
        </p:nvSpPr>
        <p:spPr>
          <a:xfrm>
            <a:off x="8610600" y="6356350"/>
            <a:ext cx="2743200" cy="3651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838200" y="365125"/>
            <a:ext cx="10515600" cy="1325700"/>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SzPct val="77777"/>
              <a:buNone/>
              <a:defRPr sz="1800"/>
            </a:lvl2pPr>
            <a:lvl3pPr lvl="2" indent="0" rtl="0">
              <a:spcBef>
                <a:spcPts val="0"/>
              </a:spcBef>
              <a:buSzPct val="77777"/>
              <a:buNone/>
              <a:defRPr sz="1800"/>
            </a:lvl3pPr>
            <a:lvl4pPr lvl="3" indent="0" rtl="0">
              <a:spcBef>
                <a:spcPts val="0"/>
              </a:spcBef>
              <a:buSzPct val="77777"/>
              <a:buNone/>
              <a:defRPr sz="1800"/>
            </a:lvl4pPr>
            <a:lvl5pPr lvl="4" indent="0" rtl="0">
              <a:spcBef>
                <a:spcPts val="0"/>
              </a:spcBef>
              <a:buSzPct val="77777"/>
              <a:buNone/>
              <a:defRPr sz="1800"/>
            </a:lvl5pPr>
            <a:lvl6pPr lvl="5" indent="0" rtl="0">
              <a:spcBef>
                <a:spcPts val="0"/>
              </a:spcBef>
              <a:buSzPct val="77777"/>
              <a:buNone/>
              <a:defRPr sz="1800"/>
            </a:lvl6pPr>
            <a:lvl7pPr lvl="6" indent="0" rtl="0">
              <a:spcBef>
                <a:spcPts val="0"/>
              </a:spcBef>
              <a:buSzPct val="77777"/>
              <a:buNone/>
              <a:defRPr sz="1800"/>
            </a:lvl7pPr>
            <a:lvl8pPr lvl="7" indent="0" rtl="0">
              <a:spcBef>
                <a:spcPts val="0"/>
              </a:spcBef>
              <a:buSzPct val="77777"/>
              <a:buNone/>
              <a:defRPr sz="1800"/>
            </a:lvl8pPr>
            <a:lvl9pPr lvl="8" indent="0" rtl="0">
              <a:spcBef>
                <a:spcPts val="0"/>
              </a:spcBef>
              <a:buSzPct val="77777"/>
              <a:buNone/>
              <a:defRPr sz="1800"/>
            </a:lvl9pPr>
          </a:lstStyle>
          <a:p>
            <a:endParaRPr/>
          </a:p>
        </p:txBody>
      </p:sp>
      <p:sp>
        <p:nvSpPr>
          <p:cNvPr id="130" name="Shape 130"/>
          <p:cNvSpPr txBox="1">
            <a:spLocks noGrp="1"/>
          </p:cNvSpPr>
          <p:nvPr>
            <p:ph type="dt" idx="10"/>
          </p:nvPr>
        </p:nvSpPr>
        <p:spPr>
          <a:xfrm>
            <a:off x="838200" y="6356350"/>
            <a:ext cx="2743200" cy="365100"/>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131" name="Shape 131"/>
          <p:cNvSpPr txBox="1">
            <a:spLocks noGrp="1"/>
          </p:cNvSpPr>
          <p:nvPr>
            <p:ph type="ftr" idx="11"/>
          </p:nvPr>
        </p:nvSpPr>
        <p:spPr>
          <a:xfrm>
            <a:off x="4038600" y="6356350"/>
            <a:ext cx="4114800" cy="365100"/>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132" name="Shape 132"/>
          <p:cNvSpPr txBox="1">
            <a:spLocks noGrp="1"/>
          </p:cNvSpPr>
          <p:nvPr>
            <p:ph type="sldNum" idx="12"/>
          </p:nvPr>
        </p:nvSpPr>
        <p:spPr>
          <a:xfrm>
            <a:off x="8610600" y="6356350"/>
            <a:ext cx="2743200" cy="3651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839788" y="457200"/>
            <a:ext cx="3932100"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ct val="100000"/>
              <a:buFont typeface="Calibri"/>
              <a:buNone/>
              <a:defRPr sz="3200" b="0" i="0" u="none" strike="noStrike" cap="none">
                <a:solidFill>
                  <a:schemeClr val="dk1"/>
                </a:solidFill>
                <a:latin typeface="Calibri"/>
                <a:ea typeface="Calibri"/>
                <a:cs typeface="Calibri"/>
                <a:sym typeface="Calibri"/>
              </a:defRPr>
            </a:lvl1pPr>
            <a:lvl2pPr lvl="1" indent="0" rtl="0">
              <a:spcBef>
                <a:spcPts val="0"/>
              </a:spcBef>
              <a:buSzPct val="77777"/>
              <a:buNone/>
              <a:defRPr sz="1800"/>
            </a:lvl2pPr>
            <a:lvl3pPr lvl="2" indent="0" rtl="0">
              <a:spcBef>
                <a:spcPts val="0"/>
              </a:spcBef>
              <a:buSzPct val="77777"/>
              <a:buNone/>
              <a:defRPr sz="1800"/>
            </a:lvl3pPr>
            <a:lvl4pPr lvl="3" indent="0" rtl="0">
              <a:spcBef>
                <a:spcPts val="0"/>
              </a:spcBef>
              <a:buSzPct val="77777"/>
              <a:buNone/>
              <a:defRPr sz="1800"/>
            </a:lvl4pPr>
            <a:lvl5pPr lvl="4" indent="0" rtl="0">
              <a:spcBef>
                <a:spcPts val="0"/>
              </a:spcBef>
              <a:buSzPct val="77777"/>
              <a:buNone/>
              <a:defRPr sz="1800"/>
            </a:lvl5pPr>
            <a:lvl6pPr lvl="5" indent="0" rtl="0">
              <a:spcBef>
                <a:spcPts val="0"/>
              </a:spcBef>
              <a:buSzPct val="77777"/>
              <a:buNone/>
              <a:defRPr sz="1800"/>
            </a:lvl6pPr>
            <a:lvl7pPr lvl="6" indent="0" rtl="0">
              <a:spcBef>
                <a:spcPts val="0"/>
              </a:spcBef>
              <a:buSzPct val="77777"/>
              <a:buNone/>
              <a:defRPr sz="1800"/>
            </a:lvl7pPr>
            <a:lvl8pPr lvl="7" indent="0" rtl="0">
              <a:spcBef>
                <a:spcPts val="0"/>
              </a:spcBef>
              <a:buSzPct val="77777"/>
              <a:buNone/>
              <a:defRPr sz="1800"/>
            </a:lvl8pPr>
            <a:lvl9pPr lvl="8" indent="0" rtl="0">
              <a:spcBef>
                <a:spcPts val="0"/>
              </a:spcBef>
              <a:buSzPct val="77777"/>
              <a:buNone/>
              <a:defRPr sz="1800"/>
            </a:lvl9pPr>
          </a:lstStyle>
          <a:p>
            <a:endParaRPr/>
          </a:p>
        </p:txBody>
      </p:sp>
      <p:sp>
        <p:nvSpPr>
          <p:cNvPr id="135" name="Shape 135"/>
          <p:cNvSpPr txBox="1">
            <a:spLocks noGrp="1"/>
          </p:cNvSpPr>
          <p:nvPr>
            <p:ph type="body" idx="1"/>
          </p:nvPr>
        </p:nvSpPr>
        <p:spPr>
          <a:xfrm>
            <a:off x="5183188" y="987425"/>
            <a:ext cx="6172200" cy="4873500"/>
          </a:xfrm>
          <a:prstGeom prst="rect">
            <a:avLst/>
          </a:prstGeom>
          <a:noFill/>
          <a:ln>
            <a:noFill/>
          </a:ln>
        </p:spPr>
        <p:txBody>
          <a:bodyPr wrap="square" lIns="91425" tIns="91425" rIns="91425" bIns="91425" anchor="t" anchorCtr="0"/>
          <a:lstStyle>
            <a:lvl1pPr marL="228600" marR="0" lvl="0" indent="-25400" algn="l" rtl="0">
              <a:lnSpc>
                <a:spcPct val="90000"/>
              </a:lnSpc>
              <a:spcBef>
                <a:spcPts val="100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6" name="Shape 136"/>
          <p:cNvSpPr txBox="1">
            <a:spLocks noGrp="1"/>
          </p:cNvSpPr>
          <p:nvPr>
            <p:ph type="body" idx="2"/>
          </p:nvPr>
        </p:nvSpPr>
        <p:spPr>
          <a:xfrm>
            <a:off x="839788" y="2057400"/>
            <a:ext cx="3932100" cy="3811500"/>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ct val="100000"/>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ct val="100000"/>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ct val="100000"/>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137" name="Shape 137"/>
          <p:cNvSpPr txBox="1">
            <a:spLocks noGrp="1"/>
          </p:cNvSpPr>
          <p:nvPr>
            <p:ph type="dt" idx="10"/>
          </p:nvPr>
        </p:nvSpPr>
        <p:spPr>
          <a:xfrm>
            <a:off x="838200" y="6356350"/>
            <a:ext cx="2743200" cy="365100"/>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138" name="Shape 138"/>
          <p:cNvSpPr txBox="1">
            <a:spLocks noGrp="1"/>
          </p:cNvSpPr>
          <p:nvPr>
            <p:ph type="ftr" idx="11"/>
          </p:nvPr>
        </p:nvSpPr>
        <p:spPr>
          <a:xfrm>
            <a:off x="4038600" y="6356350"/>
            <a:ext cx="4114800" cy="365100"/>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139" name="Shape 139"/>
          <p:cNvSpPr txBox="1">
            <a:spLocks noGrp="1"/>
          </p:cNvSpPr>
          <p:nvPr>
            <p:ph type="sldNum" idx="12"/>
          </p:nvPr>
        </p:nvSpPr>
        <p:spPr>
          <a:xfrm>
            <a:off x="8610600" y="6356350"/>
            <a:ext cx="2743200" cy="3651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9"/>
        <p:cNvGrpSpPr/>
        <p:nvPr/>
      </p:nvGrpSpPr>
      <p:grpSpPr>
        <a:xfrm>
          <a:off x="0" y="0"/>
          <a:ext cx="0" cy="0"/>
          <a:chOff x="0" y="0"/>
          <a:chExt cx="0" cy="0"/>
        </a:xfrm>
      </p:grpSpPr>
      <p:sp>
        <p:nvSpPr>
          <p:cNvPr id="20" name="Shape 20"/>
          <p:cNvSpPr txBox="1">
            <a:spLocks noGrp="1"/>
          </p:cNvSpPr>
          <p:nvPr>
            <p:ph type="ctrTitle"/>
          </p:nvPr>
        </p:nvSpPr>
        <p:spPr>
          <a:xfrm>
            <a:off x="1524000" y="1122363"/>
            <a:ext cx="9144000" cy="2387600"/>
          </a:xfrm>
          <a:prstGeom prst="rect">
            <a:avLst/>
          </a:prstGeom>
          <a:noFill/>
          <a:ln>
            <a:noFill/>
          </a:ln>
        </p:spPr>
        <p:txBody>
          <a:bodyPr wrap="square" lIns="91425" tIns="91425" rIns="91425" bIns="91425" anchor="b" anchorCtr="0"/>
          <a:lstStyle>
            <a:lvl1pPr marL="0" marR="0" lvl="0" indent="0" algn="ctr" rtl="0">
              <a:lnSpc>
                <a:spcPct val="90000"/>
              </a:lnSpc>
              <a:spcBef>
                <a:spcPts val="0"/>
              </a:spcBef>
              <a:spcAft>
                <a:spcPts val="0"/>
              </a:spcAft>
              <a:buClr>
                <a:schemeClr val="dk1"/>
              </a:buClr>
              <a:buSzPct val="100000"/>
              <a:buFont typeface="Calibri"/>
              <a:buNone/>
              <a:defRPr sz="6000" b="0" i="0" u="none" strike="noStrike" cap="none">
                <a:solidFill>
                  <a:schemeClr val="dk1"/>
                </a:solidFill>
                <a:latin typeface="Calibri"/>
                <a:ea typeface="Calibri"/>
                <a:cs typeface="Calibri"/>
                <a:sym typeface="Calibri"/>
              </a:defRPr>
            </a:lvl1pPr>
            <a:lvl2pPr lvl="1" indent="0">
              <a:spcBef>
                <a:spcPts val="0"/>
              </a:spcBef>
              <a:buSzPct val="77777"/>
              <a:buFont typeface="Arial"/>
              <a:buNone/>
              <a:defRPr sz="1800"/>
            </a:lvl2pPr>
            <a:lvl3pPr lvl="2" indent="0">
              <a:spcBef>
                <a:spcPts val="0"/>
              </a:spcBef>
              <a:buSzPct val="77777"/>
              <a:buFont typeface="Arial"/>
              <a:buNone/>
              <a:defRPr sz="1800"/>
            </a:lvl3pPr>
            <a:lvl4pPr lvl="3" indent="0">
              <a:spcBef>
                <a:spcPts val="0"/>
              </a:spcBef>
              <a:buSzPct val="77777"/>
              <a:buFont typeface="Arial"/>
              <a:buNone/>
              <a:defRPr sz="1800"/>
            </a:lvl4pPr>
            <a:lvl5pPr lvl="4" indent="0">
              <a:spcBef>
                <a:spcPts val="0"/>
              </a:spcBef>
              <a:buSzPct val="77777"/>
              <a:buFont typeface="Arial"/>
              <a:buNone/>
              <a:defRPr sz="1800"/>
            </a:lvl5pPr>
            <a:lvl6pPr lvl="5" indent="0">
              <a:spcBef>
                <a:spcPts val="0"/>
              </a:spcBef>
              <a:buSzPct val="77777"/>
              <a:buFont typeface="Arial"/>
              <a:buNone/>
              <a:defRPr sz="1800"/>
            </a:lvl6pPr>
            <a:lvl7pPr lvl="6" indent="0">
              <a:spcBef>
                <a:spcPts val="0"/>
              </a:spcBef>
              <a:buSzPct val="77777"/>
              <a:buFont typeface="Arial"/>
              <a:buNone/>
              <a:defRPr sz="1800"/>
            </a:lvl7pPr>
            <a:lvl8pPr lvl="7" indent="0">
              <a:spcBef>
                <a:spcPts val="0"/>
              </a:spcBef>
              <a:buSzPct val="77777"/>
              <a:buFont typeface="Arial"/>
              <a:buNone/>
              <a:defRPr sz="1800"/>
            </a:lvl8pPr>
            <a:lvl9pPr lvl="8" indent="0">
              <a:spcBef>
                <a:spcPts val="0"/>
              </a:spcBef>
              <a:buSzPct val="77777"/>
              <a:buFont typeface="Arial"/>
              <a:buNone/>
              <a:defRPr sz="1800"/>
            </a:lvl9pPr>
          </a:lstStyle>
          <a:p>
            <a:endParaRPr/>
          </a:p>
        </p:txBody>
      </p:sp>
      <p:sp>
        <p:nvSpPr>
          <p:cNvPr id="21" name="Shape 21"/>
          <p:cNvSpPr txBox="1">
            <a:spLocks noGrp="1"/>
          </p:cNvSpPr>
          <p:nvPr>
            <p:ph type="subTitle" idx="1"/>
          </p:nvPr>
        </p:nvSpPr>
        <p:spPr>
          <a:xfrm>
            <a:off x="1524000" y="3602038"/>
            <a:ext cx="9144000" cy="1655762"/>
          </a:xfrm>
          <a:prstGeom prst="rect">
            <a:avLst/>
          </a:prstGeom>
          <a:noFill/>
          <a:ln>
            <a:noFill/>
          </a:ln>
        </p:spPr>
        <p:txBody>
          <a:bodyPr wrap="square" lIns="91425" tIns="91425" rIns="91425" bIns="91425" anchor="t" anchorCtr="0"/>
          <a:lstStyle>
            <a:lvl1pPr marL="0" marR="0" lvl="0" indent="0" algn="ctr" rtl="0">
              <a:lnSpc>
                <a:spcPct val="90000"/>
              </a:lnSpc>
              <a:spcBef>
                <a:spcPts val="1000"/>
              </a:spcBef>
              <a:spcAft>
                <a:spcPts val="0"/>
              </a:spcAft>
              <a:buClr>
                <a:schemeClr val="dk1"/>
              </a:buClr>
              <a:buSzPct val="100000"/>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spcAft>
                <a:spcPts val="0"/>
              </a:spcAft>
              <a:buClr>
                <a:schemeClr val="dk1"/>
              </a:buClr>
              <a:buSzPct val="1000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spcAft>
                <a:spcPts val="0"/>
              </a:spcAft>
              <a:buClr>
                <a:schemeClr val="dk1"/>
              </a:buClr>
              <a:buSzPct val="1000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spcAft>
                <a:spcPts val="0"/>
              </a:spcAft>
              <a:buClr>
                <a:schemeClr val="dk1"/>
              </a:buClr>
              <a:buSzPct val="1000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spcAft>
                <a:spcPts val="0"/>
              </a:spcAft>
              <a:buClr>
                <a:schemeClr val="dk1"/>
              </a:buClr>
              <a:buSzPct val="1000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spcAft>
                <a:spcPts val="0"/>
              </a:spcAft>
              <a:buClr>
                <a:schemeClr val="dk1"/>
              </a:buClr>
              <a:buSzPct val="1000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spcAft>
                <a:spcPts val="0"/>
              </a:spcAft>
              <a:buClr>
                <a:schemeClr val="dk1"/>
              </a:buClr>
              <a:buSzPct val="1000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spcAft>
                <a:spcPts val="0"/>
              </a:spcAft>
              <a:buClr>
                <a:schemeClr val="dk1"/>
              </a:buClr>
              <a:buSzPct val="1000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spcAft>
                <a:spcPts val="0"/>
              </a:spcAft>
              <a:buClr>
                <a:schemeClr val="dk1"/>
              </a:buClr>
              <a:buSzPct val="1000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16665"/>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16665"/>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839788" y="457200"/>
            <a:ext cx="3932100"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ct val="100000"/>
              <a:buFont typeface="Calibri"/>
              <a:buNone/>
              <a:defRPr sz="3200" b="0" i="0" u="none" strike="noStrike" cap="none">
                <a:solidFill>
                  <a:schemeClr val="dk1"/>
                </a:solidFill>
                <a:latin typeface="Calibri"/>
                <a:ea typeface="Calibri"/>
                <a:cs typeface="Calibri"/>
                <a:sym typeface="Calibri"/>
              </a:defRPr>
            </a:lvl1pPr>
            <a:lvl2pPr lvl="1" indent="0" rtl="0">
              <a:spcBef>
                <a:spcPts val="0"/>
              </a:spcBef>
              <a:buSzPct val="77777"/>
              <a:buNone/>
              <a:defRPr sz="1800"/>
            </a:lvl2pPr>
            <a:lvl3pPr lvl="2" indent="0" rtl="0">
              <a:spcBef>
                <a:spcPts val="0"/>
              </a:spcBef>
              <a:buSzPct val="77777"/>
              <a:buNone/>
              <a:defRPr sz="1800"/>
            </a:lvl3pPr>
            <a:lvl4pPr lvl="3" indent="0" rtl="0">
              <a:spcBef>
                <a:spcPts val="0"/>
              </a:spcBef>
              <a:buSzPct val="77777"/>
              <a:buNone/>
              <a:defRPr sz="1800"/>
            </a:lvl4pPr>
            <a:lvl5pPr lvl="4" indent="0" rtl="0">
              <a:spcBef>
                <a:spcPts val="0"/>
              </a:spcBef>
              <a:buSzPct val="77777"/>
              <a:buNone/>
              <a:defRPr sz="1800"/>
            </a:lvl5pPr>
            <a:lvl6pPr lvl="5" indent="0" rtl="0">
              <a:spcBef>
                <a:spcPts val="0"/>
              </a:spcBef>
              <a:buSzPct val="77777"/>
              <a:buNone/>
              <a:defRPr sz="1800"/>
            </a:lvl6pPr>
            <a:lvl7pPr lvl="6" indent="0" rtl="0">
              <a:spcBef>
                <a:spcPts val="0"/>
              </a:spcBef>
              <a:buSzPct val="77777"/>
              <a:buNone/>
              <a:defRPr sz="1800"/>
            </a:lvl7pPr>
            <a:lvl8pPr lvl="7" indent="0" rtl="0">
              <a:spcBef>
                <a:spcPts val="0"/>
              </a:spcBef>
              <a:buSzPct val="77777"/>
              <a:buNone/>
              <a:defRPr sz="1800"/>
            </a:lvl8pPr>
            <a:lvl9pPr lvl="8" indent="0" rtl="0">
              <a:spcBef>
                <a:spcPts val="0"/>
              </a:spcBef>
              <a:buSzPct val="77777"/>
              <a:buNone/>
              <a:defRPr sz="1800"/>
            </a:lvl9pPr>
          </a:lstStyle>
          <a:p>
            <a:endParaRPr/>
          </a:p>
        </p:txBody>
      </p:sp>
      <p:sp>
        <p:nvSpPr>
          <p:cNvPr id="142" name="Shape 142"/>
          <p:cNvSpPr>
            <a:spLocks noGrp="1"/>
          </p:cNvSpPr>
          <p:nvPr>
            <p:ph type="pic" idx="2"/>
          </p:nvPr>
        </p:nvSpPr>
        <p:spPr>
          <a:xfrm>
            <a:off x="5183188" y="987425"/>
            <a:ext cx="6172200" cy="4873500"/>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ct val="100000"/>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ct val="100000"/>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ct val="100000"/>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ct val="100000"/>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ct val="100000"/>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ct val="1000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ct val="1000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ct val="1000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ct val="100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43" name="Shape 143"/>
          <p:cNvSpPr txBox="1">
            <a:spLocks noGrp="1"/>
          </p:cNvSpPr>
          <p:nvPr>
            <p:ph type="body" idx="1"/>
          </p:nvPr>
        </p:nvSpPr>
        <p:spPr>
          <a:xfrm>
            <a:off x="839788" y="2057400"/>
            <a:ext cx="3932100" cy="3811500"/>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ct val="100000"/>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ct val="100000"/>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ct val="100000"/>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144" name="Shape 144"/>
          <p:cNvSpPr txBox="1">
            <a:spLocks noGrp="1"/>
          </p:cNvSpPr>
          <p:nvPr>
            <p:ph type="dt" idx="10"/>
          </p:nvPr>
        </p:nvSpPr>
        <p:spPr>
          <a:xfrm>
            <a:off x="838200" y="6356350"/>
            <a:ext cx="2743200" cy="365100"/>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145" name="Shape 145"/>
          <p:cNvSpPr txBox="1">
            <a:spLocks noGrp="1"/>
          </p:cNvSpPr>
          <p:nvPr>
            <p:ph type="ftr" idx="11"/>
          </p:nvPr>
        </p:nvSpPr>
        <p:spPr>
          <a:xfrm>
            <a:off x="4038600" y="6356350"/>
            <a:ext cx="4114800" cy="365100"/>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146" name="Shape 146"/>
          <p:cNvSpPr txBox="1">
            <a:spLocks noGrp="1"/>
          </p:cNvSpPr>
          <p:nvPr>
            <p:ph type="sldNum" idx="12"/>
          </p:nvPr>
        </p:nvSpPr>
        <p:spPr>
          <a:xfrm>
            <a:off x="8610600" y="6356350"/>
            <a:ext cx="2743200" cy="3651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838200" y="365125"/>
            <a:ext cx="10515600" cy="1325700"/>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SzPct val="77777"/>
              <a:buNone/>
              <a:defRPr sz="1800"/>
            </a:lvl2pPr>
            <a:lvl3pPr lvl="2" indent="0" rtl="0">
              <a:spcBef>
                <a:spcPts val="0"/>
              </a:spcBef>
              <a:buSzPct val="77777"/>
              <a:buNone/>
              <a:defRPr sz="1800"/>
            </a:lvl3pPr>
            <a:lvl4pPr lvl="3" indent="0" rtl="0">
              <a:spcBef>
                <a:spcPts val="0"/>
              </a:spcBef>
              <a:buSzPct val="77777"/>
              <a:buNone/>
              <a:defRPr sz="1800"/>
            </a:lvl4pPr>
            <a:lvl5pPr lvl="4" indent="0" rtl="0">
              <a:spcBef>
                <a:spcPts val="0"/>
              </a:spcBef>
              <a:buSzPct val="77777"/>
              <a:buNone/>
              <a:defRPr sz="1800"/>
            </a:lvl5pPr>
            <a:lvl6pPr lvl="5" indent="0" rtl="0">
              <a:spcBef>
                <a:spcPts val="0"/>
              </a:spcBef>
              <a:buSzPct val="77777"/>
              <a:buNone/>
              <a:defRPr sz="1800"/>
            </a:lvl6pPr>
            <a:lvl7pPr lvl="6" indent="0" rtl="0">
              <a:spcBef>
                <a:spcPts val="0"/>
              </a:spcBef>
              <a:buSzPct val="77777"/>
              <a:buNone/>
              <a:defRPr sz="1800"/>
            </a:lvl7pPr>
            <a:lvl8pPr lvl="7" indent="0" rtl="0">
              <a:spcBef>
                <a:spcPts val="0"/>
              </a:spcBef>
              <a:buSzPct val="77777"/>
              <a:buNone/>
              <a:defRPr sz="1800"/>
            </a:lvl8pPr>
            <a:lvl9pPr lvl="8" indent="0" rtl="0">
              <a:spcBef>
                <a:spcPts val="0"/>
              </a:spcBef>
              <a:buSzPct val="77777"/>
              <a:buNone/>
              <a:defRPr sz="1800"/>
            </a:lvl9pPr>
          </a:lstStyle>
          <a:p>
            <a:endParaRPr/>
          </a:p>
        </p:txBody>
      </p:sp>
      <p:sp>
        <p:nvSpPr>
          <p:cNvPr id="149" name="Shape 149"/>
          <p:cNvSpPr txBox="1">
            <a:spLocks noGrp="1"/>
          </p:cNvSpPr>
          <p:nvPr>
            <p:ph type="body" idx="1"/>
          </p:nvPr>
        </p:nvSpPr>
        <p:spPr>
          <a:xfrm rot="5400000">
            <a:off x="3920400" y="-1256575"/>
            <a:ext cx="4351200" cy="10515600"/>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0" name="Shape 150"/>
          <p:cNvSpPr txBox="1">
            <a:spLocks noGrp="1"/>
          </p:cNvSpPr>
          <p:nvPr>
            <p:ph type="dt" idx="10"/>
          </p:nvPr>
        </p:nvSpPr>
        <p:spPr>
          <a:xfrm>
            <a:off x="838200" y="6356350"/>
            <a:ext cx="2743200" cy="365100"/>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151" name="Shape 151"/>
          <p:cNvSpPr txBox="1">
            <a:spLocks noGrp="1"/>
          </p:cNvSpPr>
          <p:nvPr>
            <p:ph type="ftr" idx="11"/>
          </p:nvPr>
        </p:nvSpPr>
        <p:spPr>
          <a:xfrm>
            <a:off x="4038600" y="6356350"/>
            <a:ext cx="4114800" cy="365100"/>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152" name="Shape 152"/>
          <p:cNvSpPr txBox="1">
            <a:spLocks noGrp="1"/>
          </p:cNvSpPr>
          <p:nvPr>
            <p:ph type="sldNum" idx="12"/>
          </p:nvPr>
        </p:nvSpPr>
        <p:spPr>
          <a:xfrm>
            <a:off x="8610600" y="6356350"/>
            <a:ext cx="2743200" cy="3651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rot="5400000">
            <a:off x="7133400" y="1956625"/>
            <a:ext cx="5811900" cy="2628900"/>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SzPct val="77777"/>
              <a:buNone/>
              <a:defRPr sz="1800"/>
            </a:lvl2pPr>
            <a:lvl3pPr lvl="2" indent="0" rtl="0">
              <a:spcBef>
                <a:spcPts val="0"/>
              </a:spcBef>
              <a:buSzPct val="77777"/>
              <a:buNone/>
              <a:defRPr sz="1800"/>
            </a:lvl3pPr>
            <a:lvl4pPr lvl="3" indent="0" rtl="0">
              <a:spcBef>
                <a:spcPts val="0"/>
              </a:spcBef>
              <a:buSzPct val="77777"/>
              <a:buNone/>
              <a:defRPr sz="1800"/>
            </a:lvl4pPr>
            <a:lvl5pPr lvl="4" indent="0" rtl="0">
              <a:spcBef>
                <a:spcPts val="0"/>
              </a:spcBef>
              <a:buSzPct val="77777"/>
              <a:buNone/>
              <a:defRPr sz="1800"/>
            </a:lvl5pPr>
            <a:lvl6pPr lvl="5" indent="0" rtl="0">
              <a:spcBef>
                <a:spcPts val="0"/>
              </a:spcBef>
              <a:buSzPct val="77777"/>
              <a:buNone/>
              <a:defRPr sz="1800"/>
            </a:lvl6pPr>
            <a:lvl7pPr lvl="6" indent="0" rtl="0">
              <a:spcBef>
                <a:spcPts val="0"/>
              </a:spcBef>
              <a:buSzPct val="77777"/>
              <a:buNone/>
              <a:defRPr sz="1800"/>
            </a:lvl7pPr>
            <a:lvl8pPr lvl="7" indent="0" rtl="0">
              <a:spcBef>
                <a:spcPts val="0"/>
              </a:spcBef>
              <a:buSzPct val="77777"/>
              <a:buNone/>
              <a:defRPr sz="1800"/>
            </a:lvl8pPr>
            <a:lvl9pPr lvl="8" indent="0" rtl="0">
              <a:spcBef>
                <a:spcPts val="0"/>
              </a:spcBef>
              <a:buSzPct val="77777"/>
              <a:buNone/>
              <a:defRPr sz="1800"/>
            </a:lvl9pPr>
          </a:lstStyle>
          <a:p>
            <a:endParaRPr/>
          </a:p>
        </p:txBody>
      </p:sp>
      <p:sp>
        <p:nvSpPr>
          <p:cNvPr id="155" name="Shape 155"/>
          <p:cNvSpPr txBox="1">
            <a:spLocks noGrp="1"/>
          </p:cNvSpPr>
          <p:nvPr>
            <p:ph type="body" idx="1"/>
          </p:nvPr>
        </p:nvSpPr>
        <p:spPr>
          <a:xfrm rot="5400000">
            <a:off x="1799400" y="-596075"/>
            <a:ext cx="5811900" cy="7734300"/>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6" name="Shape 156"/>
          <p:cNvSpPr txBox="1">
            <a:spLocks noGrp="1"/>
          </p:cNvSpPr>
          <p:nvPr>
            <p:ph type="dt" idx="10"/>
          </p:nvPr>
        </p:nvSpPr>
        <p:spPr>
          <a:xfrm>
            <a:off x="838200" y="6356350"/>
            <a:ext cx="2743200" cy="365100"/>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157" name="Shape 157"/>
          <p:cNvSpPr txBox="1">
            <a:spLocks noGrp="1"/>
          </p:cNvSpPr>
          <p:nvPr>
            <p:ph type="ftr" idx="11"/>
          </p:nvPr>
        </p:nvSpPr>
        <p:spPr>
          <a:xfrm>
            <a:off x="4038600" y="6356350"/>
            <a:ext cx="4114800" cy="365100"/>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158" name="Shape 158"/>
          <p:cNvSpPr txBox="1">
            <a:spLocks noGrp="1"/>
          </p:cNvSpPr>
          <p:nvPr>
            <p:ph type="sldNum" idx="12"/>
          </p:nvPr>
        </p:nvSpPr>
        <p:spPr>
          <a:xfrm>
            <a:off x="8610600" y="6356350"/>
            <a:ext cx="2743200" cy="3651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ct val="77777"/>
              <a:buFont typeface="Arial"/>
              <a:buNone/>
              <a:defRPr sz="1800"/>
            </a:lvl2pPr>
            <a:lvl3pPr lvl="2" indent="0">
              <a:spcBef>
                <a:spcPts val="0"/>
              </a:spcBef>
              <a:buSzPct val="77777"/>
              <a:buFont typeface="Arial"/>
              <a:buNone/>
              <a:defRPr sz="1800"/>
            </a:lvl3pPr>
            <a:lvl4pPr lvl="3" indent="0">
              <a:spcBef>
                <a:spcPts val="0"/>
              </a:spcBef>
              <a:buSzPct val="77777"/>
              <a:buFont typeface="Arial"/>
              <a:buNone/>
              <a:defRPr sz="1800"/>
            </a:lvl4pPr>
            <a:lvl5pPr lvl="4" indent="0">
              <a:spcBef>
                <a:spcPts val="0"/>
              </a:spcBef>
              <a:buSzPct val="77777"/>
              <a:buFont typeface="Arial"/>
              <a:buNone/>
              <a:defRPr sz="1800"/>
            </a:lvl5pPr>
            <a:lvl6pPr lvl="5" indent="0">
              <a:spcBef>
                <a:spcPts val="0"/>
              </a:spcBef>
              <a:buSzPct val="77777"/>
              <a:buFont typeface="Arial"/>
              <a:buNone/>
              <a:defRPr sz="1800"/>
            </a:lvl6pPr>
            <a:lvl7pPr lvl="6" indent="0">
              <a:spcBef>
                <a:spcPts val="0"/>
              </a:spcBef>
              <a:buSzPct val="77777"/>
              <a:buFont typeface="Arial"/>
              <a:buNone/>
              <a:defRPr sz="1800"/>
            </a:lvl7pPr>
            <a:lvl8pPr lvl="7" indent="0">
              <a:spcBef>
                <a:spcPts val="0"/>
              </a:spcBef>
              <a:buSzPct val="77777"/>
              <a:buFont typeface="Arial"/>
              <a:buNone/>
              <a:defRPr sz="1800"/>
            </a:lvl8pPr>
            <a:lvl9pPr lvl="8" indent="0">
              <a:spcBef>
                <a:spcPts val="0"/>
              </a:spcBef>
              <a:buSzPct val="77777"/>
              <a:buFont typeface="Arial"/>
              <a:buNone/>
              <a:defRPr sz="1800"/>
            </a:lvl9pPr>
          </a:lstStyle>
          <a:p>
            <a:endParaRPr/>
          </a:p>
        </p:txBody>
      </p:sp>
      <p:sp>
        <p:nvSpPr>
          <p:cNvPr id="27" name="Shape 27"/>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lstStyle>
            <a:lvl1pPr marL="228600" marR="0" lvl="0" indent="1270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16665"/>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16665"/>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ct val="77777"/>
              <a:buFont typeface="Arial"/>
              <a:buNone/>
              <a:defRPr sz="1800"/>
            </a:lvl2pPr>
            <a:lvl3pPr lvl="2" indent="0">
              <a:spcBef>
                <a:spcPts val="0"/>
              </a:spcBef>
              <a:buSzPct val="77777"/>
              <a:buFont typeface="Arial"/>
              <a:buNone/>
              <a:defRPr sz="1800"/>
            </a:lvl3pPr>
            <a:lvl4pPr lvl="3" indent="0">
              <a:spcBef>
                <a:spcPts val="0"/>
              </a:spcBef>
              <a:buSzPct val="77777"/>
              <a:buFont typeface="Arial"/>
              <a:buNone/>
              <a:defRPr sz="1800"/>
            </a:lvl4pPr>
            <a:lvl5pPr lvl="4" indent="0">
              <a:spcBef>
                <a:spcPts val="0"/>
              </a:spcBef>
              <a:buSzPct val="77777"/>
              <a:buFont typeface="Arial"/>
              <a:buNone/>
              <a:defRPr sz="1800"/>
            </a:lvl5pPr>
            <a:lvl6pPr lvl="5" indent="0">
              <a:spcBef>
                <a:spcPts val="0"/>
              </a:spcBef>
              <a:buSzPct val="77777"/>
              <a:buFont typeface="Arial"/>
              <a:buNone/>
              <a:defRPr sz="1800"/>
            </a:lvl6pPr>
            <a:lvl7pPr lvl="6" indent="0">
              <a:spcBef>
                <a:spcPts val="0"/>
              </a:spcBef>
              <a:buSzPct val="77777"/>
              <a:buFont typeface="Arial"/>
              <a:buNone/>
              <a:defRPr sz="1800"/>
            </a:lvl7pPr>
            <a:lvl8pPr lvl="7" indent="0">
              <a:spcBef>
                <a:spcPts val="0"/>
              </a:spcBef>
              <a:buSzPct val="77777"/>
              <a:buFont typeface="Arial"/>
              <a:buNone/>
              <a:defRPr sz="1800"/>
            </a:lvl8pPr>
            <a:lvl9pPr lvl="8" indent="0">
              <a:spcBef>
                <a:spcPts val="0"/>
              </a:spcBef>
              <a:buSzPct val="77777"/>
              <a:buFont typeface="Arial"/>
              <a:buNone/>
              <a:defRPr sz="1800"/>
            </a:lvl9pPr>
          </a:lstStyle>
          <a:p>
            <a:endParaRPr/>
          </a:p>
        </p:txBody>
      </p:sp>
      <p:sp>
        <p:nvSpPr>
          <p:cNvPr id="33" name="Shape 33"/>
          <p:cNvSpPr txBox="1">
            <a:spLocks noGrp="1"/>
          </p:cNvSpPr>
          <p:nvPr>
            <p:ph type="body" idx="1"/>
          </p:nvPr>
        </p:nvSpPr>
        <p:spPr>
          <a:xfrm>
            <a:off x="838200" y="1825625"/>
            <a:ext cx="5181600" cy="4351338"/>
          </a:xfrm>
          <a:prstGeom prst="rect">
            <a:avLst/>
          </a:prstGeom>
          <a:noFill/>
          <a:ln>
            <a:noFill/>
          </a:ln>
        </p:spPr>
        <p:txBody>
          <a:bodyPr wrap="square" lIns="91425" tIns="91425" rIns="91425" bIns="91425" anchor="t" anchorCtr="0"/>
          <a:lstStyle>
            <a:lvl1pPr marL="228600" marR="0" lvl="0" indent="1270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body" idx="2"/>
          </p:nvPr>
        </p:nvSpPr>
        <p:spPr>
          <a:xfrm>
            <a:off x="6172200" y="1825625"/>
            <a:ext cx="5181600" cy="4351338"/>
          </a:xfrm>
          <a:prstGeom prst="rect">
            <a:avLst/>
          </a:prstGeom>
          <a:noFill/>
          <a:ln>
            <a:noFill/>
          </a:ln>
        </p:spPr>
        <p:txBody>
          <a:bodyPr wrap="square" lIns="91425" tIns="91425" rIns="91425" bIns="91425" anchor="t" anchorCtr="0"/>
          <a:lstStyle>
            <a:lvl1pPr marL="228600" marR="0" lvl="0" indent="1270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16665"/>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16665"/>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839788"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ct val="77777"/>
              <a:buFont typeface="Arial"/>
              <a:buNone/>
              <a:defRPr sz="1800"/>
            </a:lvl2pPr>
            <a:lvl3pPr lvl="2" indent="0">
              <a:spcBef>
                <a:spcPts val="0"/>
              </a:spcBef>
              <a:buSzPct val="77777"/>
              <a:buFont typeface="Arial"/>
              <a:buNone/>
              <a:defRPr sz="1800"/>
            </a:lvl3pPr>
            <a:lvl4pPr lvl="3" indent="0">
              <a:spcBef>
                <a:spcPts val="0"/>
              </a:spcBef>
              <a:buSzPct val="77777"/>
              <a:buFont typeface="Arial"/>
              <a:buNone/>
              <a:defRPr sz="1800"/>
            </a:lvl4pPr>
            <a:lvl5pPr lvl="4" indent="0">
              <a:spcBef>
                <a:spcPts val="0"/>
              </a:spcBef>
              <a:buSzPct val="77777"/>
              <a:buFont typeface="Arial"/>
              <a:buNone/>
              <a:defRPr sz="1800"/>
            </a:lvl5pPr>
            <a:lvl6pPr lvl="5" indent="0">
              <a:spcBef>
                <a:spcPts val="0"/>
              </a:spcBef>
              <a:buSzPct val="77777"/>
              <a:buFont typeface="Arial"/>
              <a:buNone/>
              <a:defRPr sz="1800"/>
            </a:lvl6pPr>
            <a:lvl7pPr lvl="6" indent="0">
              <a:spcBef>
                <a:spcPts val="0"/>
              </a:spcBef>
              <a:buSzPct val="77777"/>
              <a:buFont typeface="Arial"/>
              <a:buNone/>
              <a:defRPr sz="1800"/>
            </a:lvl7pPr>
            <a:lvl8pPr lvl="7" indent="0">
              <a:spcBef>
                <a:spcPts val="0"/>
              </a:spcBef>
              <a:buSzPct val="77777"/>
              <a:buFont typeface="Arial"/>
              <a:buNone/>
              <a:defRPr sz="1800"/>
            </a:lvl8pPr>
            <a:lvl9pPr lvl="8" indent="0">
              <a:spcBef>
                <a:spcPts val="0"/>
              </a:spcBef>
              <a:buSzPct val="77777"/>
              <a:buFont typeface="Arial"/>
              <a:buNone/>
              <a:defRPr sz="1800"/>
            </a:lvl9pPr>
          </a:lstStyle>
          <a:p>
            <a:endParaRPr/>
          </a:p>
        </p:txBody>
      </p:sp>
      <p:sp>
        <p:nvSpPr>
          <p:cNvPr id="40" name="Shape 40"/>
          <p:cNvSpPr txBox="1">
            <a:spLocks noGrp="1"/>
          </p:cNvSpPr>
          <p:nvPr>
            <p:ph type="body" idx="1"/>
          </p:nvPr>
        </p:nvSpPr>
        <p:spPr>
          <a:xfrm>
            <a:off x="839788" y="1681163"/>
            <a:ext cx="5157787" cy="823912"/>
          </a:xfrm>
          <a:prstGeom prst="rect">
            <a:avLst/>
          </a:prstGeom>
          <a:noFill/>
          <a:ln>
            <a:noFill/>
          </a:ln>
        </p:spPr>
        <p:txBody>
          <a:bodyPr wrap="square" lIns="91425" tIns="91425" rIns="91425" bIns="91425" anchor="b" anchorCtr="0"/>
          <a:lstStyle>
            <a:lvl1pPr marL="0" marR="0" lvl="0" indent="0" algn="l" rtl="0">
              <a:lnSpc>
                <a:spcPct val="90000"/>
              </a:lnSpc>
              <a:spcBef>
                <a:spcPts val="1000"/>
              </a:spcBef>
              <a:spcAft>
                <a:spcPts val="0"/>
              </a:spcAft>
              <a:buClr>
                <a:schemeClr val="dk1"/>
              </a:buClr>
              <a:buSzPct val="100000"/>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SzPct val="100000"/>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SzPct val="100000"/>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SzPct val="100000"/>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SzPct val="100000"/>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SzPct val="100000"/>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SzPct val="100000"/>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SzPct val="100000"/>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SzPct val="100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2"/>
          </p:nvPr>
        </p:nvSpPr>
        <p:spPr>
          <a:xfrm>
            <a:off x="839788" y="2505075"/>
            <a:ext cx="5157787" cy="3684588"/>
          </a:xfrm>
          <a:prstGeom prst="rect">
            <a:avLst/>
          </a:prstGeom>
          <a:noFill/>
          <a:ln>
            <a:noFill/>
          </a:ln>
        </p:spPr>
        <p:txBody>
          <a:bodyPr wrap="square" lIns="91425" tIns="91425" rIns="91425" bIns="91425" anchor="t" anchorCtr="0"/>
          <a:lstStyle>
            <a:lvl1pPr marL="228600" marR="0" lvl="0" indent="1270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body" idx="3"/>
          </p:nvPr>
        </p:nvSpPr>
        <p:spPr>
          <a:xfrm>
            <a:off x="6172200" y="1681163"/>
            <a:ext cx="5183188" cy="823912"/>
          </a:xfrm>
          <a:prstGeom prst="rect">
            <a:avLst/>
          </a:prstGeom>
          <a:noFill/>
          <a:ln>
            <a:noFill/>
          </a:ln>
        </p:spPr>
        <p:txBody>
          <a:bodyPr wrap="square" lIns="91425" tIns="91425" rIns="91425" bIns="91425" anchor="b" anchorCtr="0"/>
          <a:lstStyle>
            <a:lvl1pPr marL="0" marR="0" lvl="0" indent="0" algn="l" rtl="0">
              <a:lnSpc>
                <a:spcPct val="90000"/>
              </a:lnSpc>
              <a:spcBef>
                <a:spcPts val="1000"/>
              </a:spcBef>
              <a:spcAft>
                <a:spcPts val="0"/>
              </a:spcAft>
              <a:buClr>
                <a:schemeClr val="dk1"/>
              </a:buClr>
              <a:buSzPct val="100000"/>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SzPct val="100000"/>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SzPct val="100000"/>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SzPct val="100000"/>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SzPct val="100000"/>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SzPct val="100000"/>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SzPct val="100000"/>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SzPct val="100000"/>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SzPct val="100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4"/>
          </p:nvPr>
        </p:nvSpPr>
        <p:spPr>
          <a:xfrm>
            <a:off x="6172200" y="2505075"/>
            <a:ext cx="5183188" cy="3684588"/>
          </a:xfrm>
          <a:prstGeom prst="rect">
            <a:avLst/>
          </a:prstGeom>
          <a:noFill/>
          <a:ln>
            <a:noFill/>
          </a:ln>
        </p:spPr>
        <p:txBody>
          <a:bodyPr wrap="square" lIns="91425" tIns="91425" rIns="91425" bIns="91425" anchor="t" anchorCtr="0"/>
          <a:lstStyle>
            <a:lvl1pPr marL="228600" marR="0" lvl="0" indent="1270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16665"/>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16665"/>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831850" y="1709738"/>
            <a:ext cx="10515600" cy="2852737"/>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chemeClr val="dk1"/>
              </a:buClr>
              <a:buSzPct val="100000"/>
              <a:buFont typeface="Calibri"/>
              <a:buNone/>
              <a:defRPr sz="6000" b="0" i="0" u="none" strike="noStrike" cap="none">
                <a:solidFill>
                  <a:schemeClr val="dk1"/>
                </a:solidFill>
                <a:latin typeface="Calibri"/>
                <a:ea typeface="Calibri"/>
                <a:cs typeface="Calibri"/>
                <a:sym typeface="Calibri"/>
              </a:defRPr>
            </a:lvl1pPr>
            <a:lvl2pPr lvl="1" indent="0">
              <a:spcBef>
                <a:spcPts val="0"/>
              </a:spcBef>
              <a:buSzPct val="77777"/>
              <a:buFont typeface="Arial"/>
              <a:buNone/>
              <a:defRPr sz="1800"/>
            </a:lvl2pPr>
            <a:lvl3pPr lvl="2" indent="0">
              <a:spcBef>
                <a:spcPts val="0"/>
              </a:spcBef>
              <a:buSzPct val="77777"/>
              <a:buFont typeface="Arial"/>
              <a:buNone/>
              <a:defRPr sz="1800"/>
            </a:lvl3pPr>
            <a:lvl4pPr lvl="3" indent="0">
              <a:spcBef>
                <a:spcPts val="0"/>
              </a:spcBef>
              <a:buSzPct val="77777"/>
              <a:buFont typeface="Arial"/>
              <a:buNone/>
              <a:defRPr sz="1800"/>
            </a:lvl4pPr>
            <a:lvl5pPr lvl="4" indent="0">
              <a:spcBef>
                <a:spcPts val="0"/>
              </a:spcBef>
              <a:buSzPct val="77777"/>
              <a:buFont typeface="Arial"/>
              <a:buNone/>
              <a:defRPr sz="1800"/>
            </a:lvl5pPr>
            <a:lvl6pPr lvl="5" indent="0">
              <a:spcBef>
                <a:spcPts val="0"/>
              </a:spcBef>
              <a:buSzPct val="77777"/>
              <a:buFont typeface="Arial"/>
              <a:buNone/>
              <a:defRPr sz="1800"/>
            </a:lvl6pPr>
            <a:lvl7pPr lvl="6" indent="0">
              <a:spcBef>
                <a:spcPts val="0"/>
              </a:spcBef>
              <a:buSzPct val="77777"/>
              <a:buFont typeface="Arial"/>
              <a:buNone/>
              <a:defRPr sz="1800"/>
            </a:lvl7pPr>
            <a:lvl8pPr lvl="7" indent="0">
              <a:spcBef>
                <a:spcPts val="0"/>
              </a:spcBef>
              <a:buSzPct val="77777"/>
              <a:buFont typeface="Arial"/>
              <a:buNone/>
              <a:defRPr sz="1800"/>
            </a:lvl8pPr>
            <a:lvl9pPr lvl="8" indent="0">
              <a:spcBef>
                <a:spcPts val="0"/>
              </a:spcBef>
              <a:buSzPct val="77777"/>
              <a:buFont typeface="Arial"/>
              <a:buNone/>
              <a:defRPr sz="1800"/>
            </a:lvl9pPr>
          </a:lstStyle>
          <a:p>
            <a:endParaRPr/>
          </a:p>
        </p:txBody>
      </p:sp>
      <p:sp>
        <p:nvSpPr>
          <p:cNvPr id="49" name="Shape 49"/>
          <p:cNvSpPr txBox="1">
            <a:spLocks noGrp="1"/>
          </p:cNvSpPr>
          <p:nvPr>
            <p:ph type="body" idx="1"/>
          </p:nvPr>
        </p:nvSpPr>
        <p:spPr>
          <a:xfrm>
            <a:off x="831850" y="4589463"/>
            <a:ext cx="10515600" cy="1500187"/>
          </a:xfrm>
          <a:prstGeom prst="rect">
            <a:avLst/>
          </a:prstGeom>
          <a:noFill/>
          <a:ln>
            <a:noFill/>
          </a:ln>
        </p:spPr>
        <p:txBody>
          <a:bodyPr wrap="square" lIns="91425" tIns="91425" rIns="91425" bIns="91425" anchor="t" anchorCtr="0"/>
          <a:lstStyle>
            <a:lvl1pPr marL="0" marR="0" lvl="0" indent="0" algn="l" rtl="0">
              <a:lnSpc>
                <a:spcPct val="90000"/>
              </a:lnSpc>
              <a:spcBef>
                <a:spcPts val="1000"/>
              </a:spcBef>
              <a:spcAft>
                <a:spcPts val="0"/>
              </a:spcAft>
              <a:buClr>
                <a:srgbClr val="888888"/>
              </a:buClr>
              <a:buSzPct val="100000"/>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spcAft>
                <a:spcPts val="0"/>
              </a:spcAft>
              <a:buClr>
                <a:srgbClr val="888888"/>
              </a:buClr>
              <a:buSzPct val="100000"/>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spcAft>
                <a:spcPts val="0"/>
              </a:spcAft>
              <a:buClr>
                <a:srgbClr val="888888"/>
              </a:buClr>
              <a:buSzPct val="100000"/>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spcAft>
                <a:spcPts val="0"/>
              </a:spcAft>
              <a:buClr>
                <a:srgbClr val="888888"/>
              </a:buClr>
              <a:buSzPct val="100000"/>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spcAft>
                <a:spcPts val="0"/>
              </a:spcAft>
              <a:buClr>
                <a:srgbClr val="888888"/>
              </a:buClr>
              <a:buSzPct val="100000"/>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spcAft>
                <a:spcPts val="0"/>
              </a:spcAft>
              <a:buClr>
                <a:srgbClr val="888888"/>
              </a:buClr>
              <a:buSzPct val="100000"/>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spcAft>
                <a:spcPts val="0"/>
              </a:spcAft>
              <a:buClr>
                <a:srgbClr val="888888"/>
              </a:buClr>
              <a:buSzPct val="100000"/>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spcAft>
                <a:spcPts val="0"/>
              </a:spcAft>
              <a:buClr>
                <a:srgbClr val="888888"/>
              </a:buClr>
              <a:buSzPct val="100000"/>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spcAft>
                <a:spcPts val="0"/>
              </a:spcAft>
              <a:buClr>
                <a:srgbClr val="888888"/>
              </a:buClr>
              <a:buSzPct val="1000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50" name="Shape 50"/>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16665"/>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16665"/>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ct val="77777"/>
              <a:buFont typeface="Arial"/>
              <a:buNone/>
              <a:defRPr sz="1800"/>
            </a:lvl2pPr>
            <a:lvl3pPr lvl="2" indent="0">
              <a:spcBef>
                <a:spcPts val="0"/>
              </a:spcBef>
              <a:buSzPct val="77777"/>
              <a:buFont typeface="Arial"/>
              <a:buNone/>
              <a:defRPr sz="1800"/>
            </a:lvl3pPr>
            <a:lvl4pPr lvl="3" indent="0">
              <a:spcBef>
                <a:spcPts val="0"/>
              </a:spcBef>
              <a:buSzPct val="77777"/>
              <a:buFont typeface="Arial"/>
              <a:buNone/>
              <a:defRPr sz="1800"/>
            </a:lvl4pPr>
            <a:lvl5pPr lvl="4" indent="0">
              <a:spcBef>
                <a:spcPts val="0"/>
              </a:spcBef>
              <a:buSzPct val="77777"/>
              <a:buFont typeface="Arial"/>
              <a:buNone/>
              <a:defRPr sz="1800"/>
            </a:lvl5pPr>
            <a:lvl6pPr lvl="5" indent="0">
              <a:spcBef>
                <a:spcPts val="0"/>
              </a:spcBef>
              <a:buSzPct val="77777"/>
              <a:buFont typeface="Arial"/>
              <a:buNone/>
              <a:defRPr sz="1800"/>
            </a:lvl6pPr>
            <a:lvl7pPr lvl="6" indent="0">
              <a:spcBef>
                <a:spcPts val="0"/>
              </a:spcBef>
              <a:buSzPct val="77777"/>
              <a:buFont typeface="Arial"/>
              <a:buNone/>
              <a:defRPr sz="1800"/>
            </a:lvl7pPr>
            <a:lvl8pPr lvl="7" indent="0">
              <a:spcBef>
                <a:spcPts val="0"/>
              </a:spcBef>
              <a:buSzPct val="77777"/>
              <a:buFont typeface="Arial"/>
              <a:buNone/>
              <a:defRPr sz="1800"/>
            </a:lvl8pPr>
            <a:lvl9pPr lvl="8" indent="0">
              <a:spcBef>
                <a:spcPts val="0"/>
              </a:spcBef>
              <a:buSzPct val="77777"/>
              <a:buFont typeface="Arial"/>
              <a:buNone/>
              <a:defRPr sz="1800"/>
            </a:lvl9pPr>
          </a:lstStyle>
          <a:p>
            <a:endParaRPr/>
          </a:p>
        </p:txBody>
      </p:sp>
      <p:sp>
        <p:nvSpPr>
          <p:cNvPr id="55" name="Shape 55"/>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16665"/>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16665"/>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chemeClr val="dk1"/>
              </a:buClr>
              <a:buSzPct val="100000"/>
              <a:buFont typeface="Calibri"/>
              <a:buNone/>
              <a:defRPr sz="3200" b="0" i="0" u="none" strike="noStrike" cap="none">
                <a:solidFill>
                  <a:schemeClr val="dk1"/>
                </a:solidFill>
                <a:latin typeface="Calibri"/>
                <a:ea typeface="Calibri"/>
                <a:cs typeface="Calibri"/>
                <a:sym typeface="Calibri"/>
              </a:defRPr>
            </a:lvl1pPr>
            <a:lvl2pPr lvl="1" indent="0">
              <a:spcBef>
                <a:spcPts val="0"/>
              </a:spcBef>
              <a:buSzPct val="77777"/>
              <a:buFont typeface="Arial"/>
              <a:buNone/>
              <a:defRPr sz="1800"/>
            </a:lvl2pPr>
            <a:lvl3pPr lvl="2" indent="0">
              <a:spcBef>
                <a:spcPts val="0"/>
              </a:spcBef>
              <a:buSzPct val="77777"/>
              <a:buFont typeface="Arial"/>
              <a:buNone/>
              <a:defRPr sz="1800"/>
            </a:lvl3pPr>
            <a:lvl4pPr lvl="3" indent="0">
              <a:spcBef>
                <a:spcPts val="0"/>
              </a:spcBef>
              <a:buSzPct val="77777"/>
              <a:buFont typeface="Arial"/>
              <a:buNone/>
              <a:defRPr sz="1800"/>
            </a:lvl4pPr>
            <a:lvl5pPr lvl="4" indent="0">
              <a:spcBef>
                <a:spcPts val="0"/>
              </a:spcBef>
              <a:buSzPct val="77777"/>
              <a:buFont typeface="Arial"/>
              <a:buNone/>
              <a:defRPr sz="1800"/>
            </a:lvl5pPr>
            <a:lvl6pPr lvl="5" indent="0">
              <a:spcBef>
                <a:spcPts val="0"/>
              </a:spcBef>
              <a:buSzPct val="77777"/>
              <a:buFont typeface="Arial"/>
              <a:buNone/>
              <a:defRPr sz="1800"/>
            </a:lvl6pPr>
            <a:lvl7pPr lvl="6" indent="0">
              <a:spcBef>
                <a:spcPts val="0"/>
              </a:spcBef>
              <a:buSzPct val="77777"/>
              <a:buFont typeface="Arial"/>
              <a:buNone/>
              <a:defRPr sz="1800"/>
            </a:lvl7pPr>
            <a:lvl8pPr lvl="7" indent="0">
              <a:spcBef>
                <a:spcPts val="0"/>
              </a:spcBef>
              <a:buSzPct val="77777"/>
              <a:buFont typeface="Arial"/>
              <a:buNone/>
              <a:defRPr sz="1800"/>
            </a:lvl8pPr>
            <a:lvl9pPr lvl="8" indent="0">
              <a:spcBef>
                <a:spcPts val="0"/>
              </a:spcBef>
              <a:buSzPct val="77777"/>
              <a:buFont typeface="Arial"/>
              <a:buNone/>
              <a:defRPr sz="1800"/>
            </a:lvl9pPr>
          </a:lstStyle>
          <a:p>
            <a:endParaRPr/>
          </a:p>
        </p:txBody>
      </p:sp>
      <p:sp>
        <p:nvSpPr>
          <p:cNvPr id="60" name="Shape 60"/>
          <p:cNvSpPr txBox="1">
            <a:spLocks noGrp="1"/>
          </p:cNvSpPr>
          <p:nvPr>
            <p:ph type="body" idx="1"/>
          </p:nvPr>
        </p:nvSpPr>
        <p:spPr>
          <a:xfrm>
            <a:off x="5183188" y="987425"/>
            <a:ext cx="6172200" cy="4873625"/>
          </a:xfrm>
          <a:prstGeom prst="rect">
            <a:avLst/>
          </a:prstGeom>
          <a:noFill/>
          <a:ln>
            <a:noFill/>
          </a:ln>
        </p:spPr>
        <p:txBody>
          <a:bodyPr wrap="square" lIns="91425" tIns="91425" rIns="91425" bIns="91425" anchor="t" anchorCtr="0"/>
          <a:lstStyle>
            <a:lvl1pPr marL="228600" marR="0" lvl="0" indent="177800" algn="l" rtl="0">
              <a:lnSpc>
                <a:spcPct val="90000"/>
              </a:lnSpc>
              <a:spcBef>
                <a:spcPts val="100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127000" algn="l" rtl="0">
              <a:lnSpc>
                <a:spcPct val="90000"/>
              </a:lnSpc>
              <a:spcBef>
                <a:spcPts val="5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839788" y="2057400"/>
            <a:ext cx="3932237"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spcAft>
                <a:spcPts val="0"/>
              </a:spcAft>
              <a:buClr>
                <a:schemeClr val="dk1"/>
              </a:buClr>
              <a:buSzPct val="100000"/>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SzPct val="100000"/>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SzPct val="100000"/>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SzPct val="100000"/>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SzPct val="100000"/>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SzPct val="100000"/>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SzPct val="100000"/>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SzPct val="100000"/>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SzPct val="100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16665"/>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16665"/>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chemeClr val="dk1"/>
              </a:buClr>
              <a:buSzPct val="100000"/>
              <a:buFont typeface="Calibri"/>
              <a:buNone/>
              <a:defRPr sz="3200" b="0" i="0" u="none" strike="noStrike" cap="none">
                <a:solidFill>
                  <a:schemeClr val="dk1"/>
                </a:solidFill>
                <a:latin typeface="Calibri"/>
                <a:ea typeface="Calibri"/>
                <a:cs typeface="Calibri"/>
                <a:sym typeface="Calibri"/>
              </a:defRPr>
            </a:lvl1pPr>
            <a:lvl2pPr lvl="1" indent="0">
              <a:spcBef>
                <a:spcPts val="0"/>
              </a:spcBef>
              <a:buSzPct val="77777"/>
              <a:buFont typeface="Arial"/>
              <a:buNone/>
              <a:defRPr sz="1800"/>
            </a:lvl2pPr>
            <a:lvl3pPr lvl="2" indent="0">
              <a:spcBef>
                <a:spcPts val="0"/>
              </a:spcBef>
              <a:buSzPct val="77777"/>
              <a:buFont typeface="Arial"/>
              <a:buNone/>
              <a:defRPr sz="1800"/>
            </a:lvl3pPr>
            <a:lvl4pPr lvl="3" indent="0">
              <a:spcBef>
                <a:spcPts val="0"/>
              </a:spcBef>
              <a:buSzPct val="77777"/>
              <a:buFont typeface="Arial"/>
              <a:buNone/>
              <a:defRPr sz="1800"/>
            </a:lvl4pPr>
            <a:lvl5pPr lvl="4" indent="0">
              <a:spcBef>
                <a:spcPts val="0"/>
              </a:spcBef>
              <a:buSzPct val="77777"/>
              <a:buFont typeface="Arial"/>
              <a:buNone/>
              <a:defRPr sz="1800"/>
            </a:lvl5pPr>
            <a:lvl6pPr lvl="5" indent="0">
              <a:spcBef>
                <a:spcPts val="0"/>
              </a:spcBef>
              <a:buSzPct val="77777"/>
              <a:buFont typeface="Arial"/>
              <a:buNone/>
              <a:defRPr sz="1800"/>
            </a:lvl6pPr>
            <a:lvl7pPr lvl="6" indent="0">
              <a:spcBef>
                <a:spcPts val="0"/>
              </a:spcBef>
              <a:buSzPct val="77777"/>
              <a:buFont typeface="Arial"/>
              <a:buNone/>
              <a:defRPr sz="1800"/>
            </a:lvl7pPr>
            <a:lvl8pPr lvl="7" indent="0">
              <a:spcBef>
                <a:spcPts val="0"/>
              </a:spcBef>
              <a:buSzPct val="77777"/>
              <a:buFont typeface="Arial"/>
              <a:buNone/>
              <a:defRPr sz="1800"/>
            </a:lvl8pPr>
            <a:lvl9pPr lvl="8" indent="0">
              <a:spcBef>
                <a:spcPts val="0"/>
              </a:spcBef>
              <a:buSzPct val="77777"/>
              <a:buFont typeface="Arial"/>
              <a:buNone/>
              <a:defRPr sz="1800"/>
            </a:lvl9pPr>
          </a:lstStyle>
          <a:p>
            <a:endParaRPr/>
          </a:p>
        </p:txBody>
      </p:sp>
      <p:sp>
        <p:nvSpPr>
          <p:cNvPr id="67" name="Shape 67"/>
          <p:cNvSpPr>
            <a:spLocks noGrp="1"/>
          </p:cNvSpPr>
          <p:nvPr>
            <p:ph type="pic" idx="2"/>
          </p:nvPr>
        </p:nvSpPr>
        <p:spPr>
          <a:xfrm>
            <a:off x="5183188" y="987425"/>
            <a:ext cx="6172200" cy="4873625"/>
          </a:xfrm>
          <a:prstGeom prst="rect">
            <a:avLst/>
          </a:prstGeom>
          <a:noFill/>
          <a:ln>
            <a:noFill/>
          </a:ln>
        </p:spPr>
        <p:txBody>
          <a:bodyPr wrap="square" lIns="91425" tIns="91425" rIns="91425" bIns="91425" anchor="t" anchorCtr="0"/>
          <a:lstStyle>
            <a:lvl1pPr marL="0" marR="0" lvl="0" indent="0" algn="l" rtl="0">
              <a:lnSpc>
                <a:spcPct val="90000"/>
              </a:lnSpc>
              <a:spcBef>
                <a:spcPts val="1000"/>
              </a:spcBef>
              <a:spcAft>
                <a:spcPts val="0"/>
              </a:spcAft>
              <a:buClr>
                <a:schemeClr val="dk1"/>
              </a:buClr>
              <a:buSzPct val="100000"/>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SzPct val="100000"/>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SzPct val="100000"/>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SzPct val="100000"/>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SzPct val="100000"/>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SzPct val="1000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SzPct val="1000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SzPct val="1000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SzPct val="100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839788" y="2057400"/>
            <a:ext cx="3932237"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spcAft>
                <a:spcPts val="0"/>
              </a:spcAft>
              <a:buClr>
                <a:schemeClr val="dk1"/>
              </a:buClr>
              <a:buSzPct val="100000"/>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SzPct val="100000"/>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SzPct val="100000"/>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SzPct val="100000"/>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SzPct val="100000"/>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SzPct val="100000"/>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SzPct val="100000"/>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SzPct val="100000"/>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SzPct val="100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16665"/>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16665"/>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ct val="77777"/>
              <a:buFont typeface="Arial"/>
              <a:buNone/>
              <a:defRPr sz="1800"/>
            </a:lvl2pPr>
            <a:lvl3pPr lvl="2" indent="0">
              <a:spcBef>
                <a:spcPts val="0"/>
              </a:spcBef>
              <a:buSzPct val="77777"/>
              <a:buFont typeface="Arial"/>
              <a:buNone/>
              <a:defRPr sz="1800"/>
            </a:lvl3pPr>
            <a:lvl4pPr lvl="3" indent="0">
              <a:spcBef>
                <a:spcPts val="0"/>
              </a:spcBef>
              <a:buSzPct val="77777"/>
              <a:buFont typeface="Arial"/>
              <a:buNone/>
              <a:defRPr sz="1800"/>
            </a:lvl4pPr>
            <a:lvl5pPr lvl="4" indent="0">
              <a:spcBef>
                <a:spcPts val="0"/>
              </a:spcBef>
              <a:buSzPct val="77777"/>
              <a:buFont typeface="Arial"/>
              <a:buNone/>
              <a:defRPr sz="1800"/>
            </a:lvl5pPr>
            <a:lvl6pPr lvl="5" indent="0">
              <a:spcBef>
                <a:spcPts val="0"/>
              </a:spcBef>
              <a:buSzPct val="77777"/>
              <a:buFont typeface="Arial"/>
              <a:buNone/>
              <a:defRPr sz="1800"/>
            </a:lvl6pPr>
            <a:lvl7pPr lvl="6" indent="0">
              <a:spcBef>
                <a:spcPts val="0"/>
              </a:spcBef>
              <a:buSzPct val="77777"/>
              <a:buFont typeface="Arial"/>
              <a:buNone/>
              <a:defRPr sz="1800"/>
            </a:lvl7pPr>
            <a:lvl8pPr lvl="7" indent="0">
              <a:spcBef>
                <a:spcPts val="0"/>
              </a:spcBef>
              <a:buSzPct val="77777"/>
              <a:buFont typeface="Arial"/>
              <a:buNone/>
              <a:defRPr sz="1800"/>
            </a:lvl8pPr>
            <a:lvl9pPr lvl="8" indent="0">
              <a:spcBef>
                <a:spcPts val="0"/>
              </a:spcBef>
              <a:buSzPct val="77777"/>
              <a:buFont typeface="Arial"/>
              <a:buNone/>
              <a:defRPr sz="1800"/>
            </a:lvl9pPr>
          </a:lstStyle>
          <a:p>
            <a:endParaRPr/>
          </a:p>
        </p:txBody>
      </p:sp>
      <p:sp>
        <p:nvSpPr>
          <p:cNvPr id="11" name="Shape 11"/>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lstStyle>
            <a:lvl1pPr marL="228600" marR="0" lvl="0" indent="1270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16665"/>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16665"/>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838200" y="365125"/>
            <a:ext cx="10515600" cy="1325700"/>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SzPct val="77777"/>
              <a:buNone/>
              <a:defRPr sz="1800"/>
            </a:lvl2pPr>
            <a:lvl3pPr lvl="2" indent="0" rtl="0">
              <a:spcBef>
                <a:spcPts val="0"/>
              </a:spcBef>
              <a:buSzPct val="77777"/>
              <a:buNone/>
              <a:defRPr sz="1800"/>
            </a:lvl3pPr>
            <a:lvl4pPr lvl="3" indent="0" rtl="0">
              <a:spcBef>
                <a:spcPts val="0"/>
              </a:spcBef>
              <a:buSzPct val="77777"/>
              <a:buNone/>
              <a:defRPr sz="1800"/>
            </a:lvl4pPr>
            <a:lvl5pPr lvl="4" indent="0" rtl="0">
              <a:spcBef>
                <a:spcPts val="0"/>
              </a:spcBef>
              <a:buSzPct val="77777"/>
              <a:buNone/>
              <a:defRPr sz="1800"/>
            </a:lvl5pPr>
            <a:lvl6pPr lvl="5" indent="0" rtl="0">
              <a:spcBef>
                <a:spcPts val="0"/>
              </a:spcBef>
              <a:buSzPct val="77777"/>
              <a:buNone/>
              <a:defRPr sz="1800"/>
            </a:lvl6pPr>
            <a:lvl7pPr lvl="6" indent="0" rtl="0">
              <a:spcBef>
                <a:spcPts val="0"/>
              </a:spcBef>
              <a:buSzPct val="77777"/>
              <a:buNone/>
              <a:defRPr sz="1800"/>
            </a:lvl7pPr>
            <a:lvl8pPr lvl="7" indent="0" rtl="0">
              <a:spcBef>
                <a:spcPts val="0"/>
              </a:spcBef>
              <a:buSzPct val="77777"/>
              <a:buNone/>
              <a:defRPr sz="1800"/>
            </a:lvl8pPr>
            <a:lvl9pPr lvl="8" indent="0" rtl="0">
              <a:spcBef>
                <a:spcPts val="0"/>
              </a:spcBef>
              <a:buSzPct val="77777"/>
              <a:buNone/>
              <a:defRPr sz="1800"/>
            </a:lvl9pPr>
          </a:lstStyle>
          <a:p>
            <a:endParaRPr/>
          </a:p>
        </p:txBody>
      </p:sp>
      <p:sp>
        <p:nvSpPr>
          <p:cNvPr id="86" name="Shape 86"/>
          <p:cNvSpPr txBox="1">
            <a:spLocks noGrp="1"/>
          </p:cNvSpPr>
          <p:nvPr>
            <p:ph type="body" idx="1"/>
          </p:nvPr>
        </p:nvSpPr>
        <p:spPr>
          <a:xfrm>
            <a:off x="838200" y="1825625"/>
            <a:ext cx="10515600" cy="4351200"/>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dt" idx="10"/>
          </p:nvPr>
        </p:nvSpPr>
        <p:spPr>
          <a:xfrm>
            <a:off x="838200" y="6356350"/>
            <a:ext cx="2743200" cy="365100"/>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ftr" idx="11"/>
          </p:nvPr>
        </p:nvSpPr>
        <p:spPr>
          <a:xfrm>
            <a:off x="4038600" y="6356350"/>
            <a:ext cx="4114800" cy="365100"/>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89" name="Shape 89"/>
          <p:cNvSpPr txBox="1">
            <a:spLocks noGrp="1"/>
          </p:cNvSpPr>
          <p:nvPr>
            <p:ph type="sldNum" idx="12"/>
          </p:nvPr>
        </p:nvSpPr>
        <p:spPr>
          <a:xfrm>
            <a:off x="8610600" y="6356350"/>
            <a:ext cx="2743200" cy="3651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jpg"/><Relationship Id="rId7" Type="http://schemas.openxmlformats.org/officeDocument/2006/relationships/image" Target="../media/image12.jpg"/><Relationship Id="rId8" Type="http://schemas.openxmlformats.org/officeDocument/2006/relationships/image" Target="../media/image13.png"/><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hyperlink" Target="https://www.slideshare.net/pranavgupta21/introduction-to-natural-language-processing-13847262" TargetMode="External"/><Relationship Id="rId4" Type="http://schemas.openxmlformats.org/officeDocument/2006/relationships/hyperlink" Target="https://www.slideshare.net/jaganadhg/natural-language-processing-14660849" TargetMode="External"/><Relationship Id="rId5" Type="http://schemas.openxmlformats.org/officeDocument/2006/relationships/hyperlink" Target="https://www.slideshare.net/butest/machine-learning-applications-in-nlpppt" TargetMode="External"/><Relationship Id="rId6" Type="http://schemas.openxmlformats.org/officeDocument/2006/relationships/hyperlink" Target="https://lct-master.org/files/MullenSentimentCourseSlides.pdf" TargetMode="External"/><Relationship Id="rId7" Type="http://schemas.openxmlformats.org/officeDocument/2006/relationships/hyperlink" Target="https://www.lifewire.com/applications-of-natural-language-processing-technology-2495544" TargetMode="External"/><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hyperlink" Target="http://www.contrib.andrew.cmu.edu/~amera/nlp_Page.html" TargetMode="External"/><Relationship Id="rId4" Type="http://schemas.openxmlformats.org/officeDocument/2006/relationships/hyperlink" Target="https://nlp.stanford.edu/~wcmac/%23papers" TargetMode="External"/><Relationship Id="rId5" Type="http://schemas.openxmlformats.org/officeDocument/2006/relationships/hyperlink" Target="https://opennlp.apache.org/" TargetMode="External"/><Relationship Id="rId6" Type="http://schemas.openxmlformats.org/officeDocument/2006/relationships/hyperlink" Target="http://mallet.cs.umass.edu/index.php" TargetMode="External"/><Relationship Id="rId7" Type="http://schemas.openxmlformats.org/officeDocument/2006/relationships/hyperlink" Target="https://stanfordnlp.github.io/CoreNLP/" TargetMode="External"/><Relationship Id="rId8" Type="http://schemas.openxmlformats.org/officeDocument/2006/relationships/hyperlink" Target="http://www.nltk.org/" TargetMode="External"/><Relationship Id="rId9" Type="http://schemas.openxmlformats.org/officeDocument/2006/relationships/hyperlink" Target="https://textblob.readthedocs.io/en/dev/index.html" TargetMode="External"/><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p:nvPr/>
        </p:nvSpPr>
        <p:spPr>
          <a:xfrm>
            <a:off x="0" y="1109214"/>
            <a:ext cx="12192000" cy="3600986"/>
          </a:xfrm>
          <a:prstGeom prst="rect">
            <a:avLst/>
          </a:prstGeom>
          <a:noFill/>
          <a:ln>
            <a:noFill/>
          </a:ln>
        </p:spPr>
        <p:txBody>
          <a:bodyPr wrap="square" lIns="91425" tIns="45700" rIns="91425" bIns="45700" anchor="t" anchorCtr="0">
            <a:noAutofit/>
          </a:bodyPr>
          <a:lstStyle/>
          <a:p>
            <a:pPr marL="0" marR="0" lvl="0" indent="-63500" algn="ctr" rtl="0">
              <a:lnSpc>
                <a:spcPct val="100000"/>
              </a:lnSpc>
              <a:spcBef>
                <a:spcPts val="0"/>
              </a:spcBef>
              <a:spcAft>
                <a:spcPts val="0"/>
              </a:spcAft>
              <a:buClr>
                <a:schemeClr val="dk1"/>
              </a:buClr>
              <a:buSzPct val="25000"/>
              <a:buFont typeface="Arial"/>
              <a:buNone/>
            </a:pPr>
            <a:r>
              <a:rPr lang="en-US" sz="4000" b="1" i="0" u="none" strike="noStrike" cap="none">
                <a:solidFill>
                  <a:schemeClr val="dk1"/>
                </a:solidFill>
                <a:latin typeface="Arial"/>
                <a:ea typeface="Arial"/>
                <a:cs typeface="Arial"/>
                <a:sym typeface="Arial"/>
              </a:rPr>
              <a:t>NATURAL LANGUAGE PROCESSING</a:t>
            </a:r>
          </a:p>
          <a:p>
            <a:pPr marL="0" marR="0" lvl="0" indent="-63500" algn="ctr" rtl="0">
              <a:lnSpc>
                <a:spcPct val="100000"/>
              </a:lnSpc>
              <a:spcBef>
                <a:spcPts val="0"/>
              </a:spcBef>
              <a:spcAft>
                <a:spcPts val="0"/>
              </a:spcAft>
              <a:buClr>
                <a:srgbClr val="000000"/>
              </a:buClr>
              <a:buSzPct val="25000"/>
              <a:buFont typeface="Arial"/>
              <a:buNone/>
            </a:pPr>
            <a:endParaRPr sz="4000" b="1" i="0" u="none" strike="noStrike" cap="none">
              <a:solidFill>
                <a:schemeClr val="dk1"/>
              </a:solidFill>
              <a:latin typeface="Arial"/>
              <a:ea typeface="Arial"/>
              <a:cs typeface="Arial"/>
              <a:sym typeface="Arial"/>
            </a:endParaRPr>
          </a:p>
          <a:p>
            <a:pPr marL="0" marR="0" lvl="0" indent="-63500" algn="ctr" rtl="0">
              <a:lnSpc>
                <a:spcPct val="100000"/>
              </a:lnSpc>
              <a:spcBef>
                <a:spcPts val="0"/>
              </a:spcBef>
              <a:spcAft>
                <a:spcPts val="0"/>
              </a:spcAft>
              <a:buClr>
                <a:srgbClr val="000000"/>
              </a:buClr>
              <a:buSzPct val="25000"/>
              <a:buFont typeface="Arial"/>
              <a:buNone/>
            </a:pPr>
            <a:endParaRPr sz="4000" b="1" i="0" u="none" strike="noStrike" cap="none">
              <a:solidFill>
                <a:schemeClr val="dk1"/>
              </a:solidFill>
              <a:latin typeface="Arial"/>
              <a:ea typeface="Arial"/>
              <a:cs typeface="Arial"/>
              <a:sym typeface="Arial"/>
            </a:endParaRPr>
          </a:p>
          <a:p>
            <a:pPr marL="0" marR="0" lvl="0" indent="-57150" algn="ctr" rtl="0">
              <a:lnSpc>
                <a:spcPct val="100000"/>
              </a:lnSpc>
              <a:spcBef>
                <a:spcPts val="0"/>
              </a:spcBef>
              <a:spcAft>
                <a:spcPts val="0"/>
              </a:spcAft>
              <a:buClr>
                <a:schemeClr val="dk1"/>
              </a:buClr>
              <a:buSzPct val="25000"/>
              <a:buFont typeface="Arial"/>
              <a:buNone/>
            </a:pPr>
            <a:r>
              <a:rPr lang="en-US" sz="3600" b="1" i="0" u="none" strike="noStrike" cap="none">
                <a:solidFill>
                  <a:schemeClr val="dk1"/>
                </a:solidFill>
                <a:latin typeface="Arial"/>
                <a:ea typeface="Arial"/>
                <a:cs typeface="Arial"/>
                <a:sym typeface="Arial"/>
              </a:rPr>
              <a:t>Final Project</a:t>
            </a:r>
          </a:p>
          <a:p>
            <a:pPr marL="0" marR="0" lvl="0" indent="-57150" algn="ctr" rtl="0">
              <a:lnSpc>
                <a:spcPct val="100000"/>
              </a:lnSpc>
              <a:spcBef>
                <a:spcPts val="0"/>
              </a:spcBef>
              <a:spcAft>
                <a:spcPts val="0"/>
              </a:spcAft>
              <a:buClr>
                <a:srgbClr val="000000"/>
              </a:buClr>
              <a:buSzPct val="25000"/>
              <a:buFont typeface="Arial"/>
              <a:buNone/>
            </a:pPr>
            <a:endParaRPr sz="3600" b="1" i="0" u="none" strike="noStrike" cap="none">
              <a:solidFill>
                <a:schemeClr val="dk1"/>
              </a:solidFill>
              <a:latin typeface="Arial"/>
              <a:ea typeface="Arial"/>
              <a:cs typeface="Arial"/>
              <a:sym typeface="Arial"/>
            </a:endParaRPr>
          </a:p>
          <a:p>
            <a:pPr marL="0" marR="0" lvl="0" indent="-57150" algn="ctr" rtl="0">
              <a:lnSpc>
                <a:spcPct val="100000"/>
              </a:lnSpc>
              <a:spcBef>
                <a:spcPts val="0"/>
              </a:spcBef>
              <a:spcAft>
                <a:spcPts val="0"/>
              </a:spcAft>
              <a:buClr>
                <a:schemeClr val="dk1"/>
              </a:buClr>
              <a:buSzPct val="25000"/>
              <a:buFont typeface="Arial"/>
              <a:buNone/>
            </a:pPr>
            <a:r>
              <a:rPr lang="en-US" sz="3600" b="1" i="0" u="none" strike="noStrike" cap="none">
                <a:solidFill>
                  <a:schemeClr val="dk1"/>
                </a:solidFill>
                <a:latin typeface="Arial"/>
                <a:ea typeface="Arial"/>
                <a:cs typeface="Arial"/>
                <a:sym typeface="Arial"/>
              </a:rPr>
              <a:t>Artificial Intelligence</a:t>
            </a:r>
          </a:p>
          <a:p>
            <a:pPr marL="0" marR="0" lvl="0" indent="-57150" algn="ctr" rtl="0">
              <a:lnSpc>
                <a:spcPct val="100000"/>
              </a:lnSpc>
              <a:spcBef>
                <a:spcPts val="0"/>
              </a:spcBef>
              <a:spcAft>
                <a:spcPts val="0"/>
              </a:spcAft>
              <a:buClr>
                <a:schemeClr val="dk1"/>
              </a:buClr>
              <a:buSzPct val="25000"/>
              <a:buFont typeface="Arial"/>
              <a:buNone/>
            </a:pPr>
            <a:r>
              <a:rPr lang="en-US" sz="3600" b="1">
                <a:solidFill>
                  <a:schemeClr val="dk1"/>
                </a:solidFill>
              </a:rPr>
              <a:t>Dr. Butler | Fall 2017</a:t>
            </a:r>
          </a:p>
        </p:txBody>
      </p:sp>
      <p:sp>
        <p:nvSpPr>
          <p:cNvPr id="165" name="Shape 165"/>
          <p:cNvSpPr txBox="1"/>
          <p:nvPr/>
        </p:nvSpPr>
        <p:spPr>
          <a:xfrm>
            <a:off x="7111998" y="5384801"/>
            <a:ext cx="4614945" cy="1384995"/>
          </a:xfrm>
          <a:prstGeom prst="rect">
            <a:avLst/>
          </a:prstGeom>
          <a:noFill/>
          <a:ln>
            <a:noFill/>
          </a:ln>
        </p:spPr>
        <p:txBody>
          <a:bodyPr wrap="square" lIns="91425" tIns="45700" rIns="91425" bIns="45700" anchor="t" anchorCtr="0">
            <a:noAutofit/>
          </a:bodyPr>
          <a:lstStyle/>
          <a:p>
            <a:pPr marL="0" marR="0" lvl="0" indent="-22225" algn="r" rtl="0">
              <a:lnSpc>
                <a:spcPct val="100000"/>
              </a:lnSpc>
              <a:spcBef>
                <a:spcPts val="0"/>
              </a:spcBef>
              <a:spcAft>
                <a:spcPts val="0"/>
              </a:spcAft>
              <a:buClr>
                <a:schemeClr val="dk1"/>
              </a:buClr>
              <a:buSzPct val="25000"/>
              <a:buFont typeface="Arial"/>
              <a:buNone/>
            </a:pPr>
            <a:r>
              <a:rPr lang="en-US" sz="1400" b="0" i="0" u="none" strike="noStrike" cap="none">
                <a:solidFill>
                  <a:schemeClr val="dk1"/>
                </a:solidFill>
                <a:latin typeface="Arial"/>
                <a:ea typeface="Arial"/>
                <a:cs typeface="Arial"/>
                <a:sym typeface="Arial"/>
              </a:rPr>
              <a:t>Benjamin Garlington</a:t>
            </a:r>
          </a:p>
          <a:p>
            <a:pPr marL="0" marR="0" lvl="0" indent="-22225" algn="r" rtl="0">
              <a:lnSpc>
                <a:spcPct val="100000"/>
              </a:lnSpc>
              <a:spcBef>
                <a:spcPts val="0"/>
              </a:spcBef>
              <a:spcAft>
                <a:spcPts val="0"/>
              </a:spcAft>
              <a:buClr>
                <a:schemeClr val="dk1"/>
              </a:buClr>
              <a:buSzPct val="25000"/>
              <a:buFont typeface="Arial"/>
              <a:buNone/>
            </a:pPr>
            <a:r>
              <a:rPr lang="en-US" sz="1400" b="0" i="0" u="none" strike="noStrike" cap="none">
                <a:solidFill>
                  <a:schemeClr val="dk1"/>
                </a:solidFill>
                <a:latin typeface="Arial"/>
                <a:ea typeface="Arial"/>
                <a:cs typeface="Arial"/>
                <a:sym typeface="Arial"/>
              </a:rPr>
              <a:t>Ciji Ramos</a:t>
            </a:r>
          </a:p>
          <a:p>
            <a:pPr marL="0" marR="0" lvl="0" indent="-22225" algn="r" rtl="0">
              <a:lnSpc>
                <a:spcPct val="100000"/>
              </a:lnSpc>
              <a:spcBef>
                <a:spcPts val="0"/>
              </a:spcBef>
              <a:spcAft>
                <a:spcPts val="0"/>
              </a:spcAft>
              <a:buClr>
                <a:schemeClr val="dk1"/>
              </a:buClr>
              <a:buSzPct val="25000"/>
              <a:buFont typeface="Arial"/>
              <a:buNone/>
            </a:pPr>
            <a:r>
              <a:rPr lang="en-US" sz="1400" b="0" i="0" u="none" strike="noStrike" cap="none">
                <a:solidFill>
                  <a:schemeClr val="dk1"/>
                </a:solidFill>
                <a:latin typeface="Arial"/>
                <a:ea typeface="Arial"/>
                <a:cs typeface="Arial"/>
                <a:sym typeface="Arial"/>
              </a:rPr>
              <a:t>Jamoris Miller</a:t>
            </a:r>
          </a:p>
          <a:p>
            <a:pPr marL="0" marR="0" lvl="0" indent="-22225" algn="r" rtl="0">
              <a:lnSpc>
                <a:spcPct val="100000"/>
              </a:lnSpc>
              <a:spcBef>
                <a:spcPts val="0"/>
              </a:spcBef>
              <a:spcAft>
                <a:spcPts val="0"/>
              </a:spcAft>
              <a:buClr>
                <a:schemeClr val="dk1"/>
              </a:buClr>
              <a:buSzPct val="25000"/>
              <a:buFont typeface="Arial"/>
              <a:buNone/>
            </a:pPr>
            <a:r>
              <a:rPr lang="en-US" sz="1400" b="0" i="0" u="none" strike="noStrike" cap="none">
                <a:solidFill>
                  <a:schemeClr val="dk1"/>
                </a:solidFill>
                <a:latin typeface="Arial"/>
                <a:ea typeface="Arial"/>
                <a:cs typeface="Arial"/>
                <a:sym typeface="Arial"/>
              </a:rPr>
              <a:t>Mariana Carvalho</a:t>
            </a:r>
          </a:p>
          <a:p>
            <a:pPr marL="0" marR="0" lvl="0" indent="-22225" algn="r" rtl="0">
              <a:lnSpc>
                <a:spcPct val="100000"/>
              </a:lnSpc>
              <a:spcBef>
                <a:spcPts val="0"/>
              </a:spcBef>
              <a:spcAft>
                <a:spcPts val="0"/>
              </a:spcAft>
              <a:buClr>
                <a:schemeClr val="dk1"/>
              </a:buClr>
              <a:buSzPct val="25000"/>
              <a:buFont typeface="Arial"/>
              <a:buNone/>
            </a:pPr>
            <a:r>
              <a:rPr lang="en-US" sz="1400" b="0" i="0" u="none" strike="noStrike" cap="none">
                <a:solidFill>
                  <a:schemeClr val="dk1"/>
                </a:solidFill>
                <a:latin typeface="Arial"/>
                <a:ea typeface="Arial"/>
                <a:cs typeface="Arial"/>
                <a:sym typeface="Arial"/>
              </a:rPr>
              <a:t>Mohiuddin Hasan</a:t>
            </a:r>
          </a:p>
          <a:p>
            <a:pPr marL="0" marR="0" lvl="0" indent="-22225" algn="r" rtl="0">
              <a:lnSpc>
                <a:spcPct val="100000"/>
              </a:lnSpc>
              <a:spcBef>
                <a:spcPts val="0"/>
              </a:spcBef>
              <a:spcAft>
                <a:spcPts val="0"/>
              </a:spcAft>
              <a:buClr>
                <a:schemeClr val="dk1"/>
              </a:buClr>
              <a:buSzPct val="25000"/>
              <a:buFont typeface="Arial"/>
              <a:buNone/>
            </a:pPr>
            <a:r>
              <a:rPr lang="en-US" sz="1400" b="0" i="0" u="none" strike="noStrike" cap="none">
                <a:solidFill>
                  <a:schemeClr val="dk1"/>
                </a:solidFill>
                <a:latin typeface="Arial"/>
                <a:ea typeface="Arial"/>
                <a:cs typeface="Arial"/>
                <a:sym typeface="Arial"/>
              </a:rPr>
              <a:t>Robin Ghosh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noAutofit/>
          </a:bodyPr>
          <a:lstStyle/>
          <a:p>
            <a:pPr marL="0" marR="0" lvl="0" indent="-279400" algn="ctr" rtl="0">
              <a:lnSpc>
                <a:spcPct val="90000"/>
              </a:lnSpc>
              <a:spcBef>
                <a:spcPts val="0"/>
              </a:spcBef>
              <a:spcAft>
                <a:spcPts val="0"/>
              </a:spcAft>
              <a:buClr>
                <a:schemeClr val="dk1"/>
              </a:buClr>
              <a:buSzPct val="100000"/>
              <a:buFont typeface="Calibri"/>
              <a:buNone/>
            </a:pPr>
            <a:r>
              <a:rPr lang="en-US" sz="4400" b="0" i="0" u="none" strike="noStrike" cap="none">
                <a:solidFill>
                  <a:schemeClr val="dk1"/>
                </a:solidFill>
                <a:latin typeface="Calibri"/>
                <a:ea typeface="Calibri"/>
                <a:cs typeface="Calibri"/>
                <a:sym typeface="Calibri"/>
              </a:rPr>
              <a:t>Segmentation</a:t>
            </a:r>
          </a:p>
        </p:txBody>
      </p:sp>
      <p:sp>
        <p:nvSpPr>
          <p:cNvPr id="248" name="Shape 248"/>
          <p:cNvSpPr txBox="1">
            <a:spLocks noGrp="1"/>
          </p:cNvSpPr>
          <p:nvPr>
            <p:ph type="body" idx="1"/>
          </p:nvPr>
        </p:nvSpPr>
        <p:spPr>
          <a:xfrm>
            <a:off x="291315" y="1417639"/>
            <a:ext cx="11291085" cy="4708525"/>
          </a:xfrm>
          <a:prstGeom prst="rect">
            <a:avLst/>
          </a:prstGeom>
          <a:noFill/>
          <a:ln>
            <a:noFill/>
          </a:ln>
        </p:spPr>
        <p:txBody>
          <a:bodyPr wrap="square" lIns="91425" tIns="91425" rIns="91425" bIns="91425" anchor="t" anchorCtr="0">
            <a:noAutofit/>
          </a:bodyPr>
          <a:lstStyle/>
          <a:p>
            <a:pPr marL="228600" marR="0" lvl="0" indent="-50800" algn="l" rtl="0">
              <a:lnSpc>
                <a:spcPct val="90000"/>
              </a:lnSpc>
              <a:spcBef>
                <a:spcPts val="0"/>
              </a:spcBef>
              <a:spcAft>
                <a:spcPts val="0"/>
              </a:spcAft>
              <a:buClr>
                <a:schemeClr val="dk1"/>
              </a:buClr>
              <a:buSzPct val="100000"/>
              <a:buFont typeface="Arial"/>
              <a:buChar char="•"/>
            </a:pPr>
            <a:r>
              <a:rPr lang="en-US" sz="2600" b="0" i="0" u="none" strike="noStrike" cap="none">
                <a:solidFill>
                  <a:schemeClr val="dk1"/>
                </a:solidFill>
                <a:latin typeface="Calibri"/>
                <a:ea typeface="Calibri"/>
                <a:cs typeface="Calibri"/>
                <a:sym typeface="Calibri"/>
              </a:rPr>
              <a:t>Segmentation is the process of splitting a text into segment or sentences..</a:t>
            </a:r>
          </a:p>
          <a:p>
            <a:pPr marL="0" marR="0" lvl="0" indent="-165100" algn="l" rtl="0">
              <a:lnSpc>
                <a:spcPct val="90000"/>
              </a:lnSpc>
              <a:spcBef>
                <a:spcPts val="1000"/>
              </a:spcBef>
              <a:spcAft>
                <a:spcPts val="0"/>
              </a:spcAft>
              <a:buClr>
                <a:schemeClr val="dk1"/>
              </a:buClr>
              <a:buSzPct val="100000"/>
              <a:buFont typeface="Arial"/>
              <a:buNone/>
            </a:pPr>
            <a:r>
              <a:rPr lang="en-US" sz="2600" b="0" i="0" u="none" strike="noStrike" cap="none">
                <a:solidFill>
                  <a:schemeClr val="dk1"/>
                </a:solidFill>
                <a:latin typeface="Calibri"/>
                <a:ea typeface="Calibri"/>
                <a:cs typeface="Calibri"/>
                <a:sym typeface="Calibri"/>
              </a:rPr>
              <a:t>Text = “The Final Presentation has been scheduled for this Monday. We have a final exam on December 3,2017 ” </a:t>
            </a:r>
          </a:p>
          <a:p>
            <a:pPr marL="0" marR="0" lvl="0" indent="-165100" algn="l" rtl="0">
              <a:lnSpc>
                <a:spcPct val="90000"/>
              </a:lnSpc>
              <a:spcBef>
                <a:spcPts val="1000"/>
              </a:spcBef>
              <a:spcAft>
                <a:spcPts val="0"/>
              </a:spcAft>
              <a:buClr>
                <a:schemeClr val="dk1"/>
              </a:buClr>
              <a:buSzPct val="100000"/>
              <a:buFont typeface="Arial"/>
              <a:buNone/>
            </a:pPr>
            <a:r>
              <a:rPr lang="en-US" sz="2600" b="0" i="0" u="none" strike="noStrike" cap="none">
                <a:solidFill>
                  <a:schemeClr val="dk1"/>
                </a:solidFill>
                <a:latin typeface="Calibri"/>
                <a:ea typeface="Calibri"/>
                <a:cs typeface="Calibri"/>
                <a:sym typeface="Calibri"/>
              </a:rPr>
              <a:t>	Segment #1: The Final Presentation has been scheduled for this Monday</a:t>
            </a:r>
          </a:p>
          <a:p>
            <a:pPr marL="0" marR="0" lvl="0" indent="-165100" algn="l" rtl="0">
              <a:lnSpc>
                <a:spcPct val="90000"/>
              </a:lnSpc>
              <a:spcBef>
                <a:spcPts val="1000"/>
              </a:spcBef>
              <a:spcAft>
                <a:spcPts val="0"/>
              </a:spcAft>
              <a:buClr>
                <a:schemeClr val="dk1"/>
              </a:buClr>
              <a:buSzPct val="100000"/>
              <a:buFont typeface="Arial"/>
              <a:buNone/>
            </a:pPr>
            <a:r>
              <a:rPr lang="en-US" sz="2600" b="0" i="0" u="none" strike="noStrike" cap="none">
                <a:solidFill>
                  <a:schemeClr val="dk1"/>
                </a:solidFill>
                <a:latin typeface="Calibri"/>
                <a:ea typeface="Calibri"/>
                <a:cs typeface="Calibri"/>
                <a:sym typeface="Calibri"/>
              </a:rPr>
              <a:t>	Segment #2: We have a final exam on December 3,2017</a:t>
            </a:r>
          </a:p>
          <a:p>
            <a:pPr marL="0" marR="0" lvl="0" indent="-177800" algn="l" rtl="0">
              <a:lnSpc>
                <a:spcPct val="90000"/>
              </a:lnSpc>
              <a:spcBef>
                <a:spcPts val="1000"/>
              </a:spcBef>
              <a:spcAft>
                <a:spcPts val="0"/>
              </a:spcAft>
              <a:buClr>
                <a:schemeClr val="dk1"/>
              </a:buClr>
              <a:buSzPct val="100000"/>
              <a:buFont typeface="Arial"/>
              <a:buNone/>
            </a:pPr>
            <a:endParaRPr sz="2800" b="0" i="0" u="none" strike="noStrike" cap="none">
              <a:solidFill>
                <a:schemeClr val="dk1"/>
              </a:solidFill>
              <a:latin typeface="Calibri"/>
              <a:ea typeface="Calibri"/>
              <a:cs typeface="Calibri"/>
              <a:sym typeface="Calibri"/>
            </a:endParaRPr>
          </a:p>
          <a:p>
            <a:pPr marL="228600" marR="0" lvl="0" indent="-50800" algn="l" rtl="0">
              <a:lnSpc>
                <a:spcPct val="90000"/>
              </a:lnSpc>
              <a:spcBef>
                <a:spcPts val="1000"/>
              </a:spcBef>
              <a:spcAft>
                <a:spcPts val="0"/>
              </a:spcAft>
              <a:buClr>
                <a:schemeClr val="dk1"/>
              </a:buClr>
              <a:buSzPct val="100000"/>
              <a:buFont typeface="Arial"/>
              <a:buNone/>
            </a:pP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noAutofit/>
          </a:bodyPr>
          <a:lstStyle/>
          <a:p>
            <a:pPr marL="0" marR="0" lvl="0" indent="-279400" algn="ctr" rtl="0">
              <a:lnSpc>
                <a:spcPct val="90000"/>
              </a:lnSpc>
              <a:spcBef>
                <a:spcPts val="0"/>
              </a:spcBef>
              <a:spcAft>
                <a:spcPts val="0"/>
              </a:spcAft>
              <a:buClr>
                <a:schemeClr val="dk1"/>
              </a:buClr>
              <a:buSzPct val="100000"/>
              <a:buFont typeface="Calibri"/>
              <a:buNone/>
            </a:pPr>
            <a:r>
              <a:rPr lang="en-US" sz="4400" b="0" i="0" u="none" strike="noStrike" cap="none">
                <a:solidFill>
                  <a:schemeClr val="dk1"/>
                </a:solidFill>
                <a:latin typeface="Calibri"/>
                <a:ea typeface="Calibri"/>
                <a:cs typeface="Calibri"/>
                <a:sym typeface="Calibri"/>
              </a:rPr>
              <a:t>Stemming</a:t>
            </a:r>
          </a:p>
        </p:txBody>
      </p:sp>
      <p:sp>
        <p:nvSpPr>
          <p:cNvPr id="254" name="Shape 254"/>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noAutofit/>
          </a:bodyPr>
          <a:lstStyle/>
          <a:p>
            <a:pPr marL="0" marR="0" lvl="0" indent="-177800" algn="l" rtl="0">
              <a:lnSpc>
                <a:spcPct val="90000"/>
              </a:lnSpc>
              <a:spcBef>
                <a:spcPts val="0"/>
              </a:spcBef>
              <a:spcAft>
                <a:spcPts val="0"/>
              </a:spcAft>
              <a:buClr>
                <a:schemeClr val="dk1"/>
              </a:buClr>
              <a:buSzPct val="100000"/>
              <a:buFont typeface="Arial"/>
              <a:buNone/>
            </a:pPr>
            <a:r>
              <a:rPr lang="en-US" sz="2800" b="0" i="0" u="none" strike="noStrike" cap="none">
                <a:solidFill>
                  <a:schemeClr val="dk1"/>
                </a:solidFill>
                <a:latin typeface="Calibri"/>
                <a:ea typeface="Calibri"/>
                <a:cs typeface="Calibri"/>
                <a:sym typeface="Calibri"/>
              </a:rPr>
              <a:t>Stemming is the process for reducing inflected (or sometimes derived) words to their stem, base or root form.</a:t>
            </a:r>
          </a:p>
          <a:p>
            <a:pPr marL="0" marR="0" lvl="0" indent="-177800" algn="l" rtl="0">
              <a:lnSpc>
                <a:spcPct val="90000"/>
              </a:lnSpc>
              <a:spcBef>
                <a:spcPts val="1000"/>
              </a:spcBef>
              <a:spcAft>
                <a:spcPts val="0"/>
              </a:spcAft>
              <a:buClr>
                <a:schemeClr val="dk1"/>
              </a:buClr>
              <a:buSzPct val="100000"/>
              <a:buFont typeface="Arial"/>
              <a:buNone/>
            </a:pPr>
            <a:r>
              <a:rPr lang="en-US" sz="2800" b="0" i="0" u="none" strike="noStrike" cap="none">
                <a:solidFill>
                  <a:schemeClr val="dk1"/>
                </a:solidFill>
                <a:latin typeface="Calibri"/>
                <a:ea typeface="Calibri"/>
                <a:cs typeface="Calibri"/>
                <a:sym typeface="Calibri"/>
              </a:rPr>
              <a:t>• car, cars -&gt; car</a:t>
            </a:r>
          </a:p>
          <a:p>
            <a:pPr marL="0" marR="0" lvl="0" indent="-177800" algn="l" rtl="0">
              <a:lnSpc>
                <a:spcPct val="90000"/>
              </a:lnSpc>
              <a:spcBef>
                <a:spcPts val="1000"/>
              </a:spcBef>
              <a:spcAft>
                <a:spcPts val="0"/>
              </a:spcAft>
              <a:buClr>
                <a:schemeClr val="dk1"/>
              </a:buClr>
              <a:buSzPct val="100000"/>
              <a:buFont typeface="Arial"/>
              <a:buNone/>
            </a:pPr>
            <a:r>
              <a:rPr lang="en-US" sz="2800" b="0" i="0" u="none" strike="noStrike" cap="none">
                <a:solidFill>
                  <a:schemeClr val="dk1"/>
                </a:solidFill>
                <a:latin typeface="Calibri"/>
                <a:ea typeface="Calibri"/>
                <a:cs typeface="Calibri"/>
                <a:sym typeface="Calibri"/>
              </a:rPr>
              <a:t>• run, ran, running -&gt; run</a:t>
            </a:r>
          </a:p>
          <a:p>
            <a:pPr marL="0" marR="0" lvl="0" indent="-177800" algn="l" rtl="0">
              <a:lnSpc>
                <a:spcPct val="90000"/>
              </a:lnSpc>
              <a:spcBef>
                <a:spcPts val="1000"/>
              </a:spcBef>
              <a:spcAft>
                <a:spcPts val="0"/>
              </a:spcAft>
              <a:buClr>
                <a:schemeClr val="dk1"/>
              </a:buClr>
              <a:buSzPct val="100000"/>
              <a:buFont typeface="Arial"/>
              <a:buNone/>
            </a:pPr>
            <a:r>
              <a:rPr lang="en-US" sz="2800" b="0" i="0" u="none" strike="noStrike" cap="none">
                <a:solidFill>
                  <a:schemeClr val="dk1"/>
                </a:solidFill>
                <a:latin typeface="Calibri"/>
                <a:ea typeface="Calibri"/>
                <a:cs typeface="Calibri"/>
                <a:sym typeface="Calibri"/>
              </a:rPr>
              <a:t>• stemmer, stemming, stemmed -&gt; stem</a:t>
            </a:r>
          </a:p>
          <a:p>
            <a:pPr marL="0" marR="0" lvl="0" indent="-177800" algn="l" rtl="0">
              <a:lnSpc>
                <a:spcPct val="90000"/>
              </a:lnSpc>
              <a:spcBef>
                <a:spcPts val="1000"/>
              </a:spcBef>
              <a:spcAft>
                <a:spcPts val="0"/>
              </a:spcAft>
              <a:buClr>
                <a:schemeClr val="dk1"/>
              </a:buClr>
              <a:buSzPct val="100000"/>
              <a:buFont typeface="Arial"/>
              <a:buNone/>
            </a:pPr>
            <a:r>
              <a:rPr lang="en-US" sz="2800" b="0" i="0" u="none" strike="noStrike" cap="none">
                <a:solidFill>
                  <a:schemeClr val="dk1"/>
                </a:solidFill>
                <a:latin typeface="Calibri"/>
                <a:ea typeface="Calibri"/>
                <a:cs typeface="Calibri"/>
                <a:sym typeface="Calibri"/>
              </a:rPr>
              <a:t> </a:t>
            </a:r>
          </a:p>
          <a:p>
            <a:pPr marL="228600" marR="0" lvl="0" indent="-50800" algn="l" rtl="0">
              <a:lnSpc>
                <a:spcPct val="90000"/>
              </a:lnSpc>
              <a:spcBef>
                <a:spcPts val="1000"/>
              </a:spcBef>
              <a:spcAft>
                <a:spcPts val="0"/>
              </a:spcAft>
              <a:buClr>
                <a:schemeClr val="dk1"/>
              </a:buClr>
              <a:buSzPct val="100000"/>
              <a:buFont typeface="Arial"/>
              <a:buNone/>
            </a:pP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noAutofit/>
          </a:bodyPr>
          <a:lstStyle/>
          <a:p>
            <a:pPr marL="0" marR="0" lvl="0" indent="-279400" algn="ctr" rtl="0">
              <a:lnSpc>
                <a:spcPct val="90000"/>
              </a:lnSpc>
              <a:spcBef>
                <a:spcPts val="0"/>
              </a:spcBef>
              <a:spcAft>
                <a:spcPts val="0"/>
              </a:spcAft>
              <a:buClr>
                <a:schemeClr val="dk1"/>
              </a:buClr>
              <a:buSzPct val="100000"/>
              <a:buFont typeface="Calibri"/>
              <a:buNone/>
            </a:pPr>
            <a:r>
              <a:rPr lang="en-US" sz="4400" b="0" i="0" u="none" strike="noStrike" cap="none">
                <a:solidFill>
                  <a:schemeClr val="dk1"/>
                </a:solidFill>
                <a:latin typeface="Calibri"/>
                <a:ea typeface="Calibri"/>
                <a:cs typeface="Calibri"/>
                <a:sym typeface="Calibri"/>
              </a:rPr>
              <a:t>POS tagging</a:t>
            </a:r>
          </a:p>
        </p:txBody>
      </p:sp>
      <p:sp>
        <p:nvSpPr>
          <p:cNvPr id="260" name="Shape 260"/>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noAutofit/>
          </a:bodyPr>
          <a:lstStyle/>
          <a:p>
            <a:pPr marL="0" marR="0" lvl="0" indent="-177800" algn="l" rtl="0">
              <a:lnSpc>
                <a:spcPct val="90000"/>
              </a:lnSpc>
              <a:spcBef>
                <a:spcPts val="0"/>
              </a:spcBef>
              <a:spcAft>
                <a:spcPts val="0"/>
              </a:spcAft>
              <a:buClr>
                <a:schemeClr val="dk1"/>
              </a:buClr>
              <a:buSzPct val="100000"/>
              <a:buFont typeface="Arial"/>
              <a:buNone/>
            </a:pPr>
            <a:r>
              <a:rPr lang="en-US" sz="2800" b="0" i="0" u="none" strike="noStrike" cap="none">
                <a:solidFill>
                  <a:schemeClr val="dk1"/>
                </a:solidFill>
                <a:latin typeface="Calibri"/>
                <a:ea typeface="Calibri"/>
                <a:cs typeface="Calibri"/>
                <a:sym typeface="Calibri"/>
              </a:rPr>
              <a:t>Part of speech (POS) recognition is the process of marking up a word in a text as corresponding to a particular parts of speech. </a:t>
            </a:r>
          </a:p>
          <a:p>
            <a:pPr marL="0" marR="0" lvl="0" indent="-177800" algn="l" rtl="0">
              <a:lnSpc>
                <a:spcPct val="90000"/>
              </a:lnSpc>
              <a:spcBef>
                <a:spcPts val="1000"/>
              </a:spcBef>
              <a:spcAft>
                <a:spcPts val="0"/>
              </a:spcAft>
              <a:buClr>
                <a:schemeClr val="dk1"/>
              </a:buClr>
              <a:buSzPct val="100000"/>
              <a:buFont typeface="Arial"/>
              <a:buNone/>
            </a:pPr>
            <a:r>
              <a:rPr lang="en-US" sz="2800" b="0" i="0" u="none" strike="noStrike" cap="none">
                <a:solidFill>
                  <a:schemeClr val="dk1"/>
                </a:solidFill>
                <a:latin typeface="Calibri"/>
                <a:ea typeface="Calibri"/>
                <a:cs typeface="Calibri"/>
                <a:sym typeface="Calibri"/>
              </a:rPr>
              <a:t>“ Today is a beautiful day </a:t>
            </a:r>
          </a:p>
          <a:p>
            <a:pPr marL="0" marR="0" lvl="0" indent="-152400" algn="l" rtl="0">
              <a:lnSpc>
                <a:spcPct val="90000"/>
              </a:lnSpc>
              <a:spcBef>
                <a:spcPts val="1000"/>
              </a:spcBef>
              <a:spcAft>
                <a:spcPts val="0"/>
              </a:spcAft>
              <a:buClr>
                <a:schemeClr val="dk1"/>
              </a:buClr>
              <a:buSzPct val="100000"/>
              <a:buFont typeface="Arial"/>
              <a:buNone/>
            </a:pPr>
            <a:r>
              <a:rPr lang="en-US" sz="2400" b="0" i="0" u="none" strike="noStrike" cap="none">
                <a:solidFill>
                  <a:schemeClr val="dk1"/>
                </a:solidFill>
                <a:latin typeface="Calibri"/>
                <a:ea typeface="Calibri"/>
                <a:cs typeface="Calibri"/>
                <a:sym typeface="Calibri"/>
              </a:rPr>
              <a:t>	Noun Verb Article Adjective Noun</a:t>
            </a:r>
          </a:p>
          <a:p>
            <a:pPr marL="228600" marR="0" lvl="0" indent="-50800" algn="l" rtl="0">
              <a:lnSpc>
                <a:spcPct val="90000"/>
              </a:lnSpc>
              <a:spcBef>
                <a:spcPts val="1000"/>
              </a:spcBef>
              <a:spcAft>
                <a:spcPts val="0"/>
              </a:spcAft>
              <a:buClr>
                <a:schemeClr val="dk1"/>
              </a:buClr>
              <a:buSzPct val="100000"/>
              <a:buFont typeface="Arial"/>
              <a:buNone/>
            </a:pP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noAutofit/>
          </a:bodyPr>
          <a:lstStyle/>
          <a:p>
            <a:pPr marL="0" marR="0" lvl="0" indent="-279400" algn="l" rtl="0">
              <a:lnSpc>
                <a:spcPct val="90000"/>
              </a:lnSpc>
              <a:spcBef>
                <a:spcPts val="0"/>
              </a:spcBef>
              <a:spcAft>
                <a:spcPts val="0"/>
              </a:spcAft>
              <a:buClr>
                <a:schemeClr val="dk1"/>
              </a:buClr>
              <a:buSzPct val="100000"/>
              <a:buFont typeface="Calibri"/>
              <a:buNone/>
            </a:pPr>
            <a:r>
              <a:rPr lang="en-US" sz="4400" b="0" i="0" u="none" strike="noStrike" cap="none">
                <a:solidFill>
                  <a:schemeClr val="dk1"/>
                </a:solidFill>
                <a:latin typeface="Calibri"/>
                <a:ea typeface="Calibri"/>
                <a:cs typeface="Calibri"/>
                <a:sym typeface="Calibri"/>
              </a:rPr>
              <a:t>Named Entity Recognition</a:t>
            </a:r>
          </a:p>
        </p:txBody>
      </p:sp>
      <p:sp>
        <p:nvSpPr>
          <p:cNvPr id="268" name="Shape 268"/>
          <p:cNvSpPr txBox="1">
            <a:spLocks noGrp="1"/>
          </p:cNvSpPr>
          <p:nvPr>
            <p:ph type="body" idx="1"/>
          </p:nvPr>
        </p:nvSpPr>
        <p:spPr>
          <a:xfrm>
            <a:off x="439975" y="1825625"/>
            <a:ext cx="10515600" cy="4351200"/>
          </a:xfrm>
          <a:prstGeom prst="rect">
            <a:avLst/>
          </a:prstGeom>
          <a:noFill/>
          <a:ln>
            <a:noFill/>
          </a:ln>
        </p:spPr>
        <p:txBody>
          <a:bodyPr wrap="square" lIns="91425" tIns="91425" rIns="91425" bIns="91425" anchor="t" anchorCtr="0">
            <a:noAutofit/>
          </a:bodyPr>
          <a:lstStyle/>
          <a:p>
            <a:pPr marL="228600" marR="0" lvl="0" indent="-50800" algn="l" rtl="0">
              <a:lnSpc>
                <a:spcPct val="90000"/>
              </a:lnSpc>
              <a:spcBef>
                <a:spcPts val="0"/>
              </a:spcBef>
              <a:spcAft>
                <a:spcPts val="0"/>
              </a:spcAft>
              <a:buClr>
                <a:schemeClr val="dk1"/>
              </a:buClr>
              <a:buSzPct val="100000"/>
              <a:buFont typeface="Arial"/>
              <a:buChar char="•"/>
            </a:pPr>
            <a:r>
              <a:rPr lang="en-US" sz="2000" b="0" i="0" u="none" strike="noStrike" cap="none">
                <a:solidFill>
                  <a:schemeClr val="dk1"/>
                </a:solidFill>
                <a:latin typeface="Calibri"/>
                <a:ea typeface="Calibri"/>
                <a:cs typeface="Calibri"/>
                <a:sym typeface="Calibri"/>
              </a:rPr>
              <a:t>NER is a subtask of information extraction that seeks to locate and classify the named entities in text into </a:t>
            </a:r>
            <a:r>
              <a:rPr lang="en-US" sz="2000"/>
              <a:t>predefined</a:t>
            </a:r>
            <a:r>
              <a:rPr lang="en-US" sz="2000" b="0" i="0" u="none" strike="noStrike" cap="none">
                <a:solidFill>
                  <a:schemeClr val="dk1"/>
                </a:solidFill>
                <a:latin typeface="Calibri"/>
                <a:ea typeface="Calibri"/>
                <a:cs typeface="Calibri"/>
                <a:sym typeface="Calibri"/>
              </a:rPr>
              <a:t> categories.</a:t>
            </a:r>
          </a:p>
          <a:p>
            <a:pPr marL="228600" marR="0" lvl="0" indent="-50800" algn="l" rtl="0">
              <a:lnSpc>
                <a:spcPct val="90000"/>
              </a:lnSpc>
              <a:spcBef>
                <a:spcPts val="1000"/>
              </a:spcBef>
              <a:spcAft>
                <a:spcPts val="0"/>
              </a:spcAft>
              <a:buClr>
                <a:schemeClr val="dk1"/>
              </a:buClr>
              <a:buSzPct val="100000"/>
              <a:buFont typeface="Arial"/>
              <a:buNone/>
            </a:pPr>
            <a:endParaRPr sz="2000" b="0" i="0" u="none" strike="noStrike" cap="none">
              <a:solidFill>
                <a:schemeClr val="dk1"/>
              </a:solidFill>
              <a:latin typeface="Calibri"/>
              <a:ea typeface="Calibri"/>
              <a:cs typeface="Calibri"/>
              <a:sym typeface="Calibri"/>
            </a:endParaRPr>
          </a:p>
          <a:p>
            <a:pPr marL="228600" marR="0" lvl="0" indent="-50800" algn="l" rtl="0">
              <a:lnSpc>
                <a:spcPct val="90000"/>
              </a:lnSpc>
              <a:spcBef>
                <a:spcPts val="1000"/>
              </a:spcBef>
              <a:spcAft>
                <a:spcPts val="0"/>
              </a:spcAft>
              <a:buClr>
                <a:schemeClr val="dk1"/>
              </a:buClr>
              <a:buSzPct val="100000"/>
              <a:buFont typeface="Arial"/>
              <a:buChar char="•"/>
            </a:pPr>
            <a:r>
              <a:rPr lang="en-US" sz="2000" b="0" i="0" u="none" strike="noStrike" cap="none">
                <a:solidFill>
                  <a:schemeClr val="dk1"/>
                </a:solidFill>
                <a:latin typeface="Calibri"/>
                <a:ea typeface="Calibri"/>
                <a:cs typeface="Calibri"/>
                <a:sym typeface="Calibri"/>
              </a:rPr>
              <a:t>Example :</a:t>
            </a:r>
          </a:p>
          <a:p>
            <a:pPr marL="0" marR="0" lvl="0" indent="-127000" algn="l" rtl="0">
              <a:lnSpc>
                <a:spcPct val="90000"/>
              </a:lnSpc>
              <a:spcBef>
                <a:spcPts val="1000"/>
              </a:spcBef>
              <a:spcAft>
                <a:spcPts val="0"/>
              </a:spcAft>
              <a:buClr>
                <a:schemeClr val="dk1"/>
              </a:buClr>
              <a:buSzPct val="100000"/>
              <a:buFont typeface="Arial"/>
              <a:buNone/>
            </a:pPr>
            <a:r>
              <a:rPr lang="en-US" sz="2000" b="0" i="0" u="none" strike="noStrike" cap="none">
                <a:solidFill>
                  <a:srgbClr val="0000FF"/>
                </a:solidFill>
                <a:latin typeface="Calibri"/>
                <a:ea typeface="Calibri"/>
                <a:cs typeface="Calibri"/>
                <a:sym typeface="Calibri"/>
              </a:rPr>
              <a:t>George</a:t>
            </a:r>
            <a:r>
              <a:rPr lang="en-US" sz="2000" b="0" i="0" u="none" strike="noStrike" cap="none">
                <a:solidFill>
                  <a:schemeClr val="dk1"/>
                </a:solidFill>
                <a:latin typeface="Calibri"/>
                <a:ea typeface="Calibri"/>
                <a:cs typeface="Calibri"/>
                <a:sym typeface="Calibri"/>
              </a:rPr>
              <a:t> saw the </a:t>
            </a:r>
            <a:r>
              <a:rPr lang="en-US" sz="2000" b="0" i="0" u="none" strike="noStrike" cap="none">
                <a:solidFill>
                  <a:srgbClr val="660066"/>
                </a:solidFill>
                <a:latin typeface="Calibri"/>
                <a:ea typeface="Calibri"/>
                <a:cs typeface="Calibri"/>
                <a:sym typeface="Calibri"/>
              </a:rPr>
              <a:t>New York </a:t>
            </a:r>
            <a:r>
              <a:rPr lang="en-US" sz="2000" b="0" i="0" u="none" strike="noStrike" cap="none">
                <a:solidFill>
                  <a:srgbClr val="FF6600"/>
                </a:solidFill>
                <a:latin typeface="Calibri"/>
                <a:ea typeface="Calibri"/>
                <a:cs typeface="Calibri"/>
                <a:sym typeface="Calibri"/>
              </a:rPr>
              <a:t>skyline</a:t>
            </a:r>
            <a:r>
              <a:rPr lang="en-US" sz="2000" b="0" i="0" u="none" strike="noStrike" cap="none">
                <a:solidFill>
                  <a:schemeClr val="dk1"/>
                </a:solidFill>
                <a:latin typeface="Calibri"/>
                <a:ea typeface="Calibri"/>
                <a:cs typeface="Calibri"/>
                <a:sym typeface="Calibri"/>
              </a:rPr>
              <a:t> in the </a:t>
            </a:r>
            <a:r>
              <a:rPr lang="en-US" sz="2000" b="0" i="0" u="none" strike="noStrike" cap="none">
                <a:solidFill>
                  <a:srgbClr val="2E75B5"/>
                </a:solidFill>
                <a:latin typeface="Calibri"/>
                <a:ea typeface="Calibri"/>
                <a:cs typeface="Calibri"/>
                <a:sym typeface="Calibri"/>
              </a:rPr>
              <a:t>50’s</a:t>
            </a:r>
            <a:r>
              <a:rPr lang="en-US" sz="2000" b="0" i="0" u="none" strike="noStrike" cap="none">
                <a:solidFill>
                  <a:schemeClr val="dk1"/>
                </a:solidFill>
                <a:latin typeface="Calibri"/>
                <a:ea typeface="Calibri"/>
                <a:cs typeface="Calibri"/>
                <a:sym typeface="Calibri"/>
              </a:rPr>
              <a:t>” </a:t>
            </a:r>
          </a:p>
        </p:txBody>
      </p:sp>
      <p:pic>
        <p:nvPicPr>
          <p:cNvPr id="269" name="Shape 269"/>
          <p:cNvPicPr preferRelativeResize="0"/>
          <p:nvPr/>
        </p:nvPicPr>
        <p:blipFill>
          <a:blip r:embed="rId3">
            <a:alphaModFix/>
          </a:blip>
          <a:stretch>
            <a:fillRect/>
          </a:stretch>
        </p:blipFill>
        <p:spPr>
          <a:xfrm>
            <a:off x="6836450" y="2456100"/>
            <a:ext cx="3720875" cy="3720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609600" y="846138"/>
            <a:ext cx="10972800" cy="1143000"/>
          </a:xfrm>
          <a:prstGeom prst="rect">
            <a:avLst/>
          </a:prstGeom>
          <a:noFill/>
          <a:ln>
            <a:noFill/>
          </a:ln>
        </p:spPr>
        <p:txBody>
          <a:bodyPr wrap="square" lIns="91425" tIns="91425" rIns="91425" bIns="91425" anchor="ctr" anchorCtr="0">
            <a:noAutofit/>
          </a:bodyPr>
          <a:lstStyle/>
          <a:p>
            <a:pPr marL="0" marR="0" lvl="0" indent="-279400" algn="l" rtl="0">
              <a:lnSpc>
                <a:spcPct val="90000"/>
              </a:lnSpc>
              <a:spcBef>
                <a:spcPts val="0"/>
              </a:spcBef>
              <a:spcAft>
                <a:spcPts val="0"/>
              </a:spcAft>
              <a:buClr>
                <a:schemeClr val="dk1"/>
              </a:buClr>
              <a:buSzPct val="100000"/>
              <a:buFont typeface="Calibri"/>
              <a:buNone/>
            </a:pPr>
            <a:r>
              <a:rPr lang="en-US" sz="4400" b="0" i="0" u="none" strike="noStrike" cap="none">
                <a:solidFill>
                  <a:schemeClr val="dk1"/>
                </a:solidFill>
                <a:latin typeface="Calibri"/>
                <a:ea typeface="Calibri"/>
                <a:cs typeface="Calibri"/>
                <a:sym typeface="Calibri"/>
              </a:rPr>
              <a:t>Named Entity Types</a:t>
            </a:r>
          </a:p>
        </p:txBody>
      </p:sp>
      <p:pic>
        <p:nvPicPr>
          <p:cNvPr id="276" name="Shape 276" descr="Untitled.png"/>
          <p:cNvPicPr preferRelativeResize="0">
            <a:picLocks noGrp="1"/>
          </p:cNvPicPr>
          <p:nvPr>
            <p:ph type="body" idx="1"/>
          </p:nvPr>
        </p:nvPicPr>
        <p:blipFill rotWithShape="1">
          <a:blip r:embed="rId3">
            <a:alphaModFix/>
          </a:blip>
          <a:srcRect t="-2938" b="-2937"/>
          <a:stretch/>
        </p:blipFill>
        <p:spPr>
          <a:xfrm>
            <a:off x="247650" y="2156896"/>
            <a:ext cx="11961283" cy="226638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noAutofit/>
          </a:bodyPr>
          <a:lstStyle/>
          <a:p>
            <a:pPr marL="0" marR="0" lvl="0" indent="-279400" algn="l" rtl="0">
              <a:lnSpc>
                <a:spcPct val="90000"/>
              </a:lnSpc>
              <a:spcBef>
                <a:spcPts val="0"/>
              </a:spcBef>
              <a:spcAft>
                <a:spcPts val="0"/>
              </a:spcAft>
              <a:buClr>
                <a:schemeClr val="dk1"/>
              </a:buClr>
              <a:buSzPct val="100000"/>
              <a:buFont typeface="Calibri"/>
              <a:buNone/>
            </a:pPr>
            <a:r>
              <a:rPr lang="en-US" sz="4400" b="0" i="0" u="none" strike="noStrike" cap="none">
                <a:solidFill>
                  <a:schemeClr val="dk1"/>
                </a:solidFill>
                <a:latin typeface="Calibri"/>
                <a:ea typeface="Calibri"/>
                <a:cs typeface="Calibri"/>
                <a:sym typeface="Calibri"/>
              </a:rPr>
              <a:t>Sentiment analysis</a:t>
            </a:r>
          </a:p>
        </p:txBody>
      </p:sp>
      <p:sp>
        <p:nvSpPr>
          <p:cNvPr id="283" name="Shape 283"/>
          <p:cNvSpPr txBox="1">
            <a:spLocks noGrp="1"/>
          </p:cNvSpPr>
          <p:nvPr>
            <p:ph type="body" idx="1"/>
          </p:nvPr>
        </p:nvSpPr>
        <p:spPr>
          <a:xfrm>
            <a:off x="609599" y="1600201"/>
            <a:ext cx="5871391" cy="4525963"/>
          </a:xfrm>
          <a:prstGeom prst="rect">
            <a:avLst/>
          </a:prstGeom>
          <a:noFill/>
          <a:ln>
            <a:noFill/>
          </a:ln>
        </p:spPr>
        <p:txBody>
          <a:bodyPr wrap="square" lIns="91425" tIns="91425" rIns="91425" bIns="91425" anchor="t" anchorCtr="0">
            <a:noAutofit/>
          </a:bodyPr>
          <a:lstStyle/>
          <a:p>
            <a:pPr marL="0" marR="0" lvl="0" indent="-127000" algn="just" rtl="0">
              <a:lnSpc>
                <a:spcPct val="90000"/>
              </a:lnSpc>
              <a:spcBef>
                <a:spcPts val="0"/>
              </a:spcBef>
              <a:spcAft>
                <a:spcPts val="0"/>
              </a:spcAft>
              <a:buClr>
                <a:schemeClr val="dk1"/>
              </a:buClr>
              <a:buSzPct val="100000"/>
              <a:buFont typeface="Arial"/>
              <a:buNone/>
            </a:pPr>
            <a:endParaRPr sz="2000" b="0" i="0" u="none" strike="noStrike" cap="none">
              <a:solidFill>
                <a:schemeClr val="dk1"/>
              </a:solidFill>
              <a:latin typeface="Calibri"/>
              <a:ea typeface="Calibri"/>
              <a:cs typeface="Calibri"/>
              <a:sym typeface="Calibri"/>
            </a:endParaRPr>
          </a:p>
          <a:p>
            <a:pPr marL="0" marR="0" lvl="0" indent="-127000" algn="just" rtl="0">
              <a:lnSpc>
                <a:spcPct val="90000"/>
              </a:lnSpc>
              <a:spcBef>
                <a:spcPts val="1000"/>
              </a:spcBef>
              <a:spcAft>
                <a:spcPts val="0"/>
              </a:spcAft>
              <a:buClr>
                <a:schemeClr val="dk1"/>
              </a:buClr>
              <a:buSzPct val="100000"/>
              <a:buFont typeface="Arial"/>
              <a:buNone/>
            </a:pPr>
            <a:endParaRPr sz="2000" b="0" i="0" u="none" strike="noStrike" cap="none">
              <a:solidFill>
                <a:schemeClr val="dk1"/>
              </a:solidFill>
              <a:latin typeface="Calibri"/>
              <a:ea typeface="Calibri"/>
              <a:cs typeface="Calibri"/>
              <a:sym typeface="Calibri"/>
            </a:endParaRPr>
          </a:p>
          <a:p>
            <a:pPr marL="0" marR="0" lvl="0" indent="-127000" algn="just" rtl="0">
              <a:lnSpc>
                <a:spcPct val="90000"/>
              </a:lnSpc>
              <a:spcBef>
                <a:spcPts val="1000"/>
              </a:spcBef>
              <a:spcAft>
                <a:spcPts val="0"/>
              </a:spcAft>
              <a:buClr>
                <a:schemeClr val="dk1"/>
              </a:buClr>
              <a:buSzPct val="100000"/>
              <a:buFont typeface="Arial"/>
              <a:buNone/>
            </a:pPr>
            <a:r>
              <a:rPr lang="en-US" sz="2000" b="0" i="0" u="none" strike="noStrike" cap="none">
                <a:solidFill>
                  <a:schemeClr val="dk1"/>
                </a:solidFill>
                <a:latin typeface="Calibri"/>
                <a:ea typeface="Calibri"/>
                <a:cs typeface="Calibri"/>
                <a:sym typeface="Calibri"/>
              </a:rPr>
              <a:t>Using NLP, Statistics or machine learning methods to extract, identify or characterize the sentiment content of a text unit.</a:t>
            </a:r>
          </a:p>
        </p:txBody>
      </p:sp>
      <p:pic>
        <p:nvPicPr>
          <p:cNvPr id="284" name="Shape 284" descr="main-qimg-8c1c4d5447ad8429e847b2c7aa9f7246.png"/>
          <p:cNvPicPr preferRelativeResize="0">
            <a:picLocks noGrp="1"/>
          </p:cNvPicPr>
          <p:nvPr>
            <p:ph type="body" idx="2"/>
          </p:nvPr>
        </p:nvPicPr>
        <p:blipFill rotWithShape="1">
          <a:blip r:embed="rId3">
            <a:alphaModFix/>
          </a:blip>
          <a:srcRect l="972" r="972"/>
          <a:stretch/>
        </p:blipFill>
        <p:spPr>
          <a:xfrm>
            <a:off x="6671734" y="1336675"/>
            <a:ext cx="5122333" cy="3917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xfrm>
            <a:off x="839800" y="365125"/>
            <a:ext cx="10265700" cy="741000"/>
          </a:xfrm>
          <a:prstGeom prst="rect">
            <a:avLst/>
          </a:prstGeom>
          <a:noFill/>
          <a:ln>
            <a:noFill/>
          </a:ln>
        </p:spPr>
        <p:txBody>
          <a:bodyPr wrap="square" lIns="91425" tIns="91425" rIns="91425" bIns="91425" anchor="ctr" anchorCtr="0">
            <a:noAutofit/>
          </a:bodyPr>
          <a:lstStyle/>
          <a:p>
            <a:pPr marL="0" marR="0" lvl="0" indent="-279400" algn="ctr" rtl="0">
              <a:lnSpc>
                <a:spcPct val="90000"/>
              </a:lnSpc>
              <a:spcBef>
                <a:spcPts val="0"/>
              </a:spcBef>
              <a:spcAft>
                <a:spcPts val="0"/>
              </a:spcAft>
              <a:buClr>
                <a:schemeClr val="dk1"/>
              </a:buClr>
              <a:buSzPct val="100000"/>
              <a:buFont typeface="Calibri"/>
              <a:buNone/>
            </a:pPr>
            <a:r>
              <a:rPr lang="en-US" sz="4400" b="0" i="0" u="none" strike="noStrike" cap="none">
                <a:solidFill>
                  <a:schemeClr val="dk1"/>
                </a:solidFill>
                <a:latin typeface="Calibri"/>
                <a:ea typeface="Calibri"/>
                <a:cs typeface="Calibri"/>
                <a:sym typeface="Calibri"/>
              </a:rPr>
              <a:t>Comparison</a:t>
            </a:r>
          </a:p>
        </p:txBody>
      </p:sp>
      <p:pic>
        <p:nvPicPr>
          <p:cNvPr id="291" name="Shape 291" descr="positive sentiment.png"/>
          <p:cNvPicPr preferRelativeResize="0">
            <a:picLocks noGrp="1"/>
          </p:cNvPicPr>
          <p:nvPr>
            <p:ph type="body" idx="2"/>
          </p:nvPr>
        </p:nvPicPr>
        <p:blipFill rotWithShape="1">
          <a:blip r:embed="rId3">
            <a:alphaModFix/>
          </a:blip>
          <a:srcRect t="-6596" b="-6596"/>
          <a:stretch/>
        </p:blipFill>
        <p:spPr>
          <a:xfrm>
            <a:off x="361455" y="1189491"/>
            <a:ext cx="5386917" cy="3951288"/>
          </a:xfrm>
          <a:prstGeom prst="rect">
            <a:avLst/>
          </a:prstGeom>
          <a:noFill/>
          <a:ln>
            <a:noFill/>
          </a:ln>
        </p:spPr>
      </p:pic>
      <p:pic>
        <p:nvPicPr>
          <p:cNvPr id="292" name="Shape 292" descr="negative.png"/>
          <p:cNvPicPr preferRelativeResize="0">
            <a:picLocks noGrp="1"/>
          </p:cNvPicPr>
          <p:nvPr>
            <p:ph type="body" idx="4"/>
          </p:nvPr>
        </p:nvPicPr>
        <p:blipFill rotWithShape="1">
          <a:blip r:embed="rId4">
            <a:alphaModFix/>
          </a:blip>
          <a:srcRect l="-2209" r="-2208"/>
          <a:stretch/>
        </p:blipFill>
        <p:spPr>
          <a:xfrm>
            <a:off x="6193368" y="1417638"/>
            <a:ext cx="5389033" cy="395128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298" name="Shape 298"/>
          <p:cNvPicPr preferRelativeResize="0"/>
          <p:nvPr/>
        </p:nvPicPr>
        <p:blipFill rotWithShape="1">
          <a:blip r:embed="rId3">
            <a:alphaModFix/>
          </a:blip>
          <a:srcRect l="12641" r="21823"/>
          <a:stretch/>
        </p:blipFill>
        <p:spPr>
          <a:xfrm>
            <a:off x="4264125" y="1378834"/>
            <a:ext cx="4264133" cy="2855254"/>
          </a:xfrm>
          <a:prstGeom prst="rect">
            <a:avLst/>
          </a:prstGeom>
          <a:noFill/>
          <a:ln>
            <a:noFill/>
          </a:ln>
        </p:spPr>
      </p:pic>
      <p:pic>
        <p:nvPicPr>
          <p:cNvPr id="299" name="Shape 299"/>
          <p:cNvPicPr preferRelativeResize="0"/>
          <p:nvPr/>
        </p:nvPicPr>
        <p:blipFill rotWithShape="1">
          <a:blip r:embed="rId4">
            <a:alphaModFix/>
          </a:blip>
          <a:srcRect/>
          <a:stretch/>
        </p:blipFill>
        <p:spPr>
          <a:xfrm>
            <a:off x="8528250" y="1350875"/>
            <a:ext cx="3398124" cy="2855275"/>
          </a:xfrm>
          <a:prstGeom prst="rect">
            <a:avLst/>
          </a:prstGeom>
          <a:noFill/>
          <a:ln>
            <a:noFill/>
          </a:ln>
        </p:spPr>
      </p:pic>
      <p:pic>
        <p:nvPicPr>
          <p:cNvPr id="300" name="Shape 300"/>
          <p:cNvPicPr preferRelativeResize="0"/>
          <p:nvPr/>
        </p:nvPicPr>
        <p:blipFill rotWithShape="1">
          <a:blip r:embed="rId5">
            <a:alphaModFix/>
          </a:blip>
          <a:srcRect l="4662" r="5337" b="9584"/>
          <a:stretch/>
        </p:blipFill>
        <p:spPr>
          <a:xfrm>
            <a:off x="5825" y="1422175"/>
            <a:ext cx="4264124" cy="2615400"/>
          </a:xfrm>
          <a:prstGeom prst="rect">
            <a:avLst/>
          </a:prstGeom>
          <a:noFill/>
          <a:ln>
            <a:noFill/>
          </a:ln>
        </p:spPr>
      </p:pic>
      <p:sp>
        <p:nvSpPr>
          <p:cNvPr id="301" name="Shape 301"/>
          <p:cNvSpPr txBox="1"/>
          <p:nvPr/>
        </p:nvSpPr>
        <p:spPr>
          <a:xfrm>
            <a:off x="0" y="253566"/>
            <a:ext cx="12192000" cy="646200"/>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3600" b="1">
                <a:solidFill>
                  <a:schemeClr val="dk1"/>
                </a:solidFill>
              </a:rPr>
              <a:t>APPLICATIONS</a:t>
            </a:r>
          </a:p>
        </p:txBody>
      </p:sp>
      <p:pic>
        <p:nvPicPr>
          <p:cNvPr id="302" name="Shape 302"/>
          <p:cNvPicPr preferRelativeResize="0"/>
          <p:nvPr/>
        </p:nvPicPr>
        <p:blipFill>
          <a:blip r:embed="rId6">
            <a:alphaModFix/>
          </a:blip>
          <a:stretch>
            <a:fillRect/>
          </a:stretch>
        </p:blipFill>
        <p:spPr>
          <a:xfrm>
            <a:off x="101675" y="4559975"/>
            <a:ext cx="3398125" cy="2283649"/>
          </a:xfrm>
          <a:prstGeom prst="rect">
            <a:avLst/>
          </a:prstGeom>
          <a:noFill/>
          <a:ln>
            <a:noFill/>
          </a:ln>
        </p:spPr>
      </p:pic>
      <p:pic>
        <p:nvPicPr>
          <p:cNvPr id="303" name="Shape 303"/>
          <p:cNvPicPr preferRelativeResize="0"/>
          <p:nvPr/>
        </p:nvPicPr>
        <p:blipFill>
          <a:blip r:embed="rId7">
            <a:alphaModFix/>
          </a:blip>
          <a:stretch>
            <a:fillRect/>
          </a:stretch>
        </p:blipFill>
        <p:spPr>
          <a:xfrm>
            <a:off x="7808825" y="4256075"/>
            <a:ext cx="4264126" cy="2615400"/>
          </a:xfrm>
          <a:prstGeom prst="rect">
            <a:avLst/>
          </a:prstGeom>
          <a:noFill/>
          <a:ln>
            <a:noFill/>
          </a:ln>
        </p:spPr>
      </p:pic>
      <p:pic>
        <p:nvPicPr>
          <p:cNvPr id="304" name="Shape 304"/>
          <p:cNvPicPr preferRelativeResize="0"/>
          <p:nvPr/>
        </p:nvPicPr>
        <p:blipFill>
          <a:blip r:embed="rId8">
            <a:alphaModFix/>
          </a:blip>
          <a:stretch>
            <a:fillRect/>
          </a:stretch>
        </p:blipFill>
        <p:spPr>
          <a:xfrm>
            <a:off x="3395975" y="4348050"/>
            <a:ext cx="4412851" cy="2431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noAutofit/>
          </a:bodyPr>
          <a:lstStyle/>
          <a:p>
            <a:pPr marL="0" marR="0" lvl="0" indent="-279400" algn="l" rtl="0">
              <a:lnSpc>
                <a:spcPct val="90000"/>
              </a:lnSpc>
              <a:spcBef>
                <a:spcPts val="0"/>
              </a:spcBef>
              <a:spcAft>
                <a:spcPts val="0"/>
              </a:spcAft>
              <a:buClr>
                <a:schemeClr val="dk1"/>
              </a:buClr>
              <a:buSzPct val="100000"/>
              <a:buFont typeface="Calibri"/>
              <a:buNone/>
            </a:pPr>
            <a:r>
              <a:rPr lang="en-US" sz="4400" b="0" i="0" u="none" strike="noStrike" cap="none">
                <a:solidFill>
                  <a:schemeClr val="dk1"/>
                </a:solidFill>
                <a:latin typeface="Calibri"/>
                <a:ea typeface="Calibri"/>
                <a:cs typeface="Calibri"/>
                <a:sym typeface="Calibri"/>
              </a:rPr>
              <a:t>Source (Robin)</a:t>
            </a:r>
          </a:p>
        </p:txBody>
      </p:sp>
      <p:sp>
        <p:nvSpPr>
          <p:cNvPr id="310" name="Shape 310"/>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noAutofit/>
          </a:bodyPr>
          <a:lstStyle/>
          <a:p>
            <a:pPr marL="228600" marR="0" lvl="0" indent="-50800" algn="l" rtl="0">
              <a:lnSpc>
                <a:spcPct val="90000"/>
              </a:lnSpc>
              <a:spcBef>
                <a:spcPts val="0"/>
              </a:spcBef>
              <a:spcAft>
                <a:spcPts val="0"/>
              </a:spcAft>
              <a:buClr>
                <a:schemeClr val="dk1"/>
              </a:buClr>
              <a:buSzPct val="100000"/>
              <a:buFont typeface="Arial"/>
              <a:buChar char="•"/>
            </a:pPr>
            <a:r>
              <a:rPr lang="en-US" sz="2800" b="0" i="0" u="sng" strike="noStrike" cap="none">
                <a:solidFill>
                  <a:schemeClr val="hlink"/>
                </a:solidFill>
                <a:latin typeface="Calibri"/>
                <a:ea typeface="Calibri"/>
                <a:cs typeface="Calibri"/>
                <a:sym typeface="Calibri"/>
                <a:hlinkClick r:id="rId3"/>
              </a:rPr>
              <a:t>https://www.slideshare.net/pranavgupta21/introduction-to-natural-language-processing-13847262</a:t>
            </a:r>
          </a:p>
          <a:p>
            <a:pPr marL="228600" marR="0" lvl="0" indent="-50800" algn="l" rtl="0">
              <a:lnSpc>
                <a:spcPct val="90000"/>
              </a:lnSpc>
              <a:spcBef>
                <a:spcPts val="1000"/>
              </a:spcBef>
              <a:spcAft>
                <a:spcPts val="0"/>
              </a:spcAft>
              <a:buClr>
                <a:schemeClr val="dk1"/>
              </a:buClr>
              <a:buSzPct val="100000"/>
              <a:buFont typeface="Arial"/>
              <a:buChar char="•"/>
            </a:pPr>
            <a:r>
              <a:rPr lang="en-US" sz="2800" b="0" i="0" u="sng" strike="noStrike" cap="none">
                <a:solidFill>
                  <a:schemeClr val="hlink"/>
                </a:solidFill>
                <a:latin typeface="Calibri"/>
                <a:ea typeface="Calibri"/>
                <a:cs typeface="Calibri"/>
                <a:sym typeface="Calibri"/>
                <a:hlinkClick r:id="rId4"/>
              </a:rPr>
              <a:t>https://www.slideshare.net/jaganadhg/natural-language-processing-14660849</a:t>
            </a:r>
          </a:p>
          <a:p>
            <a:pPr marL="228600" marR="0" lvl="0" indent="-50800" algn="l" rtl="0">
              <a:lnSpc>
                <a:spcPct val="90000"/>
              </a:lnSpc>
              <a:spcBef>
                <a:spcPts val="1000"/>
              </a:spcBef>
              <a:spcAft>
                <a:spcPts val="0"/>
              </a:spcAft>
              <a:buClr>
                <a:schemeClr val="dk1"/>
              </a:buClr>
              <a:buSzPct val="100000"/>
              <a:buFont typeface="Arial"/>
              <a:buChar char="•"/>
            </a:pPr>
            <a:r>
              <a:rPr lang="en-US" sz="2800" b="0" i="0" u="sng" strike="noStrike" cap="none">
                <a:solidFill>
                  <a:schemeClr val="hlink"/>
                </a:solidFill>
                <a:latin typeface="Calibri"/>
                <a:ea typeface="Calibri"/>
                <a:cs typeface="Calibri"/>
                <a:sym typeface="Calibri"/>
                <a:hlinkClick r:id="rId5"/>
              </a:rPr>
              <a:t>https://www.slideshare.net/butest/machine-learning-applications-in-nlpppt</a:t>
            </a:r>
          </a:p>
          <a:p>
            <a:pPr marL="228600" marR="0" lvl="0" indent="-50800" algn="l" rtl="0">
              <a:lnSpc>
                <a:spcPct val="90000"/>
              </a:lnSpc>
              <a:spcBef>
                <a:spcPts val="1000"/>
              </a:spcBef>
              <a:spcAft>
                <a:spcPts val="0"/>
              </a:spcAft>
              <a:buClr>
                <a:schemeClr val="dk1"/>
              </a:buClr>
              <a:buSzPct val="100000"/>
              <a:buFont typeface="Arial"/>
              <a:buChar char="•"/>
            </a:pPr>
            <a:r>
              <a:rPr lang="en-US" sz="2800" b="0" i="0" u="sng" strike="noStrike" cap="none">
                <a:solidFill>
                  <a:schemeClr val="hlink"/>
                </a:solidFill>
                <a:latin typeface="Calibri"/>
                <a:ea typeface="Calibri"/>
                <a:cs typeface="Calibri"/>
                <a:sym typeface="Calibri"/>
                <a:hlinkClick r:id="rId6"/>
              </a:rPr>
              <a:t>https://lct-master.org/files/MullenSentimentCourseSlides.pdf</a:t>
            </a:r>
          </a:p>
          <a:p>
            <a:pPr lvl="0" rtl="0">
              <a:lnSpc>
                <a:spcPct val="100000"/>
              </a:lnSpc>
              <a:spcBef>
                <a:spcPts val="0"/>
              </a:spcBef>
              <a:buClr>
                <a:schemeClr val="dk1"/>
              </a:buClr>
              <a:buSzPct val="233333"/>
              <a:buFont typeface="Arial"/>
              <a:buChar char="•"/>
            </a:pPr>
            <a:r>
              <a:rPr lang="en-US" sz="1200" u="sng">
                <a:solidFill>
                  <a:schemeClr val="hlink"/>
                </a:solidFill>
                <a:hlinkClick r:id="rId7"/>
              </a:rPr>
              <a:t>https://www.lifewire.com/applications-of-natural-language-processing-technology-2495544</a:t>
            </a:r>
          </a:p>
          <a:p>
            <a:pPr marL="228600" marR="0" lvl="0" indent="-50800" algn="l" rtl="0">
              <a:lnSpc>
                <a:spcPct val="90000"/>
              </a:lnSpc>
              <a:spcBef>
                <a:spcPts val="1000"/>
              </a:spcBef>
              <a:spcAft>
                <a:spcPts val="0"/>
              </a:spcAft>
              <a:buClr>
                <a:schemeClr val="dk1"/>
              </a:buClr>
              <a:buSzPct val="100000"/>
              <a:buFont typeface="Arial"/>
              <a:buChar char="•"/>
            </a:pPr>
            <a:endParaRPr/>
          </a:p>
          <a:p>
            <a:pPr marL="228600" marR="0" lvl="0" indent="-50800" algn="l" rtl="0">
              <a:lnSpc>
                <a:spcPct val="90000"/>
              </a:lnSpc>
              <a:spcBef>
                <a:spcPts val="1000"/>
              </a:spcBef>
              <a:spcAft>
                <a:spcPts val="0"/>
              </a:spcAft>
              <a:buClr>
                <a:schemeClr val="dk1"/>
              </a:buClr>
              <a:buSzPct val="100000"/>
              <a:buFont typeface="Arial"/>
              <a:buNone/>
            </a:pP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p:nvPr/>
        </p:nvSpPr>
        <p:spPr>
          <a:xfrm>
            <a:off x="0" y="1859340"/>
            <a:ext cx="12192000" cy="3139321"/>
          </a:xfrm>
          <a:prstGeom prst="rect">
            <a:avLst/>
          </a:prstGeom>
          <a:noFill/>
          <a:ln>
            <a:noFill/>
          </a:ln>
        </p:spPr>
        <p:txBody>
          <a:bodyPr wrap="square" lIns="91425" tIns="45700" rIns="91425" bIns="45700" anchor="t" anchorCtr="0">
            <a:noAutofit/>
          </a:bodyPr>
          <a:lstStyle/>
          <a:p>
            <a:pPr marL="0" marR="0" lvl="0" indent="-104775" algn="ctr" rtl="0">
              <a:lnSpc>
                <a:spcPct val="100000"/>
              </a:lnSpc>
              <a:spcBef>
                <a:spcPts val="0"/>
              </a:spcBef>
              <a:spcAft>
                <a:spcPts val="0"/>
              </a:spcAft>
              <a:buClr>
                <a:schemeClr val="dk1"/>
              </a:buClr>
              <a:buSzPct val="25000"/>
              <a:buFont typeface="Century Gothic"/>
              <a:buNone/>
            </a:pPr>
            <a:r>
              <a:rPr lang="en-US" sz="6600" b="1" i="0" u="none" strike="noStrike" cap="none">
                <a:solidFill>
                  <a:schemeClr val="dk1"/>
                </a:solidFill>
                <a:latin typeface="Century Gothic"/>
                <a:ea typeface="Century Gothic"/>
                <a:cs typeface="Century Gothic"/>
                <a:sym typeface="Century Gothic"/>
              </a:rPr>
              <a:t>Lyrics Analysis</a:t>
            </a:r>
          </a:p>
          <a:p>
            <a:pPr marL="0" marR="0" lvl="0" indent="-104775" algn="ctr" rtl="0">
              <a:lnSpc>
                <a:spcPct val="100000"/>
              </a:lnSpc>
              <a:spcBef>
                <a:spcPts val="0"/>
              </a:spcBef>
              <a:spcAft>
                <a:spcPts val="0"/>
              </a:spcAft>
              <a:buClr>
                <a:schemeClr val="dk1"/>
              </a:buClr>
              <a:buSzPct val="25000"/>
              <a:buFont typeface="Century Gothic"/>
              <a:buNone/>
            </a:pPr>
            <a:r>
              <a:rPr lang="en-US" sz="6600" b="1" i="0" u="none" strike="noStrike" cap="none">
                <a:solidFill>
                  <a:schemeClr val="dk1"/>
                </a:solidFill>
                <a:latin typeface="Century Gothic"/>
                <a:ea typeface="Century Gothic"/>
                <a:cs typeface="Century Gothic"/>
                <a:sym typeface="Century Gothic"/>
              </a:rPr>
              <a:t>&amp;</a:t>
            </a:r>
          </a:p>
          <a:p>
            <a:pPr marL="0" marR="0" lvl="0" indent="-104775" algn="ctr" rtl="0">
              <a:lnSpc>
                <a:spcPct val="100000"/>
              </a:lnSpc>
              <a:spcBef>
                <a:spcPts val="0"/>
              </a:spcBef>
              <a:spcAft>
                <a:spcPts val="0"/>
              </a:spcAft>
              <a:buClr>
                <a:schemeClr val="dk1"/>
              </a:buClr>
              <a:buSzPct val="25000"/>
              <a:buFont typeface="Century Gothic"/>
              <a:buNone/>
            </a:pPr>
            <a:r>
              <a:rPr lang="en-US" sz="6600" b="1" i="0" u="none" strike="noStrike" cap="none">
                <a:solidFill>
                  <a:schemeClr val="dk1"/>
                </a:solidFill>
                <a:latin typeface="Century Gothic"/>
                <a:ea typeface="Century Gothic"/>
                <a:cs typeface="Century Gothic"/>
                <a:sym typeface="Century Gothic"/>
              </a:rPr>
              <a:t>Rating System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p:nvPr/>
        </p:nvSpPr>
        <p:spPr>
          <a:xfrm>
            <a:off x="292304" y="439310"/>
            <a:ext cx="10792047" cy="646331"/>
          </a:xfrm>
          <a:prstGeom prst="rect">
            <a:avLst/>
          </a:prstGeom>
          <a:noFill/>
          <a:ln>
            <a:noFill/>
          </a:ln>
        </p:spPr>
        <p:txBody>
          <a:bodyPr wrap="square" lIns="91425" tIns="45700" rIns="91425" bIns="45700" anchor="t" anchorCtr="0">
            <a:noAutofit/>
          </a:bodyPr>
          <a:lstStyle/>
          <a:p>
            <a:pPr marL="0" marR="0" lvl="0" indent="-57150" algn="l" rtl="0">
              <a:lnSpc>
                <a:spcPct val="100000"/>
              </a:lnSpc>
              <a:spcBef>
                <a:spcPts val="0"/>
              </a:spcBef>
              <a:spcAft>
                <a:spcPts val="0"/>
              </a:spcAft>
              <a:buClr>
                <a:schemeClr val="dk1"/>
              </a:buClr>
              <a:buSzPct val="25000"/>
              <a:buFont typeface="Arial"/>
              <a:buNone/>
            </a:pPr>
            <a:r>
              <a:rPr lang="en-US" sz="3600" b="1" i="0" u="none" strike="noStrike" cap="none">
                <a:solidFill>
                  <a:schemeClr val="dk1"/>
                </a:solidFill>
                <a:latin typeface="Arial"/>
                <a:ea typeface="Arial"/>
                <a:cs typeface="Arial"/>
                <a:sym typeface="Arial"/>
              </a:rPr>
              <a:t>WHAT IS NATURAL LANGUAGE PROCESSING (NLP)?</a:t>
            </a:r>
          </a:p>
        </p:txBody>
      </p:sp>
      <p:sp>
        <p:nvSpPr>
          <p:cNvPr id="172" name="Shape 172"/>
          <p:cNvSpPr/>
          <p:nvPr/>
        </p:nvSpPr>
        <p:spPr>
          <a:xfrm>
            <a:off x="622091" y="2305100"/>
            <a:ext cx="10462260" cy="3170099"/>
          </a:xfrm>
          <a:prstGeom prst="rect">
            <a:avLst/>
          </a:prstGeom>
          <a:noFill/>
          <a:ln>
            <a:noFill/>
          </a:ln>
        </p:spPr>
        <p:txBody>
          <a:bodyPr wrap="square" lIns="91425" tIns="45700" rIns="91425" bIns="45700" anchor="t" anchorCtr="0">
            <a:noAutofit/>
          </a:bodyPr>
          <a:lstStyle/>
          <a:p>
            <a:pPr marL="0" marR="0" lvl="0" indent="-31750" algn="l" rtl="0">
              <a:lnSpc>
                <a:spcPct val="100000"/>
              </a:lnSpc>
              <a:spcBef>
                <a:spcPts val="0"/>
              </a:spcBef>
              <a:spcAft>
                <a:spcPts val="0"/>
              </a:spcAft>
              <a:buClr>
                <a:schemeClr val="dk1"/>
              </a:buClr>
              <a:buSzPct val="25000"/>
              <a:buFont typeface="Arial"/>
              <a:buNone/>
            </a:pPr>
            <a:r>
              <a:rPr lang="en-US" sz="2000" b="0" i="1" u="none" strike="noStrike" cap="none">
                <a:solidFill>
                  <a:schemeClr val="dk1"/>
                </a:solidFill>
                <a:latin typeface="Arial"/>
                <a:ea typeface="Arial"/>
                <a:cs typeface="Arial"/>
                <a:sym typeface="Arial"/>
              </a:rPr>
              <a:t>“By </a:t>
            </a:r>
            <a:r>
              <a:rPr lang="en-US" sz="2000" b="1" i="1" u="none" strike="noStrike" cap="none">
                <a:solidFill>
                  <a:schemeClr val="dk1"/>
                </a:solidFill>
                <a:latin typeface="Arial"/>
                <a:ea typeface="Arial"/>
                <a:cs typeface="Arial"/>
                <a:sym typeface="Arial"/>
              </a:rPr>
              <a:t>natural language</a:t>
            </a:r>
            <a:r>
              <a:rPr lang="en-US" sz="2000" b="0" i="1" u="none" strike="noStrike" cap="none">
                <a:solidFill>
                  <a:schemeClr val="dk1"/>
                </a:solidFill>
                <a:latin typeface="Arial"/>
                <a:ea typeface="Arial"/>
                <a:cs typeface="Arial"/>
                <a:sym typeface="Arial"/>
              </a:rPr>
              <a:t> we mean a language that is used for everyday communication by humans; languages such as English, Hindi, or Portuguese. We will take Natural Language Processing in a wide sense to cover any kind of </a:t>
            </a:r>
            <a:r>
              <a:rPr lang="en-US" sz="2000" b="1" i="1" u="none" strike="noStrike" cap="none">
                <a:solidFill>
                  <a:schemeClr val="dk1"/>
                </a:solidFill>
                <a:latin typeface="Arial"/>
                <a:ea typeface="Arial"/>
                <a:cs typeface="Arial"/>
                <a:sym typeface="Arial"/>
              </a:rPr>
              <a:t>computer manipulation </a:t>
            </a:r>
            <a:r>
              <a:rPr lang="en-US" sz="2000" b="0" i="1" u="none" strike="noStrike" cap="none">
                <a:solidFill>
                  <a:schemeClr val="dk1"/>
                </a:solidFill>
                <a:latin typeface="Arial"/>
                <a:ea typeface="Arial"/>
                <a:cs typeface="Arial"/>
                <a:sym typeface="Arial"/>
              </a:rPr>
              <a:t>of natural language. At one extreme, it could be as simple as counting word frequencies to compare different writing styles. At the other extreme, NLP involves “understanding” complete human utterances, at least to the extent of being able to give useful responses to them”.</a:t>
            </a:r>
          </a:p>
          <a:p>
            <a:pPr marL="0" marR="0" lvl="0" indent="-31750" algn="l" rtl="0">
              <a:lnSpc>
                <a:spcPct val="100000"/>
              </a:lnSpc>
              <a:spcBef>
                <a:spcPts val="0"/>
              </a:spcBef>
              <a:spcAft>
                <a:spcPts val="0"/>
              </a:spcAft>
              <a:buClr>
                <a:srgbClr val="000000"/>
              </a:buClr>
              <a:buSzPct val="25000"/>
              <a:buFont typeface="Arial"/>
              <a:buNone/>
            </a:pPr>
            <a:endParaRPr sz="2000" b="0" i="1" u="none" strike="noStrike" cap="none">
              <a:solidFill>
                <a:schemeClr val="dk1"/>
              </a:solidFill>
              <a:latin typeface="Arial"/>
              <a:ea typeface="Arial"/>
              <a:cs typeface="Arial"/>
              <a:sym typeface="Arial"/>
            </a:endParaRPr>
          </a:p>
          <a:p>
            <a:pPr marL="0" marR="0" lvl="0" indent="-31750" algn="l" rtl="0">
              <a:lnSpc>
                <a:spcPct val="100000"/>
              </a:lnSpc>
              <a:spcBef>
                <a:spcPts val="0"/>
              </a:spcBef>
              <a:spcAft>
                <a:spcPts val="0"/>
              </a:spcAft>
              <a:buClr>
                <a:srgbClr val="000000"/>
              </a:buClr>
              <a:buSzPct val="25000"/>
              <a:buFont typeface="Arial"/>
              <a:buNone/>
            </a:pPr>
            <a:endParaRPr sz="2000" b="0" i="1" u="none" strike="noStrike" cap="none">
              <a:solidFill>
                <a:schemeClr val="dk1"/>
              </a:solidFill>
              <a:latin typeface="Arial"/>
              <a:ea typeface="Arial"/>
              <a:cs typeface="Arial"/>
              <a:sym typeface="Arial"/>
            </a:endParaRPr>
          </a:p>
          <a:p>
            <a:pPr marL="0" marR="0" lvl="0" indent="-28575" algn="r" rtl="0">
              <a:lnSpc>
                <a:spcPct val="100000"/>
              </a:lnSpc>
              <a:spcBef>
                <a:spcPts val="0"/>
              </a:spcBef>
              <a:spcAft>
                <a:spcPts val="0"/>
              </a:spcAft>
              <a:buClr>
                <a:schemeClr val="dk1"/>
              </a:buClr>
              <a:buSzPct val="25000"/>
              <a:buFont typeface="Arial"/>
              <a:buNone/>
            </a:pPr>
            <a:r>
              <a:rPr lang="en-US" sz="1800" b="0" i="1" u="none" strike="noStrike" cap="none">
                <a:solidFill>
                  <a:schemeClr val="dk1"/>
                </a:solidFill>
                <a:latin typeface="Arial"/>
                <a:ea typeface="Arial"/>
                <a:cs typeface="Arial"/>
                <a:sym typeface="Arial"/>
              </a:rPr>
              <a:t>Steven Bird, Ewan Klein, and Edward Loper</a:t>
            </a:r>
          </a:p>
          <a:p>
            <a:pPr marL="0" marR="0" lvl="0" indent="-28575" algn="r" rtl="0">
              <a:lnSpc>
                <a:spcPct val="100000"/>
              </a:lnSpc>
              <a:spcBef>
                <a:spcPts val="0"/>
              </a:spcBef>
              <a:spcAft>
                <a:spcPts val="0"/>
              </a:spcAft>
              <a:buClr>
                <a:schemeClr val="dk1"/>
              </a:buClr>
              <a:buSzPct val="25000"/>
              <a:buFont typeface="Arial"/>
              <a:buNone/>
            </a:pPr>
            <a:r>
              <a:rPr lang="en-US" sz="1800" b="1" i="1" u="none" strike="noStrike" cap="none">
                <a:solidFill>
                  <a:schemeClr val="dk1"/>
                </a:solidFill>
                <a:latin typeface="Arial"/>
                <a:ea typeface="Arial"/>
                <a:cs typeface="Arial"/>
                <a:sym typeface="Arial"/>
              </a:rPr>
              <a:t>Natural Language Processing with Python </a:t>
            </a:r>
          </a:p>
        </p:txBody>
      </p:sp>
      <p:pic>
        <p:nvPicPr>
          <p:cNvPr id="173" name="Shape 173"/>
          <p:cNvPicPr preferRelativeResize="0"/>
          <p:nvPr/>
        </p:nvPicPr>
        <p:blipFill rotWithShape="1">
          <a:blip r:embed="rId3">
            <a:alphaModFix/>
          </a:blip>
          <a:srcRect/>
          <a:stretch/>
        </p:blipFill>
        <p:spPr>
          <a:xfrm>
            <a:off x="5052181" y="4744018"/>
            <a:ext cx="1116307" cy="146226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p:nvPr/>
        </p:nvSpPr>
        <p:spPr>
          <a:xfrm>
            <a:off x="0" y="232834"/>
            <a:ext cx="12192000" cy="769441"/>
          </a:xfrm>
          <a:prstGeom prst="rect">
            <a:avLst/>
          </a:prstGeom>
          <a:noFill/>
          <a:ln>
            <a:noFill/>
          </a:ln>
        </p:spPr>
        <p:txBody>
          <a:bodyPr wrap="square" lIns="91425" tIns="45700" rIns="91425" bIns="45700" anchor="t" anchorCtr="0">
            <a:noAutofit/>
          </a:bodyPr>
          <a:lstStyle/>
          <a:p>
            <a:pPr marL="0" marR="0" lvl="0" indent="-69850" algn="ctr" rtl="0">
              <a:lnSpc>
                <a:spcPct val="100000"/>
              </a:lnSpc>
              <a:spcBef>
                <a:spcPts val="0"/>
              </a:spcBef>
              <a:spcAft>
                <a:spcPts val="0"/>
              </a:spcAft>
              <a:buClr>
                <a:schemeClr val="dk1"/>
              </a:buClr>
              <a:buSzPct val="25000"/>
              <a:buFont typeface="Century Gothic"/>
              <a:buNone/>
            </a:pPr>
            <a:r>
              <a:rPr lang="en-US" sz="4400" b="1" i="0" u="none" strike="noStrike" cap="none">
                <a:solidFill>
                  <a:schemeClr val="dk1"/>
                </a:solidFill>
                <a:latin typeface="Century Gothic"/>
                <a:ea typeface="Century Gothic"/>
                <a:cs typeface="Century Gothic"/>
                <a:sym typeface="Century Gothic"/>
              </a:rPr>
              <a:t>Natural Language Processing Libraries</a:t>
            </a:r>
          </a:p>
        </p:txBody>
      </p:sp>
      <p:sp>
        <p:nvSpPr>
          <p:cNvPr id="322" name="Shape 322"/>
          <p:cNvSpPr txBox="1"/>
          <p:nvPr/>
        </p:nvSpPr>
        <p:spPr>
          <a:xfrm>
            <a:off x="843516" y="1913860"/>
            <a:ext cx="10164725" cy="3970318"/>
          </a:xfrm>
          <a:prstGeom prst="rect">
            <a:avLst/>
          </a:prstGeom>
          <a:noFill/>
          <a:ln>
            <a:noFill/>
          </a:ln>
        </p:spPr>
        <p:txBody>
          <a:bodyPr wrap="square" lIns="91425" tIns="45700" rIns="91425" bIns="45700" anchor="t" anchorCtr="0">
            <a:noAutofit/>
          </a:bodyPr>
          <a:lstStyle/>
          <a:p>
            <a:pPr marL="0" marR="0" lvl="0" indent="-38100" algn="l" rtl="0">
              <a:lnSpc>
                <a:spcPct val="150000"/>
              </a:lnSpc>
              <a:spcBef>
                <a:spcPts val="0"/>
              </a:spcBef>
              <a:spcAft>
                <a:spcPts val="0"/>
              </a:spcAft>
              <a:buClr>
                <a:schemeClr val="dk1"/>
              </a:buClr>
              <a:buSzPct val="25000"/>
              <a:buFont typeface="Arial"/>
              <a:buNone/>
            </a:pPr>
            <a:r>
              <a:rPr lang="en-US" sz="2400" b="0" i="0" u="none" strike="noStrike" cap="none">
                <a:solidFill>
                  <a:schemeClr val="dk1"/>
                </a:solidFill>
                <a:latin typeface="Arial"/>
                <a:ea typeface="Arial"/>
                <a:cs typeface="Arial"/>
                <a:sym typeface="Arial"/>
              </a:rPr>
              <a:t>Some NLP libraries:</a:t>
            </a:r>
          </a:p>
          <a:p>
            <a:pPr marL="285750" marR="0" lvl="0" indent="-285750" algn="l" rtl="0">
              <a:lnSpc>
                <a:spcPct val="150000"/>
              </a:lnSpc>
              <a:spcBef>
                <a:spcPts val="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Apache OpenNLP</a:t>
            </a:r>
          </a:p>
          <a:p>
            <a:pPr marL="285750" marR="0" lvl="0" indent="-285750" algn="l" rtl="0">
              <a:lnSpc>
                <a:spcPct val="150000"/>
              </a:lnSpc>
              <a:spcBef>
                <a:spcPts val="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Mallet</a:t>
            </a:r>
          </a:p>
          <a:p>
            <a:pPr marL="285750" marR="0" lvl="0" indent="-285750" algn="l" rtl="0">
              <a:lnSpc>
                <a:spcPct val="150000"/>
              </a:lnSpc>
              <a:spcBef>
                <a:spcPts val="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Natural Language Toolkit (NLTK)</a:t>
            </a:r>
          </a:p>
          <a:p>
            <a:pPr marL="285750" marR="0" lvl="0" indent="-285750" algn="l" rtl="0">
              <a:lnSpc>
                <a:spcPct val="150000"/>
              </a:lnSpc>
              <a:spcBef>
                <a:spcPts val="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Stanford NLP</a:t>
            </a:r>
          </a:p>
          <a:p>
            <a:pPr marL="285750" marR="0" lvl="0" indent="-285750" algn="l" rtl="0">
              <a:lnSpc>
                <a:spcPct val="150000"/>
              </a:lnSpc>
              <a:spcBef>
                <a:spcPts val="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TextBlob</a:t>
            </a:r>
          </a:p>
          <a:p>
            <a:pPr marL="285750" marR="0" lvl="0" indent="-285750" algn="l" rtl="0">
              <a:lnSpc>
                <a:spcPct val="150000"/>
              </a:lnSpc>
              <a:spcBef>
                <a:spcPts val="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gensim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p:nvPr/>
        </p:nvSpPr>
        <p:spPr>
          <a:xfrm>
            <a:off x="276444" y="369292"/>
            <a:ext cx="3547730" cy="769441"/>
          </a:xfrm>
          <a:prstGeom prst="rect">
            <a:avLst/>
          </a:prstGeom>
          <a:noFill/>
          <a:ln>
            <a:noFill/>
          </a:ln>
        </p:spPr>
        <p:txBody>
          <a:bodyPr wrap="square" lIns="91425" tIns="45700" rIns="91425" bIns="45700" anchor="t" anchorCtr="0">
            <a:noAutofit/>
          </a:bodyPr>
          <a:lstStyle/>
          <a:p>
            <a:pPr marL="0" marR="0" lvl="0" indent="-69850" algn="l" rtl="0">
              <a:lnSpc>
                <a:spcPct val="100000"/>
              </a:lnSpc>
              <a:spcBef>
                <a:spcPts val="0"/>
              </a:spcBef>
              <a:spcAft>
                <a:spcPts val="0"/>
              </a:spcAft>
              <a:buClr>
                <a:schemeClr val="dk1"/>
              </a:buClr>
              <a:buSzPct val="25000"/>
              <a:buFont typeface="Century Gothic"/>
              <a:buNone/>
            </a:pPr>
            <a:r>
              <a:rPr lang="en-US" sz="4400" b="1" i="0" u="none" strike="noStrike" cap="none">
                <a:solidFill>
                  <a:schemeClr val="dk1"/>
                </a:solidFill>
                <a:latin typeface="Century Gothic"/>
                <a:ea typeface="Century Gothic"/>
                <a:cs typeface="Century Gothic"/>
                <a:sym typeface="Century Gothic"/>
              </a:rPr>
              <a:t>OBJECTIVE</a:t>
            </a:r>
          </a:p>
        </p:txBody>
      </p:sp>
      <p:sp>
        <p:nvSpPr>
          <p:cNvPr id="344" name="Shape 344"/>
          <p:cNvSpPr txBox="1"/>
          <p:nvPr/>
        </p:nvSpPr>
        <p:spPr>
          <a:xfrm>
            <a:off x="510360" y="1735491"/>
            <a:ext cx="11093302" cy="4524315"/>
          </a:xfrm>
          <a:prstGeom prst="rect">
            <a:avLst/>
          </a:prstGeom>
          <a:noFill/>
          <a:ln>
            <a:noFill/>
          </a:ln>
        </p:spPr>
        <p:txBody>
          <a:bodyPr wrap="square" lIns="91425" tIns="45700" rIns="91425" bIns="45700" anchor="t" anchorCtr="0">
            <a:noAutofit/>
          </a:bodyPr>
          <a:lstStyle/>
          <a:p>
            <a:pPr marL="0" marR="0" lvl="0" indent="-38100" algn="l" rtl="0">
              <a:lnSpc>
                <a:spcPct val="150000"/>
              </a:lnSpc>
              <a:spcBef>
                <a:spcPts val="0"/>
              </a:spcBef>
              <a:spcAft>
                <a:spcPts val="0"/>
              </a:spcAft>
              <a:buClr>
                <a:schemeClr val="dk1"/>
              </a:buClr>
              <a:buSzPct val="25000"/>
              <a:buFont typeface="Arial"/>
              <a:buNone/>
            </a:pPr>
            <a:r>
              <a:rPr lang="en-US" sz="2400" b="0" i="0" u="none" strike="noStrike" cap="none">
                <a:solidFill>
                  <a:schemeClr val="dk1"/>
                </a:solidFill>
                <a:latin typeface="Arial"/>
                <a:ea typeface="Arial"/>
                <a:cs typeface="Arial"/>
                <a:sym typeface="Arial"/>
              </a:rPr>
              <a:t>The objective of this project is to create a program capable of </a:t>
            </a:r>
            <a:r>
              <a:rPr lang="en-US" sz="2400" b="1" i="0" u="none" strike="noStrike" cap="none">
                <a:solidFill>
                  <a:schemeClr val="dk1"/>
                </a:solidFill>
                <a:latin typeface="Arial"/>
                <a:ea typeface="Arial"/>
                <a:cs typeface="Arial"/>
                <a:sym typeface="Arial"/>
              </a:rPr>
              <a:t>analyzing a lyric’s song</a:t>
            </a:r>
            <a:r>
              <a:rPr lang="en-US" sz="2400" b="0" i="0" u="none" strike="noStrike" cap="none">
                <a:solidFill>
                  <a:schemeClr val="dk1"/>
                </a:solidFill>
                <a:latin typeface="Arial"/>
                <a:ea typeface="Arial"/>
                <a:cs typeface="Arial"/>
                <a:sym typeface="Arial"/>
              </a:rPr>
              <a:t>, </a:t>
            </a:r>
            <a:r>
              <a:rPr lang="en-US" sz="2400" b="1" i="0" u="none" strike="noStrike" cap="none">
                <a:solidFill>
                  <a:schemeClr val="dk1"/>
                </a:solidFill>
                <a:latin typeface="Arial"/>
                <a:ea typeface="Arial"/>
                <a:cs typeface="Arial"/>
                <a:sym typeface="Arial"/>
              </a:rPr>
              <a:t>identifying its curse words</a:t>
            </a:r>
            <a:r>
              <a:rPr lang="en-US" sz="2400" b="0" i="0" u="none" strike="noStrike" cap="none">
                <a:solidFill>
                  <a:schemeClr val="dk1"/>
                </a:solidFill>
                <a:latin typeface="Arial"/>
                <a:ea typeface="Arial"/>
                <a:cs typeface="Arial"/>
                <a:sym typeface="Arial"/>
              </a:rPr>
              <a:t>, and </a:t>
            </a:r>
            <a:r>
              <a:rPr lang="en-US" sz="2400" b="1" i="0" u="none" strike="noStrike" cap="none">
                <a:solidFill>
                  <a:schemeClr val="dk1"/>
                </a:solidFill>
                <a:latin typeface="Arial"/>
                <a:ea typeface="Arial"/>
                <a:cs typeface="Arial"/>
                <a:sym typeface="Arial"/>
              </a:rPr>
              <a:t>rate the song </a:t>
            </a:r>
            <a:r>
              <a:rPr lang="en-US" sz="2400" b="0" i="0" u="none" strike="noStrike" cap="none">
                <a:solidFill>
                  <a:schemeClr val="dk1"/>
                </a:solidFill>
                <a:latin typeface="Arial"/>
                <a:ea typeface="Arial"/>
                <a:cs typeface="Arial"/>
                <a:sym typeface="Arial"/>
              </a:rPr>
              <a:t>based on the Motion Picture Association of America rating system. In our project, we defined the rating as:</a:t>
            </a:r>
          </a:p>
          <a:p>
            <a:pPr marL="0" marR="0" lvl="0" indent="-38100" algn="l" rtl="0">
              <a:lnSpc>
                <a:spcPct val="150000"/>
              </a:lnSpc>
              <a:spcBef>
                <a:spcPts val="0"/>
              </a:spcBef>
              <a:spcAft>
                <a:spcPts val="0"/>
              </a:spcAft>
              <a:buClr>
                <a:srgbClr val="000000"/>
              </a:buClr>
              <a:buSzPct val="25000"/>
              <a:buFont typeface="Arial"/>
              <a:buNone/>
            </a:pPr>
            <a:endParaRPr sz="2400" b="0" i="0" u="none" strike="noStrike" cap="none">
              <a:solidFill>
                <a:schemeClr val="dk1"/>
              </a:solidFill>
              <a:latin typeface="Arial"/>
              <a:ea typeface="Arial"/>
              <a:cs typeface="Arial"/>
              <a:sym typeface="Arial"/>
            </a:endParaRPr>
          </a:p>
          <a:p>
            <a:pPr marL="342900" marR="0" lvl="0" indent="-342900" algn="l" rtl="0">
              <a:lnSpc>
                <a:spcPct val="150000"/>
              </a:lnSpc>
              <a:spcBef>
                <a:spcPts val="0"/>
              </a:spcBef>
              <a:spcAft>
                <a:spcPts val="0"/>
              </a:spcAft>
              <a:buClr>
                <a:srgbClr val="00B050"/>
              </a:buClr>
              <a:buSzPct val="100000"/>
              <a:buFont typeface="Arial"/>
              <a:buAutoNum type="arabicPeriod"/>
            </a:pPr>
            <a:r>
              <a:rPr lang="en-US" sz="2400" b="1" i="0" u="none" strike="noStrike" cap="none">
                <a:solidFill>
                  <a:srgbClr val="00B050"/>
                </a:solidFill>
                <a:latin typeface="Arial"/>
                <a:ea typeface="Arial"/>
                <a:cs typeface="Arial"/>
                <a:sym typeface="Arial"/>
              </a:rPr>
              <a:t>G</a:t>
            </a:r>
            <a:r>
              <a:rPr lang="en-US" sz="2400" b="0" i="0" u="none" strike="noStrike" cap="none">
                <a:solidFill>
                  <a:srgbClr val="00B050"/>
                </a:solidFill>
                <a:latin typeface="Arial"/>
                <a:ea typeface="Arial"/>
                <a:cs typeface="Arial"/>
                <a:sym typeface="Arial"/>
              </a:rPr>
              <a:t> </a:t>
            </a:r>
            <a:r>
              <a:rPr lang="en-US" sz="2400" b="0" i="0" u="none" strike="noStrike" cap="none">
                <a:solidFill>
                  <a:schemeClr val="dk1"/>
                </a:solidFill>
                <a:latin typeface="Arial"/>
                <a:ea typeface="Arial"/>
                <a:cs typeface="Arial"/>
                <a:sym typeface="Arial"/>
              </a:rPr>
              <a:t>– General Audience</a:t>
            </a:r>
          </a:p>
          <a:p>
            <a:pPr marL="342900" marR="0" lvl="0" indent="-342900" algn="l" rtl="0">
              <a:lnSpc>
                <a:spcPct val="150000"/>
              </a:lnSpc>
              <a:spcBef>
                <a:spcPts val="0"/>
              </a:spcBef>
              <a:spcAft>
                <a:spcPts val="0"/>
              </a:spcAft>
              <a:buClr>
                <a:srgbClr val="C55A11"/>
              </a:buClr>
              <a:buSzPct val="100000"/>
              <a:buFont typeface="Arial"/>
              <a:buAutoNum type="arabicPeriod"/>
            </a:pPr>
            <a:r>
              <a:rPr lang="en-US" sz="2400" b="1" i="0" u="none" strike="noStrike" cap="none">
                <a:solidFill>
                  <a:srgbClr val="C55A11"/>
                </a:solidFill>
                <a:latin typeface="Arial"/>
                <a:ea typeface="Arial"/>
                <a:cs typeface="Arial"/>
                <a:sym typeface="Arial"/>
              </a:rPr>
              <a:t>PG13</a:t>
            </a:r>
            <a:r>
              <a:rPr lang="en-US" sz="2400" b="0" i="0" u="none" strike="noStrike" cap="none">
                <a:solidFill>
                  <a:schemeClr val="dk1"/>
                </a:solidFill>
                <a:latin typeface="Arial"/>
                <a:ea typeface="Arial"/>
                <a:cs typeface="Arial"/>
                <a:sym typeface="Arial"/>
              </a:rPr>
              <a:t> – Inappropriate for children below 13 years old</a:t>
            </a:r>
          </a:p>
          <a:p>
            <a:pPr marL="342900" marR="0" lvl="0" indent="-342900" algn="l" rtl="0">
              <a:lnSpc>
                <a:spcPct val="150000"/>
              </a:lnSpc>
              <a:spcBef>
                <a:spcPts val="0"/>
              </a:spcBef>
              <a:spcAft>
                <a:spcPts val="0"/>
              </a:spcAft>
              <a:buClr>
                <a:srgbClr val="FF0000"/>
              </a:buClr>
              <a:buSzPct val="100000"/>
              <a:buFont typeface="Arial"/>
              <a:buAutoNum type="arabicPeriod"/>
            </a:pPr>
            <a:r>
              <a:rPr lang="en-US" sz="2400" b="1" i="0" u="none" strike="noStrike" cap="none">
                <a:solidFill>
                  <a:srgbClr val="FF0000"/>
                </a:solidFill>
                <a:latin typeface="Arial"/>
                <a:ea typeface="Arial"/>
                <a:cs typeface="Arial"/>
                <a:sym typeface="Arial"/>
              </a:rPr>
              <a:t>R</a:t>
            </a:r>
            <a:r>
              <a:rPr lang="en-US" sz="2400" b="1" i="0" u="none" strike="noStrike" cap="none">
                <a:solidFill>
                  <a:schemeClr val="dk1"/>
                </a:solidFill>
                <a:latin typeface="Arial"/>
                <a:ea typeface="Arial"/>
                <a:cs typeface="Arial"/>
                <a:sym typeface="Arial"/>
              </a:rPr>
              <a:t> </a:t>
            </a:r>
            <a:r>
              <a:rPr lang="en-US" sz="2400" b="0" i="0" u="none" strike="noStrike" cap="none">
                <a:solidFill>
                  <a:schemeClr val="dk1"/>
                </a:solidFill>
                <a:latin typeface="Arial"/>
                <a:ea typeface="Arial"/>
                <a:cs typeface="Arial"/>
                <a:sym typeface="Arial"/>
              </a:rPr>
              <a:t>– Restricted, inappropriate for children below 18 years old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Shape 360"/>
          <p:cNvSpPr txBox="1"/>
          <p:nvPr/>
        </p:nvSpPr>
        <p:spPr>
          <a:xfrm>
            <a:off x="276444" y="369292"/>
            <a:ext cx="6188151" cy="769441"/>
          </a:xfrm>
          <a:prstGeom prst="rect">
            <a:avLst/>
          </a:prstGeom>
          <a:noFill/>
          <a:ln>
            <a:noFill/>
          </a:ln>
        </p:spPr>
        <p:txBody>
          <a:bodyPr wrap="square" lIns="91425" tIns="45700" rIns="91425" bIns="45700" anchor="t" anchorCtr="0">
            <a:noAutofit/>
          </a:bodyPr>
          <a:lstStyle/>
          <a:p>
            <a:pPr marL="0" marR="0" lvl="0" indent="-69850" algn="l" rtl="0">
              <a:lnSpc>
                <a:spcPct val="100000"/>
              </a:lnSpc>
              <a:spcBef>
                <a:spcPts val="0"/>
              </a:spcBef>
              <a:spcAft>
                <a:spcPts val="0"/>
              </a:spcAft>
              <a:buClr>
                <a:schemeClr val="dk1"/>
              </a:buClr>
              <a:buSzPct val="25000"/>
              <a:buFont typeface="Century Gothic"/>
              <a:buNone/>
            </a:pPr>
            <a:r>
              <a:rPr lang="en-US" sz="4400" b="1" i="0" u="none" strike="noStrike" cap="none">
                <a:solidFill>
                  <a:schemeClr val="dk1"/>
                </a:solidFill>
                <a:latin typeface="Century Gothic"/>
                <a:ea typeface="Century Gothic"/>
                <a:cs typeface="Century Gothic"/>
                <a:sym typeface="Century Gothic"/>
              </a:rPr>
              <a:t>Visualization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p:nvPr/>
        </p:nvSpPr>
        <p:spPr>
          <a:xfrm>
            <a:off x="786986" y="2200962"/>
            <a:ext cx="10462260" cy="3323987"/>
          </a:xfrm>
          <a:prstGeom prst="rect">
            <a:avLst/>
          </a:prstGeom>
          <a:noFill/>
          <a:ln>
            <a:noFill/>
          </a:ln>
        </p:spPr>
        <p:txBody>
          <a:bodyPr wrap="square" lIns="91425" tIns="45700" rIns="91425" bIns="45700" anchor="t" anchorCtr="0">
            <a:noAutofit/>
          </a:bodyPr>
          <a:lstStyle/>
          <a:p>
            <a:pPr marL="0" marR="0" lvl="0" indent="-44450" algn="ctr" rtl="0">
              <a:lnSpc>
                <a:spcPct val="150000"/>
              </a:lnSpc>
              <a:spcBef>
                <a:spcPts val="0"/>
              </a:spcBef>
              <a:spcAft>
                <a:spcPts val="0"/>
              </a:spcAft>
              <a:buClr>
                <a:srgbClr val="222222"/>
              </a:buClr>
              <a:buSzPct val="25000"/>
              <a:buFont typeface="Arial"/>
              <a:buNone/>
            </a:pPr>
            <a:r>
              <a:rPr lang="en-US" sz="2800" b="1" i="1" u="none" strike="noStrike" cap="none">
                <a:solidFill>
                  <a:srgbClr val="222222"/>
                </a:solidFill>
                <a:latin typeface="Arial"/>
                <a:ea typeface="Arial"/>
                <a:cs typeface="Arial"/>
                <a:sym typeface="Arial"/>
              </a:rPr>
              <a:t>…</a:t>
            </a:r>
            <a:r>
              <a:rPr lang="en-US" sz="2800" b="0" i="1" u="none" strike="noStrike" cap="none">
                <a:solidFill>
                  <a:srgbClr val="222222"/>
                </a:solidFill>
                <a:latin typeface="Arial"/>
                <a:ea typeface="Arial"/>
                <a:cs typeface="Arial"/>
                <a:sym typeface="Arial"/>
              </a:rPr>
              <a:t>a </a:t>
            </a:r>
            <a:r>
              <a:rPr lang="en-US" sz="2800" b="1" i="1" u="none" strike="noStrike" cap="none">
                <a:solidFill>
                  <a:srgbClr val="222222"/>
                </a:solidFill>
                <a:latin typeface="Arial"/>
                <a:ea typeface="Arial"/>
                <a:cs typeface="Arial"/>
                <a:sym typeface="Arial"/>
              </a:rPr>
              <a:t>branch</a:t>
            </a:r>
            <a:r>
              <a:rPr lang="en-US" sz="2800" b="0" i="1" u="none" strike="noStrike" cap="none">
                <a:solidFill>
                  <a:srgbClr val="222222"/>
                </a:solidFill>
                <a:latin typeface="Arial"/>
                <a:ea typeface="Arial"/>
                <a:cs typeface="Arial"/>
                <a:sym typeface="Arial"/>
              </a:rPr>
              <a:t> of computational linguistics, </a:t>
            </a:r>
            <a:r>
              <a:rPr lang="en-US" sz="2800" b="1" i="1" u="none" strike="noStrike" cap="none">
                <a:solidFill>
                  <a:srgbClr val="222222"/>
                </a:solidFill>
                <a:latin typeface="Arial"/>
                <a:ea typeface="Arial"/>
                <a:cs typeface="Arial"/>
                <a:sym typeface="Arial"/>
              </a:rPr>
              <a:t>artificial intelligence</a:t>
            </a:r>
            <a:r>
              <a:rPr lang="en-US" sz="2800" b="0" i="1" u="none" strike="noStrike" cap="none">
                <a:solidFill>
                  <a:srgbClr val="222222"/>
                </a:solidFill>
                <a:latin typeface="Arial"/>
                <a:ea typeface="Arial"/>
                <a:cs typeface="Arial"/>
                <a:sym typeface="Arial"/>
              </a:rPr>
              <a:t> and computer science that handles the analysis of the language that humans use naturally (in everyday speech) in order to connect with computers and machines in both written and spoken contexts.</a:t>
            </a:r>
          </a:p>
        </p:txBody>
      </p:sp>
      <p:sp>
        <p:nvSpPr>
          <p:cNvPr id="179" name="Shape 179"/>
          <p:cNvSpPr txBox="1"/>
          <p:nvPr/>
        </p:nvSpPr>
        <p:spPr>
          <a:xfrm>
            <a:off x="292304" y="439310"/>
            <a:ext cx="10792047" cy="646331"/>
          </a:xfrm>
          <a:prstGeom prst="rect">
            <a:avLst/>
          </a:prstGeom>
          <a:noFill/>
          <a:ln>
            <a:noFill/>
          </a:ln>
        </p:spPr>
        <p:txBody>
          <a:bodyPr wrap="square" lIns="91425" tIns="45700" rIns="91425" bIns="45700" anchor="t" anchorCtr="0">
            <a:noAutofit/>
          </a:bodyPr>
          <a:lstStyle/>
          <a:p>
            <a:pPr marL="0" marR="0" lvl="0" indent="-57150" algn="l" rtl="0">
              <a:lnSpc>
                <a:spcPct val="100000"/>
              </a:lnSpc>
              <a:spcBef>
                <a:spcPts val="0"/>
              </a:spcBef>
              <a:spcAft>
                <a:spcPts val="0"/>
              </a:spcAft>
              <a:buClr>
                <a:schemeClr val="dk1"/>
              </a:buClr>
              <a:buSzPct val="25000"/>
              <a:buFont typeface="Arial"/>
              <a:buNone/>
            </a:pPr>
            <a:r>
              <a:rPr lang="en-US" sz="3600" b="1" i="0" u="none" strike="noStrike" cap="none">
                <a:solidFill>
                  <a:schemeClr val="dk1"/>
                </a:solidFill>
                <a:latin typeface="Arial"/>
                <a:ea typeface="Arial"/>
                <a:cs typeface="Arial"/>
                <a:sym typeface="Arial"/>
              </a:rPr>
              <a:t>SO, NLP IS…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p:nvPr/>
        </p:nvSpPr>
        <p:spPr>
          <a:xfrm>
            <a:off x="276444" y="369292"/>
            <a:ext cx="6188151" cy="769441"/>
          </a:xfrm>
          <a:prstGeom prst="rect">
            <a:avLst/>
          </a:prstGeom>
          <a:noFill/>
          <a:ln>
            <a:noFill/>
          </a:ln>
        </p:spPr>
        <p:txBody>
          <a:bodyPr wrap="square" lIns="91425" tIns="45700" rIns="91425" bIns="45700" anchor="t" anchorCtr="0">
            <a:noAutofit/>
          </a:bodyPr>
          <a:lstStyle/>
          <a:p>
            <a:pPr marL="0" marR="0" lvl="0" indent="-69850" algn="l" rtl="0">
              <a:lnSpc>
                <a:spcPct val="100000"/>
              </a:lnSpc>
              <a:spcBef>
                <a:spcPts val="0"/>
              </a:spcBef>
              <a:spcAft>
                <a:spcPts val="0"/>
              </a:spcAft>
              <a:buClr>
                <a:schemeClr val="dk1"/>
              </a:buClr>
              <a:buSzPct val="25000"/>
              <a:buFont typeface="Century Gothic"/>
              <a:buNone/>
            </a:pPr>
            <a:r>
              <a:rPr lang="en-US" sz="4400" b="1" i="0" u="none" strike="noStrike" cap="none">
                <a:solidFill>
                  <a:schemeClr val="dk1"/>
                </a:solidFill>
                <a:latin typeface="Century Gothic"/>
                <a:ea typeface="Century Gothic"/>
                <a:cs typeface="Century Gothic"/>
                <a:sym typeface="Century Gothic"/>
              </a:rPr>
              <a:t>OUR DATA SET</a:t>
            </a:r>
          </a:p>
        </p:txBody>
      </p:sp>
      <p:sp>
        <p:nvSpPr>
          <p:cNvPr id="381" name="Shape 381"/>
          <p:cNvSpPr txBox="1"/>
          <p:nvPr/>
        </p:nvSpPr>
        <p:spPr>
          <a:xfrm>
            <a:off x="510360" y="1735491"/>
            <a:ext cx="11093302" cy="4524315"/>
          </a:xfrm>
          <a:prstGeom prst="rect">
            <a:avLst/>
          </a:prstGeom>
          <a:noFill/>
          <a:ln>
            <a:noFill/>
          </a:ln>
        </p:spPr>
        <p:txBody>
          <a:bodyPr wrap="square" lIns="91425" tIns="45700" rIns="91425" bIns="45700" anchor="t" anchorCtr="0">
            <a:noAutofit/>
          </a:bodyPr>
          <a:lstStyle/>
          <a:p>
            <a:pPr marL="0" marR="0" lvl="0" indent="-38100" algn="l" rtl="0">
              <a:lnSpc>
                <a:spcPct val="150000"/>
              </a:lnSpc>
              <a:spcBef>
                <a:spcPts val="0"/>
              </a:spcBef>
              <a:spcAft>
                <a:spcPts val="0"/>
              </a:spcAft>
              <a:buClr>
                <a:schemeClr val="dk1"/>
              </a:buClr>
              <a:buSzPct val="25000"/>
              <a:buFont typeface="Arial"/>
              <a:buNone/>
            </a:pPr>
            <a:r>
              <a:rPr lang="en-US" sz="2400" b="0" i="0" u="none" strike="noStrike" cap="none">
                <a:solidFill>
                  <a:schemeClr val="dk1"/>
                </a:solidFill>
                <a:latin typeface="Arial"/>
                <a:ea typeface="Arial"/>
                <a:cs typeface="Arial"/>
                <a:sym typeface="Arial"/>
              </a:rPr>
              <a:t>We implemented this program testing with 6 different types of genres, such as:</a:t>
            </a:r>
          </a:p>
          <a:p>
            <a:pPr marL="0" marR="0" lvl="0" indent="-38100" algn="l" rtl="0">
              <a:lnSpc>
                <a:spcPct val="150000"/>
              </a:lnSpc>
              <a:spcBef>
                <a:spcPts val="0"/>
              </a:spcBef>
              <a:spcAft>
                <a:spcPts val="0"/>
              </a:spcAft>
              <a:buClr>
                <a:srgbClr val="000000"/>
              </a:buClr>
              <a:buSzPct val="25000"/>
              <a:buFont typeface="Arial"/>
              <a:buNone/>
            </a:pPr>
            <a:endParaRPr sz="2400" b="0" i="0" u="none" strike="noStrike" cap="none">
              <a:solidFill>
                <a:schemeClr val="dk1"/>
              </a:solidFill>
              <a:latin typeface="Arial"/>
              <a:ea typeface="Arial"/>
              <a:cs typeface="Arial"/>
              <a:sym typeface="Arial"/>
            </a:endParaRPr>
          </a:p>
          <a:p>
            <a:pPr marL="457200" marR="0" lvl="0" indent="-457200" algn="l" rtl="0">
              <a:lnSpc>
                <a:spcPct val="150000"/>
              </a:lnSpc>
              <a:spcBef>
                <a:spcPts val="0"/>
              </a:spcBef>
              <a:spcAft>
                <a:spcPts val="0"/>
              </a:spcAft>
              <a:buClr>
                <a:schemeClr val="dk1"/>
              </a:buClr>
              <a:buSzPct val="100000"/>
              <a:buFont typeface="Arial"/>
              <a:buAutoNum type="arabicPeriod"/>
            </a:pPr>
            <a:r>
              <a:rPr lang="en-US" sz="2400" b="0" i="0" u="none" strike="noStrike" cap="none">
                <a:solidFill>
                  <a:schemeClr val="dk1"/>
                </a:solidFill>
                <a:latin typeface="Arial"/>
                <a:ea typeface="Arial"/>
                <a:cs typeface="Arial"/>
                <a:sym typeface="Arial"/>
              </a:rPr>
              <a:t>Christian</a:t>
            </a:r>
          </a:p>
          <a:p>
            <a:pPr marL="457200" marR="0" lvl="0" indent="-457200" algn="l" rtl="0">
              <a:lnSpc>
                <a:spcPct val="150000"/>
              </a:lnSpc>
              <a:spcBef>
                <a:spcPts val="0"/>
              </a:spcBef>
              <a:spcAft>
                <a:spcPts val="0"/>
              </a:spcAft>
              <a:buClr>
                <a:schemeClr val="dk1"/>
              </a:buClr>
              <a:buSzPct val="100000"/>
              <a:buFont typeface="Arial"/>
              <a:buAutoNum type="arabicPeriod"/>
            </a:pPr>
            <a:r>
              <a:rPr lang="en-US" sz="2400" b="0" i="0" u="none" strike="noStrike" cap="none">
                <a:solidFill>
                  <a:schemeClr val="dk1"/>
                </a:solidFill>
                <a:latin typeface="Arial"/>
                <a:ea typeface="Arial"/>
                <a:cs typeface="Arial"/>
                <a:sym typeface="Arial"/>
              </a:rPr>
              <a:t>Rock</a:t>
            </a:r>
          </a:p>
          <a:p>
            <a:pPr marL="457200" marR="0" lvl="0" indent="-457200" algn="l" rtl="0">
              <a:lnSpc>
                <a:spcPct val="150000"/>
              </a:lnSpc>
              <a:spcBef>
                <a:spcPts val="0"/>
              </a:spcBef>
              <a:spcAft>
                <a:spcPts val="0"/>
              </a:spcAft>
              <a:buClr>
                <a:schemeClr val="dk1"/>
              </a:buClr>
              <a:buSzPct val="100000"/>
              <a:buFont typeface="Arial"/>
              <a:buAutoNum type="arabicPeriod"/>
            </a:pPr>
            <a:r>
              <a:rPr lang="en-US" sz="2400" b="0" i="0" u="none" strike="noStrike" cap="none">
                <a:solidFill>
                  <a:schemeClr val="dk1"/>
                </a:solidFill>
                <a:latin typeface="Arial"/>
                <a:ea typeface="Arial"/>
                <a:cs typeface="Arial"/>
                <a:sym typeface="Arial"/>
              </a:rPr>
              <a:t>Country</a:t>
            </a:r>
          </a:p>
          <a:p>
            <a:pPr marL="457200" marR="0" lvl="0" indent="-457200" algn="l" rtl="0">
              <a:lnSpc>
                <a:spcPct val="150000"/>
              </a:lnSpc>
              <a:spcBef>
                <a:spcPts val="0"/>
              </a:spcBef>
              <a:spcAft>
                <a:spcPts val="0"/>
              </a:spcAft>
              <a:buClr>
                <a:schemeClr val="dk1"/>
              </a:buClr>
              <a:buSzPct val="100000"/>
              <a:buFont typeface="Arial"/>
              <a:buAutoNum type="arabicPeriod"/>
            </a:pPr>
            <a:r>
              <a:rPr lang="en-US" sz="2400" b="0" i="0" u="none" strike="noStrike" cap="none">
                <a:solidFill>
                  <a:schemeClr val="dk1"/>
                </a:solidFill>
                <a:latin typeface="Arial"/>
                <a:ea typeface="Arial"/>
                <a:cs typeface="Arial"/>
                <a:sym typeface="Arial"/>
              </a:rPr>
              <a:t>Metal</a:t>
            </a:r>
          </a:p>
          <a:p>
            <a:pPr marL="457200" marR="0" lvl="0" indent="-457200" algn="l" rtl="0">
              <a:lnSpc>
                <a:spcPct val="150000"/>
              </a:lnSpc>
              <a:spcBef>
                <a:spcPts val="0"/>
              </a:spcBef>
              <a:spcAft>
                <a:spcPts val="0"/>
              </a:spcAft>
              <a:buClr>
                <a:schemeClr val="dk1"/>
              </a:buClr>
              <a:buSzPct val="100000"/>
              <a:buFont typeface="Arial"/>
              <a:buAutoNum type="arabicPeriod"/>
            </a:pPr>
            <a:r>
              <a:rPr lang="en-US" sz="2400" b="0" i="0" u="none" strike="noStrike" cap="none">
                <a:solidFill>
                  <a:schemeClr val="dk1"/>
                </a:solidFill>
                <a:latin typeface="Arial"/>
                <a:ea typeface="Arial"/>
                <a:cs typeface="Arial"/>
                <a:sym typeface="Arial"/>
              </a:rPr>
              <a:t>Pop</a:t>
            </a:r>
          </a:p>
          <a:p>
            <a:pPr marL="457200" marR="0" lvl="0" indent="-457200" algn="l" rtl="0">
              <a:lnSpc>
                <a:spcPct val="150000"/>
              </a:lnSpc>
              <a:spcBef>
                <a:spcPts val="0"/>
              </a:spcBef>
              <a:spcAft>
                <a:spcPts val="0"/>
              </a:spcAft>
              <a:buClr>
                <a:schemeClr val="dk1"/>
              </a:buClr>
              <a:buSzPct val="100000"/>
              <a:buFont typeface="Arial"/>
              <a:buAutoNum type="arabicPeriod"/>
            </a:pPr>
            <a:r>
              <a:rPr lang="en-US" sz="2400" b="0" i="0" u="none" strike="noStrike" cap="none">
                <a:solidFill>
                  <a:schemeClr val="dk1"/>
                </a:solidFill>
                <a:latin typeface="Arial"/>
                <a:ea typeface="Arial"/>
                <a:cs typeface="Arial"/>
                <a:sym typeface="Arial"/>
              </a:rPr>
              <a:t>Rap</a:t>
            </a:r>
          </a:p>
        </p:txBody>
      </p:sp>
      <p:pic>
        <p:nvPicPr>
          <p:cNvPr id="382" name="Shape 382"/>
          <p:cNvPicPr preferRelativeResize="0"/>
          <p:nvPr/>
        </p:nvPicPr>
        <p:blipFill>
          <a:blip r:embed="rId3">
            <a:alphaModFix/>
          </a:blip>
          <a:stretch>
            <a:fillRect/>
          </a:stretch>
        </p:blipFill>
        <p:spPr>
          <a:xfrm>
            <a:off x="3550950" y="2585927"/>
            <a:ext cx="7343775" cy="23692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Shape 388"/>
          <p:cNvSpPr txBox="1"/>
          <p:nvPr/>
        </p:nvSpPr>
        <p:spPr>
          <a:xfrm>
            <a:off x="276454" y="369300"/>
            <a:ext cx="10562400" cy="769500"/>
          </a:xfrm>
          <a:prstGeom prst="rect">
            <a:avLst/>
          </a:prstGeom>
          <a:noFill/>
          <a:ln>
            <a:noFill/>
          </a:ln>
        </p:spPr>
        <p:txBody>
          <a:bodyPr wrap="square" lIns="91425" tIns="45700" rIns="91425" bIns="45700" anchor="t" anchorCtr="0">
            <a:noAutofit/>
          </a:bodyPr>
          <a:lstStyle/>
          <a:p>
            <a:pPr marL="0" marR="0" lvl="0" indent="-69850" algn="l" rtl="0">
              <a:lnSpc>
                <a:spcPct val="100000"/>
              </a:lnSpc>
              <a:spcBef>
                <a:spcPts val="0"/>
              </a:spcBef>
              <a:spcAft>
                <a:spcPts val="0"/>
              </a:spcAft>
              <a:buClr>
                <a:schemeClr val="dk1"/>
              </a:buClr>
              <a:buSzPct val="25000"/>
              <a:buFont typeface="Century Gothic"/>
              <a:buNone/>
            </a:pPr>
            <a:r>
              <a:rPr lang="en-US" sz="4400" b="1">
                <a:solidFill>
                  <a:schemeClr val="dk1"/>
                </a:solidFill>
                <a:latin typeface="Century Gothic"/>
                <a:ea typeface="Century Gothic"/>
                <a:cs typeface="Century Gothic"/>
                <a:sym typeface="Century Gothic"/>
              </a:rPr>
              <a:t>Song Lyrics</a:t>
            </a:r>
          </a:p>
        </p:txBody>
      </p:sp>
      <p:sp>
        <p:nvSpPr>
          <p:cNvPr id="389" name="Shape 389"/>
          <p:cNvSpPr txBox="1"/>
          <p:nvPr/>
        </p:nvSpPr>
        <p:spPr>
          <a:xfrm>
            <a:off x="276450" y="1312950"/>
            <a:ext cx="11274600" cy="5238000"/>
          </a:xfrm>
          <a:prstGeom prst="rect">
            <a:avLst/>
          </a:prstGeom>
          <a:noFill/>
          <a:ln>
            <a:noFill/>
          </a:ln>
        </p:spPr>
        <p:txBody>
          <a:bodyPr wrap="square" lIns="91425" tIns="91425" rIns="91425" bIns="91425" anchor="ctr" anchorCtr="0">
            <a:noAutofit/>
          </a:bodyPr>
          <a:lstStyle/>
          <a:p>
            <a:pPr lvl="0" rtl="0">
              <a:lnSpc>
                <a:spcPct val="150000"/>
              </a:lnSpc>
              <a:spcBef>
                <a:spcPts val="0"/>
              </a:spcBef>
              <a:buNone/>
            </a:pPr>
            <a:endParaRPr>
              <a:solidFill>
                <a:schemeClr val="dk1"/>
              </a:solidFill>
            </a:endParaRPr>
          </a:p>
        </p:txBody>
      </p:sp>
      <p:pic>
        <p:nvPicPr>
          <p:cNvPr id="390" name="Shape 390"/>
          <p:cNvPicPr preferRelativeResize="0"/>
          <p:nvPr/>
        </p:nvPicPr>
        <p:blipFill>
          <a:blip r:embed="rId3">
            <a:alphaModFix/>
          </a:blip>
          <a:stretch>
            <a:fillRect/>
          </a:stretch>
        </p:blipFill>
        <p:spPr>
          <a:xfrm>
            <a:off x="276450" y="1389350"/>
            <a:ext cx="7343775" cy="1028700"/>
          </a:xfrm>
          <a:prstGeom prst="rect">
            <a:avLst/>
          </a:prstGeom>
          <a:noFill/>
          <a:ln>
            <a:noFill/>
          </a:ln>
        </p:spPr>
      </p:pic>
      <p:pic>
        <p:nvPicPr>
          <p:cNvPr id="391" name="Shape 391"/>
          <p:cNvPicPr preferRelativeResize="0"/>
          <p:nvPr/>
        </p:nvPicPr>
        <p:blipFill>
          <a:blip r:embed="rId4">
            <a:alphaModFix/>
          </a:blip>
          <a:stretch>
            <a:fillRect/>
          </a:stretch>
        </p:blipFill>
        <p:spPr>
          <a:xfrm>
            <a:off x="4207268" y="2418050"/>
            <a:ext cx="7343775" cy="3962400"/>
          </a:xfrm>
          <a:prstGeom prst="rect">
            <a:avLst/>
          </a:prstGeom>
          <a:noFill/>
          <a:ln>
            <a:noFill/>
          </a:ln>
        </p:spPr>
      </p:pic>
      <p:sp>
        <p:nvSpPr>
          <p:cNvPr id="392" name="Shape 392"/>
          <p:cNvSpPr txBox="1"/>
          <p:nvPr/>
        </p:nvSpPr>
        <p:spPr>
          <a:xfrm>
            <a:off x="276450" y="2668600"/>
            <a:ext cx="3930900" cy="3711900"/>
          </a:xfrm>
          <a:prstGeom prst="rect">
            <a:avLst/>
          </a:prstGeom>
          <a:noFill/>
          <a:ln>
            <a:noFill/>
          </a:ln>
        </p:spPr>
        <p:txBody>
          <a:bodyPr wrap="square" lIns="91425" tIns="45700" rIns="91425" bIns="45700" anchor="t" anchorCtr="0">
            <a:noAutofit/>
          </a:bodyPr>
          <a:lstStyle/>
          <a:p>
            <a:pPr marL="0" marR="0" lvl="0" indent="-38100" algn="l" rtl="0">
              <a:lnSpc>
                <a:spcPct val="150000"/>
              </a:lnSpc>
              <a:spcBef>
                <a:spcPts val="0"/>
              </a:spcBef>
              <a:spcAft>
                <a:spcPts val="0"/>
              </a:spcAft>
              <a:buClr>
                <a:schemeClr val="dk1"/>
              </a:buClr>
              <a:buSzPct val="25000"/>
              <a:buFont typeface="Arial"/>
              <a:buNone/>
            </a:pPr>
            <a:r>
              <a:rPr lang="en-US" sz="2400">
                <a:solidFill>
                  <a:schemeClr val="dk1"/>
                </a:solidFill>
              </a:rPr>
              <a:t>Within each category, there will be at least 3 artists. For the dataset we selected at least 5 songs from each artist.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pic>
        <p:nvPicPr>
          <p:cNvPr id="398" name="Shape 398"/>
          <p:cNvPicPr preferRelativeResize="0"/>
          <p:nvPr/>
        </p:nvPicPr>
        <p:blipFill>
          <a:blip r:embed="rId3">
            <a:alphaModFix/>
          </a:blip>
          <a:stretch>
            <a:fillRect/>
          </a:stretch>
        </p:blipFill>
        <p:spPr>
          <a:xfrm>
            <a:off x="278375" y="390375"/>
            <a:ext cx="5057775" cy="5915025"/>
          </a:xfrm>
          <a:prstGeom prst="rect">
            <a:avLst/>
          </a:prstGeom>
          <a:noFill/>
          <a:ln>
            <a:noFill/>
          </a:ln>
        </p:spPr>
      </p:pic>
      <p:sp>
        <p:nvSpPr>
          <p:cNvPr id="399" name="Shape 399"/>
          <p:cNvSpPr txBox="1"/>
          <p:nvPr/>
        </p:nvSpPr>
        <p:spPr>
          <a:xfrm>
            <a:off x="5837025" y="390375"/>
            <a:ext cx="5724600" cy="2547600"/>
          </a:xfrm>
          <a:prstGeom prst="rect">
            <a:avLst/>
          </a:prstGeom>
          <a:noFill/>
          <a:ln>
            <a:noFill/>
          </a:ln>
        </p:spPr>
        <p:txBody>
          <a:bodyPr wrap="square" lIns="91425" tIns="45700" rIns="91425" bIns="45700" anchor="t" anchorCtr="0">
            <a:noAutofit/>
          </a:bodyPr>
          <a:lstStyle/>
          <a:p>
            <a:pPr marL="0" marR="0" lvl="0" indent="-38100" algn="l" rtl="0">
              <a:lnSpc>
                <a:spcPct val="150000"/>
              </a:lnSpc>
              <a:spcBef>
                <a:spcPts val="0"/>
              </a:spcBef>
              <a:spcAft>
                <a:spcPts val="0"/>
              </a:spcAft>
              <a:buClr>
                <a:schemeClr val="dk1"/>
              </a:buClr>
              <a:buSzPct val="25000"/>
              <a:buFont typeface="Arial"/>
              <a:buNone/>
            </a:pPr>
            <a:r>
              <a:rPr lang="en-US" sz="2400">
                <a:solidFill>
                  <a:schemeClr val="dk1"/>
                </a:solidFill>
              </a:rPr>
              <a:t>Each song will have the lyrics captured in a .txt file for cleaning and analysis, and stored locally.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txBox="1"/>
          <p:nvPr/>
        </p:nvSpPr>
        <p:spPr>
          <a:xfrm>
            <a:off x="404554" y="3044250"/>
            <a:ext cx="10562400" cy="769500"/>
          </a:xfrm>
          <a:prstGeom prst="rect">
            <a:avLst/>
          </a:prstGeom>
          <a:noFill/>
          <a:ln>
            <a:noFill/>
          </a:ln>
        </p:spPr>
        <p:txBody>
          <a:bodyPr wrap="square" lIns="91425" tIns="45700" rIns="91425" bIns="45700" anchor="t" anchorCtr="0">
            <a:noAutofit/>
          </a:bodyPr>
          <a:lstStyle/>
          <a:p>
            <a:pPr marL="0" marR="0" lvl="0" indent="-69850" algn="ctr" rtl="0">
              <a:lnSpc>
                <a:spcPct val="100000"/>
              </a:lnSpc>
              <a:spcBef>
                <a:spcPts val="0"/>
              </a:spcBef>
              <a:spcAft>
                <a:spcPts val="0"/>
              </a:spcAft>
              <a:buClr>
                <a:schemeClr val="dk1"/>
              </a:buClr>
              <a:buSzPct val="25000"/>
              <a:buFont typeface="Century Gothic"/>
              <a:buNone/>
            </a:pPr>
            <a:r>
              <a:rPr lang="en-US" sz="4400" b="1">
                <a:solidFill>
                  <a:schemeClr val="dk1"/>
                </a:solidFill>
                <a:latin typeface="Century Gothic"/>
                <a:ea typeface="Century Gothic"/>
                <a:cs typeface="Century Gothic"/>
                <a:sym typeface="Century Gothic"/>
              </a:rPr>
              <a:t>DEMONSTRATION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Shape 411"/>
          <p:cNvSpPr txBox="1"/>
          <p:nvPr/>
        </p:nvSpPr>
        <p:spPr>
          <a:xfrm>
            <a:off x="276444" y="369292"/>
            <a:ext cx="4024094" cy="769441"/>
          </a:xfrm>
          <a:prstGeom prst="rect">
            <a:avLst/>
          </a:prstGeom>
          <a:noFill/>
          <a:ln>
            <a:noFill/>
          </a:ln>
        </p:spPr>
        <p:txBody>
          <a:bodyPr wrap="square" lIns="91425" tIns="45700" rIns="91425" bIns="45700" anchor="t" anchorCtr="0">
            <a:noAutofit/>
          </a:bodyPr>
          <a:lstStyle/>
          <a:p>
            <a:pPr marL="0" marR="0" lvl="0" indent="-69850" algn="l" rtl="0">
              <a:lnSpc>
                <a:spcPct val="100000"/>
              </a:lnSpc>
              <a:spcBef>
                <a:spcPts val="0"/>
              </a:spcBef>
              <a:spcAft>
                <a:spcPts val="0"/>
              </a:spcAft>
              <a:buClr>
                <a:schemeClr val="dk1"/>
              </a:buClr>
              <a:buSzPct val="25000"/>
              <a:buFont typeface="Century Gothic"/>
              <a:buNone/>
            </a:pPr>
            <a:r>
              <a:rPr lang="en-US" sz="4400" b="1" i="0" u="none" strike="noStrike" cap="none">
                <a:solidFill>
                  <a:schemeClr val="dk1"/>
                </a:solidFill>
                <a:latin typeface="Century Gothic"/>
                <a:ea typeface="Century Gothic"/>
                <a:cs typeface="Century Gothic"/>
                <a:sym typeface="Century Gothic"/>
              </a:rPr>
              <a:t>CONCLUSION</a:t>
            </a:r>
          </a:p>
        </p:txBody>
      </p:sp>
      <p:sp>
        <p:nvSpPr>
          <p:cNvPr id="412" name="Shape 412"/>
          <p:cNvSpPr txBox="1"/>
          <p:nvPr/>
        </p:nvSpPr>
        <p:spPr>
          <a:xfrm>
            <a:off x="606325" y="1737025"/>
            <a:ext cx="8980200" cy="3261000"/>
          </a:xfrm>
          <a:prstGeom prst="rect">
            <a:avLst/>
          </a:prstGeom>
          <a:noFill/>
          <a:ln>
            <a:noFill/>
          </a:ln>
        </p:spPr>
        <p:txBody>
          <a:bodyPr wrap="square" lIns="91425" tIns="91425" rIns="91425" bIns="91425" anchor="t" anchorCtr="0">
            <a:noAutofit/>
          </a:bodyPr>
          <a:lstStyle/>
          <a:p>
            <a:pPr lvl="0">
              <a:spcBef>
                <a:spcPts val="0"/>
              </a:spcBef>
              <a:buNone/>
            </a:pPr>
            <a:r>
              <a:rPr lang="en-US" sz="1800"/>
              <a:t>With Natural Language Processing and NLTK library, our program is capable of parsing and analyzing songs lyrics, in order to identify curse words and rate the songs as appropriate or inappropriate for children and teenagers. </a:t>
            </a:r>
          </a:p>
          <a:p>
            <a:pPr lvl="0">
              <a:spcBef>
                <a:spcPts val="0"/>
              </a:spcBef>
              <a:buNone/>
            </a:pPr>
            <a:endParaRPr sz="1800"/>
          </a:p>
          <a:p>
            <a:pPr lvl="0">
              <a:spcBef>
                <a:spcPts val="0"/>
              </a:spcBef>
              <a:buNone/>
            </a:pPr>
            <a:r>
              <a:rPr lang="en-US" sz="1800"/>
              <a:t>Using Natural Language Processing, the machine can warn parents or school teachers about the song, and give a classification of it.</a:t>
            </a:r>
          </a:p>
          <a:p>
            <a:pPr lvl="0">
              <a:spcBef>
                <a:spcPts val="0"/>
              </a:spcBef>
              <a:buNone/>
            </a:pPr>
            <a:endParaRPr sz="1800"/>
          </a:p>
          <a:p>
            <a:pPr lvl="0">
              <a:spcBef>
                <a:spcPts val="0"/>
              </a:spcBef>
              <a:buNone/>
            </a:pPr>
            <a:r>
              <a:rPr lang="en-US" sz="1800"/>
              <a:t>Natural Language Processing allows the computer understand what we are telling them.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p:nvPr/>
        </p:nvSpPr>
        <p:spPr>
          <a:xfrm>
            <a:off x="276444" y="369292"/>
            <a:ext cx="4024094" cy="769441"/>
          </a:xfrm>
          <a:prstGeom prst="rect">
            <a:avLst/>
          </a:prstGeom>
          <a:noFill/>
          <a:ln>
            <a:noFill/>
          </a:ln>
        </p:spPr>
        <p:txBody>
          <a:bodyPr wrap="square" lIns="91425" tIns="45700" rIns="91425" bIns="45700" anchor="t" anchorCtr="0">
            <a:noAutofit/>
          </a:bodyPr>
          <a:lstStyle/>
          <a:p>
            <a:pPr marL="0" marR="0" lvl="0" indent="-69850" algn="l" rtl="0">
              <a:lnSpc>
                <a:spcPct val="100000"/>
              </a:lnSpc>
              <a:spcBef>
                <a:spcPts val="0"/>
              </a:spcBef>
              <a:spcAft>
                <a:spcPts val="0"/>
              </a:spcAft>
              <a:buClr>
                <a:schemeClr val="dk1"/>
              </a:buClr>
              <a:buSzPct val="25000"/>
              <a:buFont typeface="Century Gothic"/>
              <a:buNone/>
            </a:pPr>
            <a:r>
              <a:rPr lang="en-US" sz="4400" b="1" i="0" u="none" strike="noStrike" cap="none">
                <a:solidFill>
                  <a:schemeClr val="dk1"/>
                </a:solidFill>
                <a:latin typeface="Century Gothic"/>
                <a:ea typeface="Century Gothic"/>
                <a:cs typeface="Century Gothic"/>
                <a:sym typeface="Century Gothic"/>
              </a:rPr>
              <a:t>NEXT STEPS</a:t>
            </a:r>
          </a:p>
        </p:txBody>
      </p:sp>
      <p:sp>
        <p:nvSpPr>
          <p:cNvPr id="419" name="Shape 419"/>
          <p:cNvSpPr txBox="1"/>
          <p:nvPr/>
        </p:nvSpPr>
        <p:spPr>
          <a:xfrm>
            <a:off x="606325" y="1737025"/>
            <a:ext cx="8980200" cy="3261000"/>
          </a:xfrm>
          <a:prstGeom prst="rect">
            <a:avLst/>
          </a:prstGeom>
          <a:noFill/>
          <a:ln>
            <a:noFill/>
          </a:ln>
        </p:spPr>
        <p:txBody>
          <a:bodyPr wrap="square" lIns="91425" tIns="91425" rIns="91425" bIns="91425" anchor="t" anchorCtr="0">
            <a:noAutofit/>
          </a:bodyPr>
          <a:lstStyle/>
          <a:p>
            <a:pPr lvl="0" rtl="0">
              <a:spcBef>
                <a:spcPts val="0"/>
              </a:spcBef>
              <a:buNone/>
            </a:pPr>
            <a:r>
              <a:rPr lang="en-US" sz="1800"/>
              <a:t>Further implementations involves:</a:t>
            </a:r>
          </a:p>
          <a:p>
            <a:pPr lvl="0" rtl="0">
              <a:spcBef>
                <a:spcPts val="0"/>
              </a:spcBef>
              <a:buNone/>
            </a:pPr>
            <a:endParaRPr sz="1800"/>
          </a:p>
          <a:p>
            <a:pPr marL="457200" lvl="0" indent="-342900" rtl="0">
              <a:spcBef>
                <a:spcPts val="0"/>
              </a:spcBef>
              <a:spcAft>
                <a:spcPts val="0"/>
              </a:spcAft>
              <a:buSzPct val="100000"/>
              <a:buChar char="●"/>
            </a:pPr>
            <a:r>
              <a:rPr lang="en-US" sz="1800"/>
              <a:t>Analyzing all songs at the same time and rank those songs from General to Restricted (G - PG13 - R)</a:t>
            </a:r>
          </a:p>
          <a:p>
            <a:pPr marL="457200" lvl="0" indent="-342900" rtl="0">
              <a:spcBef>
                <a:spcPts val="0"/>
              </a:spcBef>
              <a:spcAft>
                <a:spcPts val="0"/>
              </a:spcAft>
              <a:buSzPct val="100000"/>
              <a:buChar char="●"/>
            </a:pPr>
            <a:r>
              <a:rPr lang="en-US" sz="1800"/>
              <a:t>Create your own playlist with appropriate songs for each range of age</a:t>
            </a:r>
          </a:p>
          <a:p>
            <a:pPr marL="457200" lvl="0" indent="-342900" rtl="0">
              <a:spcBef>
                <a:spcPts val="0"/>
              </a:spcBef>
              <a:buSzPct val="100000"/>
              <a:buChar char="●"/>
            </a:pPr>
            <a:r>
              <a:rPr lang="en-US" sz="1800"/>
              <a:t>Analyze the sentiment and feelings on each song (Natural Language Processing and Natural Language Understanding)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Shape 424"/>
          <p:cNvSpPr/>
          <p:nvPr/>
        </p:nvSpPr>
        <p:spPr>
          <a:xfrm>
            <a:off x="764039" y="1459639"/>
            <a:ext cx="10995570" cy="3416320"/>
          </a:xfrm>
          <a:prstGeom prst="rect">
            <a:avLst/>
          </a:prstGeom>
          <a:noFill/>
          <a:ln>
            <a:noFill/>
          </a:ln>
        </p:spPr>
        <p:txBody>
          <a:bodyPr wrap="square" lIns="91425" tIns="45700" rIns="91425" bIns="45700" anchor="t" anchorCtr="0">
            <a:noAutofit/>
          </a:bodyPr>
          <a:lstStyle/>
          <a:p>
            <a:pPr marL="0" marR="0" lvl="0" indent="-28575" algn="l" rtl="0">
              <a:lnSpc>
                <a:spcPct val="100000"/>
              </a:lnSpc>
              <a:spcBef>
                <a:spcPts val="0"/>
              </a:spcBef>
              <a:spcAft>
                <a:spcPts val="0"/>
              </a:spcAft>
              <a:buClr>
                <a:schemeClr val="hlink"/>
              </a:buClr>
              <a:buSzPct val="25000"/>
              <a:buFont typeface="Arial"/>
              <a:buNone/>
            </a:pPr>
            <a:r>
              <a:rPr lang="en-US" sz="1800" b="0" i="0" u="sng" strike="noStrike" cap="none">
                <a:solidFill>
                  <a:schemeClr val="hlink"/>
                </a:solidFill>
                <a:latin typeface="Arial"/>
                <a:ea typeface="Arial"/>
                <a:cs typeface="Arial"/>
                <a:sym typeface="Arial"/>
                <a:hlinkClick r:id="rId3"/>
              </a:rPr>
              <a:t>http://www.contrib.andrew.cmu.edu/~amera/nlp_Page.html</a:t>
            </a:r>
          </a:p>
          <a:p>
            <a:pPr marL="0" marR="0" lvl="0" indent="-28575" algn="l" rtl="0">
              <a:lnSpc>
                <a:spcPct val="100000"/>
              </a:lnSpc>
              <a:spcBef>
                <a:spcPts val="0"/>
              </a:spcBef>
              <a:spcAft>
                <a:spcPts val="0"/>
              </a:spcAft>
              <a:buClr>
                <a:schemeClr val="hlink"/>
              </a:buClr>
              <a:buSzPct val="25000"/>
              <a:buFont typeface="Arial"/>
              <a:buNone/>
            </a:pPr>
            <a:r>
              <a:rPr lang="en-US" sz="1800" b="0" i="0" u="sng" strike="noStrike" cap="none">
                <a:solidFill>
                  <a:schemeClr val="hlink"/>
                </a:solidFill>
                <a:latin typeface="Arial"/>
                <a:ea typeface="Arial"/>
                <a:cs typeface="Arial"/>
                <a:sym typeface="Arial"/>
                <a:hlinkClick r:id="rId4"/>
              </a:rPr>
              <a:t>https://nlp.stanford.edu/~wcmac/#papers</a:t>
            </a:r>
          </a:p>
          <a:p>
            <a:pPr marL="0" marR="0" lvl="0" indent="-28575"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https://blog.algorithmia.com/introduction-natural-language-processing-nlp/</a:t>
            </a:r>
          </a:p>
          <a:p>
            <a:pPr marL="0" marR="0" lvl="0" indent="-28575"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Arial"/>
              <a:ea typeface="Arial"/>
              <a:cs typeface="Arial"/>
              <a:sym typeface="Arial"/>
            </a:endParaRPr>
          </a:p>
          <a:p>
            <a:pPr marL="0" marR="0" lvl="0" indent="-28575"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NLP Libraries:</a:t>
            </a:r>
          </a:p>
          <a:p>
            <a:pPr marL="0" marR="0" lvl="0" indent="-28575" algn="l" rtl="0">
              <a:lnSpc>
                <a:spcPct val="100000"/>
              </a:lnSpc>
              <a:spcBef>
                <a:spcPts val="0"/>
              </a:spcBef>
              <a:spcAft>
                <a:spcPts val="0"/>
              </a:spcAft>
              <a:buClr>
                <a:schemeClr val="hlink"/>
              </a:buClr>
              <a:buSzPct val="25000"/>
              <a:buFont typeface="Arial"/>
              <a:buNone/>
            </a:pPr>
            <a:r>
              <a:rPr lang="en-US" sz="1800" b="0" i="0" u="sng" strike="noStrike" cap="none">
                <a:solidFill>
                  <a:schemeClr val="hlink"/>
                </a:solidFill>
                <a:latin typeface="Arial"/>
                <a:ea typeface="Arial"/>
                <a:cs typeface="Arial"/>
                <a:sym typeface="Arial"/>
                <a:hlinkClick r:id="rId5"/>
              </a:rPr>
              <a:t>https://opennlp.apache.org/</a:t>
            </a:r>
          </a:p>
          <a:p>
            <a:pPr marL="0" marR="0" lvl="0" indent="-28575" algn="l" rtl="0">
              <a:lnSpc>
                <a:spcPct val="100000"/>
              </a:lnSpc>
              <a:spcBef>
                <a:spcPts val="0"/>
              </a:spcBef>
              <a:spcAft>
                <a:spcPts val="0"/>
              </a:spcAft>
              <a:buClr>
                <a:schemeClr val="hlink"/>
              </a:buClr>
              <a:buSzPct val="25000"/>
              <a:buFont typeface="Arial"/>
              <a:buNone/>
            </a:pPr>
            <a:r>
              <a:rPr lang="en-US" sz="1800" b="0" i="0" u="sng" strike="noStrike" cap="none">
                <a:solidFill>
                  <a:schemeClr val="hlink"/>
                </a:solidFill>
                <a:latin typeface="Arial"/>
                <a:ea typeface="Arial"/>
                <a:cs typeface="Arial"/>
                <a:sym typeface="Arial"/>
                <a:hlinkClick r:id="rId6"/>
              </a:rPr>
              <a:t>http://mallet.cs.umass.edu/index.php</a:t>
            </a:r>
          </a:p>
          <a:p>
            <a:pPr marL="0" marR="0" lvl="0" indent="-28575" algn="l" rtl="0">
              <a:lnSpc>
                <a:spcPct val="100000"/>
              </a:lnSpc>
              <a:spcBef>
                <a:spcPts val="0"/>
              </a:spcBef>
              <a:spcAft>
                <a:spcPts val="0"/>
              </a:spcAft>
              <a:buClr>
                <a:schemeClr val="hlink"/>
              </a:buClr>
              <a:buSzPct val="25000"/>
              <a:buFont typeface="Arial"/>
              <a:buNone/>
            </a:pPr>
            <a:r>
              <a:rPr lang="en-US" sz="1800" b="0" i="0" u="sng" strike="noStrike" cap="none">
                <a:solidFill>
                  <a:schemeClr val="hlink"/>
                </a:solidFill>
                <a:latin typeface="Arial"/>
                <a:ea typeface="Arial"/>
                <a:cs typeface="Arial"/>
                <a:sym typeface="Arial"/>
                <a:hlinkClick r:id="rId7"/>
              </a:rPr>
              <a:t>https://stanfordnlp.github.io/CoreNLP/</a:t>
            </a:r>
          </a:p>
          <a:p>
            <a:pPr marL="0" marR="0" lvl="0" indent="-28575" algn="l" rtl="0">
              <a:lnSpc>
                <a:spcPct val="100000"/>
              </a:lnSpc>
              <a:spcBef>
                <a:spcPts val="0"/>
              </a:spcBef>
              <a:spcAft>
                <a:spcPts val="0"/>
              </a:spcAft>
              <a:buClr>
                <a:schemeClr val="hlink"/>
              </a:buClr>
              <a:buSzPct val="25000"/>
              <a:buFont typeface="Arial"/>
              <a:buNone/>
            </a:pPr>
            <a:r>
              <a:rPr lang="en-US" sz="1800" b="0" i="0" u="sng" strike="noStrike" cap="none">
                <a:solidFill>
                  <a:schemeClr val="hlink"/>
                </a:solidFill>
                <a:latin typeface="Arial"/>
                <a:ea typeface="Arial"/>
                <a:cs typeface="Arial"/>
                <a:sym typeface="Arial"/>
                <a:hlinkClick r:id="rId8"/>
              </a:rPr>
              <a:t>http://www.nltk.org/</a:t>
            </a:r>
          </a:p>
          <a:p>
            <a:pPr marL="0" marR="0" lvl="0" indent="-28575" algn="l" rtl="0">
              <a:lnSpc>
                <a:spcPct val="100000"/>
              </a:lnSpc>
              <a:spcBef>
                <a:spcPts val="0"/>
              </a:spcBef>
              <a:spcAft>
                <a:spcPts val="0"/>
              </a:spcAft>
              <a:buClr>
                <a:schemeClr val="hlink"/>
              </a:buClr>
              <a:buSzPct val="25000"/>
              <a:buFont typeface="Arial"/>
              <a:buNone/>
            </a:pPr>
            <a:r>
              <a:rPr lang="en-US" sz="1800" b="0" i="0" u="sng" strike="noStrike" cap="none">
                <a:solidFill>
                  <a:schemeClr val="hlink"/>
                </a:solidFill>
                <a:latin typeface="Arial"/>
                <a:ea typeface="Arial"/>
                <a:cs typeface="Arial"/>
                <a:sym typeface="Arial"/>
                <a:hlinkClick r:id="rId9"/>
              </a:rPr>
              <a:t>https://textblob.readthedocs.io/en/dev/index.html</a:t>
            </a:r>
          </a:p>
          <a:p>
            <a:pPr marL="0" marR="0" lvl="0" indent="-28575"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https://radimrehurek.com/gensim/</a:t>
            </a:r>
          </a:p>
          <a:p>
            <a:pPr marL="0" marR="0" lvl="0" indent="-28575" algn="l" rtl="0">
              <a:lnSpc>
                <a:spcPct val="100000"/>
              </a:lnSpc>
              <a:spcBef>
                <a:spcPts val="0"/>
              </a:spcBef>
              <a:spcAft>
                <a:spcPts val="0"/>
              </a:spcAft>
              <a:buClr>
                <a:srgbClr val="000000"/>
              </a:buClr>
              <a:buSzPct val="25000"/>
              <a:buFont typeface="Arial"/>
              <a:buNone/>
            </a:pPr>
            <a:endParaRPr sz="1800" b="0" i="0" u="none" strike="noStrike" cap="none">
              <a:solidFill>
                <a:schemeClr val="dk1"/>
              </a:solidFill>
              <a:latin typeface="Arial"/>
              <a:ea typeface="Arial"/>
              <a:cs typeface="Arial"/>
              <a:sym typeface="Arial"/>
            </a:endParaRPr>
          </a:p>
        </p:txBody>
      </p:sp>
      <p:sp>
        <p:nvSpPr>
          <p:cNvPr id="425" name="Shape 425"/>
          <p:cNvSpPr txBox="1"/>
          <p:nvPr/>
        </p:nvSpPr>
        <p:spPr>
          <a:xfrm>
            <a:off x="0" y="232834"/>
            <a:ext cx="12192000" cy="769441"/>
          </a:xfrm>
          <a:prstGeom prst="rect">
            <a:avLst/>
          </a:prstGeom>
          <a:noFill/>
          <a:ln>
            <a:noFill/>
          </a:ln>
        </p:spPr>
        <p:txBody>
          <a:bodyPr wrap="square" lIns="91425" tIns="45700" rIns="91425" bIns="45700" anchor="t" anchorCtr="0">
            <a:noAutofit/>
          </a:bodyPr>
          <a:lstStyle/>
          <a:p>
            <a:pPr marL="0" marR="0" lvl="0" indent="-69850" algn="ctr" rtl="0">
              <a:lnSpc>
                <a:spcPct val="100000"/>
              </a:lnSpc>
              <a:spcBef>
                <a:spcPts val="0"/>
              </a:spcBef>
              <a:spcAft>
                <a:spcPts val="0"/>
              </a:spcAft>
              <a:buClr>
                <a:schemeClr val="dk1"/>
              </a:buClr>
              <a:buSzPct val="25000"/>
              <a:buFont typeface="Century Gothic"/>
              <a:buNone/>
            </a:pPr>
            <a:r>
              <a:rPr lang="en-US" sz="4400" b="1" i="0" u="none" strike="noStrike" cap="none">
                <a:solidFill>
                  <a:schemeClr val="dk1"/>
                </a:solidFill>
                <a:latin typeface="Century Gothic"/>
                <a:ea typeface="Century Gothic"/>
                <a:cs typeface="Century Gothic"/>
                <a:sym typeface="Century Gothic"/>
              </a:rPr>
              <a:t>Sources &amp; Links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Shape 185"/>
          <p:cNvPicPr preferRelativeResize="0"/>
          <p:nvPr/>
        </p:nvPicPr>
        <p:blipFill rotWithShape="1">
          <a:blip r:embed="rId3">
            <a:alphaModFix/>
          </a:blip>
          <a:srcRect/>
          <a:stretch/>
        </p:blipFill>
        <p:spPr>
          <a:xfrm>
            <a:off x="0" y="0"/>
            <a:ext cx="12118518" cy="6871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p:nvPr/>
        </p:nvSpPr>
        <p:spPr>
          <a:xfrm>
            <a:off x="308344" y="365230"/>
            <a:ext cx="10792047" cy="1015663"/>
          </a:xfrm>
          <a:prstGeom prst="rect">
            <a:avLst/>
          </a:prstGeom>
          <a:noFill/>
          <a:ln>
            <a:noFill/>
          </a:ln>
        </p:spPr>
        <p:txBody>
          <a:bodyPr wrap="square" lIns="91425" tIns="45700" rIns="91425" bIns="45700" anchor="t" anchorCtr="0">
            <a:noAutofit/>
          </a:bodyPr>
          <a:lstStyle/>
          <a:p>
            <a:pPr marL="0" marR="0" lvl="0" indent="-50800" algn="l" rtl="0">
              <a:lnSpc>
                <a:spcPct val="100000"/>
              </a:lnSpc>
              <a:spcBef>
                <a:spcPts val="0"/>
              </a:spcBef>
              <a:spcAft>
                <a:spcPts val="0"/>
              </a:spcAft>
              <a:buClr>
                <a:schemeClr val="dk1"/>
              </a:buClr>
              <a:buSzPct val="25000"/>
              <a:buFont typeface="Arial"/>
              <a:buNone/>
            </a:pPr>
            <a:r>
              <a:rPr lang="en-US" sz="3200" b="1" i="0" u="sng" strike="noStrike" cap="none">
                <a:solidFill>
                  <a:schemeClr val="dk1"/>
                </a:solidFill>
                <a:latin typeface="Arial"/>
                <a:ea typeface="Arial"/>
                <a:cs typeface="Arial"/>
                <a:sym typeface="Arial"/>
              </a:rPr>
              <a:t>TERMINOLOGY</a:t>
            </a:r>
          </a:p>
          <a:p>
            <a:pPr marL="0" marR="0" lvl="0" indent="-44450" algn="l" rtl="0">
              <a:lnSpc>
                <a:spcPct val="100000"/>
              </a:lnSpc>
              <a:spcBef>
                <a:spcPts val="0"/>
              </a:spcBef>
              <a:spcAft>
                <a:spcPts val="0"/>
              </a:spcAft>
              <a:buClr>
                <a:schemeClr val="dk1"/>
              </a:buClr>
              <a:buSzPct val="25000"/>
              <a:buFont typeface="Arial"/>
              <a:buNone/>
            </a:pPr>
            <a:r>
              <a:rPr lang="en-US" sz="2800" b="1" i="0" u="none" strike="noStrike" cap="none">
                <a:solidFill>
                  <a:schemeClr val="dk1"/>
                </a:solidFill>
                <a:latin typeface="Arial"/>
                <a:ea typeface="Arial"/>
                <a:cs typeface="Arial"/>
                <a:sym typeface="Arial"/>
              </a:rPr>
              <a:t>Automatic Speech Recognition vs NLP vs Natural Language Understanding</a:t>
            </a:r>
          </a:p>
        </p:txBody>
      </p:sp>
      <p:sp>
        <p:nvSpPr>
          <p:cNvPr id="192" name="Shape 192"/>
          <p:cNvSpPr/>
          <p:nvPr/>
        </p:nvSpPr>
        <p:spPr>
          <a:xfrm>
            <a:off x="457200" y="1696785"/>
            <a:ext cx="11153554" cy="4440847"/>
          </a:xfrm>
          <a:prstGeom prst="rect">
            <a:avLst/>
          </a:prstGeom>
          <a:noFill/>
          <a:ln w="12700"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28575" algn="ctr" rtl="0">
              <a:lnSpc>
                <a:spcPct val="100000"/>
              </a:lnSpc>
              <a:spcBef>
                <a:spcPts val="0"/>
              </a:spcBef>
              <a:spcAft>
                <a:spcPts val="0"/>
              </a:spcAft>
              <a:buClr>
                <a:srgbClr val="000000"/>
              </a:buClr>
              <a:buSzPct val="25000"/>
              <a:buFont typeface="Arial"/>
              <a:buNone/>
            </a:pPr>
            <a:endParaRPr sz="1800" b="0" i="0" u="none" strike="noStrike" cap="none">
              <a:solidFill>
                <a:schemeClr val="lt1"/>
              </a:solidFill>
              <a:latin typeface="Calibri"/>
              <a:ea typeface="Calibri"/>
              <a:cs typeface="Calibri"/>
              <a:sym typeface="Calibri"/>
            </a:endParaRPr>
          </a:p>
        </p:txBody>
      </p:sp>
      <p:sp>
        <p:nvSpPr>
          <p:cNvPr id="193" name="Shape 193"/>
          <p:cNvSpPr txBox="1"/>
          <p:nvPr/>
        </p:nvSpPr>
        <p:spPr>
          <a:xfrm>
            <a:off x="595428" y="2094941"/>
            <a:ext cx="2105245" cy="646331"/>
          </a:xfrm>
          <a:prstGeom prst="rect">
            <a:avLst/>
          </a:prstGeom>
          <a:noFill/>
          <a:ln>
            <a:noFill/>
          </a:ln>
        </p:spPr>
        <p:txBody>
          <a:bodyPr wrap="square" lIns="91425" tIns="45700" rIns="91425" bIns="45700" anchor="t" anchorCtr="0">
            <a:noAutofit/>
          </a:bodyPr>
          <a:lstStyle/>
          <a:p>
            <a:pPr marL="0" marR="0" lvl="0" indent="-28575"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Automatic Speech Recognition (ASR)</a:t>
            </a:r>
          </a:p>
        </p:txBody>
      </p:sp>
      <p:sp>
        <p:nvSpPr>
          <p:cNvPr id="194" name="Shape 194"/>
          <p:cNvSpPr/>
          <p:nvPr/>
        </p:nvSpPr>
        <p:spPr>
          <a:xfrm>
            <a:off x="2488019" y="1871330"/>
            <a:ext cx="8787809" cy="4082903"/>
          </a:xfrm>
          <a:prstGeom prst="ellipse">
            <a:avLst/>
          </a:prstGeom>
          <a:solidFill>
            <a:schemeClr val="accent1"/>
          </a:solidFill>
          <a:ln w="12700" cap="flat" cmpd="sng">
            <a:solidFill>
              <a:srgbClr val="31538F"/>
            </a:solidFill>
            <a:prstDash val="solid"/>
            <a:miter lim="800000"/>
            <a:headEnd type="none" w="med" len="med"/>
            <a:tailEnd type="none" w="med" len="med"/>
          </a:ln>
        </p:spPr>
        <p:txBody>
          <a:bodyPr wrap="square" lIns="91425" tIns="45700" rIns="91425" bIns="45700" anchor="ctr" anchorCtr="0">
            <a:noAutofit/>
          </a:bodyPr>
          <a:lstStyle/>
          <a:p>
            <a:pPr marL="0" marR="0" lvl="0" indent="-25400" algn="ctr" rtl="0">
              <a:lnSpc>
                <a:spcPct val="100000"/>
              </a:lnSpc>
              <a:spcBef>
                <a:spcPts val="0"/>
              </a:spcBef>
              <a:spcAft>
                <a:spcPts val="0"/>
              </a:spcAft>
              <a:buClr>
                <a:srgbClr val="000000"/>
              </a:buClr>
              <a:buSzPct val="25000"/>
              <a:buFont typeface="Arial"/>
              <a:buNone/>
            </a:pPr>
            <a:endParaRPr sz="1600" b="0" i="0" u="none" strike="noStrike" cap="none">
              <a:solidFill>
                <a:schemeClr val="lt1"/>
              </a:solidFill>
              <a:latin typeface="Arial"/>
              <a:ea typeface="Arial"/>
              <a:cs typeface="Arial"/>
              <a:sym typeface="Arial"/>
            </a:endParaRPr>
          </a:p>
        </p:txBody>
      </p:sp>
      <p:sp>
        <p:nvSpPr>
          <p:cNvPr id="195" name="Shape 195"/>
          <p:cNvSpPr txBox="1"/>
          <p:nvPr/>
        </p:nvSpPr>
        <p:spPr>
          <a:xfrm>
            <a:off x="595428" y="4869441"/>
            <a:ext cx="2291316" cy="646331"/>
          </a:xfrm>
          <a:prstGeom prst="rect">
            <a:avLst/>
          </a:prstGeom>
          <a:noFill/>
          <a:ln>
            <a:noFill/>
          </a:ln>
        </p:spPr>
        <p:txBody>
          <a:bodyPr wrap="square" lIns="91425" tIns="45700" rIns="91425" bIns="45700" anchor="t" anchorCtr="0">
            <a:noAutofit/>
          </a:bodyPr>
          <a:lstStyle/>
          <a:p>
            <a:pPr marL="0" marR="0" lvl="0" indent="-28575"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Text-to-Speech(TTS)</a:t>
            </a:r>
          </a:p>
        </p:txBody>
      </p:sp>
      <p:sp>
        <p:nvSpPr>
          <p:cNvPr id="196" name="Shape 196"/>
          <p:cNvSpPr txBox="1"/>
          <p:nvPr/>
        </p:nvSpPr>
        <p:spPr>
          <a:xfrm>
            <a:off x="6014922" y="1961070"/>
            <a:ext cx="1313118" cy="461665"/>
          </a:xfrm>
          <a:prstGeom prst="rect">
            <a:avLst/>
          </a:prstGeom>
          <a:noFill/>
          <a:ln>
            <a:noFill/>
          </a:ln>
        </p:spPr>
        <p:txBody>
          <a:bodyPr wrap="square" lIns="91425" tIns="45700" rIns="91425" bIns="45700" anchor="t" anchorCtr="0">
            <a:noAutofit/>
          </a:bodyPr>
          <a:lstStyle/>
          <a:p>
            <a:pPr marL="0" marR="0" lvl="0" indent="-38100" algn="l" rtl="0">
              <a:lnSpc>
                <a:spcPct val="100000"/>
              </a:lnSpc>
              <a:spcBef>
                <a:spcPts val="0"/>
              </a:spcBef>
              <a:spcAft>
                <a:spcPts val="0"/>
              </a:spcAft>
              <a:buClr>
                <a:schemeClr val="lt1"/>
              </a:buClr>
              <a:buSzPct val="25000"/>
              <a:buFont typeface="Arial"/>
              <a:buNone/>
            </a:pPr>
            <a:r>
              <a:rPr lang="en-US" sz="2400" b="1" i="0" u="none" strike="noStrike" cap="none">
                <a:solidFill>
                  <a:schemeClr val="lt1"/>
                </a:solidFill>
                <a:latin typeface="Arial"/>
                <a:ea typeface="Arial"/>
                <a:cs typeface="Arial"/>
                <a:sym typeface="Arial"/>
              </a:rPr>
              <a:t>NLP</a:t>
            </a:r>
          </a:p>
        </p:txBody>
      </p:sp>
      <p:sp>
        <p:nvSpPr>
          <p:cNvPr id="197" name="Shape 197"/>
          <p:cNvSpPr txBox="1"/>
          <p:nvPr/>
        </p:nvSpPr>
        <p:spPr>
          <a:xfrm>
            <a:off x="4280269" y="2487978"/>
            <a:ext cx="2105245" cy="584775"/>
          </a:xfrm>
          <a:prstGeom prst="rect">
            <a:avLst/>
          </a:prstGeom>
          <a:noFill/>
          <a:ln>
            <a:noFill/>
          </a:ln>
        </p:spPr>
        <p:txBody>
          <a:bodyPr wrap="square" lIns="91425" tIns="45700" rIns="91425" bIns="45700" anchor="t" anchorCtr="0">
            <a:noAutofit/>
          </a:bodyPr>
          <a:lstStyle/>
          <a:p>
            <a:pPr marL="0" marR="0" lvl="0" indent="-25400" algn="l" rtl="0">
              <a:lnSpc>
                <a:spcPct val="100000"/>
              </a:lnSpc>
              <a:spcBef>
                <a:spcPts val="0"/>
              </a:spcBef>
              <a:spcAft>
                <a:spcPts val="0"/>
              </a:spcAft>
              <a:buClr>
                <a:schemeClr val="lt1"/>
              </a:buClr>
              <a:buSzPct val="25000"/>
              <a:buFont typeface="Arial"/>
              <a:buNone/>
            </a:pPr>
            <a:r>
              <a:rPr lang="en-US" sz="1600" b="0" i="0" u="none" strike="noStrike" cap="none">
                <a:solidFill>
                  <a:schemeClr val="lt1"/>
                </a:solidFill>
                <a:latin typeface="Arial"/>
                <a:ea typeface="Arial"/>
                <a:cs typeface="Arial"/>
                <a:sym typeface="Arial"/>
              </a:rPr>
              <a:t>Named Entity Recognition (NER)</a:t>
            </a:r>
          </a:p>
        </p:txBody>
      </p:sp>
      <p:sp>
        <p:nvSpPr>
          <p:cNvPr id="198" name="Shape 198"/>
          <p:cNvSpPr txBox="1"/>
          <p:nvPr/>
        </p:nvSpPr>
        <p:spPr>
          <a:xfrm>
            <a:off x="8128590" y="6137633"/>
            <a:ext cx="3503428" cy="276999"/>
          </a:xfrm>
          <a:prstGeom prst="rect">
            <a:avLst/>
          </a:prstGeom>
          <a:noFill/>
          <a:ln>
            <a:noFill/>
          </a:ln>
        </p:spPr>
        <p:txBody>
          <a:bodyPr wrap="square" lIns="91425" tIns="45700" rIns="91425" bIns="45700" anchor="t" anchorCtr="0">
            <a:noAutofit/>
          </a:bodyPr>
          <a:lstStyle/>
          <a:p>
            <a:pPr marL="0" marR="0" lvl="0" indent="-19050" algn="l" rtl="0">
              <a:lnSpc>
                <a:spcPct val="100000"/>
              </a:lnSpc>
              <a:spcBef>
                <a:spcPts val="0"/>
              </a:spcBef>
              <a:spcAft>
                <a:spcPts val="0"/>
              </a:spcAft>
              <a:buClr>
                <a:schemeClr val="dk1"/>
              </a:buClr>
              <a:buSzPct val="25000"/>
              <a:buFont typeface="Arial"/>
              <a:buNone/>
            </a:pPr>
            <a:r>
              <a:rPr lang="en-US" sz="1200" b="0" i="0" u="none" strike="noStrike" cap="none">
                <a:solidFill>
                  <a:schemeClr val="dk1"/>
                </a:solidFill>
                <a:latin typeface="Arial"/>
                <a:ea typeface="Arial"/>
                <a:cs typeface="Arial"/>
                <a:sym typeface="Arial"/>
              </a:rPr>
              <a:t>Source: https://nlp.stanford.edu/~wcmac/#papers</a:t>
            </a:r>
          </a:p>
        </p:txBody>
      </p:sp>
      <p:sp>
        <p:nvSpPr>
          <p:cNvPr id="199" name="Shape 199"/>
          <p:cNvSpPr txBox="1"/>
          <p:nvPr/>
        </p:nvSpPr>
        <p:spPr>
          <a:xfrm>
            <a:off x="2823611" y="3235514"/>
            <a:ext cx="2105245" cy="584775"/>
          </a:xfrm>
          <a:prstGeom prst="rect">
            <a:avLst/>
          </a:prstGeom>
          <a:noFill/>
          <a:ln>
            <a:noFill/>
          </a:ln>
        </p:spPr>
        <p:txBody>
          <a:bodyPr wrap="square" lIns="91425" tIns="45700" rIns="91425" bIns="45700" anchor="t" anchorCtr="0">
            <a:noAutofit/>
          </a:bodyPr>
          <a:lstStyle/>
          <a:p>
            <a:pPr marL="0" marR="0" lvl="0" indent="-25400" algn="l" rtl="0">
              <a:lnSpc>
                <a:spcPct val="100000"/>
              </a:lnSpc>
              <a:spcBef>
                <a:spcPts val="0"/>
              </a:spcBef>
              <a:spcAft>
                <a:spcPts val="0"/>
              </a:spcAft>
              <a:buClr>
                <a:schemeClr val="lt1"/>
              </a:buClr>
              <a:buSzPct val="25000"/>
              <a:buFont typeface="Arial"/>
              <a:buNone/>
            </a:pPr>
            <a:r>
              <a:rPr lang="en-US" sz="1600" b="0" i="0" u="none" strike="noStrike" cap="none">
                <a:solidFill>
                  <a:schemeClr val="lt1"/>
                </a:solidFill>
                <a:latin typeface="Arial"/>
                <a:ea typeface="Arial"/>
                <a:cs typeface="Arial"/>
                <a:sym typeface="Arial"/>
              </a:rPr>
              <a:t>Part-of-speech tagging (POS)</a:t>
            </a:r>
          </a:p>
        </p:txBody>
      </p:sp>
      <p:sp>
        <p:nvSpPr>
          <p:cNvPr id="200" name="Shape 200"/>
          <p:cNvSpPr txBox="1"/>
          <p:nvPr/>
        </p:nvSpPr>
        <p:spPr>
          <a:xfrm>
            <a:off x="3069116" y="4189881"/>
            <a:ext cx="2945806" cy="344296"/>
          </a:xfrm>
          <a:prstGeom prst="rect">
            <a:avLst/>
          </a:prstGeom>
          <a:noFill/>
          <a:ln>
            <a:noFill/>
          </a:ln>
        </p:spPr>
        <p:txBody>
          <a:bodyPr wrap="square" lIns="91425" tIns="45700" rIns="91425" bIns="45700" anchor="t" anchorCtr="0">
            <a:noAutofit/>
          </a:bodyPr>
          <a:lstStyle/>
          <a:p>
            <a:pPr marL="0" marR="0" lvl="0" indent="-25400" algn="l" rtl="0">
              <a:lnSpc>
                <a:spcPct val="100000"/>
              </a:lnSpc>
              <a:spcBef>
                <a:spcPts val="0"/>
              </a:spcBef>
              <a:spcAft>
                <a:spcPts val="0"/>
              </a:spcAft>
              <a:buClr>
                <a:schemeClr val="lt1"/>
              </a:buClr>
              <a:buSzPct val="25000"/>
              <a:buFont typeface="Arial"/>
              <a:buNone/>
            </a:pPr>
            <a:r>
              <a:rPr lang="en-US" sz="1600" b="0" i="0" u="none" strike="noStrike" cap="none">
                <a:solidFill>
                  <a:schemeClr val="lt1"/>
                </a:solidFill>
                <a:latin typeface="Arial"/>
                <a:ea typeface="Arial"/>
                <a:cs typeface="Arial"/>
                <a:sym typeface="Arial"/>
              </a:rPr>
              <a:t>Text categorization</a:t>
            </a:r>
          </a:p>
        </p:txBody>
      </p:sp>
      <p:sp>
        <p:nvSpPr>
          <p:cNvPr id="201" name="Shape 201"/>
          <p:cNvSpPr txBox="1"/>
          <p:nvPr/>
        </p:nvSpPr>
        <p:spPr>
          <a:xfrm>
            <a:off x="4604191" y="3243257"/>
            <a:ext cx="2105245" cy="338554"/>
          </a:xfrm>
          <a:prstGeom prst="rect">
            <a:avLst/>
          </a:prstGeom>
          <a:noFill/>
          <a:ln>
            <a:noFill/>
          </a:ln>
        </p:spPr>
        <p:txBody>
          <a:bodyPr wrap="square" lIns="91425" tIns="45700" rIns="91425" bIns="45700" anchor="t" anchorCtr="0">
            <a:noAutofit/>
          </a:bodyPr>
          <a:lstStyle/>
          <a:p>
            <a:pPr marL="0" marR="0" lvl="0" indent="-25400" algn="l" rtl="0">
              <a:lnSpc>
                <a:spcPct val="100000"/>
              </a:lnSpc>
              <a:spcBef>
                <a:spcPts val="0"/>
              </a:spcBef>
              <a:spcAft>
                <a:spcPts val="0"/>
              </a:spcAft>
              <a:buClr>
                <a:schemeClr val="lt1"/>
              </a:buClr>
              <a:buSzPct val="25000"/>
              <a:buFont typeface="Arial"/>
              <a:buNone/>
            </a:pPr>
            <a:r>
              <a:rPr lang="en-US" sz="1600" b="0" i="0" u="none" strike="noStrike" cap="none">
                <a:solidFill>
                  <a:schemeClr val="lt1"/>
                </a:solidFill>
                <a:latin typeface="Arial"/>
                <a:ea typeface="Arial"/>
                <a:cs typeface="Arial"/>
                <a:sym typeface="Arial"/>
              </a:rPr>
              <a:t>Syntactic parsing</a:t>
            </a:r>
          </a:p>
        </p:txBody>
      </p:sp>
      <p:sp>
        <p:nvSpPr>
          <p:cNvPr id="202" name="Shape 202"/>
          <p:cNvSpPr txBox="1"/>
          <p:nvPr/>
        </p:nvSpPr>
        <p:spPr>
          <a:xfrm>
            <a:off x="4809531" y="3712698"/>
            <a:ext cx="1789672" cy="584775"/>
          </a:xfrm>
          <a:prstGeom prst="rect">
            <a:avLst/>
          </a:prstGeom>
          <a:noFill/>
          <a:ln>
            <a:noFill/>
          </a:ln>
        </p:spPr>
        <p:txBody>
          <a:bodyPr wrap="square" lIns="91425" tIns="45700" rIns="91425" bIns="45700" anchor="t" anchorCtr="0">
            <a:noAutofit/>
          </a:bodyPr>
          <a:lstStyle/>
          <a:p>
            <a:pPr marL="0" marR="0" lvl="0" indent="-25400" algn="l" rtl="0">
              <a:lnSpc>
                <a:spcPct val="100000"/>
              </a:lnSpc>
              <a:spcBef>
                <a:spcPts val="0"/>
              </a:spcBef>
              <a:spcAft>
                <a:spcPts val="0"/>
              </a:spcAft>
              <a:buClr>
                <a:schemeClr val="lt1"/>
              </a:buClr>
              <a:buSzPct val="25000"/>
              <a:buFont typeface="Arial"/>
              <a:buNone/>
            </a:pPr>
            <a:r>
              <a:rPr lang="en-US" sz="1600" b="0" i="0" u="none" strike="noStrike" cap="none">
                <a:solidFill>
                  <a:schemeClr val="lt1"/>
                </a:solidFill>
                <a:latin typeface="Arial"/>
                <a:ea typeface="Arial"/>
                <a:cs typeface="Arial"/>
                <a:sym typeface="Arial"/>
              </a:rPr>
              <a:t>Coreference resolution</a:t>
            </a:r>
          </a:p>
        </p:txBody>
      </p:sp>
      <p:sp>
        <p:nvSpPr>
          <p:cNvPr id="203" name="Shape 203"/>
          <p:cNvSpPr txBox="1"/>
          <p:nvPr/>
        </p:nvSpPr>
        <p:spPr>
          <a:xfrm>
            <a:off x="3528684" y="4774656"/>
            <a:ext cx="2105245" cy="338554"/>
          </a:xfrm>
          <a:prstGeom prst="rect">
            <a:avLst/>
          </a:prstGeom>
          <a:noFill/>
          <a:ln>
            <a:noFill/>
          </a:ln>
        </p:spPr>
        <p:txBody>
          <a:bodyPr wrap="square" lIns="91425" tIns="45700" rIns="91425" bIns="45700" anchor="t" anchorCtr="0">
            <a:noAutofit/>
          </a:bodyPr>
          <a:lstStyle/>
          <a:p>
            <a:pPr marL="0" marR="0" lvl="0" indent="-25400" algn="l" rtl="0">
              <a:lnSpc>
                <a:spcPct val="100000"/>
              </a:lnSpc>
              <a:spcBef>
                <a:spcPts val="0"/>
              </a:spcBef>
              <a:spcAft>
                <a:spcPts val="0"/>
              </a:spcAft>
              <a:buClr>
                <a:schemeClr val="lt1"/>
              </a:buClr>
              <a:buSzPct val="25000"/>
              <a:buFont typeface="Arial"/>
              <a:buNone/>
            </a:pPr>
            <a:r>
              <a:rPr lang="en-US" sz="1600" b="0" i="0" u="none" strike="noStrike" cap="none">
                <a:solidFill>
                  <a:schemeClr val="lt1"/>
                </a:solidFill>
                <a:latin typeface="Arial"/>
                <a:ea typeface="Arial"/>
                <a:cs typeface="Arial"/>
                <a:sym typeface="Arial"/>
              </a:rPr>
              <a:t>Machine translation</a:t>
            </a:r>
          </a:p>
        </p:txBody>
      </p:sp>
      <p:sp>
        <p:nvSpPr>
          <p:cNvPr id="204" name="Shape 204"/>
          <p:cNvSpPr/>
          <p:nvPr/>
        </p:nvSpPr>
        <p:spPr>
          <a:xfrm>
            <a:off x="6215026" y="2401470"/>
            <a:ext cx="4885365" cy="3042400"/>
          </a:xfrm>
          <a:prstGeom prst="ellipse">
            <a:avLst/>
          </a:prstGeom>
          <a:solidFill>
            <a:srgbClr val="92D050"/>
          </a:solidFill>
          <a:ln w="12700" cap="flat" cmpd="sng">
            <a:solidFill>
              <a:srgbClr val="92D050"/>
            </a:solidFill>
            <a:prstDash val="solid"/>
            <a:miter lim="800000"/>
            <a:headEnd type="none" w="med" len="med"/>
            <a:tailEnd type="none" w="med" len="med"/>
          </a:ln>
        </p:spPr>
        <p:txBody>
          <a:bodyPr wrap="square" lIns="91425" tIns="45700" rIns="91425" bIns="45700" anchor="ctr" anchorCtr="0">
            <a:noAutofit/>
          </a:bodyPr>
          <a:lstStyle/>
          <a:p>
            <a:pPr marL="0" marR="0" lvl="0" indent="-28575" algn="ctr" rtl="0">
              <a:lnSpc>
                <a:spcPct val="100000"/>
              </a:lnSpc>
              <a:spcBef>
                <a:spcPts val="0"/>
              </a:spcBef>
              <a:spcAft>
                <a:spcPts val="0"/>
              </a:spcAft>
              <a:buClr>
                <a:srgbClr val="000000"/>
              </a:buClr>
              <a:buSzPct val="25000"/>
              <a:buFont typeface="Arial"/>
              <a:buNone/>
            </a:pPr>
            <a:endParaRPr sz="1800" b="0" i="0" u="none" strike="noStrike" cap="none">
              <a:solidFill>
                <a:schemeClr val="lt1"/>
              </a:solidFill>
              <a:latin typeface="Calibri"/>
              <a:ea typeface="Calibri"/>
              <a:cs typeface="Calibri"/>
              <a:sym typeface="Calibri"/>
            </a:endParaRPr>
          </a:p>
        </p:txBody>
      </p:sp>
      <p:sp>
        <p:nvSpPr>
          <p:cNvPr id="205" name="Shape 205"/>
          <p:cNvSpPr txBox="1"/>
          <p:nvPr/>
        </p:nvSpPr>
        <p:spPr>
          <a:xfrm>
            <a:off x="5492420" y="5011361"/>
            <a:ext cx="2779006" cy="338554"/>
          </a:xfrm>
          <a:prstGeom prst="rect">
            <a:avLst/>
          </a:prstGeom>
          <a:noFill/>
          <a:ln>
            <a:noFill/>
          </a:ln>
        </p:spPr>
        <p:txBody>
          <a:bodyPr wrap="square" lIns="91425" tIns="45700" rIns="91425" bIns="45700" anchor="t" anchorCtr="0">
            <a:noAutofit/>
          </a:bodyPr>
          <a:lstStyle/>
          <a:p>
            <a:pPr marL="0" marR="0" lvl="0" indent="-25400" algn="l" rtl="0">
              <a:lnSpc>
                <a:spcPct val="100000"/>
              </a:lnSpc>
              <a:spcBef>
                <a:spcPts val="0"/>
              </a:spcBef>
              <a:spcAft>
                <a:spcPts val="0"/>
              </a:spcAft>
              <a:buClr>
                <a:schemeClr val="lt1"/>
              </a:buClr>
              <a:buSzPct val="25000"/>
              <a:buFont typeface="Arial"/>
              <a:buNone/>
            </a:pPr>
            <a:r>
              <a:rPr lang="en-US" sz="1600" b="0" i="0" u="none" strike="noStrike" cap="none">
                <a:solidFill>
                  <a:schemeClr val="lt1"/>
                </a:solidFill>
                <a:latin typeface="Arial"/>
                <a:ea typeface="Arial"/>
                <a:cs typeface="Arial"/>
                <a:sym typeface="Arial"/>
              </a:rPr>
              <a:t>Question answering(QA)</a:t>
            </a:r>
          </a:p>
        </p:txBody>
      </p:sp>
      <p:sp>
        <p:nvSpPr>
          <p:cNvPr id="206" name="Shape 206"/>
          <p:cNvSpPr txBox="1"/>
          <p:nvPr/>
        </p:nvSpPr>
        <p:spPr>
          <a:xfrm>
            <a:off x="6309979" y="3589554"/>
            <a:ext cx="2105245" cy="338554"/>
          </a:xfrm>
          <a:prstGeom prst="rect">
            <a:avLst/>
          </a:prstGeom>
          <a:noFill/>
          <a:ln>
            <a:noFill/>
          </a:ln>
        </p:spPr>
        <p:txBody>
          <a:bodyPr wrap="square" lIns="91425" tIns="45700" rIns="91425" bIns="45700" anchor="t" anchorCtr="0">
            <a:noAutofit/>
          </a:bodyPr>
          <a:lstStyle/>
          <a:p>
            <a:pPr marL="0" marR="0" lvl="0" indent="-25400" algn="l" rtl="0">
              <a:lnSpc>
                <a:spcPct val="100000"/>
              </a:lnSpc>
              <a:spcBef>
                <a:spcPts val="0"/>
              </a:spcBef>
              <a:spcAft>
                <a:spcPts val="0"/>
              </a:spcAft>
              <a:buClr>
                <a:schemeClr val="lt1"/>
              </a:buClr>
              <a:buSzPct val="25000"/>
              <a:buFont typeface="Arial"/>
              <a:buNone/>
            </a:pPr>
            <a:r>
              <a:rPr lang="en-US" sz="1600" b="0" i="0" u="none" strike="noStrike" cap="none">
                <a:solidFill>
                  <a:schemeClr val="lt1"/>
                </a:solidFill>
                <a:latin typeface="Arial"/>
                <a:ea typeface="Arial"/>
                <a:cs typeface="Arial"/>
                <a:sym typeface="Arial"/>
              </a:rPr>
              <a:t>Relation extraction</a:t>
            </a:r>
          </a:p>
        </p:txBody>
      </p:sp>
      <p:sp>
        <p:nvSpPr>
          <p:cNvPr id="207" name="Shape 207"/>
          <p:cNvSpPr txBox="1"/>
          <p:nvPr/>
        </p:nvSpPr>
        <p:spPr>
          <a:xfrm>
            <a:off x="8827821" y="4029175"/>
            <a:ext cx="2105245" cy="338554"/>
          </a:xfrm>
          <a:prstGeom prst="rect">
            <a:avLst/>
          </a:prstGeom>
          <a:noFill/>
          <a:ln>
            <a:noFill/>
          </a:ln>
        </p:spPr>
        <p:txBody>
          <a:bodyPr wrap="square" lIns="91425" tIns="45700" rIns="91425" bIns="45700" anchor="t" anchorCtr="0">
            <a:noAutofit/>
          </a:bodyPr>
          <a:lstStyle/>
          <a:p>
            <a:pPr marL="0" marR="0" lvl="0" indent="-25400" algn="l" rtl="0">
              <a:lnSpc>
                <a:spcPct val="100000"/>
              </a:lnSpc>
              <a:spcBef>
                <a:spcPts val="0"/>
              </a:spcBef>
              <a:spcAft>
                <a:spcPts val="0"/>
              </a:spcAft>
              <a:buClr>
                <a:schemeClr val="lt1"/>
              </a:buClr>
              <a:buSzPct val="25000"/>
              <a:buFont typeface="Arial"/>
              <a:buNone/>
            </a:pPr>
            <a:r>
              <a:rPr lang="en-US" sz="1600" b="0" i="0" u="none" strike="noStrike" cap="none">
                <a:solidFill>
                  <a:schemeClr val="lt1"/>
                </a:solidFill>
                <a:latin typeface="Arial"/>
                <a:ea typeface="Arial"/>
                <a:cs typeface="Arial"/>
                <a:sym typeface="Arial"/>
              </a:rPr>
              <a:t>Semantic Parsing</a:t>
            </a:r>
          </a:p>
        </p:txBody>
      </p:sp>
      <p:sp>
        <p:nvSpPr>
          <p:cNvPr id="208" name="Shape 208"/>
          <p:cNvSpPr txBox="1"/>
          <p:nvPr/>
        </p:nvSpPr>
        <p:spPr>
          <a:xfrm>
            <a:off x="6443250" y="4102653"/>
            <a:ext cx="2105245" cy="338554"/>
          </a:xfrm>
          <a:prstGeom prst="rect">
            <a:avLst/>
          </a:prstGeom>
          <a:noFill/>
          <a:ln>
            <a:noFill/>
          </a:ln>
        </p:spPr>
        <p:txBody>
          <a:bodyPr wrap="square" lIns="91425" tIns="45700" rIns="91425" bIns="45700" anchor="t" anchorCtr="0">
            <a:noAutofit/>
          </a:bodyPr>
          <a:lstStyle/>
          <a:p>
            <a:pPr marL="0" marR="0" lvl="0" indent="-25400" algn="l" rtl="0">
              <a:lnSpc>
                <a:spcPct val="100000"/>
              </a:lnSpc>
              <a:spcBef>
                <a:spcPts val="0"/>
              </a:spcBef>
              <a:spcAft>
                <a:spcPts val="0"/>
              </a:spcAft>
              <a:buClr>
                <a:schemeClr val="lt1"/>
              </a:buClr>
              <a:buSzPct val="25000"/>
              <a:buFont typeface="Arial"/>
              <a:buNone/>
            </a:pPr>
            <a:r>
              <a:rPr lang="en-US" sz="1600" b="0" i="0" u="none" strike="noStrike" cap="none">
                <a:solidFill>
                  <a:schemeClr val="lt1"/>
                </a:solidFill>
                <a:latin typeface="Arial"/>
                <a:ea typeface="Arial"/>
                <a:cs typeface="Arial"/>
                <a:sym typeface="Arial"/>
              </a:rPr>
              <a:t>Sentiment Analysis</a:t>
            </a:r>
          </a:p>
        </p:txBody>
      </p:sp>
      <p:sp>
        <p:nvSpPr>
          <p:cNvPr id="209" name="Shape 209"/>
          <p:cNvSpPr txBox="1"/>
          <p:nvPr/>
        </p:nvSpPr>
        <p:spPr>
          <a:xfrm>
            <a:off x="6714600" y="3116503"/>
            <a:ext cx="2105245" cy="338554"/>
          </a:xfrm>
          <a:prstGeom prst="rect">
            <a:avLst/>
          </a:prstGeom>
          <a:noFill/>
          <a:ln>
            <a:noFill/>
          </a:ln>
        </p:spPr>
        <p:txBody>
          <a:bodyPr wrap="square" lIns="91425" tIns="45700" rIns="91425" bIns="45700" anchor="t" anchorCtr="0">
            <a:noAutofit/>
          </a:bodyPr>
          <a:lstStyle/>
          <a:p>
            <a:pPr marL="0" marR="0" lvl="0" indent="-25400" algn="l" rtl="0">
              <a:lnSpc>
                <a:spcPct val="100000"/>
              </a:lnSpc>
              <a:spcBef>
                <a:spcPts val="0"/>
              </a:spcBef>
              <a:spcAft>
                <a:spcPts val="0"/>
              </a:spcAft>
              <a:buClr>
                <a:schemeClr val="lt1"/>
              </a:buClr>
              <a:buSzPct val="25000"/>
              <a:buFont typeface="Arial"/>
              <a:buNone/>
            </a:pPr>
            <a:r>
              <a:rPr lang="en-US" sz="1600" b="0" i="0" u="none" strike="noStrike" cap="none">
                <a:solidFill>
                  <a:schemeClr val="lt1"/>
                </a:solidFill>
                <a:latin typeface="Arial"/>
                <a:ea typeface="Arial"/>
                <a:cs typeface="Arial"/>
                <a:sym typeface="Arial"/>
              </a:rPr>
              <a:t>Summarization</a:t>
            </a:r>
          </a:p>
        </p:txBody>
      </p:sp>
      <p:sp>
        <p:nvSpPr>
          <p:cNvPr id="210" name="Shape 210"/>
          <p:cNvSpPr txBox="1"/>
          <p:nvPr/>
        </p:nvSpPr>
        <p:spPr>
          <a:xfrm>
            <a:off x="8415224" y="2445448"/>
            <a:ext cx="1313118" cy="461665"/>
          </a:xfrm>
          <a:prstGeom prst="rect">
            <a:avLst/>
          </a:prstGeom>
          <a:noFill/>
          <a:ln>
            <a:noFill/>
          </a:ln>
        </p:spPr>
        <p:txBody>
          <a:bodyPr wrap="square" lIns="91425" tIns="45700" rIns="91425" bIns="45700" anchor="t" anchorCtr="0">
            <a:noAutofit/>
          </a:bodyPr>
          <a:lstStyle/>
          <a:p>
            <a:pPr marL="0" marR="0" lvl="0" indent="-38100" algn="l" rtl="0">
              <a:lnSpc>
                <a:spcPct val="100000"/>
              </a:lnSpc>
              <a:spcBef>
                <a:spcPts val="0"/>
              </a:spcBef>
              <a:spcAft>
                <a:spcPts val="0"/>
              </a:spcAft>
              <a:buClr>
                <a:schemeClr val="lt1"/>
              </a:buClr>
              <a:buSzPct val="25000"/>
              <a:buFont typeface="Arial"/>
              <a:buNone/>
            </a:pPr>
            <a:r>
              <a:rPr lang="en-US" sz="2400" b="1" i="0" u="none" strike="noStrike" cap="none">
                <a:solidFill>
                  <a:schemeClr val="lt1"/>
                </a:solidFill>
                <a:latin typeface="Arial"/>
                <a:ea typeface="Arial"/>
                <a:cs typeface="Arial"/>
                <a:sym typeface="Arial"/>
              </a:rPr>
              <a:t>NLU</a:t>
            </a:r>
          </a:p>
        </p:txBody>
      </p:sp>
      <p:sp>
        <p:nvSpPr>
          <p:cNvPr id="211" name="Shape 211"/>
          <p:cNvSpPr txBox="1"/>
          <p:nvPr/>
        </p:nvSpPr>
        <p:spPr>
          <a:xfrm>
            <a:off x="8914798" y="3039558"/>
            <a:ext cx="2105245" cy="830997"/>
          </a:xfrm>
          <a:prstGeom prst="rect">
            <a:avLst/>
          </a:prstGeom>
          <a:noFill/>
          <a:ln>
            <a:noFill/>
          </a:ln>
        </p:spPr>
        <p:txBody>
          <a:bodyPr wrap="square" lIns="91425" tIns="45700" rIns="91425" bIns="45700" anchor="t" anchorCtr="0">
            <a:noAutofit/>
          </a:bodyPr>
          <a:lstStyle/>
          <a:p>
            <a:pPr marL="0" marR="0" lvl="0" indent="-25400" algn="l" rtl="0">
              <a:lnSpc>
                <a:spcPct val="100000"/>
              </a:lnSpc>
              <a:spcBef>
                <a:spcPts val="0"/>
              </a:spcBef>
              <a:spcAft>
                <a:spcPts val="0"/>
              </a:spcAft>
              <a:buClr>
                <a:schemeClr val="lt1"/>
              </a:buClr>
              <a:buSzPct val="25000"/>
              <a:buFont typeface="Arial"/>
              <a:buNone/>
            </a:pPr>
            <a:r>
              <a:rPr lang="en-US" sz="1600" b="0" i="0" u="none" strike="noStrike" cap="none">
                <a:solidFill>
                  <a:schemeClr val="lt1"/>
                </a:solidFill>
                <a:latin typeface="Arial"/>
                <a:ea typeface="Arial"/>
                <a:cs typeface="Arial"/>
                <a:sym typeface="Arial"/>
              </a:rPr>
              <a:t>Paraphrase &amp; Natural Language  Inference</a:t>
            </a:r>
          </a:p>
        </p:txBody>
      </p:sp>
      <p:sp>
        <p:nvSpPr>
          <p:cNvPr id="212" name="Shape 212"/>
          <p:cNvSpPr txBox="1"/>
          <p:nvPr/>
        </p:nvSpPr>
        <p:spPr>
          <a:xfrm>
            <a:off x="7995022" y="4704598"/>
            <a:ext cx="2105245" cy="338554"/>
          </a:xfrm>
          <a:prstGeom prst="rect">
            <a:avLst/>
          </a:prstGeom>
          <a:noFill/>
          <a:ln>
            <a:noFill/>
          </a:ln>
        </p:spPr>
        <p:txBody>
          <a:bodyPr wrap="square" lIns="91425" tIns="45700" rIns="91425" bIns="45700" anchor="t" anchorCtr="0">
            <a:noAutofit/>
          </a:bodyPr>
          <a:lstStyle/>
          <a:p>
            <a:pPr marL="0" marR="0" lvl="0" indent="-25400" algn="l" rtl="0">
              <a:lnSpc>
                <a:spcPct val="100000"/>
              </a:lnSpc>
              <a:spcBef>
                <a:spcPts val="0"/>
              </a:spcBef>
              <a:spcAft>
                <a:spcPts val="0"/>
              </a:spcAft>
              <a:buClr>
                <a:schemeClr val="lt1"/>
              </a:buClr>
              <a:buSzPct val="25000"/>
              <a:buFont typeface="Arial"/>
              <a:buNone/>
            </a:pPr>
            <a:r>
              <a:rPr lang="en-US" sz="1600" b="0" i="0" u="none" strike="noStrike" cap="none">
                <a:solidFill>
                  <a:schemeClr val="lt1"/>
                </a:solidFill>
                <a:latin typeface="Arial"/>
                <a:ea typeface="Arial"/>
                <a:cs typeface="Arial"/>
                <a:sym typeface="Arial"/>
              </a:rPr>
              <a:t>Dialogue Agents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3"/>
                                        </p:tgtEl>
                                        <p:attrNameLst>
                                          <p:attrName>style.visibility</p:attrName>
                                        </p:attrNameLst>
                                      </p:cBhvr>
                                      <p:to>
                                        <p:strVal val="visible"/>
                                      </p:to>
                                    </p:set>
                                    <p:animEffect transition="in" filter="fade">
                                      <p:cBhvr>
                                        <p:cTn id="7" dur="500"/>
                                        <p:tgtEl>
                                          <p:spTgt spid="193"/>
                                        </p:tgtEl>
                                      </p:cBhvr>
                                    </p:animEffect>
                                  </p:childTnLst>
                                </p:cTn>
                              </p:par>
                              <p:par>
                                <p:cTn id="8" presetID="10" presetClass="entr" presetSubtype="0" fill="hold" nodeType="withEffect">
                                  <p:stCondLst>
                                    <p:cond delay="0"/>
                                  </p:stCondLst>
                                  <p:childTnLst>
                                    <p:set>
                                      <p:cBhvr>
                                        <p:cTn id="9" dur="1" fill="hold">
                                          <p:stCondLst>
                                            <p:cond delay="0"/>
                                          </p:stCondLst>
                                        </p:cTn>
                                        <p:tgtEl>
                                          <p:spTgt spid="195"/>
                                        </p:tgtEl>
                                        <p:attrNameLst>
                                          <p:attrName>style.visibility</p:attrName>
                                        </p:attrNameLst>
                                      </p:cBhvr>
                                      <p:to>
                                        <p:strVal val="visible"/>
                                      </p:to>
                                    </p:set>
                                    <p:animEffect transition="in" filter="fade">
                                      <p:cBhvr>
                                        <p:cTn id="10" dur="500"/>
                                        <p:tgtEl>
                                          <p:spTgt spid="195"/>
                                        </p:tgtEl>
                                      </p:cBhvr>
                                    </p:animEffect>
                                  </p:childTnLst>
                                </p:cTn>
                              </p:par>
                              <p:par>
                                <p:cTn id="11" presetID="10" presetClass="entr" presetSubtype="0" fill="hold" nodeType="withEffect">
                                  <p:stCondLst>
                                    <p:cond delay="0"/>
                                  </p:stCondLst>
                                  <p:childTnLst>
                                    <p:set>
                                      <p:cBhvr>
                                        <p:cTn id="12" dur="1" fill="hold">
                                          <p:stCondLst>
                                            <p:cond delay="0"/>
                                          </p:stCondLst>
                                        </p:cTn>
                                        <p:tgtEl>
                                          <p:spTgt spid="192"/>
                                        </p:tgtEl>
                                        <p:attrNameLst>
                                          <p:attrName>style.visibility</p:attrName>
                                        </p:attrNameLst>
                                      </p:cBhvr>
                                      <p:to>
                                        <p:strVal val="visible"/>
                                      </p:to>
                                    </p:set>
                                    <p:animEffect transition="in" filter="fade">
                                      <p:cBhvr>
                                        <p:cTn id="13" dur="500"/>
                                        <p:tgtEl>
                                          <p:spTgt spid="192"/>
                                        </p:tgtEl>
                                      </p:cBhvr>
                                    </p:animEffect>
                                  </p:childTnLst>
                                </p:cTn>
                              </p:par>
                              <p:par>
                                <p:cTn id="14" presetID="10" presetClass="entr" presetSubtype="0" fill="hold" nodeType="withEffect">
                                  <p:stCondLst>
                                    <p:cond delay="0"/>
                                  </p:stCondLst>
                                  <p:childTnLst>
                                    <p:set>
                                      <p:cBhvr>
                                        <p:cTn id="15" dur="1" fill="hold">
                                          <p:stCondLst>
                                            <p:cond delay="0"/>
                                          </p:stCondLst>
                                        </p:cTn>
                                        <p:tgtEl>
                                          <p:spTgt spid="198"/>
                                        </p:tgtEl>
                                        <p:attrNameLst>
                                          <p:attrName>style.visibility</p:attrName>
                                        </p:attrNameLst>
                                      </p:cBhvr>
                                      <p:to>
                                        <p:strVal val="visible"/>
                                      </p:to>
                                    </p:set>
                                    <p:animEffect transition="in" filter="fade">
                                      <p:cBhvr>
                                        <p:cTn id="16" dur="500"/>
                                        <p:tgtEl>
                                          <p:spTgt spid="19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94"/>
                                        </p:tgtEl>
                                        <p:attrNameLst>
                                          <p:attrName>style.visibility</p:attrName>
                                        </p:attrNameLst>
                                      </p:cBhvr>
                                      <p:to>
                                        <p:strVal val="visible"/>
                                      </p:to>
                                    </p:set>
                                    <p:animEffect transition="in" filter="fade">
                                      <p:cBhvr>
                                        <p:cTn id="21" dur="500"/>
                                        <p:tgtEl>
                                          <p:spTgt spid="194"/>
                                        </p:tgtEl>
                                      </p:cBhvr>
                                    </p:animEffect>
                                  </p:childTnLst>
                                </p:cTn>
                              </p:par>
                              <p:par>
                                <p:cTn id="22" presetID="10" presetClass="entr" presetSubtype="0" fill="hold" nodeType="withEffect">
                                  <p:stCondLst>
                                    <p:cond delay="0"/>
                                  </p:stCondLst>
                                  <p:childTnLst>
                                    <p:set>
                                      <p:cBhvr>
                                        <p:cTn id="23" dur="1" fill="hold">
                                          <p:stCondLst>
                                            <p:cond delay="0"/>
                                          </p:stCondLst>
                                        </p:cTn>
                                        <p:tgtEl>
                                          <p:spTgt spid="196"/>
                                        </p:tgtEl>
                                        <p:attrNameLst>
                                          <p:attrName>style.visibility</p:attrName>
                                        </p:attrNameLst>
                                      </p:cBhvr>
                                      <p:to>
                                        <p:strVal val="visible"/>
                                      </p:to>
                                    </p:set>
                                    <p:animEffect transition="in" filter="fade">
                                      <p:cBhvr>
                                        <p:cTn id="24" dur="500"/>
                                        <p:tgtEl>
                                          <p:spTgt spid="196"/>
                                        </p:tgtEl>
                                      </p:cBhvr>
                                    </p:animEffect>
                                  </p:childTnLst>
                                </p:cTn>
                              </p:par>
                              <p:par>
                                <p:cTn id="25" presetID="10" presetClass="entr" presetSubtype="0" fill="hold" nodeType="withEffect">
                                  <p:stCondLst>
                                    <p:cond delay="0"/>
                                  </p:stCondLst>
                                  <p:childTnLst>
                                    <p:set>
                                      <p:cBhvr>
                                        <p:cTn id="26" dur="1" fill="hold">
                                          <p:stCondLst>
                                            <p:cond delay="0"/>
                                          </p:stCondLst>
                                        </p:cTn>
                                        <p:tgtEl>
                                          <p:spTgt spid="197"/>
                                        </p:tgtEl>
                                        <p:attrNameLst>
                                          <p:attrName>style.visibility</p:attrName>
                                        </p:attrNameLst>
                                      </p:cBhvr>
                                      <p:to>
                                        <p:strVal val="visible"/>
                                      </p:to>
                                    </p:set>
                                    <p:animEffect transition="in" filter="fade">
                                      <p:cBhvr>
                                        <p:cTn id="27" dur="500"/>
                                        <p:tgtEl>
                                          <p:spTgt spid="197"/>
                                        </p:tgtEl>
                                      </p:cBhvr>
                                    </p:animEffect>
                                  </p:childTnLst>
                                </p:cTn>
                              </p:par>
                              <p:par>
                                <p:cTn id="28" presetID="10" presetClass="entr" presetSubtype="0" fill="hold" nodeType="withEffect">
                                  <p:stCondLst>
                                    <p:cond delay="0"/>
                                  </p:stCondLst>
                                  <p:childTnLst>
                                    <p:set>
                                      <p:cBhvr>
                                        <p:cTn id="29" dur="1" fill="hold">
                                          <p:stCondLst>
                                            <p:cond delay="0"/>
                                          </p:stCondLst>
                                        </p:cTn>
                                        <p:tgtEl>
                                          <p:spTgt spid="199"/>
                                        </p:tgtEl>
                                        <p:attrNameLst>
                                          <p:attrName>style.visibility</p:attrName>
                                        </p:attrNameLst>
                                      </p:cBhvr>
                                      <p:to>
                                        <p:strVal val="visible"/>
                                      </p:to>
                                    </p:set>
                                    <p:animEffect transition="in" filter="fade">
                                      <p:cBhvr>
                                        <p:cTn id="30" dur="500"/>
                                        <p:tgtEl>
                                          <p:spTgt spid="199"/>
                                        </p:tgtEl>
                                      </p:cBhvr>
                                    </p:animEffect>
                                  </p:childTnLst>
                                </p:cTn>
                              </p:par>
                              <p:par>
                                <p:cTn id="31" presetID="10" presetClass="entr" presetSubtype="0" fill="hold" nodeType="withEffect">
                                  <p:stCondLst>
                                    <p:cond delay="0"/>
                                  </p:stCondLst>
                                  <p:childTnLst>
                                    <p:set>
                                      <p:cBhvr>
                                        <p:cTn id="32" dur="1" fill="hold">
                                          <p:stCondLst>
                                            <p:cond delay="0"/>
                                          </p:stCondLst>
                                        </p:cTn>
                                        <p:tgtEl>
                                          <p:spTgt spid="201"/>
                                        </p:tgtEl>
                                        <p:attrNameLst>
                                          <p:attrName>style.visibility</p:attrName>
                                        </p:attrNameLst>
                                      </p:cBhvr>
                                      <p:to>
                                        <p:strVal val="visible"/>
                                      </p:to>
                                    </p:set>
                                    <p:animEffect transition="in" filter="fade">
                                      <p:cBhvr>
                                        <p:cTn id="33" dur="500"/>
                                        <p:tgtEl>
                                          <p:spTgt spid="201"/>
                                        </p:tgtEl>
                                      </p:cBhvr>
                                    </p:animEffect>
                                  </p:childTnLst>
                                </p:cTn>
                              </p:par>
                              <p:par>
                                <p:cTn id="34" presetID="10" presetClass="entr" presetSubtype="0" fill="hold" nodeType="withEffect">
                                  <p:stCondLst>
                                    <p:cond delay="0"/>
                                  </p:stCondLst>
                                  <p:childTnLst>
                                    <p:set>
                                      <p:cBhvr>
                                        <p:cTn id="35" dur="1" fill="hold">
                                          <p:stCondLst>
                                            <p:cond delay="0"/>
                                          </p:stCondLst>
                                        </p:cTn>
                                        <p:tgtEl>
                                          <p:spTgt spid="202"/>
                                        </p:tgtEl>
                                        <p:attrNameLst>
                                          <p:attrName>style.visibility</p:attrName>
                                        </p:attrNameLst>
                                      </p:cBhvr>
                                      <p:to>
                                        <p:strVal val="visible"/>
                                      </p:to>
                                    </p:set>
                                    <p:animEffect transition="in" filter="fade">
                                      <p:cBhvr>
                                        <p:cTn id="36" dur="500"/>
                                        <p:tgtEl>
                                          <p:spTgt spid="202"/>
                                        </p:tgtEl>
                                      </p:cBhvr>
                                    </p:animEffect>
                                  </p:childTnLst>
                                </p:cTn>
                              </p:par>
                              <p:par>
                                <p:cTn id="37" presetID="10" presetClass="entr" presetSubtype="0" fill="hold" nodeType="withEffect">
                                  <p:stCondLst>
                                    <p:cond delay="0"/>
                                  </p:stCondLst>
                                  <p:childTnLst>
                                    <p:set>
                                      <p:cBhvr>
                                        <p:cTn id="38" dur="1" fill="hold">
                                          <p:stCondLst>
                                            <p:cond delay="0"/>
                                          </p:stCondLst>
                                        </p:cTn>
                                        <p:tgtEl>
                                          <p:spTgt spid="200"/>
                                        </p:tgtEl>
                                        <p:attrNameLst>
                                          <p:attrName>style.visibility</p:attrName>
                                        </p:attrNameLst>
                                      </p:cBhvr>
                                      <p:to>
                                        <p:strVal val="visible"/>
                                      </p:to>
                                    </p:set>
                                    <p:animEffect transition="in" filter="fade">
                                      <p:cBhvr>
                                        <p:cTn id="39" dur="500"/>
                                        <p:tgtEl>
                                          <p:spTgt spid="200"/>
                                        </p:tgtEl>
                                      </p:cBhvr>
                                    </p:animEffect>
                                  </p:childTnLst>
                                </p:cTn>
                              </p:par>
                              <p:par>
                                <p:cTn id="40" presetID="10" presetClass="entr" presetSubtype="0" fill="hold" nodeType="withEffect">
                                  <p:stCondLst>
                                    <p:cond delay="0"/>
                                  </p:stCondLst>
                                  <p:childTnLst>
                                    <p:set>
                                      <p:cBhvr>
                                        <p:cTn id="41" dur="1" fill="hold">
                                          <p:stCondLst>
                                            <p:cond delay="0"/>
                                          </p:stCondLst>
                                        </p:cTn>
                                        <p:tgtEl>
                                          <p:spTgt spid="203"/>
                                        </p:tgtEl>
                                        <p:attrNameLst>
                                          <p:attrName>style.visibility</p:attrName>
                                        </p:attrNameLst>
                                      </p:cBhvr>
                                      <p:to>
                                        <p:strVal val="visible"/>
                                      </p:to>
                                    </p:set>
                                    <p:animEffect transition="in" filter="fade">
                                      <p:cBhvr>
                                        <p:cTn id="42" dur="500"/>
                                        <p:tgtEl>
                                          <p:spTgt spid="203"/>
                                        </p:tgtEl>
                                      </p:cBhvr>
                                    </p:animEffect>
                                  </p:childTnLst>
                                </p:cTn>
                              </p:par>
                              <p:par>
                                <p:cTn id="43" presetID="10" presetClass="entr" presetSubtype="0" fill="hold" nodeType="withEffect">
                                  <p:stCondLst>
                                    <p:cond delay="0"/>
                                  </p:stCondLst>
                                  <p:childTnLst>
                                    <p:set>
                                      <p:cBhvr>
                                        <p:cTn id="44" dur="1" fill="hold">
                                          <p:stCondLst>
                                            <p:cond delay="0"/>
                                          </p:stCondLst>
                                        </p:cTn>
                                        <p:tgtEl>
                                          <p:spTgt spid="205"/>
                                        </p:tgtEl>
                                        <p:attrNameLst>
                                          <p:attrName>style.visibility</p:attrName>
                                        </p:attrNameLst>
                                      </p:cBhvr>
                                      <p:to>
                                        <p:strVal val="visible"/>
                                      </p:to>
                                    </p:set>
                                    <p:animEffect transition="in" filter="fade">
                                      <p:cBhvr>
                                        <p:cTn id="45" dur="500"/>
                                        <p:tgtEl>
                                          <p:spTgt spid="20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10"/>
                                        </p:tgtEl>
                                        <p:attrNameLst>
                                          <p:attrName>style.visibility</p:attrName>
                                        </p:attrNameLst>
                                      </p:cBhvr>
                                      <p:to>
                                        <p:strVal val="visible"/>
                                      </p:to>
                                    </p:set>
                                    <p:animEffect transition="in" filter="fade">
                                      <p:cBhvr>
                                        <p:cTn id="50" dur="500"/>
                                        <p:tgtEl>
                                          <p:spTgt spid="210"/>
                                        </p:tgtEl>
                                      </p:cBhvr>
                                    </p:animEffect>
                                  </p:childTnLst>
                                </p:cTn>
                              </p:par>
                              <p:par>
                                <p:cTn id="51" presetID="10" presetClass="entr" presetSubtype="0" fill="hold" nodeType="withEffect">
                                  <p:stCondLst>
                                    <p:cond delay="0"/>
                                  </p:stCondLst>
                                  <p:childTnLst>
                                    <p:set>
                                      <p:cBhvr>
                                        <p:cTn id="52" dur="1" fill="hold">
                                          <p:stCondLst>
                                            <p:cond delay="0"/>
                                          </p:stCondLst>
                                        </p:cTn>
                                        <p:tgtEl>
                                          <p:spTgt spid="211"/>
                                        </p:tgtEl>
                                        <p:attrNameLst>
                                          <p:attrName>style.visibility</p:attrName>
                                        </p:attrNameLst>
                                      </p:cBhvr>
                                      <p:to>
                                        <p:strVal val="visible"/>
                                      </p:to>
                                    </p:set>
                                    <p:animEffect transition="in" filter="fade">
                                      <p:cBhvr>
                                        <p:cTn id="53" dur="500"/>
                                        <p:tgtEl>
                                          <p:spTgt spid="211"/>
                                        </p:tgtEl>
                                      </p:cBhvr>
                                    </p:animEffect>
                                  </p:childTnLst>
                                </p:cTn>
                              </p:par>
                              <p:par>
                                <p:cTn id="54" presetID="10" presetClass="entr" presetSubtype="0" fill="hold" nodeType="withEffect">
                                  <p:stCondLst>
                                    <p:cond delay="0"/>
                                  </p:stCondLst>
                                  <p:childTnLst>
                                    <p:set>
                                      <p:cBhvr>
                                        <p:cTn id="55" dur="1" fill="hold">
                                          <p:stCondLst>
                                            <p:cond delay="0"/>
                                          </p:stCondLst>
                                        </p:cTn>
                                        <p:tgtEl>
                                          <p:spTgt spid="209"/>
                                        </p:tgtEl>
                                        <p:attrNameLst>
                                          <p:attrName>style.visibility</p:attrName>
                                        </p:attrNameLst>
                                      </p:cBhvr>
                                      <p:to>
                                        <p:strVal val="visible"/>
                                      </p:to>
                                    </p:set>
                                    <p:animEffect transition="in" filter="fade">
                                      <p:cBhvr>
                                        <p:cTn id="56" dur="500"/>
                                        <p:tgtEl>
                                          <p:spTgt spid="209"/>
                                        </p:tgtEl>
                                      </p:cBhvr>
                                    </p:animEffect>
                                  </p:childTnLst>
                                </p:cTn>
                              </p:par>
                              <p:par>
                                <p:cTn id="57" presetID="10" presetClass="entr" presetSubtype="0" fill="hold" nodeType="withEffect">
                                  <p:stCondLst>
                                    <p:cond delay="0"/>
                                  </p:stCondLst>
                                  <p:childTnLst>
                                    <p:set>
                                      <p:cBhvr>
                                        <p:cTn id="58" dur="1" fill="hold">
                                          <p:stCondLst>
                                            <p:cond delay="0"/>
                                          </p:stCondLst>
                                        </p:cTn>
                                        <p:tgtEl>
                                          <p:spTgt spid="204"/>
                                        </p:tgtEl>
                                        <p:attrNameLst>
                                          <p:attrName>style.visibility</p:attrName>
                                        </p:attrNameLst>
                                      </p:cBhvr>
                                      <p:to>
                                        <p:strVal val="visible"/>
                                      </p:to>
                                    </p:set>
                                    <p:animEffect transition="in" filter="fade">
                                      <p:cBhvr>
                                        <p:cTn id="59" dur="500"/>
                                        <p:tgtEl>
                                          <p:spTgt spid="204"/>
                                        </p:tgtEl>
                                      </p:cBhvr>
                                    </p:animEffect>
                                  </p:childTnLst>
                                </p:cTn>
                              </p:par>
                              <p:par>
                                <p:cTn id="60" presetID="10" presetClass="entr" presetSubtype="0" fill="hold" nodeType="withEffect">
                                  <p:stCondLst>
                                    <p:cond delay="0"/>
                                  </p:stCondLst>
                                  <p:childTnLst>
                                    <p:set>
                                      <p:cBhvr>
                                        <p:cTn id="61" dur="1" fill="hold">
                                          <p:stCondLst>
                                            <p:cond delay="0"/>
                                          </p:stCondLst>
                                        </p:cTn>
                                        <p:tgtEl>
                                          <p:spTgt spid="206"/>
                                        </p:tgtEl>
                                        <p:attrNameLst>
                                          <p:attrName>style.visibility</p:attrName>
                                        </p:attrNameLst>
                                      </p:cBhvr>
                                      <p:to>
                                        <p:strVal val="visible"/>
                                      </p:to>
                                    </p:set>
                                    <p:animEffect transition="in" filter="fade">
                                      <p:cBhvr>
                                        <p:cTn id="62" dur="500"/>
                                        <p:tgtEl>
                                          <p:spTgt spid="206"/>
                                        </p:tgtEl>
                                      </p:cBhvr>
                                    </p:animEffect>
                                  </p:childTnLst>
                                </p:cTn>
                              </p:par>
                              <p:par>
                                <p:cTn id="63" presetID="10" presetClass="entr" presetSubtype="0" fill="hold" nodeType="withEffect">
                                  <p:stCondLst>
                                    <p:cond delay="0"/>
                                  </p:stCondLst>
                                  <p:childTnLst>
                                    <p:set>
                                      <p:cBhvr>
                                        <p:cTn id="64" dur="1" fill="hold">
                                          <p:stCondLst>
                                            <p:cond delay="0"/>
                                          </p:stCondLst>
                                        </p:cTn>
                                        <p:tgtEl>
                                          <p:spTgt spid="208"/>
                                        </p:tgtEl>
                                        <p:attrNameLst>
                                          <p:attrName>style.visibility</p:attrName>
                                        </p:attrNameLst>
                                      </p:cBhvr>
                                      <p:to>
                                        <p:strVal val="visible"/>
                                      </p:to>
                                    </p:set>
                                    <p:animEffect transition="in" filter="fade">
                                      <p:cBhvr>
                                        <p:cTn id="65" dur="500"/>
                                        <p:tgtEl>
                                          <p:spTgt spid="208"/>
                                        </p:tgtEl>
                                      </p:cBhvr>
                                    </p:animEffect>
                                  </p:childTnLst>
                                </p:cTn>
                              </p:par>
                              <p:par>
                                <p:cTn id="66" presetID="10" presetClass="entr" presetSubtype="0" fill="hold" nodeType="withEffect">
                                  <p:stCondLst>
                                    <p:cond delay="0"/>
                                  </p:stCondLst>
                                  <p:childTnLst>
                                    <p:set>
                                      <p:cBhvr>
                                        <p:cTn id="67" dur="1" fill="hold">
                                          <p:stCondLst>
                                            <p:cond delay="0"/>
                                          </p:stCondLst>
                                        </p:cTn>
                                        <p:tgtEl>
                                          <p:spTgt spid="212"/>
                                        </p:tgtEl>
                                        <p:attrNameLst>
                                          <p:attrName>style.visibility</p:attrName>
                                        </p:attrNameLst>
                                      </p:cBhvr>
                                      <p:to>
                                        <p:strVal val="visible"/>
                                      </p:to>
                                    </p:set>
                                    <p:animEffect transition="in" filter="fade">
                                      <p:cBhvr>
                                        <p:cTn id="68" dur="500"/>
                                        <p:tgtEl>
                                          <p:spTgt spid="212"/>
                                        </p:tgtEl>
                                      </p:cBhvr>
                                    </p:animEffect>
                                  </p:childTnLst>
                                </p:cTn>
                              </p:par>
                              <p:par>
                                <p:cTn id="69" presetID="10" presetClass="entr" presetSubtype="0" fill="hold" nodeType="withEffect">
                                  <p:stCondLst>
                                    <p:cond delay="0"/>
                                  </p:stCondLst>
                                  <p:childTnLst>
                                    <p:set>
                                      <p:cBhvr>
                                        <p:cTn id="70" dur="1" fill="hold">
                                          <p:stCondLst>
                                            <p:cond delay="0"/>
                                          </p:stCondLst>
                                        </p:cTn>
                                        <p:tgtEl>
                                          <p:spTgt spid="207"/>
                                        </p:tgtEl>
                                        <p:attrNameLst>
                                          <p:attrName>style.visibility</p:attrName>
                                        </p:attrNameLst>
                                      </p:cBhvr>
                                      <p:to>
                                        <p:strVal val="visible"/>
                                      </p:to>
                                    </p:set>
                                    <p:animEffect transition="in" filter="fade">
                                      <p:cBhvr>
                                        <p:cTn id="71" dur="5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p:nvPr/>
        </p:nvSpPr>
        <p:spPr>
          <a:xfrm>
            <a:off x="1134140" y="2221951"/>
            <a:ext cx="10051311" cy="3416320"/>
          </a:xfrm>
          <a:prstGeom prst="rect">
            <a:avLst/>
          </a:prstGeom>
          <a:noFill/>
          <a:ln>
            <a:noFill/>
          </a:ln>
        </p:spPr>
        <p:txBody>
          <a:bodyPr wrap="square" lIns="91425" tIns="45700" rIns="91425" bIns="45700" anchor="t" anchorCtr="0">
            <a:noAutofit/>
          </a:bodyPr>
          <a:lstStyle/>
          <a:p>
            <a:pPr marL="342900" marR="0" lvl="0" indent="-342900" algn="l" rtl="0">
              <a:lnSpc>
                <a:spcPct val="150000"/>
              </a:lnSpc>
              <a:spcBef>
                <a:spcPts val="0"/>
              </a:spcBef>
              <a:spcAft>
                <a:spcPts val="0"/>
              </a:spcAft>
              <a:buClr>
                <a:schemeClr val="dk1"/>
              </a:buClr>
              <a:buSzPct val="100000"/>
              <a:buFont typeface="Arial"/>
              <a:buChar char="•"/>
            </a:pPr>
            <a:r>
              <a:rPr lang="en-US" sz="2400" b="0" i="0" u="none" strike="noStrike" cap="none">
                <a:solidFill>
                  <a:schemeClr val="dk1"/>
                </a:solidFill>
                <a:latin typeface="Rubik"/>
                <a:ea typeface="Rubik"/>
                <a:cs typeface="Rubik"/>
                <a:sym typeface="Rubik"/>
              </a:rPr>
              <a:t>Human Language and Communication is </a:t>
            </a:r>
            <a:r>
              <a:rPr lang="en-US" sz="2400" b="1" i="1" u="none" strike="noStrike" cap="none">
                <a:solidFill>
                  <a:schemeClr val="dk1"/>
                </a:solidFill>
                <a:latin typeface="Rubik"/>
                <a:ea typeface="Rubik"/>
                <a:cs typeface="Rubik"/>
                <a:sym typeface="Rubik"/>
              </a:rPr>
              <a:t>rarely precise</a:t>
            </a:r>
            <a:r>
              <a:rPr lang="en-US" sz="2400" b="0" i="0" u="none" strike="noStrike" cap="none">
                <a:solidFill>
                  <a:schemeClr val="dk1"/>
                </a:solidFill>
                <a:latin typeface="Rubik"/>
                <a:ea typeface="Rubik"/>
                <a:cs typeface="Rubik"/>
                <a:sym typeface="Rubik"/>
              </a:rPr>
              <a:t>. When we try to understand human language, it is not just about the words, but also the concepts and how the words are linked together, bringing a </a:t>
            </a:r>
            <a:r>
              <a:rPr lang="en-US" sz="2400" b="1" i="1" u="none" strike="noStrike" cap="none">
                <a:solidFill>
                  <a:schemeClr val="dk1"/>
                </a:solidFill>
                <a:latin typeface="Rubik"/>
                <a:ea typeface="Rubik"/>
                <a:cs typeface="Rubik"/>
                <a:sym typeface="Rubik"/>
              </a:rPr>
              <a:t>meaning</a:t>
            </a:r>
            <a:r>
              <a:rPr lang="en-US" sz="2400" b="0" i="0" u="none" strike="noStrike" cap="none">
                <a:solidFill>
                  <a:schemeClr val="dk1"/>
                </a:solidFill>
                <a:latin typeface="Rubik"/>
                <a:ea typeface="Rubik"/>
                <a:cs typeface="Rubik"/>
                <a:sym typeface="Rubik"/>
              </a:rPr>
              <a:t> to the sentence and context.</a:t>
            </a:r>
          </a:p>
          <a:p>
            <a:pPr marL="342900" marR="0" lvl="0" indent="-342900" algn="l" rtl="0">
              <a:lnSpc>
                <a:spcPct val="150000"/>
              </a:lnSpc>
              <a:spcBef>
                <a:spcPts val="0"/>
              </a:spcBef>
              <a:spcAft>
                <a:spcPts val="0"/>
              </a:spcAft>
              <a:buClr>
                <a:schemeClr val="dk1"/>
              </a:buClr>
              <a:buSzPct val="100000"/>
              <a:buFont typeface="Arial"/>
              <a:buChar char="•"/>
            </a:pPr>
            <a:r>
              <a:rPr lang="en-US" sz="2400" b="0" i="0" u="none" strike="noStrike" cap="none">
                <a:solidFill>
                  <a:schemeClr val="dk1"/>
                </a:solidFill>
                <a:latin typeface="Rubik"/>
                <a:ea typeface="Rubik"/>
                <a:cs typeface="Rubik"/>
                <a:sym typeface="Rubik"/>
              </a:rPr>
              <a:t>The </a:t>
            </a:r>
            <a:r>
              <a:rPr lang="en-US" sz="2400" b="1" i="1" u="none" strike="noStrike" cap="none">
                <a:solidFill>
                  <a:schemeClr val="dk1"/>
                </a:solidFill>
                <a:latin typeface="Rubik"/>
                <a:ea typeface="Rubik"/>
                <a:cs typeface="Rubik"/>
                <a:sym typeface="Rubik"/>
              </a:rPr>
              <a:t>ambiguity of understanding the human language </a:t>
            </a:r>
            <a:r>
              <a:rPr lang="en-US" sz="2400" b="0" i="0" u="none" strike="noStrike" cap="none">
                <a:solidFill>
                  <a:schemeClr val="dk1"/>
                </a:solidFill>
                <a:latin typeface="Rubik"/>
                <a:ea typeface="Rubik"/>
                <a:cs typeface="Rubik"/>
                <a:sym typeface="Rubik"/>
              </a:rPr>
              <a:t>makes NLP a complex problem for computers to process.</a:t>
            </a:r>
          </a:p>
        </p:txBody>
      </p:sp>
      <p:sp>
        <p:nvSpPr>
          <p:cNvPr id="219" name="Shape 219"/>
          <p:cNvSpPr txBox="1"/>
          <p:nvPr/>
        </p:nvSpPr>
        <p:spPr>
          <a:xfrm>
            <a:off x="292304" y="439310"/>
            <a:ext cx="10792047" cy="646331"/>
          </a:xfrm>
          <a:prstGeom prst="rect">
            <a:avLst/>
          </a:prstGeom>
          <a:noFill/>
          <a:ln>
            <a:noFill/>
          </a:ln>
        </p:spPr>
        <p:txBody>
          <a:bodyPr wrap="square" lIns="91425" tIns="45700" rIns="91425" bIns="45700" anchor="t" anchorCtr="0">
            <a:noAutofit/>
          </a:bodyPr>
          <a:lstStyle/>
          <a:p>
            <a:pPr marL="0" marR="0" lvl="0" indent="-57150" algn="l" rtl="0">
              <a:lnSpc>
                <a:spcPct val="100000"/>
              </a:lnSpc>
              <a:spcBef>
                <a:spcPts val="0"/>
              </a:spcBef>
              <a:spcAft>
                <a:spcPts val="0"/>
              </a:spcAft>
              <a:buClr>
                <a:schemeClr val="dk1"/>
              </a:buClr>
              <a:buSzPct val="25000"/>
              <a:buFont typeface="Arial"/>
              <a:buNone/>
            </a:pPr>
            <a:r>
              <a:rPr lang="en-US" sz="3600" b="1" i="0" u="none" strike="noStrike" cap="none">
                <a:solidFill>
                  <a:schemeClr val="dk1"/>
                </a:solidFill>
                <a:latin typeface="Arial"/>
                <a:ea typeface="Arial"/>
                <a:cs typeface="Arial"/>
                <a:sym typeface="Arial"/>
              </a:rPr>
              <a:t>THE COMPLEXITY OF NLP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p:nvPr/>
        </p:nvSpPr>
        <p:spPr>
          <a:xfrm>
            <a:off x="1677828" y="5650348"/>
            <a:ext cx="9010650" cy="584775"/>
          </a:xfrm>
          <a:prstGeom prst="rect">
            <a:avLst/>
          </a:prstGeom>
          <a:noFill/>
          <a:ln>
            <a:noFill/>
          </a:ln>
        </p:spPr>
        <p:txBody>
          <a:bodyPr wrap="square" lIns="91425" tIns="45700" rIns="91425" bIns="45700" anchor="t" anchorCtr="0">
            <a:noAutofit/>
          </a:bodyPr>
          <a:lstStyle/>
          <a:p>
            <a:pPr marL="0" marR="0" lvl="0" indent="-50800" algn="l" rtl="0">
              <a:lnSpc>
                <a:spcPct val="100000"/>
              </a:lnSpc>
              <a:spcBef>
                <a:spcPts val="0"/>
              </a:spcBef>
              <a:spcAft>
                <a:spcPts val="0"/>
              </a:spcAft>
              <a:buClr>
                <a:schemeClr val="dk1"/>
              </a:buClr>
              <a:buSzPct val="44444"/>
              <a:buFont typeface="Arial"/>
              <a:buNone/>
            </a:pPr>
            <a:r>
              <a:rPr lang="en-US" sz="1800" b="0" i="0" u="none" strike="noStrike" cap="none">
                <a:solidFill>
                  <a:schemeClr val="dk1"/>
                </a:solidFill>
                <a:latin typeface="Arial"/>
                <a:ea typeface="Arial"/>
                <a:cs typeface="Arial"/>
                <a:sym typeface="Arial"/>
              </a:rPr>
              <a:t>With NLP developers can    </a:t>
            </a:r>
            <a:r>
              <a:rPr lang="en-US" sz="3200" b="1" i="1" u="none" strike="noStrike" cap="none">
                <a:solidFill>
                  <a:schemeClr val="dk1"/>
                </a:solidFill>
                <a:latin typeface="Arial"/>
                <a:ea typeface="Arial"/>
                <a:cs typeface="Arial"/>
                <a:sym typeface="Arial"/>
              </a:rPr>
              <a:t>organize</a:t>
            </a:r>
            <a:r>
              <a:rPr lang="en-US" sz="1800" b="0" i="0" u="none" strike="noStrike" cap="none">
                <a:solidFill>
                  <a:schemeClr val="dk1"/>
                </a:solidFill>
                <a:latin typeface="Arial"/>
                <a:ea typeface="Arial"/>
                <a:cs typeface="Arial"/>
                <a:sym typeface="Arial"/>
              </a:rPr>
              <a:t>    and   </a:t>
            </a:r>
            <a:r>
              <a:rPr lang="en-US" sz="3200" b="1" i="1" u="none" strike="noStrike" cap="none">
                <a:solidFill>
                  <a:schemeClr val="dk1"/>
                </a:solidFill>
                <a:latin typeface="Arial"/>
                <a:ea typeface="Arial"/>
                <a:cs typeface="Arial"/>
                <a:sym typeface="Arial"/>
              </a:rPr>
              <a:t>structure knowledge</a:t>
            </a:r>
          </a:p>
        </p:txBody>
      </p:sp>
      <p:sp>
        <p:nvSpPr>
          <p:cNvPr id="225" name="Shape 225"/>
          <p:cNvSpPr/>
          <p:nvPr/>
        </p:nvSpPr>
        <p:spPr>
          <a:xfrm>
            <a:off x="1023460" y="1390828"/>
            <a:ext cx="9665018" cy="3785652"/>
          </a:xfrm>
          <a:prstGeom prst="rect">
            <a:avLst/>
          </a:prstGeom>
          <a:noFill/>
          <a:ln>
            <a:noFill/>
          </a:ln>
        </p:spPr>
        <p:txBody>
          <a:bodyPr wrap="square" lIns="91425" tIns="45700" rIns="91425" bIns="45700" anchor="t" anchorCtr="0">
            <a:noAutofit/>
          </a:bodyPr>
          <a:lstStyle/>
          <a:p>
            <a:pPr marL="0" marR="0" lvl="0" indent="-31750" algn="l" rtl="0">
              <a:lnSpc>
                <a:spcPct val="150000"/>
              </a:lnSpc>
              <a:spcBef>
                <a:spcPts val="0"/>
              </a:spcBef>
              <a:spcAft>
                <a:spcPts val="0"/>
              </a:spcAft>
              <a:buClr>
                <a:schemeClr val="dk1"/>
              </a:buClr>
              <a:buSzPct val="25000"/>
              <a:buFont typeface="Arial"/>
              <a:buNone/>
            </a:pPr>
            <a:r>
              <a:rPr lang="en-US" sz="2000" b="0" i="0" u="none" strike="noStrike" cap="none">
                <a:solidFill>
                  <a:schemeClr val="dk1"/>
                </a:solidFill>
                <a:latin typeface="Arial"/>
                <a:ea typeface="Arial"/>
                <a:cs typeface="Arial"/>
                <a:sym typeface="Arial"/>
              </a:rPr>
              <a:t>NLP can perform tasks such as:</a:t>
            </a:r>
          </a:p>
          <a:p>
            <a:pPr marL="285750" marR="0" lvl="0" indent="-285750" algn="l" rtl="0">
              <a:lnSpc>
                <a:spcPct val="150000"/>
              </a:lnSpc>
              <a:spcBef>
                <a:spcPts val="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automatic summarization</a:t>
            </a:r>
          </a:p>
          <a:p>
            <a:pPr marL="285750" marR="0" lvl="0" indent="-285750" algn="l" rtl="0">
              <a:lnSpc>
                <a:spcPct val="150000"/>
              </a:lnSpc>
              <a:spcBef>
                <a:spcPts val="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translation</a:t>
            </a:r>
          </a:p>
          <a:p>
            <a:pPr marL="285750" marR="0" lvl="0" indent="-285750" algn="l" rtl="0">
              <a:lnSpc>
                <a:spcPct val="150000"/>
              </a:lnSpc>
              <a:spcBef>
                <a:spcPts val="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named entity recognition</a:t>
            </a:r>
          </a:p>
          <a:p>
            <a:pPr marL="285750" marR="0" lvl="0" indent="-285750" algn="l" rtl="0">
              <a:lnSpc>
                <a:spcPct val="150000"/>
              </a:lnSpc>
              <a:spcBef>
                <a:spcPts val="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relationship extraction</a:t>
            </a:r>
          </a:p>
          <a:p>
            <a:pPr marL="285750" marR="0" lvl="0" indent="-285750" algn="l" rtl="0">
              <a:lnSpc>
                <a:spcPct val="150000"/>
              </a:lnSpc>
              <a:spcBef>
                <a:spcPts val="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sentiment analysis</a:t>
            </a:r>
          </a:p>
          <a:p>
            <a:pPr marL="285750" marR="0" lvl="0" indent="-285750" algn="l" rtl="0">
              <a:lnSpc>
                <a:spcPct val="150000"/>
              </a:lnSpc>
              <a:spcBef>
                <a:spcPts val="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speech recognition</a:t>
            </a:r>
          </a:p>
          <a:p>
            <a:pPr marL="285750" marR="0" lvl="0" indent="-285750" algn="l" rtl="0">
              <a:lnSpc>
                <a:spcPct val="150000"/>
              </a:lnSpc>
              <a:spcBef>
                <a:spcPts val="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topic segmentation</a:t>
            </a:r>
          </a:p>
        </p:txBody>
      </p:sp>
      <p:sp>
        <p:nvSpPr>
          <p:cNvPr id="226" name="Shape 226"/>
          <p:cNvSpPr txBox="1"/>
          <p:nvPr/>
        </p:nvSpPr>
        <p:spPr>
          <a:xfrm>
            <a:off x="292304" y="439310"/>
            <a:ext cx="10792047" cy="646331"/>
          </a:xfrm>
          <a:prstGeom prst="rect">
            <a:avLst/>
          </a:prstGeom>
          <a:noFill/>
          <a:ln>
            <a:noFill/>
          </a:ln>
        </p:spPr>
        <p:txBody>
          <a:bodyPr wrap="square" lIns="91425" tIns="45700" rIns="91425" bIns="45700" anchor="t" anchorCtr="0">
            <a:noAutofit/>
          </a:bodyPr>
          <a:lstStyle/>
          <a:p>
            <a:pPr marL="0" marR="0" lvl="0" indent="-57150" algn="l" rtl="0">
              <a:lnSpc>
                <a:spcPct val="100000"/>
              </a:lnSpc>
              <a:spcBef>
                <a:spcPts val="0"/>
              </a:spcBef>
              <a:spcAft>
                <a:spcPts val="0"/>
              </a:spcAft>
              <a:buClr>
                <a:schemeClr val="dk1"/>
              </a:buClr>
              <a:buSzPct val="25000"/>
              <a:buFont typeface="Arial"/>
              <a:buNone/>
            </a:pPr>
            <a:r>
              <a:rPr lang="en-US" sz="3600" b="1" i="0" u="none" strike="noStrike" cap="none">
                <a:solidFill>
                  <a:schemeClr val="dk1"/>
                </a:solidFill>
                <a:latin typeface="Arial"/>
                <a:ea typeface="Arial"/>
                <a:cs typeface="Arial"/>
                <a:sym typeface="Arial"/>
              </a:rPr>
              <a:t>THE IMPORTANCE OF NLP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p:nvPr/>
        </p:nvSpPr>
        <p:spPr>
          <a:xfrm>
            <a:off x="862013" y="1638597"/>
            <a:ext cx="10725150" cy="923330"/>
          </a:xfrm>
          <a:prstGeom prst="rect">
            <a:avLst/>
          </a:prstGeom>
          <a:noFill/>
          <a:ln>
            <a:noFill/>
          </a:ln>
        </p:spPr>
        <p:txBody>
          <a:bodyPr wrap="square" lIns="91425" tIns="45700" rIns="91425" bIns="45700" anchor="t" anchorCtr="0">
            <a:noAutofit/>
          </a:bodyPr>
          <a:lstStyle/>
          <a:p>
            <a:pPr marL="0" marR="0" lvl="0" indent="-28575" algn="l" rtl="0">
              <a:lnSpc>
                <a:spcPct val="100000"/>
              </a:lnSpc>
              <a:spcBef>
                <a:spcPts val="0"/>
              </a:spcBef>
              <a:spcAft>
                <a:spcPts val="0"/>
              </a:spcAft>
              <a:buClr>
                <a:schemeClr val="dk1"/>
              </a:buClr>
              <a:buSzPct val="25000"/>
              <a:buFont typeface="Rubik"/>
              <a:buNone/>
            </a:pPr>
            <a:r>
              <a:rPr lang="en-US" sz="1800" b="0" i="0" u="none" strike="noStrike" cap="none">
                <a:solidFill>
                  <a:schemeClr val="dk1"/>
                </a:solidFill>
                <a:latin typeface="Rubik"/>
                <a:ea typeface="Rubik"/>
                <a:cs typeface="Rubik"/>
                <a:sym typeface="Rubik"/>
              </a:rPr>
              <a:t> NLP considers:</a:t>
            </a:r>
          </a:p>
          <a:p>
            <a:pPr marL="285750" marR="0" lvl="0" indent="-285750" algn="l" rtl="0">
              <a:lnSpc>
                <a:spcPct val="100000"/>
              </a:lnSpc>
              <a:spcBef>
                <a:spcPts val="0"/>
              </a:spcBef>
              <a:spcAft>
                <a:spcPts val="0"/>
              </a:spcAft>
              <a:buClr>
                <a:schemeClr val="dk1"/>
              </a:buClr>
              <a:buSzPct val="100000"/>
              <a:buFont typeface="Arial"/>
              <a:buChar char="•"/>
            </a:pPr>
            <a:r>
              <a:rPr lang="en-US" sz="1800" b="0" i="0" u="none" strike="noStrike" cap="none">
                <a:solidFill>
                  <a:schemeClr val="dk1"/>
                </a:solidFill>
                <a:latin typeface="Rubik"/>
                <a:ea typeface="Rubik"/>
                <a:cs typeface="Rubik"/>
                <a:sym typeface="Rubik"/>
              </a:rPr>
              <a:t>the hierarchical structure of language: several words make a phrase, several phrases make a sentence and, ultimately, sentences convey idea</a:t>
            </a:r>
          </a:p>
        </p:txBody>
      </p:sp>
      <p:sp>
        <p:nvSpPr>
          <p:cNvPr id="232" name="Shape 232"/>
          <p:cNvSpPr/>
          <p:nvPr/>
        </p:nvSpPr>
        <p:spPr>
          <a:xfrm>
            <a:off x="862013" y="3810297"/>
            <a:ext cx="10725150" cy="646331"/>
          </a:xfrm>
          <a:prstGeom prst="rect">
            <a:avLst/>
          </a:prstGeom>
          <a:noFill/>
          <a:ln>
            <a:noFill/>
          </a:ln>
        </p:spPr>
        <p:txBody>
          <a:bodyPr wrap="square" lIns="91425" tIns="45700" rIns="91425" bIns="45700" anchor="t" anchorCtr="0">
            <a:noAutofit/>
          </a:bodyPr>
          <a:lstStyle/>
          <a:p>
            <a:pPr marL="0" marR="0" lvl="0" indent="-28575" algn="l" rtl="0">
              <a:lnSpc>
                <a:spcPct val="100000"/>
              </a:lnSpc>
              <a:spcBef>
                <a:spcPts val="0"/>
              </a:spcBef>
              <a:spcAft>
                <a:spcPts val="0"/>
              </a:spcAft>
              <a:buClr>
                <a:schemeClr val="dk1"/>
              </a:buClr>
              <a:buSzPct val="25000"/>
              <a:buFont typeface="Rubik"/>
              <a:buNone/>
            </a:pPr>
            <a:r>
              <a:rPr lang="en-US" sz="1800" b="0" i="0" u="none" strike="noStrike" cap="none">
                <a:solidFill>
                  <a:schemeClr val="dk1"/>
                </a:solidFill>
                <a:latin typeface="Rubik"/>
                <a:ea typeface="Rubik"/>
                <a:cs typeface="Rubik"/>
                <a:sym typeface="Rubik"/>
              </a:rPr>
              <a:t>LP systems have long filled useful roles, such as correcting grammar, converting speech to text and automatically translating between languages</a:t>
            </a:r>
          </a:p>
        </p:txBody>
      </p:sp>
      <p:sp>
        <p:nvSpPr>
          <p:cNvPr id="233" name="Shape 233"/>
          <p:cNvSpPr txBox="1"/>
          <p:nvPr/>
        </p:nvSpPr>
        <p:spPr>
          <a:xfrm>
            <a:off x="292304" y="439310"/>
            <a:ext cx="10792047" cy="646331"/>
          </a:xfrm>
          <a:prstGeom prst="rect">
            <a:avLst/>
          </a:prstGeom>
          <a:noFill/>
          <a:ln>
            <a:noFill/>
          </a:ln>
        </p:spPr>
        <p:txBody>
          <a:bodyPr wrap="square" lIns="91425" tIns="45700" rIns="91425" bIns="45700" anchor="t" anchorCtr="0">
            <a:noAutofit/>
          </a:bodyPr>
          <a:lstStyle/>
          <a:p>
            <a:pPr marL="0" marR="0" lvl="0" indent="-57150" algn="l" rtl="0">
              <a:lnSpc>
                <a:spcPct val="100000"/>
              </a:lnSpc>
              <a:spcBef>
                <a:spcPts val="0"/>
              </a:spcBef>
              <a:spcAft>
                <a:spcPts val="0"/>
              </a:spcAft>
              <a:buClr>
                <a:schemeClr val="dk1"/>
              </a:buClr>
              <a:buSzPct val="25000"/>
              <a:buFont typeface="Arial"/>
              <a:buNone/>
            </a:pPr>
            <a:r>
              <a:rPr lang="en-US" sz="3600" b="1" i="0" u="none" strike="noStrike" cap="none">
                <a:solidFill>
                  <a:schemeClr val="dk1"/>
                </a:solidFill>
                <a:latin typeface="Arial"/>
                <a:ea typeface="Arial"/>
                <a:cs typeface="Arial"/>
                <a:sym typeface="Arial"/>
              </a:rPr>
              <a:t>THE IMPORTANCE OF NLP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noAutofit/>
          </a:bodyPr>
          <a:lstStyle/>
          <a:p>
            <a:pPr marL="0" marR="0" lvl="0" indent="-279400" algn="ctr" rtl="0">
              <a:lnSpc>
                <a:spcPct val="90000"/>
              </a:lnSpc>
              <a:spcBef>
                <a:spcPts val="0"/>
              </a:spcBef>
              <a:spcAft>
                <a:spcPts val="0"/>
              </a:spcAft>
              <a:buClr>
                <a:schemeClr val="dk1"/>
              </a:buClr>
              <a:buSzPct val="100000"/>
              <a:buFont typeface="Calibri"/>
              <a:buNone/>
            </a:pPr>
            <a:r>
              <a:rPr lang="en-US" sz="4400" b="0" i="0" u="none" strike="noStrike" cap="none">
                <a:solidFill>
                  <a:schemeClr val="dk1"/>
                </a:solidFill>
                <a:latin typeface="Calibri"/>
                <a:ea typeface="Calibri"/>
                <a:cs typeface="Calibri"/>
                <a:sym typeface="Calibri"/>
              </a:rPr>
              <a:t>Task in NLP (Robin)</a:t>
            </a:r>
          </a:p>
        </p:txBody>
      </p:sp>
      <p:sp>
        <p:nvSpPr>
          <p:cNvPr id="239" name="Shape 239"/>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noAutofit/>
          </a:bodyPr>
          <a:lstStyle/>
          <a:p>
            <a:pPr marL="228600" marR="0" lvl="0" indent="-50800" algn="l" rtl="0">
              <a:lnSpc>
                <a:spcPct val="90000"/>
              </a:lnSpc>
              <a:spcBef>
                <a:spcPts val="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Segmentation</a:t>
            </a:r>
          </a:p>
          <a:p>
            <a:pPr marL="228600" marR="0" lvl="0" indent="-508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Stemming</a:t>
            </a:r>
          </a:p>
          <a:p>
            <a:pPr marL="228600" marR="0" lvl="0" indent="-508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POS Tagging</a:t>
            </a:r>
          </a:p>
          <a:p>
            <a:pPr marL="228600" marR="0" lvl="0" indent="-508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Named entity Recognition</a:t>
            </a:r>
          </a:p>
          <a:p>
            <a:pPr marL="228600" marR="0" lvl="0" indent="-508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Sensitivity analysis</a:t>
            </a:r>
          </a:p>
          <a:p>
            <a:pPr marL="228600" marR="0" lvl="0" indent="-50800" algn="l" rtl="0">
              <a:lnSpc>
                <a:spcPct val="90000"/>
              </a:lnSpc>
              <a:spcBef>
                <a:spcPts val="1000"/>
              </a:spcBef>
              <a:spcAft>
                <a:spcPts val="0"/>
              </a:spcAft>
              <a:buClr>
                <a:schemeClr val="dk1"/>
              </a:buClr>
              <a:buSzPct val="100000"/>
              <a:buFont typeface="Arial"/>
              <a:buNone/>
            </a:pPr>
            <a:endParaRPr sz="2800" b="0" i="0" u="none" strike="noStrike" cap="none">
              <a:solidFill>
                <a:schemeClr val="dk1"/>
              </a:solidFill>
              <a:latin typeface="Calibri"/>
              <a:ea typeface="Calibri"/>
              <a:cs typeface="Calibri"/>
              <a:sym typeface="Calibri"/>
            </a:endParaRPr>
          </a:p>
          <a:p>
            <a:pPr marL="228600" marR="0" lvl="0" indent="-50800" algn="l" rtl="0">
              <a:lnSpc>
                <a:spcPct val="90000"/>
              </a:lnSpc>
              <a:spcBef>
                <a:spcPts val="1000"/>
              </a:spcBef>
              <a:spcAft>
                <a:spcPts val="0"/>
              </a:spcAft>
              <a:buClr>
                <a:schemeClr val="dk1"/>
              </a:buClr>
              <a:buSzPct val="100000"/>
              <a:buFont typeface="Arial"/>
              <a:buNone/>
            </a:pPr>
            <a:endParaRPr sz="2800" b="0" i="0" u="none" strike="noStrike" cap="none">
              <a:solidFill>
                <a:schemeClr val="dk1"/>
              </a:solidFill>
              <a:latin typeface="Calibri"/>
              <a:ea typeface="Calibri"/>
              <a:cs typeface="Calibri"/>
              <a:sym typeface="Calibri"/>
            </a:endParaRPr>
          </a:p>
          <a:p>
            <a:pPr marL="228600" marR="0" lvl="0" indent="-50800" algn="l" rtl="0">
              <a:lnSpc>
                <a:spcPct val="90000"/>
              </a:lnSpc>
              <a:spcBef>
                <a:spcPts val="1000"/>
              </a:spcBef>
              <a:spcAft>
                <a:spcPts val="0"/>
              </a:spcAft>
              <a:buClr>
                <a:schemeClr val="dk1"/>
              </a:buClr>
              <a:buSzPct val="100000"/>
              <a:buFont typeface="Arial"/>
              <a:buNone/>
            </a:pPr>
            <a:endParaRPr sz="2800" b="0" i="0" u="none" strike="noStrike" cap="none">
              <a:solidFill>
                <a:schemeClr val="dk1"/>
              </a:solidFill>
              <a:latin typeface="Calibri"/>
              <a:ea typeface="Calibri"/>
              <a:cs typeface="Calibri"/>
              <a:sym typeface="Calibri"/>
            </a:endParaRPr>
          </a:p>
          <a:p>
            <a:pPr marL="228600" marR="0" lvl="0" indent="-50800" algn="l" rtl="0">
              <a:lnSpc>
                <a:spcPct val="90000"/>
              </a:lnSpc>
              <a:spcBef>
                <a:spcPts val="1000"/>
              </a:spcBef>
              <a:spcAft>
                <a:spcPts val="0"/>
              </a:spcAft>
              <a:buClr>
                <a:schemeClr val="dk1"/>
              </a:buClr>
              <a:buSzPct val="100000"/>
              <a:buFont typeface="Arial"/>
              <a:buNone/>
            </a:pPr>
            <a:endParaRPr sz="2800" b="0" i="0" u="none" strike="noStrike" cap="none">
              <a:solidFill>
                <a:schemeClr val="dk1"/>
              </a:solidFill>
              <a:latin typeface="Calibri"/>
              <a:ea typeface="Calibri"/>
              <a:cs typeface="Calibri"/>
              <a:sym typeface="Calibri"/>
            </a:endParaRPr>
          </a:p>
          <a:p>
            <a:pPr marL="228600" marR="0" lvl="0" indent="-50800" algn="l" rtl="0">
              <a:lnSpc>
                <a:spcPct val="90000"/>
              </a:lnSpc>
              <a:spcBef>
                <a:spcPts val="1000"/>
              </a:spcBef>
              <a:spcAft>
                <a:spcPts val="0"/>
              </a:spcAft>
              <a:buClr>
                <a:schemeClr val="dk1"/>
              </a:buClr>
              <a:buSzPct val="100000"/>
              <a:buFont typeface="Arial"/>
              <a:buNone/>
            </a:pPr>
            <a:endParaRPr sz="2800" b="0" i="0" u="none" strike="noStrike" cap="none">
              <a:solidFill>
                <a:schemeClr val="dk1"/>
              </a:solidFill>
              <a:latin typeface="Calibri"/>
              <a:ea typeface="Calibri"/>
              <a:cs typeface="Calibri"/>
              <a:sym typeface="Calibri"/>
            </a:endParaRPr>
          </a:p>
        </p:txBody>
      </p:sp>
      <p:sp>
        <p:nvSpPr>
          <p:cNvPr id="240" name="Shape 240"/>
          <p:cNvSpPr txBox="1"/>
          <p:nvPr/>
        </p:nvSpPr>
        <p:spPr>
          <a:xfrm>
            <a:off x="4393646" y="2047409"/>
            <a:ext cx="184666" cy="307777"/>
          </a:xfrm>
          <a:prstGeom prst="rect">
            <a:avLst/>
          </a:prstGeom>
          <a:noFill/>
          <a:ln>
            <a:noFill/>
          </a:ln>
        </p:spPr>
        <p:txBody>
          <a:bodyPr wrap="square" lIns="91425" tIns="45700" rIns="91425" bIns="45700" anchor="t" anchorCtr="0">
            <a:noAutofit/>
          </a:bodyPr>
          <a:lstStyle/>
          <a:p>
            <a:pPr marL="0" marR="0" lvl="0" indent="-88900" algn="l" rtl="0">
              <a:lnSpc>
                <a:spcPct val="100000"/>
              </a:lnSpc>
              <a:spcBef>
                <a:spcPts val="0"/>
              </a:spcBef>
              <a:spcAft>
                <a:spcPts val="0"/>
              </a:spcAft>
              <a:buClr>
                <a:srgbClr val="000000"/>
              </a:buClr>
              <a:buSzPct val="100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1371</TotalTime>
  <Words>1882</Words>
  <Application>Microsoft Macintosh PowerPoint</Application>
  <PresentationFormat>Custom</PresentationFormat>
  <Paragraphs>221</Paragraphs>
  <Slides>37</Slides>
  <Notes>37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37</vt:i4>
      </vt:variant>
    </vt:vector>
  </HeadingPairs>
  <TitlesOfParts>
    <vt:vector size="42" baseType="lpstr">
      <vt:lpstr>Roboto</vt:lpstr>
      <vt:lpstr>Rubik</vt:lpstr>
      <vt:lpstr>Century Gothic</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Task in NLP (Robin)</vt:lpstr>
      <vt:lpstr>Segmentation</vt:lpstr>
      <vt:lpstr>Stemming</vt:lpstr>
      <vt:lpstr>POS tagging</vt:lpstr>
      <vt:lpstr>Named Entity Recognition</vt:lpstr>
      <vt:lpstr>Named Entity Types</vt:lpstr>
      <vt:lpstr>Sentiment analysis</vt:lpstr>
      <vt:lpstr>Comparison</vt:lpstr>
      <vt:lpstr>PowerPoint Presentation</vt:lpstr>
      <vt:lpstr>Source (Robin)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robin ghosh</cp:lastModifiedBy>
  <cp:revision>2</cp:revision>
  <cp:lastPrinted>2017-11-27T00:20:08Z</cp:lastPrinted>
  <dcterms:modified xsi:type="dcterms:W3CDTF">2017-11-27T23:19:32Z</dcterms:modified>
</cp:coreProperties>
</file>