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hf6sf8zrkc/2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EC4F-BDA8-27E2-3313-02A6DA708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3678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u="sng" dirty="0"/>
              <a:t>Project Update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F8049-068A-758E-0D9A-3404B7FCC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123164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Topic: </a:t>
            </a:r>
            <a:r>
              <a:rPr lang="en-US" b="1" u="sng" dirty="0">
                <a:latin typeface="+mj-lt"/>
              </a:rPr>
              <a:t>Bengali Handwritten Characters Recognition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                                          - By: ”</a:t>
            </a:r>
            <a:r>
              <a:rPr lang="en-US" b="1" dirty="0" err="1">
                <a:latin typeface="+mj-lt"/>
              </a:rPr>
              <a:t>Bornomalar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Bondhu</a:t>
            </a:r>
            <a:r>
              <a:rPr lang="en-US" b="1" dirty="0">
                <a:latin typeface="+mj-lt"/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D95A-A7E4-BE46-85D1-A8430950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793102"/>
            <a:ext cx="10895106" cy="1502229"/>
          </a:xfrm>
        </p:spPr>
        <p:txBody>
          <a:bodyPr/>
          <a:lstStyle/>
          <a:p>
            <a:r>
              <a:rPr lang="en-US" dirty="0"/>
              <a:t>Work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9110-531E-FD6A-590E-F13FCC80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3107094"/>
            <a:ext cx="11274612" cy="303811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Literature Review</a:t>
            </a:r>
          </a:p>
          <a:p>
            <a:pPr>
              <a:buClr>
                <a:schemeClr val="tx1"/>
              </a:buClr>
            </a:pPr>
            <a:r>
              <a:rPr lang="en-US" dirty="0"/>
              <a:t>Data Collection &amp; Preprocessing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4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B7BE-D739-4577-F827-3B490D3D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723E-D926-2E3A-844D-6E89D68B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9" y="2080727"/>
            <a:ext cx="11274612" cy="3013788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A Machine Learning Approach for Bengali Handwritten Vowel Character Recognition.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1F1F1F"/>
                </a:solidFill>
                <a:effectLst/>
                <a:latin typeface="ElsevierGulliver"/>
              </a:rPr>
              <a:t>A Universal Way to Collect and Process Handwritten Data for Any Language.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b="1" i="0" dirty="0" err="1">
                <a:solidFill>
                  <a:srgbClr val="1D2125"/>
                </a:solidFill>
                <a:effectLst/>
                <a:latin typeface="inherit"/>
              </a:rPr>
              <a:t>BornoNet</a:t>
            </a:r>
            <a:r>
              <a:rPr lang="en-US" sz="1600" b="1" i="0" dirty="0">
                <a:solidFill>
                  <a:srgbClr val="1D2125"/>
                </a:solidFill>
                <a:effectLst/>
                <a:latin typeface="inherit"/>
              </a:rPr>
              <a:t> : Bangla Handwritten Characters Recognition Using Convolutional Neural Network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b="1" i="0" dirty="0" err="1">
                <a:effectLst/>
                <a:latin typeface="Times New Roman" panose="02020603050405020304" pitchFamily="18" charset="0"/>
              </a:rPr>
              <a:t>Ekush</a:t>
            </a:r>
            <a:r>
              <a:rPr lang="en-US" sz="1600" b="1" i="0" dirty="0">
                <a:effectLst/>
                <a:latin typeface="Times New Roman" panose="02020603050405020304" pitchFamily="18" charset="0"/>
              </a:rPr>
              <a:t> : A Multipurpose and Multitype Comprehensive Database for Online Off-Line Bangla Handwritten Characters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 Two Decades of Bengali Handwritten Digit Recognition : A Survey</a:t>
            </a:r>
            <a:endParaRPr lang="en-US" sz="1600" b="1" i="0" dirty="0">
              <a:solidFill>
                <a:srgbClr val="1D2125"/>
              </a:solidFill>
              <a:effectLst/>
              <a:latin typeface="inherit"/>
            </a:endParaRPr>
          </a:p>
          <a:p>
            <a:endParaRPr lang="en-US" sz="16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789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01EB-B28D-911E-7244-04A28BDE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110710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0DDA5-D7AD-C8A9-3B0B-C62C59D1F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79307"/>
            <a:ext cx="10515600" cy="3710344"/>
          </a:xfrm>
        </p:spPr>
        <p:txBody>
          <a:bodyPr/>
          <a:lstStyle/>
          <a:p>
            <a:r>
              <a:rPr lang="en-US" dirty="0"/>
              <a:t>1.Ekush Comprehensive Bengali Isolated Characters Dataset.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Contains 154,824 primary Bengali Characters.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Data Source: https://rabby.dev/ekush/#external</a:t>
            </a:r>
          </a:p>
          <a:p>
            <a:r>
              <a:rPr lang="en-US" dirty="0"/>
              <a:t>2.BanglaLekha Isolated Dataset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Contains some 98,950 primary Bengali Characters.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Data Source: </a:t>
            </a:r>
            <a:r>
              <a:rPr lang="en-US" sz="1400" dirty="0">
                <a:hlinkClick r:id="rId2"/>
              </a:rPr>
              <a:t>https://data.mendeley.com/datasets/hf6sf8zrkc/2</a:t>
            </a:r>
            <a:endParaRPr lang="en-US" sz="1400" dirty="0"/>
          </a:p>
          <a:p>
            <a:r>
              <a:rPr lang="en-US" dirty="0"/>
              <a:t>3.Data Collected by us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We will be collecting as much data as possible from individuals .</a:t>
            </a:r>
          </a:p>
        </p:txBody>
      </p:sp>
    </p:spTree>
    <p:extLst>
      <p:ext uri="{BB962C8B-B14F-4D97-AF65-F5344CB8AC3E}">
        <p14:creationId xmlns:p14="http://schemas.microsoft.com/office/powerpoint/2010/main" val="92719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6031-99EB-4519-0BD6-FB91F995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771202"/>
          </a:xfrm>
        </p:spPr>
        <p:txBody>
          <a:bodyPr>
            <a:normAutofit/>
          </a:bodyPr>
          <a:lstStyle/>
          <a:p>
            <a:r>
              <a:rPr lang="en-US" sz="3600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06BD9-D828-C70C-9E64-5F6E2640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780522"/>
            <a:ext cx="10515600" cy="330912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1.For data collected from </a:t>
            </a:r>
            <a:r>
              <a:rPr lang="en-US" dirty="0" err="1"/>
              <a:t>Ekush</a:t>
            </a:r>
            <a:r>
              <a:rPr lang="en-US" dirty="0"/>
              <a:t> &amp; </a:t>
            </a:r>
            <a:r>
              <a:rPr lang="en-US" dirty="0" err="1"/>
              <a:t>BanglaLekha</a:t>
            </a:r>
            <a:r>
              <a:rPr lang="en-US" dirty="0"/>
              <a:t> Isolated :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We had to remove the extra the characters other than the primary 50 characters which were present in the dataset.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Manually remove the mistakes which were there in the dataset 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Resizing the images in uniform dimension.</a:t>
            </a:r>
          </a:p>
        </p:txBody>
      </p:sp>
    </p:spTree>
    <p:extLst>
      <p:ext uri="{BB962C8B-B14F-4D97-AF65-F5344CB8AC3E}">
        <p14:creationId xmlns:p14="http://schemas.microsoft.com/office/powerpoint/2010/main" val="159590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DD59-57ED-421D-A0B7-CCBEDF17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15821"/>
            <a:ext cx="10515600" cy="914400"/>
          </a:xfrm>
        </p:spPr>
        <p:txBody>
          <a:bodyPr/>
          <a:lstStyle/>
          <a:p>
            <a:r>
              <a:rPr lang="en-US" sz="4400" dirty="0"/>
              <a:t>Data Preprocessing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D34D2-07DB-62A5-3FEC-4364883D4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73829"/>
            <a:ext cx="10515600" cy="3215822"/>
          </a:xfrm>
        </p:spPr>
        <p:txBody>
          <a:bodyPr/>
          <a:lstStyle/>
          <a:p>
            <a:r>
              <a:rPr lang="en-US" sz="1600" dirty="0"/>
              <a:t>2.For Data Collected by Us: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We prepared a form to collect the data.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Used Computer Vision techniques to read the image data ,extract the characters  from the image data.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Then we applied Otsu’s method to get the threshold and convert the gray level image into binary image 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Thereafter we used Gaussian filter for smoothing and inverted the image.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9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B27F-6061-BAE9-63D9-08F8C81CD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774441"/>
            <a:ext cx="5372938" cy="5402522"/>
          </a:xfrm>
        </p:spPr>
        <p:txBody>
          <a:bodyPr/>
          <a:lstStyle/>
          <a:p>
            <a:r>
              <a:rPr lang="en-US" dirty="0"/>
              <a:t>Sample Data: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42FF2-AE76-1991-F5C4-6E28BD60D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774441"/>
            <a:ext cx="5561105" cy="5402522"/>
          </a:xfrm>
        </p:spPr>
        <p:txBody>
          <a:bodyPr/>
          <a:lstStyle/>
          <a:p>
            <a:r>
              <a:rPr lang="en-US" dirty="0"/>
              <a:t>After Preprocessing: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7E51F-E61A-E5A5-9CBE-96B2BD375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5" y="1511559"/>
            <a:ext cx="4853023" cy="5150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ADBF09-3318-0325-7E94-227E714D9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81" y="1511559"/>
            <a:ext cx="5561105" cy="52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7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8238-FFA1-545C-FAD1-72A7914F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483566"/>
            <a:ext cx="11274612" cy="2985797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Thank You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2320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Dappled</Template>
  <TotalTime>312</TotalTime>
  <Words>292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 Next LT Pro</vt:lpstr>
      <vt:lpstr>AvenirNext LT Pro Medium</vt:lpstr>
      <vt:lpstr>ElsevierGulliver</vt:lpstr>
      <vt:lpstr>inherit</vt:lpstr>
      <vt:lpstr>Sabon Next LT</vt:lpstr>
      <vt:lpstr>Times New Roman</vt:lpstr>
      <vt:lpstr>Wingdings</vt:lpstr>
      <vt:lpstr>DappledVTI</vt:lpstr>
      <vt:lpstr> Project Update</vt:lpstr>
      <vt:lpstr>Work Outline</vt:lpstr>
      <vt:lpstr>Literature Review</vt:lpstr>
      <vt:lpstr>Data Collection</vt:lpstr>
      <vt:lpstr>Data Preprocessing</vt:lpstr>
      <vt:lpstr>Data Preprocessing</vt:lpstr>
      <vt:lpstr>PowerPoint Presentation</vt:lpstr>
      <vt:lpstr>                            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Update</dc:title>
  <dc:creator>Saikat Ghosh</dc:creator>
  <cp:lastModifiedBy>Saikat Ghosh</cp:lastModifiedBy>
  <cp:revision>3</cp:revision>
  <dcterms:created xsi:type="dcterms:W3CDTF">2024-03-29T14:33:05Z</dcterms:created>
  <dcterms:modified xsi:type="dcterms:W3CDTF">2024-03-29T19:45:21Z</dcterms:modified>
</cp:coreProperties>
</file>