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9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33B1-7337-4CF1-B6FF-B6B0B3B618D2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F68A-BF1C-4733-BF3E-C5A642F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116" y="1004935"/>
            <a:ext cx="10800785" cy="52691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92178" y="3069125"/>
            <a:ext cx="923453" cy="715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Walsh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3777" y="1115843"/>
            <a:ext cx="697117" cy="425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0894" y="1765426"/>
            <a:ext cx="896293" cy="534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0894" y="2453488"/>
            <a:ext cx="896293" cy="51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309040" y="3069125"/>
            <a:ext cx="0" cy="11769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60894" y="4345663"/>
            <a:ext cx="896293" cy="47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2334" y="1530036"/>
            <a:ext cx="2" cy="2937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2335" y="4467890"/>
            <a:ext cx="3485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2335" y="2611929"/>
            <a:ext cx="3485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12335" y="1941973"/>
            <a:ext cx="3485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09869" y="2127564"/>
            <a:ext cx="0" cy="2580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15631" y="3426736"/>
            <a:ext cx="2942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09869" y="2127564"/>
            <a:ext cx="851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9869" y="2851842"/>
            <a:ext cx="851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09869" y="4707807"/>
            <a:ext cx="851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78009" y="3091757"/>
            <a:ext cx="708434" cy="66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∑</a:t>
            </a:r>
            <a:endParaRPr lang="en-US" sz="32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725901" y="2032503"/>
            <a:ext cx="0" cy="2553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725901" y="3426736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</p:cNvCxnSpPr>
          <p:nvPr/>
        </p:nvCxnSpPr>
        <p:spPr>
          <a:xfrm>
            <a:off x="3757187" y="2032503"/>
            <a:ext cx="986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757187" y="2711512"/>
            <a:ext cx="9958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</p:cNvCxnSpPr>
          <p:nvPr/>
        </p:nvCxnSpPr>
        <p:spPr>
          <a:xfrm flipV="1">
            <a:off x="3757187" y="4585579"/>
            <a:ext cx="9958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902041" y="1706583"/>
                <a:ext cx="769546" cy="2353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041" y="1706583"/>
                <a:ext cx="769546" cy="235390"/>
              </a:xfrm>
              <a:prstGeom prst="rect">
                <a:avLst/>
              </a:prstGeom>
              <a:blipFill rotWithShape="0">
                <a:blip r:embed="rId2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838662" y="2419537"/>
                <a:ext cx="769546" cy="2580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62" y="2419537"/>
                <a:ext cx="769546" cy="258024"/>
              </a:xfrm>
              <a:prstGeom prst="rect">
                <a:avLst/>
              </a:prstGeom>
              <a:blipFill rotWithShape="0">
                <a:blip r:embed="rId3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829614" y="4241547"/>
                <a:ext cx="841973" cy="285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614" y="4241547"/>
                <a:ext cx="841973" cy="285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5938550" y="3082706"/>
            <a:ext cx="1231286" cy="669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Data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40" idx="6"/>
            <a:endCxn id="58" idx="1"/>
          </p:cNvCxnSpPr>
          <p:nvPr/>
        </p:nvCxnSpPr>
        <p:spPr>
          <a:xfrm flipV="1">
            <a:off x="5686443" y="3417685"/>
            <a:ext cx="252107" cy="9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58408" y="1765426"/>
            <a:ext cx="896293" cy="534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858407" y="2453488"/>
            <a:ext cx="896293" cy="51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862929" y="4345662"/>
            <a:ext cx="896294" cy="47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8306553" y="3071389"/>
            <a:ext cx="0" cy="117242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610575" y="2032503"/>
            <a:ext cx="6805" cy="255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1" idx="1"/>
          </p:cNvCxnSpPr>
          <p:nvPr/>
        </p:nvCxnSpPr>
        <p:spPr>
          <a:xfrm>
            <a:off x="7610575" y="2032503"/>
            <a:ext cx="247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2" idx="1"/>
          </p:cNvCxnSpPr>
          <p:nvPr/>
        </p:nvCxnSpPr>
        <p:spPr>
          <a:xfrm>
            <a:off x="7617380" y="2711512"/>
            <a:ext cx="2410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3" idx="1"/>
          </p:cNvCxnSpPr>
          <p:nvPr/>
        </p:nvCxnSpPr>
        <p:spPr>
          <a:xfrm>
            <a:off x="7610575" y="4585578"/>
            <a:ext cx="2523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166232" y="3438053"/>
            <a:ext cx="457200" cy="4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080626" y="1765426"/>
            <a:ext cx="941560" cy="534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 Process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080626" y="2453488"/>
            <a:ext cx="941560" cy="51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 Process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080626" y="4345662"/>
            <a:ext cx="941560" cy="47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 Process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61" idx="3"/>
          </p:cNvCxnSpPr>
          <p:nvPr/>
        </p:nvCxnSpPr>
        <p:spPr>
          <a:xfrm>
            <a:off x="8754701" y="2032503"/>
            <a:ext cx="325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3"/>
            <a:endCxn id="80" idx="1"/>
          </p:cNvCxnSpPr>
          <p:nvPr/>
        </p:nvCxnSpPr>
        <p:spPr>
          <a:xfrm>
            <a:off x="8754700" y="2711513"/>
            <a:ext cx="325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81" idx="1"/>
          </p:cNvCxnSpPr>
          <p:nvPr/>
        </p:nvCxnSpPr>
        <p:spPr>
          <a:xfrm>
            <a:off x="8759223" y="4585579"/>
            <a:ext cx="321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0348111" y="1765426"/>
            <a:ext cx="1050202" cy="534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Data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0348111" y="2453488"/>
            <a:ext cx="1050202" cy="51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Data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343590" y="4345662"/>
            <a:ext cx="1054724" cy="47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Data</a:t>
            </a:r>
            <a:endParaRPr lang="en-US" dirty="0"/>
          </a:p>
        </p:txBody>
      </p: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10022186" y="2032503"/>
            <a:ext cx="325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0" idx="3"/>
            <a:endCxn id="89" idx="1"/>
          </p:cNvCxnSpPr>
          <p:nvPr/>
        </p:nvCxnSpPr>
        <p:spPr>
          <a:xfrm>
            <a:off x="10022186" y="2711513"/>
            <a:ext cx="325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1" idx="3"/>
            <a:endCxn id="90" idx="1"/>
          </p:cNvCxnSpPr>
          <p:nvPr/>
        </p:nvCxnSpPr>
        <p:spPr>
          <a:xfrm>
            <a:off x="10022186" y="4585579"/>
            <a:ext cx="321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Left Brace 96"/>
          <p:cNvSpPr/>
          <p:nvPr/>
        </p:nvSpPr>
        <p:spPr>
          <a:xfrm rot="16200000">
            <a:off x="3569335" y="3460684"/>
            <a:ext cx="402880" cy="373908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Brace 98"/>
          <p:cNvSpPr/>
          <p:nvPr/>
        </p:nvSpPr>
        <p:spPr>
          <a:xfrm rot="16200000">
            <a:off x="9308239" y="3369162"/>
            <a:ext cx="330451" cy="384969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195457" y="5721789"/>
            <a:ext cx="3286409" cy="42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Encryption Process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548615" y="5721789"/>
            <a:ext cx="3849699" cy="42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Decryption Process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849818" y="5721789"/>
            <a:ext cx="1330845" cy="42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Soulib</dc:creator>
  <cp:lastModifiedBy>Soulib</cp:lastModifiedBy>
  <cp:revision>5</cp:revision>
  <dcterms:created xsi:type="dcterms:W3CDTF">2019-03-27T19:02:34Z</dcterms:created>
  <dcterms:modified xsi:type="dcterms:W3CDTF">2019-03-27T19:37:55Z</dcterms:modified>
</cp:coreProperties>
</file>