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31"/>
  </p:notesMasterIdLst>
  <p:sldIdLst>
    <p:sldId id="397" r:id="rId2"/>
    <p:sldId id="368" r:id="rId3"/>
    <p:sldId id="370" r:id="rId4"/>
    <p:sldId id="371" r:id="rId5"/>
    <p:sldId id="395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94" r:id="rId18"/>
    <p:sldId id="396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5C6E81-2BF6-4E08-A64A-9151FD9005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87E49-3679-4D14-A466-B016BDD35B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E519019A-C16C-45E4-AC0F-F417AA9B9EE1}" type="datetime1">
              <a:rPr lang="en-US" altLang="en-US"/>
              <a:pPr/>
              <a:t>6/30/2019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5B6BF1-0435-4D87-8D62-AA9A2AE469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7EA92E-36E8-400C-A2A8-0FD4FDEF6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9A925-C24C-400D-92AE-6F45DB530A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C065-6D19-41D5-82DF-A207886CB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F4567336-1A21-470B-91D3-4AC6778077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A799-75A2-4C6A-9CCA-A8914E55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C358-C32B-44D6-9BB3-5631BEE35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B64E-EBAC-4B50-96F0-6F018F8D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CD03-8B94-4CE5-B9AC-74AF632F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7BC2-1999-460A-9670-8BE8FED9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E394-74A9-44B9-876D-3F02CD7959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9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852D-6227-4F26-A91F-F425D71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53467-55A1-47D1-A376-B4F23E70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572B-8E64-450E-A07E-3F0B813B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2EFF-D1AF-4E13-B979-1A624356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663A-ABE6-4A40-AB05-5079764B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8414-9A48-40F4-994B-D6B659DFF6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48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3FBED-260C-4765-9271-44C9CCCAF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7A4E9-686E-4F3C-A693-FBE8415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3DFA-6F5E-4D5B-A49C-14352C49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548BC-C2C9-4322-9902-5FBB6B0E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80AD-2423-4CCB-90D4-6AC3BAF0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0A75-4F50-4E72-B017-1DF7DBC75A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0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090C-1973-443B-ADF8-EDDE4633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14E0-F202-4CFD-AC45-246D8304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6A04-2121-4ECA-9717-13C29DD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2DCB-1E16-4E5F-8BC7-4437D3B5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B86B-FC13-4974-8FDC-2C07B955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8D9-661D-4A3A-9659-CF03444C48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7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A342-9FC7-403A-B73C-B7D55F3C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9D27-D157-4DEC-8004-10E230D0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3B07-8DB3-4917-A4F3-E87EA3F6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3DEE-6660-4ECC-BC3A-0E410F60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20E2-12F3-438E-9968-E3B544A6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854C-828A-4BF1-AC20-9BEC79D6A0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2B3B-FFCE-4C4E-9BF1-1E9983BB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433F-DF7E-475C-A727-E719B97A1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7DDC-17DB-4D1F-B247-E811DEFA3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6B70-C5DD-4D93-8D34-CC8E1B48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840C-3D51-4402-AF23-4F7DB7EC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398E-82CE-4E8D-B4D9-5801B9A6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70FF-D8FE-4716-94AD-489DF75ACB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3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2235-68AC-4EE8-A6ED-DCDFD0EA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FAC37-0654-4731-8125-1D737F8E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0077A-8603-4906-BBE6-87199507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BE254-FA18-4D67-ADC8-427C4F9BF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0436-99D9-4D22-BCFC-C82D377C4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DBAD0-E7FD-4DEF-82E6-6F9FB1FF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84FD2-EF73-46E8-83A7-E3F0D53E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86538-B03B-4F72-8D14-8C1B1891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72B2-A394-4BD8-87F8-F26C4715DA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41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9753-6CDD-42C4-931D-2574D6C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B971-9124-41A4-A66C-9EFB803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C672-9EEE-40EA-B1A2-93095F5E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D697-1990-4FC9-97B8-30459788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4906-161E-406E-99F1-AF36B59ED3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30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2C4EB-A4A7-4544-B765-F17C88E8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31454-F400-447B-B6D2-13016F53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E4FF2-A135-490D-9628-6BF0AA9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5B4-06B2-4091-86A8-0A2ED74FD5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1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B094-B47F-4B23-9F60-73122B83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2002-9FE5-4383-BBA0-0BF1E808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E75C0-2DDD-4CFC-A46D-C8CC90EB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993DD-D13C-43A1-B853-95D4D92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3BA2-4293-4D1E-BDDF-A6D9780D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E466A-0211-4C80-AA1C-A61F37CA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FC82-1349-4FBA-9741-6C161F82D8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04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3ACA-7C52-4D99-A542-AA02497F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AEEBA-00B0-4D37-B567-6A09CC96F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0ACEE-CF04-4AA1-9C1C-6B772F57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33B5-6349-4939-B01B-0F4EF67B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C4D5-64C2-45AF-9627-1044A476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1742-4CE8-4BCC-BEC0-C42BBCA8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836-1DC1-44D8-9F61-2F8967EE1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68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F3A93-16FD-41FD-B966-F7657345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0763-5142-4CF8-AECF-7DCA86CBD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57CC-A1AE-43EA-B639-78F41174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E2C8-7A16-46CB-9F4F-1D436090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2182-29E7-46DF-BE34-4DA4BAF0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694C-D96C-4214-9C12-E8FE87FBC7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7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B7F1-9C10-4080-9346-A387F2583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56A17-9680-4512-ACBB-CE9244554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Gahangir</a:t>
            </a:r>
            <a:r>
              <a:rPr lang="en-US" dirty="0"/>
              <a:t> Hossain</a:t>
            </a:r>
          </a:p>
          <a:p>
            <a:r>
              <a:rPr lang="en-US" dirty="0"/>
              <a:t>Texas A&amp;M University-Kingsville</a:t>
            </a:r>
          </a:p>
          <a:p>
            <a:endParaRPr lang="en-US" dirty="0"/>
          </a:p>
          <a:p>
            <a:r>
              <a:rPr lang="en-US"/>
              <a:t>Slides from Ming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6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>
            <a:extLst>
              <a:ext uri="{FF2B5EF4-FFF2-40B4-BE49-F238E27FC236}">
                <a16:creationId xmlns:a16="http://schemas.microsoft.com/office/drawing/2014/main" id="{E16831E0-5E09-4D5B-866B-DAC6D2D4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69495892-073E-4698-BA7D-1440C85101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1" name="文字方塊 4">
            <a:extLst>
              <a:ext uri="{FF2B5EF4-FFF2-40B4-BE49-F238E27FC236}">
                <a16:creationId xmlns:a16="http://schemas.microsoft.com/office/drawing/2014/main" id="{CCDCA621-C2D8-4160-8EB9-B851A8F15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11">
            <a:extLst>
              <a:ext uri="{FF2B5EF4-FFF2-40B4-BE49-F238E27FC236}">
                <a16:creationId xmlns:a16="http://schemas.microsoft.com/office/drawing/2014/main" id="{C82FEE90-04BA-4DDA-A4BE-FF8E1BF1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2">
            <a:extLst>
              <a:ext uri="{FF2B5EF4-FFF2-40B4-BE49-F238E27FC236}">
                <a16:creationId xmlns:a16="http://schemas.microsoft.com/office/drawing/2014/main" id="{D740B8E9-9F7A-4E4B-8155-116E3B80E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3">
            <a:extLst>
              <a:ext uri="{FF2B5EF4-FFF2-40B4-BE49-F238E27FC236}">
                <a16:creationId xmlns:a16="http://schemas.microsoft.com/office/drawing/2014/main" id="{2880AC0E-82E9-412D-B99A-1D3092B76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4">
            <a:extLst>
              <a:ext uri="{FF2B5EF4-FFF2-40B4-BE49-F238E27FC236}">
                <a16:creationId xmlns:a16="http://schemas.microsoft.com/office/drawing/2014/main" id="{BEF60F09-C999-42AC-A7A8-D5BDBE9A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5">
            <a:extLst>
              <a:ext uri="{FF2B5EF4-FFF2-40B4-BE49-F238E27FC236}">
                <a16:creationId xmlns:a16="http://schemas.microsoft.com/office/drawing/2014/main" id="{26CB5367-2121-4693-9B2A-399BC41B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6">
            <a:extLst>
              <a:ext uri="{FF2B5EF4-FFF2-40B4-BE49-F238E27FC236}">
                <a16:creationId xmlns:a16="http://schemas.microsoft.com/office/drawing/2014/main" id="{5F2A0F03-9D6C-423F-8724-28848ECF3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7">
            <a:extLst>
              <a:ext uri="{FF2B5EF4-FFF2-40B4-BE49-F238E27FC236}">
                <a16:creationId xmlns:a16="http://schemas.microsoft.com/office/drawing/2014/main" id="{CF05EEA2-1F28-44C8-BF84-A56C54A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8">
            <a:extLst>
              <a:ext uri="{FF2B5EF4-FFF2-40B4-BE49-F238E27FC236}">
                <a16:creationId xmlns:a16="http://schemas.microsoft.com/office/drawing/2014/main" id="{50E3A954-BB8D-42A1-8213-5D23EDB1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9">
            <a:extLst>
              <a:ext uri="{FF2B5EF4-FFF2-40B4-BE49-F238E27FC236}">
                <a16:creationId xmlns:a16="http://schemas.microsoft.com/office/drawing/2014/main" id="{0FCE5FF4-E88C-4B3D-B6FF-3A28A4C19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0">
            <a:extLst>
              <a:ext uri="{FF2B5EF4-FFF2-40B4-BE49-F238E27FC236}">
                <a16:creationId xmlns:a16="http://schemas.microsoft.com/office/drawing/2014/main" id="{E837594A-7112-46CE-93DD-5089BFA0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1">
            <a:extLst>
              <a:ext uri="{FF2B5EF4-FFF2-40B4-BE49-F238E27FC236}">
                <a16:creationId xmlns:a16="http://schemas.microsoft.com/office/drawing/2014/main" id="{2649B080-9D52-489C-8856-DDD44DC1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2">
            <a:extLst>
              <a:ext uri="{FF2B5EF4-FFF2-40B4-BE49-F238E27FC236}">
                <a16:creationId xmlns:a16="http://schemas.microsoft.com/office/drawing/2014/main" id="{5BC826AE-C4C9-49C1-84B8-6F39ADA0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3">
            <a:extLst>
              <a:ext uri="{FF2B5EF4-FFF2-40B4-BE49-F238E27FC236}">
                <a16:creationId xmlns:a16="http://schemas.microsoft.com/office/drawing/2014/main" id="{4B224AA1-AD4D-40A7-BB52-484192B4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4">
            <a:extLst>
              <a:ext uri="{FF2B5EF4-FFF2-40B4-BE49-F238E27FC236}">
                <a16:creationId xmlns:a16="http://schemas.microsoft.com/office/drawing/2014/main" id="{10BFF409-A8BB-4673-92B8-7B0AAF736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5">
            <a:extLst>
              <a:ext uri="{FF2B5EF4-FFF2-40B4-BE49-F238E27FC236}">
                <a16:creationId xmlns:a16="http://schemas.microsoft.com/office/drawing/2014/main" id="{E8BC993A-339A-4A68-9D7C-153B570C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6">
            <a:extLst>
              <a:ext uri="{FF2B5EF4-FFF2-40B4-BE49-F238E27FC236}">
                <a16:creationId xmlns:a16="http://schemas.microsoft.com/office/drawing/2014/main" id="{AB6C53B2-F468-4BE5-A894-23917AF8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9FA4C998-6EAA-47CA-9A24-B8B562B72BD1}"/>
              </a:ext>
            </a:extLst>
          </p:cNvPr>
          <p:cNvGraphicFramePr>
            <a:graphicFrameLocks noGrp="1"/>
          </p:cNvGraphicFramePr>
          <p:nvPr/>
        </p:nvGraphicFramePr>
        <p:xfrm>
          <a:off x="5686425" y="36512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16" name="文字方塊 35">
            <a:extLst>
              <a:ext uri="{FF2B5EF4-FFF2-40B4-BE49-F238E27FC236}">
                <a16:creationId xmlns:a16="http://schemas.microsoft.com/office/drawing/2014/main" id="{87667CE0-A3F8-4CFB-980B-D46833367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820738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Filter 2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36">
            <a:extLst>
              <a:ext uri="{FF2B5EF4-FFF2-40B4-BE49-F238E27FC236}">
                <a16:creationId xmlns:a16="http://schemas.microsoft.com/office/drawing/2014/main" id="{809FA1EF-7A6F-413A-BE55-ED85A9934898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>
            <a:extLst>
              <a:ext uri="{FF2B5EF4-FFF2-40B4-BE49-F238E27FC236}">
                <a16:creationId xmlns:a16="http://schemas.microsoft.com/office/drawing/2014/main" id="{F9A18A1B-3DF6-4498-A72F-2D28E0FEEFE8}"/>
              </a:ext>
            </a:extLst>
          </p:cNvPr>
          <p:cNvSpPr/>
          <p:nvPr/>
        </p:nvSpPr>
        <p:spPr>
          <a:xfrm>
            <a:off x="1489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>
            <a:extLst>
              <a:ext uri="{FF2B5EF4-FFF2-40B4-BE49-F238E27FC236}">
                <a16:creationId xmlns:a16="http://schemas.microsoft.com/office/drawing/2014/main" id="{53F15F48-0ED9-4858-9615-CFEAFF221EFE}"/>
              </a:ext>
            </a:extLst>
          </p:cNvPr>
          <p:cNvSpPr/>
          <p:nvPr/>
        </p:nvSpPr>
        <p:spPr>
          <a:xfrm>
            <a:off x="1930400" y="2400300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E1766CD3-7893-46B1-BBA0-C4676ECBD41C}"/>
              </a:ext>
            </a:extLst>
          </p:cNvPr>
          <p:cNvSpPr/>
          <p:nvPr/>
        </p:nvSpPr>
        <p:spPr>
          <a:xfrm>
            <a:off x="2406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>
            <a:extLst>
              <a:ext uri="{FF2B5EF4-FFF2-40B4-BE49-F238E27FC236}">
                <a16:creationId xmlns:a16="http://schemas.microsoft.com/office/drawing/2014/main" id="{7F7CB8CC-C148-49A3-AC27-743A62EE063D}"/>
              </a:ext>
            </a:extLst>
          </p:cNvPr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>
            <a:extLst>
              <a:ext uri="{FF2B5EF4-FFF2-40B4-BE49-F238E27FC236}">
                <a16:creationId xmlns:a16="http://schemas.microsoft.com/office/drawing/2014/main" id="{FF8A72F1-7696-494D-AFD3-65B4C582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2">
            <a:extLst>
              <a:ext uri="{FF2B5EF4-FFF2-40B4-BE49-F238E27FC236}">
                <a16:creationId xmlns:a16="http://schemas.microsoft.com/office/drawing/2014/main" id="{2FA43A23-2542-4259-9D9D-169F36C7E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43">
            <a:extLst>
              <a:ext uri="{FF2B5EF4-FFF2-40B4-BE49-F238E27FC236}">
                <a16:creationId xmlns:a16="http://schemas.microsoft.com/office/drawing/2014/main" id="{371BD3C2-0DEF-47FD-99AA-23CDD2F5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9956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44">
            <a:extLst>
              <a:ext uri="{FF2B5EF4-FFF2-40B4-BE49-F238E27FC236}">
                <a16:creationId xmlns:a16="http://schemas.microsoft.com/office/drawing/2014/main" id="{0E70A317-002A-4B8F-8FE3-4D2EA25A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45">
            <a:extLst>
              <a:ext uri="{FF2B5EF4-FFF2-40B4-BE49-F238E27FC236}">
                <a16:creationId xmlns:a16="http://schemas.microsoft.com/office/drawing/2014/main" id="{3621C30F-F42A-4E94-8F92-5763E9E5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46">
            <a:extLst>
              <a:ext uri="{FF2B5EF4-FFF2-40B4-BE49-F238E27FC236}">
                <a16:creationId xmlns:a16="http://schemas.microsoft.com/office/drawing/2014/main" id="{69F5531D-415B-4D8A-8E74-327A392B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47">
            <a:extLst>
              <a:ext uri="{FF2B5EF4-FFF2-40B4-BE49-F238E27FC236}">
                <a16:creationId xmlns:a16="http://schemas.microsoft.com/office/drawing/2014/main" id="{6AAF3EB9-0F05-4BAB-81FE-285D9F03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7957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48">
            <a:extLst>
              <a:ext uri="{FF2B5EF4-FFF2-40B4-BE49-F238E27FC236}">
                <a16:creationId xmlns:a16="http://schemas.microsoft.com/office/drawing/2014/main" id="{A379861F-CD45-400C-85C1-09A244922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49">
            <a:extLst>
              <a:ext uri="{FF2B5EF4-FFF2-40B4-BE49-F238E27FC236}">
                <a16:creationId xmlns:a16="http://schemas.microsoft.com/office/drawing/2014/main" id="{4ACF09EB-4375-4C8D-8823-C2E44F241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9" name="橢圓 50">
            <a:extLst>
              <a:ext uri="{FF2B5EF4-FFF2-40B4-BE49-F238E27FC236}">
                <a16:creationId xmlns:a16="http://schemas.microsoft.com/office/drawing/2014/main" id="{7A56F381-02B7-41D9-BA69-EA8F5569C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0" name="橢圓 51">
            <a:extLst>
              <a:ext uri="{FF2B5EF4-FFF2-40B4-BE49-F238E27FC236}">
                <a16:creationId xmlns:a16="http://schemas.microsoft.com/office/drawing/2014/main" id="{A8285120-19E5-4089-9F33-215490CF9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1" name="橢圓 52">
            <a:extLst>
              <a:ext uri="{FF2B5EF4-FFF2-40B4-BE49-F238E27FC236}">
                <a16:creationId xmlns:a16="http://schemas.microsoft.com/office/drawing/2014/main" id="{194928FF-3F68-4B94-8930-E8E23637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2" name="橢圓 53">
            <a:extLst>
              <a:ext uri="{FF2B5EF4-FFF2-40B4-BE49-F238E27FC236}">
                <a16:creationId xmlns:a16="http://schemas.microsoft.com/office/drawing/2014/main" id="{BFB99E57-15CD-435E-86FE-D2DB875E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3" name="橢圓 54">
            <a:extLst>
              <a:ext uri="{FF2B5EF4-FFF2-40B4-BE49-F238E27FC236}">
                <a16:creationId xmlns:a16="http://schemas.microsoft.com/office/drawing/2014/main" id="{AC853224-922A-45E5-B886-097BD79D2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4" name="橢圓 55">
            <a:extLst>
              <a:ext uri="{FF2B5EF4-FFF2-40B4-BE49-F238E27FC236}">
                <a16:creationId xmlns:a16="http://schemas.microsoft.com/office/drawing/2014/main" id="{8BC9FCA9-1FA7-4224-A5B8-67D23CC0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56">
            <a:extLst>
              <a:ext uri="{FF2B5EF4-FFF2-40B4-BE49-F238E27FC236}">
                <a16:creationId xmlns:a16="http://schemas.microsoft.com/office/drawing/2014/main" id="{96F0AD97-6C6C-42E6-BA8F-787008FA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文字方塊 2">
            <a:extLst>
              <a:ext uri="{FF2B5EF4-FFF2-40B4-BE49-F238E27FC236}">
                <a16:creationId xmlns:a16="http://schemas.microsoft.com/office/drawing/2014/main" id="{7175B20F-602C-4BC0-B008-ED50187AD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>
            <a:extLst>
              <a:ext uri="{FF2B5EF4-FFF2-40B4-BE49-F238E27FC236}">
                <a16:creationId xmlns:a16="http://schemas.microsoft.com/office/drawing/2014/main" id="{A3AE941E-D6D1-4551-82FC-6A794CD8A4CB}"/>
              </a:ext>
            </a:extLst>
          </p:cNvPr>
          <p:cNvSpPr/>
          <p:nvPr/>
        </p:nvSpPr>
        <p:spPr>
          <a:xfrm>
            <a:off x="2416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640" name="矩形 58">
            <a:extLst>
              <a:ext uri="{FF2B5EF4-FFF2-40B4-BE49-F238E27FC236}">
                <a16:creationId xmlns:a16="http://schemas.microsoft.com/office/drawing/2014/main" id="{128E6D18-CCC0-464B-97FF-CD3503DE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49" name="文字方塊 59">
            <a:extLst>
              <a:ext uri="{FF2B5EF4-FFF2-40B4-BE49-F238E27FC236}">
                <a16:creationId xmlns:a16="http://schemas.microsoft.com/office/drawing/2014/main" id="{9CE37D79-1FB0-4BBF-BE73-11DDE1531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1722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>
            <a:extLst>
              <a:ext uri="{FF2B5EF4-FFF2-40B4-BE49-F238E27FC236}">
                <a16:creationId xmlns:a16="http://schemas.microsoft.com/office/drawing/2014/main" id="{5BF72429-81B8-47A9-8EF1-9073B4DAC569}"/>
              </a:ext>
            </a:extLst>
          </p:cNvPr>
          <p:cNvSpPr/>
          <p:nvPr/>
        </p:nvSpPr>
        <p:spPr>
          <a:xfrm>
            <a:off x="5334000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>
            <a:extLst>
              <a:ext uri="{FF2B5EF4-FFF2-40B4-BE49-F238E27FC236}">
                <a16:creationId xmlns:a16="http://schemas.microsoft.com/office/drawing/2014/main" id="{3F9DECC4-9C3F-4369-B6E7-CFA9F6E9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Color image: RGB 3 channels</a:t>
            </a:r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8891152C-E45E-4257-9EDD-1AD23F443610}"/>
              </a:ext>
            </a:extLst>
          </p:cNvPr>
          <p:cNvGraphicFramePr>
            <a:graphicFrameLocks/>
          </p:cNvGraphicFramePr>
          <p:nvPr/>
        </p:nvGraphicFramePr>
        <p:xfrm>
          <a:off x="4954588" y="34417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60763428-8352-4F4D-95BD-0DF6BA241FDC}"/>
              </a:ext>
            </a:extLst>
          </p:cNvPr>
          <p:cNvGraphicFramePr>
            <a:graphicFrameLocks/>
          </p:cNvGraphicFramePr>
          <p:nvPr/>
        </p:nvGraphicFramePr>
        <p:xfrm>
          <a:off x="5118100" y="3648075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DA59C780-CF2C-47F5-B636-A1D9CCADE69E}"/>
              </a:ext>
            </a:extLst>
          </p:cNvPr>
          <p:cNvGraphicFramePr>
            <a:graphicFrameLocks/>
          </p:cNvGraphicFramePr>
          <p:nvPr/>
        </p:nvGraphicFramePr>
        <p:xfrm>
          <a:off x="5324475" y="384968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F9C64AD-783B-475F-90C3-AEFF4E8E401B}"/>
              </a:ext>
            </a:extLst>
          </p:cNvPr>
          <p:cNvGraphicFramePr>
            <a:graphicFrameLocks noGrp="1"/>
          </p:cNvGraphicFramePr>
          <p:nvPr/>
        </p:nvGraphicFramePr>
        <p:xfrm>
          <a:off x="2967038" y="16144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599818BC-D074-4216-9084-54E4D4C40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B3A435B-472B-46DB-88B8-3FD33D19FE32}"/>
              </a:ext>
            </a:extLst>
          </p:cNvPr>
          <p:cNvGraphicFramePr>
            <a:graphicFrameLocks noGrp="1"/>
          </p:cNvGraphicFramePr>
          <p:nvPr/>
        </p:nvGraphicFramePr>
        <p:xfrm>
          <a:off x="5972175" y="15732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1E9D9C-40B3-461A-B8EE-F7C5E2F9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301875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8CCC52F-F4B3-4D9F-8BC8-B8211B8E8F1C}"/>
              </a:ext>
            </a:extLst>
          </p:cNvPr>
          <p:cNvGraphicFramePr>
            <a:graphicFrameLocks noGrp="1"/>
          </p:cNvGraphicFramePr>
          <p:nvPr/>
        </p:nvGraphicFramePr>
        <p:xfrm>
          <a:off x="3119438" y="17668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E984215-A396-405E-94F0-577811FA09C7}"/>
              </a:ext>
            </a:extLst>
          </p:cNvPr>
          <p:cNvGraphicFramePr>
            <a:graphicFrameLocks noGrp="1"/>
          </p:cNvGraphicFramePr>
          <p:nvPr/>
        </p:nvGraphicFramePr>
        <p:xfrm>
          <a:off x="3271838" y="188277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213F643-0531-4663-A275-54DF529DF235}"/>
              </a:ext>
            </a:extLst>
          </p:cNvPr>
          <p:cNvGraphicFramePr>
            <a:graphicFrameLocks noGrp="1"/>
          </p:cNvGraphicFramePr>
          <p:nvPr/>
        </p:nvGraphicFramePr>
        <p:xfrm>
          <a:off x="6124575" y="17081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4456A7-F015-45BE-9521-7B15CB9D5D46}"/>
              </a:ext>
            </a:extLst>
          </p:cNvPr>
          <p:cNvGraphicFramePr>
            <a:graphicFrameLocks noGrp="1"/>
          </p:cNvGraphicFramePr>
          <p:nvPr/>
        </p:nvGraphicFramePr>
        <p:xfrm>
          <a:off x="6276975" y="18605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>
            <a:extLst>
              <a:ext uri="{FF2B5EF4-FFF2-40B4-BE49-F238E27FC236}">
                <a16:creationId xmlns:a16="http://schemas.microsoft.com/office/drawing/2014/main" id="{6F21975E-C60C-4310-9E79-5C12B6D0AD85}"/>
              </a:ext>
            </a:extLst>
          </p:cNvPr>
          <p:cNvSpPr/>
          <p:nvPr/>
        </p:nvSpPr>
        <p:spPr>
          <a:xfrm>
            <a:off x="4295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7B67245-AB6B-41E7-8918-2184996822F9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3059113"/>
            <a:ext cx="3927475" cy="3630612"/>
            <a:chOff x="353684" y="3059766"/>
            <a:chExt cx="3927508" cy="3629534"/>
          </a:xfrm>
        </p:grpSpPr>
        <p:pic>
          <p:nvPicPr>
            <p:cNvPr id="23819" name="圖片 3">
              <a:extLst>
                <a:ext uri="{FF2B5EF4-FFF2-40B4-BE49-F238E27FC236}">
                  <a16:creationId xmlns:a16="http://schemas.microsoft.com/office/drawing/2014/main" id="{1EE1A6ED-BF62-418C-BFA3-AC805719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20" name="文字方塊 16">
              <a:extLst>
                <a:ext uri="{FF2B5EF4-FFF2-40B4-BE49-F238E27FC236}">
                  <a16:creationId xmlns:a16="http://schemas.microsoft.com/office/drawing/2014/main" id="{B8617C98-2E96-4E44-AC2E-A8E256404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269FEE-DE04-4840-936C-DB188EBAFA19}"/>
              </a:ext>
            </a:extLst>
          </p:cNvPr>
          <p:cNvGraphicFramePr>
            <a:graphicFrameLocks/>
          </p:cNvGraphicFramePr>
          <p:nvPr/>
        </p:nvGraphicFramePr>
        <p:xfrm>
          <a:off x="1450975" y="1289050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8" name="文字方塊 4">
            <a:extLst>
              <a:ext uri="{FF2B5EF4-FFF2-40B4-BE49-F238E27FC236}">
                <a16:creationId xmlns:a16="http://schemas.microsoft.com/office/drawing/2014/main" id="{90DAB540-DC7D-4145-9EBA-5856604C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3013075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4629" name="圖片 5">
            <a:extLst>
              <a:ext uri="{FF2B5EF4-FFF2-40B4-BE49-F238E27FC236}">
                <a16:creationId xmlns:a16="http://schemas.microsoft.com/office/drawing/2014/main" id="{A7305D03-8B42-4565-A4C7-D0177FD40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312863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>
            <a:extLst>
              <a:ext uri="{FF2B5EF4-FFF2-40B4-BE49-F238E27FC236}">
                <a16:creationId xmlns:a16="http://schemas.microsoft.com/office/drawing/2014/main" id="{F02F2554-4418-4248-93CF-AEF75334D2F4}"/>
              </a:ext>
            </a:extLst>
          </p:cNvPr>
          <p:cNvSpPr/>
          <p:nvPr/>
        </p:nvSpPr>
        <p:spPr>
          <a:xfrm>
            <a:off x="3673475" y="2151063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631" name="文字方塊 7">
            <a:extLst>
              <a:ext uri="{FF2B5EF4-FFF2-40B4-BE49-F238E27FC236}">
                <a16:creationId xmlns:a16="http://schemas.microsoft.com/office/drawing/2014/main" id="{C70D6C21-5194-4A2A-A231-E1613959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60529DD-2E03-437D-94A1-6B5639A41218}"/>
              </a:ext>
            </a:extLst>
          </p:cNvPr>
          <p:cNvGraphicFramePr>
            <a:graphicFrameLocks noGrp="1"/>
          </p:cNvGraphicFramePr>
          <p:nvPr/>
        </p:nvGraphicFramePr>
        <p:xfrm>
          <a:off x="4586288" y="1268413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D1065C3-E30C-412A-BFE4-00E61A0E4351}"/>
              </a:ext>
            </a:extLst>
          </p:cNvPr>
          <p:cNvGraphicFramePr>
            <a:graphicFrameLocks noGrp="1"/>
          </p:cNvGraphicFramePr>
          <p:nvPr/>
        </p:nvGraphicFramePr>
        <p:xfrm>
          <a:off x="3503613" y="1273175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>
            <a:extLst>
              <a:ext uri="{FF2B5EF4-FFF2-40B4-BE49-F238E27FC236}">
                <a16:creationId xmlns:a16="http://schemas.microsoft.com/office/drawing/2014/main" id="{80AFAAEA-68A4-4853-B7FD-79BC81E96B26}"/>
              </a:ext>
            </a:extLst>
          </p:cNvPr>
          <p:cNvSpPr/>
          <p:nvPr/>
        </p:nvSpPr>
        <p:spPr>
          <a:xfrm>
            <a:off x="1041400" y="1046163"/>
            <a:ext cx="7089775" cy="260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C246D29-AC09-471C-AD4B-4BDCFB908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898900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7510516B-BE41-4C98-B7C2-0973FECA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616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矩形 41">
            <a:extLst>
              <a:ext uri="{FF2B5EF4-FFF2-40B4-BE49-F238E27FC236}">
                <a16:creationId xmlns:a16="http://schemas.microsoft.com/office/drawing/2014/main" id="{9DBFB5FF-2F84-413D-96C2-F119D3C8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40449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72" name="Object 12">
            <a:extLst>
              <a:ext uri="{FF2B5EF4-FFF2-40B4-BE49-F238E27FC236}">
                <a16:creationId xmlns:a16="http://schemas.microsoft.com/office/drawing/2014/main" id="{2D833F15-65B1-4690-A5DD-E219C5D1C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3949700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方程式" r:id="rId4" imgW="3505200" imgH="4978400" progId="Equation.3">
                  <p:embed/>
                </p:oleObj>
              </mc:Choice>
              <mc:Fallback>
                <p:oleObj name="方程式" r:id="rId4" imgW="35052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949700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>
            <a:extLst>
              <a:ext uri="{FF2B5EF4-FFF2-40B4-BE49-F238E27FC236}">
                <a16:creationId xmlns:a16="http://schemas.microsoft.com/office/drawing/2014/main" id="{86BCD078-0911-442A-A75A-0C5C1377B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53390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2" name="方程式" r:id="rId6" imgW="3797300" imgH="4978400" progId="Equation.3">
                  <p:embed/>
                </p:oleObj>
              </mc:Choice>
              <mc:Fallback>
                <p:oleObj name="方程式" r:id="rId6" imgW="37973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33900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>
            <a:extLst>
              <a:ext uri="{FF2B5EF4-FFF2-40B4-BE49-F238E27FC236}">
                <a16:creationId xmlns:a16="http://schemas.microsoft.com/office/drawing/2014/main" id="{9E1A1058-D9F5-40F4-BF32-DF5959841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870325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45">
            <a:extLst>
              <a:ext uri="{FF2B5EF4-FFF2-40B4-BE49-F238E27FC236}">
                <a16:creationId xmlns:a16="http://schemas.microsoft.com/office/drawing/2014/main" id="{6FA33720-781A-4A7F-A122-AD05F774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46">
            <a:extLst>
              <a:ext uri="{FF2B5EF4-FFF2-40B4-BE49-F238E27FC236}">
                <a16:creationId xmlns:a16="http://schemas.microsoft.com/office/drawing/2014/main" id="{4EA3C65D-A2BD-41DA-A0B3-C3239D9D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4660900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47">
            <a:extLst>
              <a:ext uri="{FF2B5EF4-FFF2-40B4-BE49-F238E27FC236}">
                <a16:creationId xmlns:a16="http://schemas.microsoft.com/office/drawing/2014/main" id="{0176C7D6-0723-4A28-A076-ED0C2A45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5888038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678" name="文字方塊 48">
            <a:extLst>
              <a:ext uri="{FF2B5EF4-FFF2-40B4-BE49-F238E27FC236}">
                <a16:creationId xmlns:a16="http://schemas.microsoft.com/office/drawing/2014/main" id="{5E85CD0E-42C5-4C43-AD98-7FC3E28C597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11976" y="5310187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2" name="矩形 49">
            <a:extLst>
              <a:ext uri="{FF2B5EF4-FFF2-40B4-BE49-F238E27FC236}">
                <a16:creationId xmlns:a16="http://schemas.microsoft.com/office/drawing/2014/main" id="{B4B43E23-5D16-415C-9DAC-82143DC9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6013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80" name="Object 12">
            <a:extLst>
              <a:ext uri="{FF2B5EF4-FFF2-40B4-BE49-F238E27FC236}">
                <a16:creationId xmlns:a16="http://schemas.microsoft.com/office/drawing/2014/main" id="{2577D085-58FA-4B0F-9592-49BDE0E5B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59182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方程式" r:id="rId8" imgW="4978400" imgH="5270500" progId="Equation.3">
                  <p:embed/>
                </p:oleObj>
              </mc:Choice>
              <mc:Fallback>
                <p:oleObj name="方程式" r:id="rId8" imgW="49784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>
            <a:extLst>
              <a:ext uri="{FF2B5EF4-FFF2-40B4-BE49-F238E27FC236}">
                <a16:creationId xmlns:a16="http://schemas.microsoft.com/office/drawing/2014/main" id="{0B1D5F56-5BDB-4C4E-87AE-DE345E81807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241132" y="5260181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25" name="直線單箭頭接點 52">
            <a:extLst>
              <a:ext uri="{FF2B5EF4-FFF2-40B4-BE49-F238E27FC236}">
                <a16:creationId xmlns:a16="http://schemas.microsoft.com/office/drawing/2014/main" id="{9BA0451F-81C1-42CD-A2C2-C8651C10D4E1}"/>
              </a:ext>
            </a:extLst>
          </p:cNvPr>
          <p:cNvCxnSpPr>
            <a:endCxn id="18" idx="2"/>
          </p:cNvCxnSpPr>
          <p:nvPr/>
        </p:nvCxnSpPr>
        <p:spPr>
          <a:xfrm flipV="1">
            <a:off x="5695950" y="4173538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>
            <a:extLst>
              <a:ext uri="{FF2B5EF4-FFF2-40B4-BE49-F238E27FC236}">
                <a16:creationId xmlns:a16="http://schemas.microsoft.com/office/drawing/2014/main" id="{60C05370-7F81-443D-A612-A8EC01F24087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>
            <a:off x="5689600" y="4216400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>
            <a:extLst>
              <a:ext uri="{FF2B5EF4-FFF2-40B4-BE49-F238E27FC236}">
                <a16:creationId xmlns:a16="http://schemas.microsoft.com/office/drawing/2014/main" id="{DA4ED38D-ED0C-485B-8F28-8106409CB4DD}"/>
              </a:ext>
            </a:extLst>
          </p:cNvPr>
          <p:cNvCxnSpPr>
            <a:stCxn id="14" idx="3"/>
            <a:endCxn id="20" idx="2"/>
          </p:cNvCxnSpPr>
          <p:nvPr/>
        </p:nvCxnSpPr>
        <p:spPr>
          <a:xfrm>
            <a:off x="5689600" y="4216400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>
            <a:extLst>
              <a:ext uri="{FF2B5EF4-FFF2-40B4-BE49-F238E27FC236}">
                <a16:creationId xmlns:a16="http://schemas.microsoft.com/office/drawing/2014/main" id="{CD4D2E20-E011-499D-8994-C7AD41000A19}"/>
              </a:ext>
            </a:extLst>
          </p:cNvPr>
          <p:cNvCxnSpPr>
            <a:endCxn id="18" idx="2"/>
          </p:cNvCxnSpPr>
          <p:nvPr/>
        </p:nvCxnSpPr>
        <p:spPr>
          <a:xfrm flipV="1">
            <a:off x="5727700" y="4173538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>
            <a:extLst>
              <a:ext uri="{FF2B5EF4-FFF2-40B4-BE49-F238E27FC236}">
                <a16:creationId xmlns:a16="http://schemas.microsoft.com/office/drawing/2014/main" id="{BACF3C3F-E93B-452C-B4BB-9DEEE5FEE4D1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5683250" y="4787900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>
            <a:extLst>
              <a:ext uri="{FF2B5EF4-FFF2-40B4-BE49-F238E27FC236}">
                <a16:creationId xmlns:a16="http://schemas.microsoft.com/office/drawing/2014/main" id="{7CA810B7-7C4D-4A8A-98AA-EA8A9009CDD5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>
            <a:off x="5683250" y="4787900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>
            <a:extLst>
              <a:ext uri="{FF2B5EF4-FFF2-40B4-BE49-F238E27FC236}">
                <a16:creationId xmlns:a16="http://schemas.microsoft.com/office/drawing/2014/main" id="{00181959-6AA2-4788-A78B-8158769B901F}"/>
              </a:ext>
            </a:extLst>
          </p:cNvPr>
          <p:cNvCxnSpPr>
            <a:endCxn id="18" idx="2"/>
          </p:cNvCxnSpPr>
          <p:nvPr/>
        </p:nvCxnSpPr>
        <p:spPr>
          <a:xfrm flipV="1">
            <a:off x="5792788" y="4173538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>
            <a:extLst>
              <a:ext uri="{FF2B5EF4-FFF2-40B4-BE49-F238E27FC236}">
                <a16:creationId xmlns:a16="http://schemas.microsoft.com/office/drawing/2014/main" id="{685796DA-D202-40B5-B8F6-AC4BDC51CCA9}"/>
              </a:ext>
            </a:extLst>
          </p:cNvPr>
          <p:cNvCxnSpPr>
            <a:endCxn id="19" idx="2"/>
          </p:cNvCxnSpPr>
          <p:nvPr/>
        </p:nvCxnSpPr>
        <p:spPr>
          <a:xfrm flipV="1">
            <a:off x="5781675" y="4946650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>
            <a:extLst>
              <a:ext uri="{FF2B5EF4-FFF2-40B4-BE49-F238E27FC236}">
                <a16:creationId xmlns:a16="http://schemas.microsoft.com/office/drawing/2014/main" id="{38EB778E-DB63-4A23-98BE-512FA190208C}"/>
              </a:ext>
            </a:extLst>
          </p:cNvPr>
          <p:cNvCxnSpPr>
            <a:endCxn id="20" idx="2"/>
          </p:cNvCxnSpPr>
          <p:nvPr/>
        </p:nvCxnSpPr>
        <p:spPr>
          <a:xfrm>
            <a:off x="5781675" y="6162675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>
            <a:extLst>
              <a:ext uri="{FF2B5EF4-FFF2-40B4-BE49-F238E27FC236}">
                <a16:creationId xmlns:a16="http://schemas.microsoft.com/office/drawing/2014/main" id="{4D145B95-0AD0-4142-8C7B-6A3E8FD9FFA9}"/>
              </a:ext>
            </a:extLst>
          </p:cNvPr>
          <p:cNvGraphicFramePr>
            <a:graphicFrameLocks/>
          </p:cNvGraphicFramePr>
          <p:nvPr/>
        </p:nvGraphicFramePr>
        <p:xfrm>
          <a:off x="3332163" y="4275138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42" name="矩形 68">
            <a:extLst>
              <a:ext uri="{FF2B5EF4-FFF2-40B4-BE49-F238E27FC236}">
                <a16:creationId xmlns:a16="http://schemas.microsoft.com/office/drawing/2014/main" id="{BF6D9447-55AF-4E56-8903-725CB6D4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0813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3200" b="1" i="1" u="sng"/>
              <a:t>Convolution v.s. Fully Connected</a:t>
            </a:r>
            <a:endParaRPr lang="zh-TW" altLang="en-US" sz="3200" b="1" i="1" u="sng"/>
          </a:p>
        </p:txBody>
      </p:sp>
      <p:sp>
        <p:nvSpPr>
          <p:cNvPr id="24743" name="文字方塊 69">
            <a:extLst>
              <a:ext uri="{FF2B5EF4-FFF2-40B4-BE49-F238E27FC236}">
                <a16:creationId xmlns:a16="http://schemas.microsoft.com/office/drawing/2014/main" id="{1EE368BA-65DD-4AC0-B82E-9ECCB37E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87888"/>
            <a:ext cx="19367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Fully-connected</a:t>
            </a:r>
            <a:endParaRPr lang="zh-TW" altLang="en-US" sz="2800"/>
          </a:p>
        </p:txBody>
      </p:sp>
      <p:sp>
        <p:nvSpPr>
          <p:cNvPr id="37" name="矩形 71">
            <a:extLst>
              <a:ext uri="{FF2B5EF4-FFF2-40B4-BE49-F238E27FC236}">
                <a16:creationId xmlns:a16="http://schemas.microsoft.com/office/drawing/2014/main" id="{0D230790-0EC3-4876-A53C-D9808A30CBF5}"/>
              </a:ext>
            </a:extLst>
          </p:cNvPr>
          <p:cNvSpPr/>
          <p:nvPr/>
        </p:nvSpPr>
        <p:spPr>
          <a:xfrm>
            <a:off x="6732588" y="3797300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72">
            <a:extLst>
              <a:ext uri="{FF2B5EF4-FFF2-40B4-BE49-F238E27FC236}">
                <a16:creationId xmlns:a16="http://schemas.microsoft.com/office/drawing/2014/main" id="{89C94F02-8CFC-495E-BAD4-2FBD0BB69109}"/>
              </a:ext>
            </a:extLst>
          </p:cNvPr>
          <p:cNvSpPr/>
          <p:nvPr/>
        </p:nvSpPr>
        <p:spPr>
          <a:xfrm>
            <a:off x="5667375" y="1233488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0856922-5C55-473E-B98C-EA59327D0CC1}"/>
              </a:ext>
            </a:extLst>
          </p:cNvPr>
          <p:cNvGraphicFramePr>
            <a:graphicFrameLocks/>
          </p:cNvGraphicFramePr>
          <p:nvPr/>
        </p:nvGraphicFramePr>
        <p:xfrm>
          <a:off x="400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52" name="文字方塊 4">
            <a:extLst>
              <a:ext uri="{FF2B5EF4-FFF2-40B4-BE49-F238E27FC236}">
                <a16:creationId xmlns:a16="http://schemas.microsoft.com/office/drawing/2014/main" id="{1E409BC6-A207-4865-846B-F6A84752B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8D858F-1571-48F9-9191-68B7191D69DB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B444A35-632A-46B8-96AE-FCEDE392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2365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78651-2444-4C9A-89E3-FFA7BBCD6028}"/>
              </a:ext>
            </a:extLst>
          </p:cNvPr>
          <p:cNvSpPr/>
          <p:nvPr/>
        </p:nvSpPr>
        <p:spPr>
          <a:xfrm>
            <a:off x="400050" y="184943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9" name="圖片 31">
            <a:extLst>
              <a:ext uri="{FF2B5EF4-FFF2-40B4-BE49-F238E27FC236}">
                <a16:creationId xmlns:a16="http://schemas.microsoft.com/office/drawing/2014/main" id="{DEB81534-8E6C-4321-BF20-209A28772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196975"/>
            <a:ext cx="2239963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33">
            <a:extLst>
              <a:ext uri="{FF2B5EF4-FFF2-40B4-BE49-F238E27FC236}">
                <a16:creationId xmlns:a16="http://schemas.microsoft.com/office/drawing/2014/main" id="{C41F0B52-282C-430B-854E-8D34E48AD503}"/>
              </a:ext>
            </a:extLst>
          </p:cNvPr>
          <p:cNvCxnSpPr/>
          <p:nvPr/>
        </p:nvCxnSpPr>
        <p:spPr>
          <a:xfrm>
            <a:off x="2022475" y="838200"/>
            <a:ext cx="860425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4">
            <a:extLst>
              <a:ext uri="{FF2B5EF4-FFF2-40B4-BE49-F238E27FC236}">
                <a16:creationId xmlns:a16="http://schemas.microsoft.com/office/drawing/2014/main" id="{87834481-254E-44B2-B591-F6B0E760E9AD}"/>
              </a:ext>
            </a:extLst>
          </p:cNvPr>
          <p:cNvCxnSpPr/>
          <p:nvPr/>
        </p:nvCxnSpPr>
        <p:spPr>
          <a:xfrm flipV="1">
            <a:off x="1839913" y="1571625"/>
            <a:ext cx="1042987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37">
            <a:extLst>
              <a:ext uri="{FF2B5EF4-FFF2-40B4-BE49-F238E27FC236}">
                <a16:creationId xmlns:a16="http://schemas.microsoft.com/office/drawing/2014/main" id="{7754EEAB-41D7-48A7-AA2C-F3876C4DC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3" name="文字方塊 38">
            <a:extLst>
              <a:ext uri="{FF2B5EF4-FFF2-40B4-BE49-F238E27FC236}">
                <a16:creationId xmlns:a16="http://schemas.microsoft.com/office/drawing/2014/main" id="{13B7C967-ABFD-4BFB-A3F1-30CAEE6B1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11175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4" name="文字方塊 39">
            <a:extLst>
              <a:ext uri="{FF2B5EF4-FFF2-40B4-BE49-F238E27FC236}">
                <a16:creationId xmlns:a16="http://schemas.microsoft.com/office/drawing/2014/main" id="{C16F4AFF-A51E-4576-A132-5B52C707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5" name="文字方塊 40">
            <a:extLst>
              <a:ext uri="{FF2B5EF4-FFF2-40B4-BE49-F238E27FC236}">
                <a16:creationId xmlns:a16="http://schemas.microsoft.com/office/drawing/2014/main" id="{D654709F-500E-400C-8490-DF2A8DA62F3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17" name="文字方塊 42">
            <a:extLst>
              <a:ext uri="{FF2B5EF4-FFF2-40B4-BE49-F238E27FC236}">
                <a16:creationId xmlns:a16="http://schemas.microsoft.com/office/drawing/2014/main" id="{15A5DEEE-EA6C-425C-BC00-B0B805908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701925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</a:t>
            </a:r>
            <a:endParaRPr lang="zh-TW" altLang="en-US"/>
          </a:p>
        </p:txBody>
      </p:sp>
      <p:sp>
        <p:nvSpPr>
          <p:cNvPr id="18" name="文字方塊 43">
            <a:extLst>
              <a:ext uri="{FF2B5EF4-FFF2-40B4-BE49-F238E27FC236}">
                <a16:creationId xmlns:a16="http://schemas.microsoft.com/office/drawing/2014/main" id="{4C4B0EC4-C9EE-4518-A332-8078065AD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</a:t>
            </a:r>
            <a:endParaRPr lang="zh-TW" altLang="en-US"/>
          </a:p>
        </p:txBody>
      </p:sp>
      <p:sp>
        <p:nvSpPr>
          <p:cNvPr id="19" name="文字方塊 44">
            <a:extLst>
              <a:ext uri="{FF2B5EF4-FFF2-40B4-BE49-F238E27FC236}">
                <a16:creationId xmlns:a16="http://schemas.microsoft.com/office/drawing/2014/main" id="{68BC60C8-1F26-486F-8945-53E4E9E539B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" name="文字方塊 45">
            <a:extLst>
              <a:ext uri="{FF2B5EF4-FFF2-40B4-BE49-F238E27FC236}">
                <a16:creationId xmlns:a16="http://schemas.microsoft.com/office/drawing/2014/main" id="{23C330BB-A11C-4E3F-A986-99307BE3D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4438650"/>
            <a:ext cx="52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13</a:t>
            </a:r>
            <a:endParaRPr lang="zh-TW" altLang="en-US"/>
          </a:p>
        </p:txBody>
      </p:sp>
      <p:sp>
        <p:nvSpPr>
          <p:cNvPr id="21" name="文字方塊 46">
            <a:extLst>
              <a:ext uri="{FF2B5EF4-FFF2-40B4-BE49-F238E27FC236}">
                <a16:creationId xmlns:a16="http://schemas.microsoft.com/office/drawing/2014/main" id="{49F95AD9-F881-4E94-9A0E-AB045CF4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9022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</a:t>
            </a:r>
            <a:endParaRPr lang="zh-TW" altLang="en-US"/>
          </a:p>
        </p:txBody>
      </p:sp>
      <p:sp>
        <p:nvSpPr>
          <p:cNvPr id="22" name="文字方塊 47">
            <a:extLst>
              <a:ext uri="{FF2B5EF4-FFF2-40B4-BE49-F238E27FC236}">
                <a16:creationId xmlns:a16="http://schemas.microsoft.com/office/drawing/2014/main" id="{BE7B7DCD-8A2B-41C3-9D06-D21EA5C54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</a:t>
            </a:r>
            <a:endParaRPr lang="zh-TW" altLang="en-US"/>
          </a:p>
        </p:txBody>
      </p:sp>
      <p:sp>
        <p:nvSpPr>
          <p:cNvPr id="23" name="文字方塊 48">
            <a:extLst>
              <a:ext uri="{FF2B5EF4-FFF2-40B4-BE49-F238E27FC236}">
                <a16:creationId xmlns:a16="http://schemas.microsoft.com/office/drawing/2014/main" id="{FD82EC67-1CB8-41E2-A6B1-5C134E3FF6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4" name="文字方塊 49">
            <a:extLst>
              <a:ext uri="{FF2B5EF4-FFF2-40B4-BE49-F238E27FC236}">
                <a16:creationId xmlns:a16="http://schemas.microsoft.com/office/drawing/2014/main" id="{D22D4DBF-D359-42F3-8389-BDC99B5CC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5303838"/>
            <a:ext cx="2370138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Only connect to 9 inputs, not fully connected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文字方塊 50">
            <a:extLst>
              <a:ext uri="{FF2B5EF4-FFF2-40B4-BE49-F238E27FC236}">
                <a16:creationId xmlns:a16="http://schemas.microsoft.com/office/drawing/2014/main" id="{80B9908F-508A-4A88-B02D-FFF5F94D3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" name="文字方塊 51">
            <a:extLst>
              <a:ext uri="{FF2B5EF4-FFF2-40B4-BE49-F238E27FC236}">
                <a16:creationId xmlns:a16="http://schemas.microsoft.com/office/drawing/2014/main" id="{EE30E36E-F8A8-4B7D-A6BB-3DD50D51F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562350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7" name="文字方塊 52">
            <a:extLst>
              <a:ext uri="{FF2B5EF4-FFF2-40B4-BE49-F238E27FC236}">
                <a16:creationId xmlns:a16="http://schemas.microsoft.com/office/drawing/2014/main" id="{CA58F6F5-3C96-4D53-BC1A-4BDE0062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</a:t>
            </a:r>
            <a:endParaRPr lang="zh-TW" altLang="en-US"/>
          </a:p>
        </p:txBody>
      </p:sp>
      <p:sp>
        <p:nvSpPr>
          <p:cNvPr id="28" name="矩形 54">
            <a:extLst>
              <a:ext uri="{FF2B5EF4-FFF2-40B4-BE49-F238E27FC236}">
                <a16:creationId xmlns:a16="http://schemas.microsoft.com/office/drawing/2014/main" id="{EEF1DD0C-3668-459B-B018-9E946DD958A6}"/>
              </a:ext>
            </a:extLst>
          </p:cNvPr>
          <p:cNvSpPr/>
          <p:nvPr/>
        </p:nvSpPr>
        <p:spPr>
          <a:xfrm>
            <a:off x="5888038" y="1460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20987992-67EB-4700-9C19-D263996E4FF6}"/>
              </a:ext>
            </a:extLst>
          </p:cNvPr>
          <p:cNvSpPr/>
          <p:nvPr/>
        </p:nvSpPr>
        <p:spPr>
          <a:xfrm>
            <a:off x="5888038" y="61436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56">
            <a:extLst>
              <a:ext uri="{FF2B5EF4-FFF2-40B4-BE49-F238E27FC236}">
                <a16:creationId xmlns:a16="http://schemas.microsoft.com/office/drawing/2014/main" id="{C7E6FE53-4BFA-4FD3-98E5-FCDB293589FE}"/>
              </a:ext>
            </a:extLst>
          </p:cNvPr>
          <p:cNvSpPr/>
          <p:nvPr/>
        </p:nvSpPr>
        <p:spPr>
          <a:xfrm>
            <a:off x="5888038" y="10572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57">
            <a:extLst>
              <a:ext uri="{FF2B5EF4-FFF2-40B4-BE49-F238E27FC236}">
                <a16:creationId xmlns:a16="http://schemas.microsoft.com/office/drawing/2014/main" id="{4EE898C6-F2E1-438A-B72F-48B2FAB81500}"/>
              </a:ext>
            </a:extLst>
          </p:cNvPr>
          <p:cNvSpPr/>
          <p:nvPr/>
        </p:nvSpPr>
        <p:spPr>
          <a:xfrm>
            <a:off x="5888038" y="1517650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58">
            <a:extLst>
              <a:ext uri="{FF2B5EF4-FFF2-40B4-BE49-F238E27FC236}">
                <a16:creationId xmlns:a16="http://schemas.microsoft.com/office/drawing/2014/main" id="{41C1946A-445D-4E4E-9B40-723849111633}"/>
              </a:ext>
            </a:extLst>
          </p:cNvPr>
          <p:cNvSpPr/>
          <p:nvPr/>
        </p:nvSpPr>
        <p:spPr>
          <a:xfrm>
            <a:off x="5888038" y="23558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59">
            <a:extLst>
              <a:ext uri="{FF2B5EF4-FFF2-40B4-BE49-F238E27FC236}">
                <a16:creationId xmlns:a16="http://schemas.microsoft.com/office/drawing/2014/main" id="{54894716-A320-46A3-9755-71C03285C5AB}"/>
              </a:ext>
            </a:extLst>
          </p:cNvPr>
          <p:cNvSpPr/>
          <p:nvPr/>
        </p:nvSpPr>
        <p:spPr>
          <a:xfrm>
            <a:off x="5888038" y="28257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BE0FE982-399C-4A54-BE7A-3702E08E39FD}"/>
              </a:ext>
            </a:extLst>
          </p:cNvPr>
          <p:cNvSpPr/>
          <p:nvPr/>
        </p:nvSpPr>
        <p:spPr>
          <a:xfrm>
            <a:off x="5888038" y="32670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5" name="矩形 61">
            <a:extLst>
              <a:ext uri="{FF2B5EF4-FFF2-40B4-BE49-F238E27FC236}">
                <a16:creationId xmlns:a16="http://schemas.microsoft.com/office/drawing/2014/main" id="{EDE5C41D-DC5E-4E0D-BCFC-8A359A2D40E4}"/>
              </a:ext>
            </a:extLst>
          </p:cNvPr>
          <p:cNvSpPr/>
          <p:nvPr/>
        </p:nvSpPr>
        <p:spPr>
          <a:xfrm>
            <a:off x="5888038" y="37290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62">
            <a:extLst>
              <a:ext uri="{FF2B5EF4-FFF2-40B4-BE49-F238E27FC236}">
                <a16:creationId xmlns:a16="http://schemas.microsoft.com/office/drawing/2014/main" id="{3E4FB07D-ABED-451A-BE83-7BBF61CA12DC}"/>
              </a:ext>
            </a:extLst>
          </p:cNvPr>
          <p:cNvSpPr/>
          <p:nvPr/>
        </p:nvSpPr>
        <p:spPr>
          <a:xfrm>
            <a:off x="5888038" y="451961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7" name="矩形 63">
            <a:extLst>
              <a:ext uri="{FF2B5EF4-FFF2-40B4-BE49-F238E27FC236}">
                <a16:creationId xmlns:a16="http://schemas.microsoft.com/office/drawing/2014/main" id="{1E4D2E6F-B5E9-404A-9C9A-FD88A8B4A3C3}"/>
              </a:ext>
            </a:extLst>
          </p:cNvPr>
          <p:cNvSpPr/>
          <p:nvPr/>
        </p:nvSpPr>
        <p:spPr>
          <a:xfrm>
            <a:off x="5888038" y="498792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8" name="矩形 64">
            <a:extLst>
              <a:ext uri="{FF2B5EF4-FFF2-40B4-BE49-F238E27FC236}">
                <a16:creationId xmlns:a16="http://schemas.microsoft.com/office/drawing/2014/main" id="{75328C19-C9EF-44A7-9E00-3D15312CD195}"/>
              </a:ext>
            </a:extLst>
          </p:cNvPr>
          <p:cNvSpPr/>
          <p:nvPr/>
        </p:nvSpPr>
        <p:spPr>
          <a:xfrm>
            <a:off x="5888038" y="54308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65">
            <a:extLst>
              <a:ext uri="{FF2B5EF4-FFF2-40B4-BE49-F238E27FC236}">
                <a16:creationId xmlns:a16="http://schemas.microsoft.com/office/drawing/2014/main" id="{09801E83-EFB8-4AC2-B27E-65C32DB059F3}"/>
              </a:ext>
            </a:extLst>
          </p:cNvPr>
          <p:cNvSpPr/>
          <p:nvPr/>
        </p:nvSpPr>
        <p:spPr>
          <a:xfrm>
            <a:off x="5888038" y="589280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0" name="直線單箭頭接點 67">
            <a:extLst>
              <a:ext uri="{FF2B5EF4-FFF2-40B4-BE49-F238E27FC236}">
                <a16:creationId xmlns:a16="http://schemas.microsoft.com/office/drawing/2014/main" id="{297AE6CF-AF46-4A28-9F9A-F1B743EBAD0D}"/>
              </a:ext>
            </a:extLst>
          </p:cNvPr>
          <p:cNvCxnSpPr>
            <a:stCxn id="28" idx="3"/>
          </p:cNvCxnSpPr>
          <p:nvPr/>
        </p:nvCxnSpPr>
        <p:spPr>
          <a:xfrm>
            <a:off x="6157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68">
            <a:extLst>
              <a:ext uri="{FF2B5EF4-FFF2-40B4-BE49-F238E27FC236}">
                <a16:creationId xmlns:a16="http://schemas.microsoft.com/office/drawing/2014/main" id="{4F174664-2EC3-483F-A00C-AD3CDEF05C5B}"/>
              </a:ext>
            </a:extLst>
          </p:cNvPr>
          <p:cNvCxnSpPr>
            <a:stCxn id="29" idx="3"/>
          </p:cNvCxnSpPr>
          <p:nvPr/>
        </p:nvCxnSpPr>
        <p:spPr>
          <a:xfrm>
            <a:off x="6157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0">
            <a:extLst>
              <a:ext uri="{FF2B5EF4-FFF2-40B4-BE49-F238E27FC236}">
                <a16:creationId xmlns:a16="http://schemas.microsoft.com/office/drawing/2014/main" id="{DFC817EA-767E-41BA-B10B-759826148E33}"/>
              </a:ext>
            </a:extLst>
          </p:cNvPr>
          <p:cNvCxnSpPr>
            <a:stCxn id="30" idx="3"/>
          </p:cNvCxnSpPr>
          <p:nvPr/>
        </p:nvCxnSpPr>
        <p:spPr>
          <a:xfrm>
            <a:off x="6157913" y="1192213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78">
            <a:extLst>
              <a:ext uri="{FF2B5EF4-FFF2-40B4-BE49-F238E27FC236}">
                <a16:creationId xmlns:a16="http://schemas.microsoft.com/office/drawing/2014/main" id="{BE95A4B8-6330-460F-B448-03BAE494101A}"/>
              </a:ext>
            </a:extLst>
          </p:cNvPr>
          <p:cNvCxnSpPr/>
          <p:nvPr/>
        </p:nvCxnSpPr>
        <p:spPr>
          <a:xfrm flipV="1">
            <a:off x="6176963" y="1597025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79">
            <a:extLst>
              <a:ext uri="{FF2B5EF4-FFF2-40B4-BE49-F238E27FC236}">
                <a16:creationId xmlns:a16="http://schemas.microsoft.com/office/drawing/2014/main" id="{8E3DA6AA-46E2-4C6E-A3EE-3AF6C1D78383}"/>
              </a:ext>
            </a:extLst>
          </p:cNvPr>
          <p:cNvCxnSpPr>
            <a:endCxn id="49" idx="2"/>
          </p:cNvCxnSpPr>
          <p:nvPr/>
        </p:nvCxnSpPr>
        <p:spPr>
          <a:xfrm flipV="1">
            <a:off x="6176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80">
            <a:extLst>
              <a:ext uri="{FF2B5EF4-FFF2-40B4-BE49-F238E27FC236}">
                <a16:creationId xmlns:a16="http://schemas.microsoft.com/office/drawing/2014/main" id="{6FE26049-489E-448D-A69D-0FDF9506535F}"/>
              </a:ext>
            </a:extLst>
          </p:cNvPr>
          <p:cNvCxnSpPr>
            <a:endCxn id="49" idx="2"/>
          </p:cNvCxnSpPr>
          <p:nvPr/>
        </p:nvCxnSpPr>
        <p:spPr>
          <a:xfrm flipV="1">
            <a:off x="6176963" y="1536700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81">
            <a:extLst>
              <a:ext uri="{FF2B5EF4-FFF2-40B4-BE49-F238E27FC236}">
                <a16:creationId xmlns:a16="http://schemas.microsoft.com/office/drawing/2014/main" id="{B2ED39FD-937B-4931-8E5C-B0D166592688}"/>
              </a:ext>
            </a:extLst>
          </p:cNvPr>
          <p:cNvCxnSpPr>
            <a:stCxn id="36" idx="3"/>
          </p:cNvCxnSpPr>
          <p:nvPr/>
        </p:nvCxnSpPr>
        <p:spPr>
          <a:xfrm flipV="1">
            <a:off x="6157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82">
            <a:extLst>
              <a:ext uri="{FF2B5EF4-FFF2-40B4-BE49-F238E27FC236}">
                <a16:creationId xmlns:a16="http://schemas.microsoft.com/office/drawing/2014/main" id="{E42B9185-B968-4046-BE3F-5FF555DC3177}"/>
              </a:ext>
            </a:extLst>
          </p:cNvPr>
          <p:cNvCxnSpPr>
            <a:endCxn id="49" idx="2"/>
          </p:cNvCxnSpPr>
          <p:nvPr/>
        </p:nvCxnSpPr>
        <p:spPr>
          <a:xfrm flipV="1">
            <a:off x="6157913" y="1536700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83">
            <a:extLst>
              <a:ext uri="{FF2B5EF4-FFF2-40B4-BE49-F238E27FC236}">
                <a16:creationId xmlns:a16="http://schemas.microsoft.com/office/drawing/2014/main" id="{71C0AA54-CA11-42EA-9C80-F3DCFEC2BE29}"/>
              </a:ext>
            </a:extLst>
          </p:cNvPr>
          <p:cNvCxnSpPr>
            <a:endCxn id="49" idx="2"/>
          </p:cNvCxnSpPr>
          <p:nvPr/>
        </p:nvCxnSpPr>
        <p:spPr>
          <a:xfrm flipV="1">
            <a:off x="6157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108">
            <a:extLst>
              <a:ext uri="{FF2B5EF4-FFF2-40B4-BE49-F238E27FC236}">
                <a16:creationId xmlns:a16="http://schemas.microsoft.com/office/drawing/2014/main" id="{F2577770-56F1-4075-A553-3942B638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0" name="橢圓 116">
            <a:extLst>
              <a:ext uri="{FF2B5EF4-FFF2-40B4-BE49-F238E27FC236}">
                <a16:creationId xmlns:a16="http://schemas.microsoft.com/office/drawing/2014/main" id="{C9B33DFC-470B-45ED-9CC7-7BEEE0C03800}"/>
              </a:ext>
            </a:extLst>
          </p:cNvPr>
          <p:cNvSpPr/>
          <p:nvPr/>
        </p:nvSpPr>
        <p:spPr>
          <a:xfrm>
            <a:off x="446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17">
            <a:extLst>
              <a:ext uri="{FF2B5EF4-FFF2-40B4-BE49-F238E27FC236}">
                <a16:creationId xmlns:a16="http://schemas.microsoft.com/office/drawing/2014/main" id="{ACAFB6BE-CAFB-40F6-95EC-F3A2C626A2B5}"/>
              </a:ext>
            </a:extLst>
          </p:cNvPr>
          <p:cNvSpPr/>
          <p:nvPr/>
        </p:nvSpPr>
        <p:spPr>
          <a:xfrm>
            <a:off x="998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18">
            <a:extLst>
              <a:ext uri="{FF2B5EF4-FFF2-40B4-BE49-F238E27FC236}">
                <a16:creationId xmlns:a16="http://schemas.microsoft.com/office/drawing/2014/main" id="{8826E129-55D9-43D6-B653-1D2603884A34}"/>
              </a:ext>
            </a:extLst>
          </p:cNvPr>
          <p:cNvSpPr/>
          <p:nvPr/>
        </p:nvSpPr>
        <p:spPr>
          <a:xfrm>
            <a:off x="1509713" y="146050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19">
            <a:extLst>
              <a:ext uri="{FF2B5EF4-FFF2-40B4-BE49-F238E27FC236}">
                <a16:creationId xmlns:a16="http://schemas.microsoft.com/office/drawing/2014/main" id="{1194583C-01A3-47F3-BEA9-FB9A2B161BF0}"/>
              </a:ext>
            </a:extLst>
          </p:cNvPr>
          <p:cNvSpPr/>
          <p:nvPr/>
        </p:nvSpPr>
        <p:spPr>
          <a:xfrm>
            <a:off x="446088" y="619125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0">
            <a:extLst>
              <a:ext uri="{FF2B5EF4-FFF2-40B4-BE49-F238E27FC236}">
                <a16:creationId xmlns:a16="http://schemas.microsoft.com/office/drawing/2014/main" id="{18E0B8B6-5C7B-43E9-9A43-F29B20AB8F10}"/>
              </a:ext>
            </a:extLst>
          </p:cNvPr>
          <p:cNvSpPr/>
          <p:nvPr/>
        </p:nvSpPr>
        <p:spPr>
          <a:xfrm>
            <a:off x="998538" y="590550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橢圓 121">
            <a:extLst>
              <a:ext uri="{FF2B5EF4-FFF2-40B4-BE49-F238E27FC236}">
                <a16:creationId xmlns:a16="http://schemas.microsoft.com/office/drawing/2014/main" id="{03CE4D69-E83F-4F46-BB87-7EFC6A5401D0}"/>
              </a:ext>
            </a:extLst>
          </p:cNvPr>
          <p:cNvSpPr/>
          <p:nvPr/>
        </p:nvSpPr>
        <p:spPr>
          <a:xfrm>
            <a:off x="1509713" y="603250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橢圓 122">
            <a:extLst>
              <a:ext uri="{FF2B5EF4-FFF2-40B4-BE49-F238E27FC236}">
                <a16:creationId xmlns:a16="http://schemas.microsoft.com/office/drawing/2014/main" id="{C35266B9-9D88-4764-BF05-33676CF29F6B}"/>
              </a:ext>
            </a:extLst>
          </p:cNvPr>
          <p:cNvSpPr/>
          <p:nvPr/>
        </p:nvSpPr>
        <p:spPr>
          <a:xfrm>
            <a:off x="458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橢圓 123">
            <a:extLst>
              <a:ext uri="{FF2B5EF4-FFF2-40B4-BE49-F238E27FC236}">
                <a16:creationId xmlns:a16="http://schemas.microsoft.com/office/drawing/2014/main" id="{9A2BFEC8-2B9A-433B-B407-3AEB4A274BCE}"/>
              </a:ext>
            </a:extLst>
          </p:cNvPr>
          <p:cNvSpPr/>
          <p:nvPr/>
        </p:nvSpPr>
        <p:spPr>
          <a:xfrm>
            <a:off x="1011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橢圓 124">
            <a:extLst>
              <a:ext uri="{FF2B5EF4-FFF2-40B4-BE49-F238E27FC236}">
                <a16:creationId xmlns:a16="http://schemas.microsoft.com/office/drawing/2014/main" id="{91C05B96-7702-4F02-9E07-12EFD0025132}"/>
              </a:ext>
            </a:extLst>
          </p:cNvPr>
          <p:cNvSpPr/>
          <p:nvPr/>
        </p:nvSpPr>
        <p:spPr>
          <a:xfrm>
            <a:off x="1522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文字方塊 66">
            <a:extLst>
              <a:ext uri="{FF2B5EF4-FFF2-40B4-BE49-F238E27FC236}">
                <a16:creationId xmlns:a16="http://schemas.microsoft.com/office/drawing/2014/main" id="{644F8BA4-CA6C-4EC1-BADB-CB2D3E5D8900}"/>
              </a:ext>
            </a:extLst>
          </p:cNvPr>
          <p:cNvSpPr txBox="1"/>
          <p:nvPr/>
        </p:nvSpPr>
        <p:spPr>
          <a:xfrm>
            <a:off x="381000" y="5258561"/>
            <a:ext cx="3276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79E2A56-C8D6-4AF4-A5CA-EC2C7E5A8367}"/>
              </a:ext>
            </a:extLst>
          </p:cNvPr>
          <p:cNvGraphicFramePr>
            <a:graphicFrameLocks/>
          </p:cNvGraphicFramePr>
          <p:nvPr/>
        </p:nvGraphicFramePr>
        <p:xfrm>
          <a:off x="400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8A45DA6-CF86-40A9-BC8A-4DCB708DC203}"/>
              </a:ext>
            </a:extLst>
          </p:cNvPr>
          <p:cNvGraphicFramePr>
            <a:graphicFrameLocks noGrp="1"/>
          </p:cNvGraphicFramePr>
          <p:nvPr/>
        </p:nvGraphicFramePr>
        <p:xfrm>
          <a:off x="400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4" name="文字方塊 6">
            <a:extLst>
              <a:ext uri="{FF2B5EF4-FFF2-40B4-BE49-F238E27FC236}">
                <a16:creationId xmlns:a16="http://schemas.microsoft.com/office/drawing/2014/main" id="{A267AA25-32B4-4EAA-9F12-03A564BD8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60642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369025BE-0159-4F38-91A8-6A133A712371}"/>
              </a:ext>
            </a:extLst>
          </p:cNvPr>
          <p:cNvSpPr/>
          <p:nvPr/>
        </p:nvSpPr>
        <p:spPr>
          <a:xfrm>
            <a:off x="911225" y="1835150"/>
            <a:ext cx="1417638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696" name="文字方塊 37">
            <a:extLst>
              <a:ext uri="{FF2B5EF4-FFF2-40B4-BE49-F238E27FC236}">
                <a16:creationId xmlns:a16="http://schemas.microsoft.com/office/drawing/2014/main" id="{43E32B55-5330-419E-8F3F-3527592CE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1:</a:t>
            </a:r>
            <a:endParaRPr lang="zh-TW" altLang="en-US"/>
          </a:p>
        </p:txBody>
      </p:sp>
      <p:sp>
        <p:nvSpPr>
          <p:cNvPr id="26697" name="文字方塊 38">
            <a:extLst>
              <a:ext uri="{FF2B5EF4-FFF2-40B4-BE49-F238E27FC236}">
                <a16:creationId xmlns:a16="http://schemas.microsoft.com/office/drawing/2014/main" id="{5F85A1CF-DBB2-47B1-9B04-D2EAFA2D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11175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2:</a:t>
            </a:r>
            <a:endParaRPr lang="zh-TW" altLang="en-US"/>
          </a:p>
        </p:txBody>
      </p:sp>
      <p:sp>
        <p:nvSpPr>
          <p:cNvPr id="26698" name="文字方塊 39">
            <a:extLst>
              <a:ext uri="{FF2B5EF4-FFF2-40B4-BE49-F238E27FC236}">
                <a16:creationId xmlns:a16="http://schemas.microsoft.com/office/drawing/2014/main" id="{C13668BD-8C00-41A6-B53A-233A61574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3:</a:t>
            </a:r>
            <a:endParaRPr lang="zh-TW" altLang="en-US"/>
          </a:p>
        </p:txBody>
      </p:sp>
      <p:sp>
        <p:nvSpPr>
          <p:cNvPr id="26699" name="文字方塊 40">
            <a:extLst>
              <a:ext uri="{FF2B5EF4-FFF2-40B4-BE49-F238E27FC236}">
                <a16:creationId xmlns:a16="http://schemas.microsoft.com/office/drawing/2014/main" id="{0790E024-6C72-4DC8-808B-768AA9FF9EF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0" name="文字方塊 41">
            <a:extLst>
              <a:ext uri="{FF2B5EF4-FFF2-40B4-BE49-F238E27FC236}">
                <a16:creationId xmlns:a16="http://schemas.microsoft.com/office/drawing/2014/main" id="{7DE0B0E0-8E11-4FA3-A2BD-E5D4B3FCA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23996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7:</a:t>
            </a:r>
            <a:endParaRPr lang="zh-TW" altLang="en-US"/>
          </a:p>
        </p:txBody>
      </p:sp>
      <p:sp>
        <p:nvSpPr>
          <p:cNvPr id="26701" name="文字方塊 42">
            <a:extLst>
              <a:ext uri="{FF2B5EF4-FFF2-40B4-BE49-F238E27FC236}">
                <a16:creationId xmlns:a16="http://schemas.microsoft.com/office/drawing/2014/main" id="{F3589493-D7F1-418F-A013-7AB9914D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701925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8:</a:t>
            </a:r>
            <a:endParaRPr lang="zh-TW" altLang="en-US"/>
          </a:p>
        </p:txBody>
      </p:sp>
      <p:sp>
        <p:nvSpPr>
          <p:cNvPr id="26702" name="文字方塊 43">
            <a:extLst>
              <a:ext uri="{FF2B5EF4-FFF2-40B4-BE49-F238E27FC236}">
                <a16:creationId xmlns:a16="http://schemas.microsoft.com/office/drawing/2014/main" id="{36FD862C-61D0-4E6C-9AE9-BEFE4C64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9:</a:t>
            </a:r>
            <a:endParaRPr lang="zh-TW" altLang="en-US"/>
          </a:p>
        </p:txBody>
      </p:sp>
      <p:sp>
        <p:nvSpPr>
          <p:cNvPr id="26703" name="文字方塊 44">
            <a:extLst>
              <a:ext uri="{FF2B5EF4-FFF2-40B4-BE49-F238E27FC236}">
                <a16:creationId xmlns:a16="http://schemas.microsoft.com/office/drawing/2014/main" id="{2C7AFE66-1990-4472-8F32-67D9E9ADF66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4" name="文字方塊 45">
            <a:extLst>
              <a:ext uri="{FF2B5EF4-FFF2-40B4-BE49-F238E27FC236}">
                <a16:creationId xmlns:a16="http://schemas.microsoft.com/office/drawing/2014/main" id="{72E34F55-7BEF-45AF-A319-E7C5FB12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4438650"/>
            <a:ext cx="52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13:</a:t>
            </a:r>
            <a:endParaRPr lang="zh-TW" altLang="en-US"/>
          </a:p>
        </p:txBody>
      </p:sp>
      <p:sp>
        <p:nvSpPr>
          <p:cNvPr id="26705" name="文字方塊 46">
            <a:extLst>
              <a:ext uri="{FF2B5EF4-FFF2-40B4-BE49-F238E27FC236}">
                <a16:creationId xmlns:a16="http://schemas.microsoft.com/office/drawing/2014/main" id="{BCD36AF2-A03B-4209-8C05-69FC1AF8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9022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14:</a:t>
            </a:r>
            <a:endParaRPr lang="zh-TW" altLang="en-US"/>
          </a:p>
        </p:txBody>
      </p:sp>
      <p:sp>
        <p:nvSpPr>
          <p:cNvPr id="26706" name="文字方塊 47">
            <a:extLst>
              <a:ext uri="{FF2B5EF4-FFF2-40B4-BE49-F238E27FC236}">
                <a16:creationId xmlns:a16="http://schemas.microsoft.com/office/drawing/2014/main" id="{47DE3638-2D85-499C-989C-2D1581527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15:</a:t>
            </a:r>
            <a:endParaRPr lang="zh-TW" altLang="en-US"/>
          </a:p>
        </p:txBody>
      </p:sp>
      <p:sp>
        <p:nvSpPr>
          <p:cNvPr id="26707" name="文字方塊 48">
            <a:extLst>
              <a:ext uri="{FF2B5EF4-FFF2-40B4-BE49-F238E27FC236}">
                <a16:creationId xmlns:a16="http://schemas.microsoft.com/office/drawing/2014/main" id="{2FB14F03-A8E9-4FFB-AF8B-A6207A4F4B6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8" name="文字方塊 50">
            <a:extLst>
              <a:ext uri="{FF2B5EF4-FFF2-40B4-BE49-F238E27FC236}">
                <a16:creationId xmlns:a16="http://schemas.microsoft.com/office/drawing/2014/main" id="{9DB96240-4659-44DE-BA1A-27B0D8B8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709" name="文字方塊 51">
            <a:extLst>
              <a:ext uri="{FF2B5EF4-FFF2-40B4-BE49-F238E27FC236}">
                <a16:creationId xmlns:a16="http://schemas.microsoft.com/office/drawing/2014/main" id="{21065077-1BBA-43A8-AC67-7C73D1B84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562350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6710" name="文字方塊 52">
            <a:extLst>
              <a:ext uri="{FF2B5EF4-FFF2-40B4-BE49-F238E27FC236}">
                <a16:creationId xmlns:a16="http://schemas.microsoft.com/office/drawing/2014/main" id="{0A4CBF5C-276D-47CD-97A4-DFF53FB34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16:</a:t>
            </a:r>
            <a:endParaRPr lang="zh-TW" altLang="en-US"/>
          </a:p>
        </p:txBody>
      </p:sp>
      <p:sp>
        <p:nvSpPr>
          <p:cNvPr id="23" name="矩形 54">
            <a:extLst>
              <a:ext uri="{FF2B5EF4-FFF2-40B4-BE49-F238E27FC236}">
                <a16:creationId xmlns:a16="http://schemas.microsoft.com/office/drawing/2014/main" id="{1CB00AE5-2429-4E0C-A206-FF3CB63CCA97}"/>
              </a:ext>
            </a:extLst>
          </p:cNvPr>
          <p:cNvSpPr/>
          <p:nvPr/>
        </p:nvSpPr>
        <p:spPr>
          <a:xfrm>
            <a:off x="5888038" y="1460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矩形 55">
            <a:extLst>
              <a:ext uri="{FF2B5EF4-FFF2-40B4-BE49-F238E27FC236}">
                <a16:creationId xmlns:a16="http://schemas.microsoft.com/office/drawing/2014/main" id="{0233421D-6C99-4DA5-BA2C-834E21F1A90E}"/>
              </a:ext>
            </a:extLst>
          </p:cNvPr>
          <p:cNvSpPr/>
          <p:nvPr/>
        </p:nvSpPr>
        <p:spPr>
          <a:xfrm>
            <a:off x="5888038" y="61436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56">
            <a:extLst>
              <a:ext uri="{FF2B5EF4-FFF2-40B4-BE49-F238E27FC236}">
                <a16:creationId xmlns:a16="http://schemas.microsoft.com/office/drawing/2014/main" id="{F4EFDAE0-D4DB-4CDB-9E4A-DDEEC75C975D}"/>
              </a:ext>
            </a:extLst>
          </p:cNvPr>
          <p:cNvSpPr/>
          <p:nvPr/>
        </p:nvSpPr>
        <p:spPr>
          <a:xfrm>
            <a:off x="5888038" y="10572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57">
            <a:extLst>
              <a:ext uri="{FF2B5EF4-FFF2-40B4-BE49-F238E27FC236}">
                <a16:creationId xmlns:a16="http://schemas.microsoft.com/office/drawing/2014/main" id="{A6941CAF-8D6A-4E7A-A91C-8430204FD468}"/>
              </a:ext>
            </a:extLst>
          </p:cNvPr>
          <p:cNvSpPr/>
          <p:nvPr/>
        </p:nvSpPr>
        <p:spPr>
          <a:xfrm>
            <a:off x="5888038" y="1517650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58">
            <a:extLst>
              <a:ext uri="{FF2B5EF4-FFF2-40B4-BE49-F238E27FC236}">
                <a16:creationId xmlns:a16="http://schemas.microsoft.com/office/drawing/2014/main" id="{44E94A01-8F34-4C40-B9CB-01BC6FC45C59}"/>
              </a:ext>
            </a:extLst>
          </p:cNvPr>
          <p:cNvSpPr/>
          <p:nvPr/>
        </p:nvSpPr>
        <p:spPr>
          <a:xfrm>
            <a:off x="5888038" y="23558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59">
            <a:extLst>
              <a:ext uri="{FF2B5EF4-FFF2-40B4-BE49-F238E27FC236}">
                <a16:creationId xmlns:a16="http://schemas.microsoft.com/office/drawing/2014/main" id="{D31208DB-BB94-4963-9A3C-3A6DA06D056E}"/>
              </a:ext>
            </a:extLst>
          </p:cNvPr>
          <p:cNvSpPr/>
          <p:nvPr/>
        </p:nvSpPr>
        <p:spPr>
          <a:xfrm>
            <a:off x="5888038" y="28257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60">
            <a:extLst>
              <a:ext uri="{FF2B5EF4-FFF2-40B4-BE49-F238E27FC236}">
                <a16:creationId xmlns:a16="http://schemas.microsoft.com/office/drawing/2014/main" id="{41E8B5A6-6F96-4074-A7CE-DD721AC8AB83}"/>
              </a:ext>
            </a:extLst>
          </p:cNvPr>
          <p:cNvSpPr/>
          <p:nvPr/>
        </p:nvSpPr>
        <p:spPr>
          <a:xfrm>
            <a:off x="5888038" y="32670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61">
            <a:extLst>
              <a:ext uri="{FF2B5EF4-FFF2-40B4-BE49-F238E27FC236}">
                <a16:creationId xmlns:a16="http://schemas.microsoft.com/office/drawing/2014/main" id="{491FF233-5488-48E5-8B65-5F5BDE8CC8F1}"/>
              </a:ext>
            </a:extLst>
          </p:cNvPr>
          <p:cNvSpPr/>
          <p:nvPr/>
        </p:nvSpPr>
        <p:spPr>
          <a:xfrm>
            <a:off x="5888038" y="37290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62">
            <a:extLst>
              <a:ext uri="{FF2B5EF4-FFF2-40B4-BE49-F238E27FC236}">
                <a16:creationId xmlns:a16="http://schemas.microsoft.com/office/drawing/2014/main" id="{0338F091-D86A-4060-ADA1-60236744001E}"/>
              </a:ext>
            </a:extLst>
          </p:cNvPr>
          <p:cNvSpPr/>
          <p:nvPr/>
        </p:nvSpPr>
        <p:spPr>
          <a:xfrm>
            <a:off x="5888038" y="451961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63">
            <a:extLst>
              <a:ext uri="{FF2B5EF4-FFF2-40B4-BE49-F238E27FC236}">
                <a16:creationId xmlns:a16="http://schemas.microsoft.com/office/drawing/2014/main" id="{69F06909-CA67-4BFA-98D3-6313E9475A36}"/>
              </a:ext>
            </a:extLst>
          </p:cNvPr>
          <p:cNvSpPr/>
          <p:nvPr/>
        </p:nvSpPr>
        <p:spPr>
          <a:xfrm>
            <a:off x="5888038" y="498792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64">
            <a:extLst>
              <a:ext uri="{FF2B5EF4-FFF2-40B4-BE49-F238E27FC236}">
                <a16:creationId xmlns:a16="http://schemas.microsoft.com/office/drawing/2014/main" id="{E2A1A234-33D4-4444-89E0-57D2D6CD8B38}"/>
              </a:ext>
            </a:extLst>
          </p:cNvPr>
          <p:cNvSpPr/>
          <p:nvPr/>
        </p:nvSpPr>
        <p:spPr>
          <a:xfrm>
            <a:off x="5888038" y="54308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5">
            <a:extLst>
              <a:ext uri="{FF2B5EF4-FFF2-40B4-BE49-F238E27FC236}">
                <a16:creationId xmlns:a16="http://schemas.microsoft.com/office/drawing/2014/main" id="{242EC89F-816C-4B28-9338-4C8CBC7DD457}"/>
              </a:ext>
            </a:extLst>
          </p:cNvPr>
          <p:cNvSpPr/>
          <p:nvPr/>
        </p:nvSpPr>
        <p:spPr>
          <a:xfrm>
            <a:off x="5888038" y="589280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35" name="直線單箭頭接點 67">
            <a:extLst>
              <a:ext uri="{FF2B5EF4-FFF2-40B4-BE49-F238E27FC236}">
                <a16:creationId xmlns:a16="http://schemas.microsoft.com/office/drawing/2014/main" id="{9D223814-FB9F-425C-A510-69D1A2052253}"/>
              </a:ext>
            </a:extLst>
          </p:cNvPr>
          <p:cNvCxnSpPr>
            <a:stCxn id="23" idx="3"/>
          </p:cNvCxnSpPr>
          <p:nvPr/>
        </p:nvCxnSpPr>
        <p:spPr>
          <a:xfrm>
            <a:off x="6157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68">
            <a:extLst>
              <a:ext uri="{FF2B5EF4-FFF2-40B4-BE49-F238E27FC236}">
                <a16:creationId xmlns:a16="http://schemas.microsoft.com/office/drawing/2014/main" id="{C26A6CB4-1B15-4878-8C2E-5ED36457964D}"/>
              </a:ext>
            </a:extLst>
          </p:cNvPr>
          <p:cNvCxnSpPr>
            <a:stCxn id="24" idx="3"/>
          </p:cNvCxnSpPr>
          <p:nvPr/>
        </p:nvCxnSpPr>
        <p:spPr>
          <a:xfrm>
            <a:off x="6157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70">
            <a:extLst>
              <a:ext uri="{FF2B5EF4-FFF2-40B4-BE49-F238E27FC236}">
                <a16:creationId xmlns:a16="http://schemas.microsoft.com/office/drawing/2014/main" id="{F2DEA1BA-520B-47F2-B0D6-2A9298FE918D}"/>
              </a:ext>
            </a:extLst>
          </p:cNvPr>
          <p:cNvCxnSpPr>
            <a:stCxn id="25" idx="3"/>
          </p:cNvCxnSpPr>
          <p:nvPr/>
        </p:nvCxnSpPr>
        <p:spPr>
          <a:xfrm>
            <a:off x="6157913" y="1192213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78">
            <a:extLst>
              <a:ext uri="{FF2B5EF4-FFF2-40B4-BE49-F238E27FC236}">
                <a16:creationId xmlns:a16="http://schemas.microsoft.com/office/drawing/2014/main" id="{6F826C97-8B0F-42D1-A47B-FB04EE6B6AC0}"/>
              </a:ext>
            </a:extLst>
          </p:cNvPr>
          <p:cNvCxnSpPr/>
          <p:nvPr/>
        </p:nvCxnSpPr>
        <p:spPr>
          <a:xfrm flipV="1">
            <a:off x="6176963" y="1597025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9">
            <a:extLst>
              <a:ext uri="{FF2B5EF4-FFF2-40B4-BE49-F238E27FC236}">
                <a16:creationId xmlns:a16="http://schemas.microsoft.com/office/drawing/2014/main" id="{01BBDD84-2B4B-4F79-A425-7504D609E19F}"/>
              </a:ext>
            </a:extLst>
          </p:cNvPr>
          <p:cNvCxnSpPr>
            <a:endCxn id="44" idx="2"/>
          </p:cNvCxnSpPr>
          <p:nvPr/>
        </p:nvCxnSpPr>
        <p:spPr>
          <a:xfrm flipV="1">
            <a:off x="6176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80">
            <a:extLst>
              <a:ext uri="{FF2B5EF4-FFF2-40B4-BE49-F238E27FC236}">
                <a16:creationId xmlns:a16="http://schemas.microsoft.com/office/drawing/2014/main" id="{F4BEC291-4049-4464-88DC-9606C7842E6E}"/>
              </a:ext>
            </a:extLst>
          </p:cNvPr>
          <p:cNvCxnSpPr>
            <a:endCxn id="44" idx="2"/>
          </p:cNvCxnSpPr>
          <p:nvPr/>
        </p:nvCxnSpPr>
        <p:spPr>
          <a:xfrm flipV="1">
            <a:off x="6176963" y="1536700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81">
            <a:extLst>
              <a:ext uri="{FF2B5EF4-FFF2-40B4-BE49-F238E27FC236}">
                <a16:creationId xmlns:a16="http://schemas.microsoft.com/office/drawing/2014/main" id="{C7772A6F-4DE4-4D0E-9BB5-28AE3B497D40}"/>
              </a:ext>
            </a:extLst>
          </p:cNvPr>
          <p:cNvCxnSpPr>
            <a:stCxn id="31" idx="3"/>
          </p:cNvCxnSpPr>
          <p:nvPr/>
        </p:nvCxnSpPr>
        <p:spPr>
          <a:xfrm flipV="1">
            <a:off x="6157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82">
            <a:extLst>
              <a:ext uri="{FF2B5EF4-FFF2-40B4-BE49-F238E27FC236}">
                <a16:creationId xmlns:a16="http://schemas.microsoft.com/office/drawing/2014/main" id="{AA9E94C0-83EE-43AC-873C-256EBAD88800}"/>
              </a:ext>
            </a:extLst>
          </p:cNvPr>
          <p:cNvCxnSpPr>
            <a:endCxn id="44" idx="2"/>
          </p:cNvCxnSpPr>
          <p:nvPr/>
        </p:nvCxnSpPr>
        <p:spPr>
          <a:xfrm flipV="1">
            <a:off x="6157913" y="1536700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83">
            <a:extLst>
              <a:ext uri="{FF2B5EF4-FFF2-40B4-BE49-F238E27FC236}">
                <a16:creationId xmlns:a16="http://schemas.microsoft.com/office/drawing/2014/main" id="{08C7A6E9-C64C-4669-AE9D-58F0099A78DA}"/>
              </a:ext>
            </a:extLst>
          </p:cNvPr>
          <p:cNvCxnSpPr>
            <a:endCxn id="44" idx="2"/>
          </p:cNvCxnSpPr>
          <p:nvPr/>
        </p:nvCxnSpPr>
        <p:spPr>
          <a:xfrm flipV="1">
            <a:off x="6157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108">
            <a:extLst>
              <a:ext uri="{FF2B5EF4-FFF2-40B4-BE49-F238E27FC236}">
                <a16:creationId xmlns:a16="http://schemas.microsoft.com/office/drawing/2014/main" id="{2664C6B4-B9FD-4B8A-876E-2BF874C8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109">
            <a:extLst>
              <a:ext uri="{FF2B5EF4-FFF2-40B4-BE49-F238E27FC236}">
                <a16:creationId xmlns:a16="http://schemas.microsoft.com/office/drawing/2014/main" id="{0647DFD1-5FB1-4BB2-BF0A-E5EC5D15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29733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橢圓 116">
            <a:extLst>
              <a:ext uri="{FF2B5EF4-FFF2-40B4-BE49-F238E27FC236}">
                <a16:creationId xmlns:a16="http://schemas.microsoft.com/office/drawing/2014/main" id="{0B264C93-2B27-441D-9300-909211C56D11}"/>
              </a:ext>
            </a:extLst>
          </p:cNvPr>
          <p:cNvSpPr/>
          <p:nvPr/>
        </p:nvSpPr>
        <p:spPr>
          <a:xfrm>
            <a:off x="446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橢圓 117">
            <a:extLst>
              <a:ext uri="{FF2B5EF4-FFF2-40B4-BE49-F238E27FC236}">
                <a16:creationId xmlns:a16="http://schemas.microsoft.com/office/drawing/2014/main" id="{E392CFEB-4483-4A61-9ADF-5E3CEA434966}"/>
              </a:ext>
            </a:extLst>
          </p:cNvPr>
          <p:cNvSpPr/>
          <p:nvPr/>
        </p:nvSpPr>
        <p:spPr>
          <a:xfrm>
            <a:off x="998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橢圓 118">
            <a:extLst>
              <a:ext uri="{FF2B5EF4-FFF2-40B4-BE49-F238E27FC236}">
                <a16:creationId xmlns:a16="http://schemas.microsoft.com/office/drawing/2014/main" id="{36968775-32B4-4411-9CD2-F013A63B4AC0}"/>
              </a:ext>
            </a:extLst>
          </p:cNvPr>
          <p:cNvSpPr/>
          <p:nvPr/>
        </p:nvSpPr>
        <p:spPr>
          <a:xfrm>
            <a:off x="1509713" y="146050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9" name="橢圓 119">
            <a:extLst>
              <a:ext uri="{FF2B5EF4-FFF2-40B4-BE49-F238E27FC236}">
                <a16:creationId xmlns:a16="http://schemas.microsoft.com/office/drawing/2014/main" id="{14D3D64D-5AC8-4856-BE95-6AD72C41F01F}"/>
              </a:ext>
            </a:extLst>
          </p:cNvPr>
          <p:cNvSpPr/>
          <p:nvPr/>
        </p:nvSpPr>
        <p:spPr>
          <a:xfrm>
            <a:off x="446088" y="619125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橢圓 120">
            <a:extLst>
              <a:ext uri="{FF2B5EF4-FFF2-40B4-BE49-F238E27FC236}">
                <a16:creationId xmlns:a16="http://schemas.microsoft.com/office/drawing/2014/main" id="{E6706A6B-111B-4937-93E8-44D11BDA9DBA}"/>
              </a:ext>
            </a:extLst>
          </p:cNvPr>
          <p:cNvSpPr/>
          <p:nvPr/>
        </p:nvSpPr>
        <p:spPr>
          <a:xfrm>
            <a:off x="998538" y="590550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21">
            <a:extLst>
              <a:ext uri="{FF2B5EF4-FFF2-40B4-BE49-F238E27FC236}">
                <a16:creationId xmlns:a16="http://schemas.microsoft.com/office/drawing/2014/main" id="{8E0D0A60-AA8E-4A1F-BBF3-882EEF28ACAD}"/>
              </a:ext>
            </a:extLst>
          </p:cNvPr>
          <p:cNvSpPr/>
          <p:nvPr/>
        </p:nvSpPr>
        <p:spPr>
          <a:xfrm>
            <a:off x="1509713" y="603250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22">
            <a:extLst>
              <a:ext uri="{FF2B5EF4-FFF2-40B4-BE49-F238E27FC236}">
                <a16:creationId xmlns:a16="http://schemas.microsoft.com/office/drawing/2014/main" id="{3080C000-53FF-480A-96B6-C737D2EF78C0}"/>
              </a:ext>
            </a:extLst>
          </p:cNvPr>
          <p:cNvSpPr/>
          <p:nvPr/>
        </p:nvSpPr>
        <p:spPr>
          <a:xfrm>
            <a:off x="458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23">
            <a:extLst>
              <a:ext uri="{FF2B5EF4-FFF2-40B4-BE49-F238E27FC236}">
                <a16:creationId xmlns:a16="http://schemas.microsoft.com/office/drawing/2014/main" id="{C40414DC-938D-4175-A21E-854FABB98F06}"/>
              </a:ext>
            </a:extLst>
          </p:cNvPr>
          <p:cNvSpPr/>
          <p:nvPr/>
        </p:nvSpPr>
        <p:spPr>
          <a:xfrm>
            <a:off x="1011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4">
            <a:extLst>
              <a:ext uri="{FF2B5EF4-FFF2-40B4-BE49-F238E27FC236}">
                <a16:creationId xmlns:a16="http://schemas.microsoft.com/office/drawing/2014/main" id="{CD8A6D88-19C0-4810-B6D2-67351B6D7CB2}"/>
              </a:ext>
            </a:extLst>
          </p:cNvPr>
          <p:cNvSpPr/>
          <p:nvPr/>
        </p:nvSpPr>
        <p:spPr>
          <a:xfrm>
            <a:off x="1522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文字方塊 66">
            <a:extLst>
              <a:ext uri="{FF2B5EF4-FFF2-40B4-BE49-F238E27FC236}">
                <a16:creationId xmlns:a16="http://schemas.microsoft.com/office/drawing/2014/main" id="{9E6AB147-F7CA-42A7-BE2C-27C74DE81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5761038"/>
            <a:ext cx="26289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Shared weights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56" name="直線單箭頭接點 71">
            <a:extLst>
              <a:ext uri="{FF2B5EF4-FFF2-40B4-BE49-F238E27FC236}">
                <a16:creationId xmlns:a16="http://schemas.microsoft.com/office/drawing/2014/main" id="{856D9FDD-141B-4E38-973C-DC30A68E4DD4}"/>
              </a:ext>
            </a:extLst>
          </p:cNvPr>
          <p:cNvCxnSpPr>
            <a:stCxn id="24" idx="3"/>
            <a:endCxn id="45" idx="2"/>
          </p:cNvCxnSpPr>
          <p:nvPr/>
        </p:nvCxnSpPr>
        <p:spPr>
          <a:xfrm>
            <a:off x="6157913" y="749300"/>
            <a:ext cx="1370012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72">
            <a:extLst>
              <a:ext uri="{FF2B5EF4-FFF2-40B4-BE49-F238E27FC236}">
                <a16:creationId xmlns:a16="http://schemas.microsoft.com/office/drawing/2014/main" id="{BC05D49B-B0D8-44D4-974E-0EC76B09DFBC}"/>
              </a:ext>
            </a:extLst>
          </p:cNvPr>
          <p:cNvCxnSpPr>
            <a:stCxn id="25" idx="3"/>
            <a:endCxn id="45" idx="2"/>
          </p:cNvCxnSpPr>
          <p:nvPr/>
        </p:nvCxnSpPr>
        <p:spPr>
          <a:xfrm>
            <a:off x="6157913" y="1192213"/>
            <a:ext cx="1370012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73">
            <a:extLst>
              <a:ext uri="{FF2B5EF4-FFF2-40B4-BE49-F238E27FC236}">
                <a16:creationId xmlns:a16="http://schemas.microsoft.com/office/drawing/2014/main" id="{D8A8AC0D-38E5-468B-9D7F-C58E80955CB8}"/>
              </a:ext>
            </a:extLst>
          </p:cNvPr>
          <p:cNvCxnSpPr>
            <a:stCxn id="26" idx="3"/>
            <a:endCxn id="45" idx="2"/>
          </p:cNvCxnSpPr>
          <p:nvPr/>
        </p:nvCxnSpPr>
        <p:spPr>
          <a:xfrm>
            <a:off x="6157913" y="1654175"/>
            <a:ext cx="1370012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74">
            <a:extLst>
              <a:ext uri="{FF2B5EF4-FFF2-40B4-BE49-F238E27FC236}">
                <a16:creationId xmlns:a16="http://schemas.microsoft.com/office/drawing/2014/main" id="{A9844FD2-821B-4E5F-BC58-F6D7506FA6BA}"/>
              </a:ext>
            </a:extLst>
          </p:cNvPr>
          <p:cNvCxnSpPr>
            <a:endCxn id="45" idx="2"/>
          </p:cNvCxnSpPr>
          <p:nvPr/>
        </p:nvCxnSpPr>
        <p:spPr>
          <a:xfrm>
            <a:off x="6186488" y="2981325"/>
            <a:ext cx="1341437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75">
            <a:extLst>
              <a:ext uri="{FF2B5EF4-FFF2-40B4-BE49-F238E27FC236}">
                <a16:creationId xmlns:a16="http://schemas.microsoft.com/office/drawing/2014/main" id="{B82F8B66-A7D1-449B-A0A3-24B14FB1B009}"/>
              </a:ext>
            </a:extLst>
          </p:cNvPr>
          <p:cNvCxnSpPr>
            <a:endCxn id="45" idx="2"/>
          </p:cNvCxnSpPr>
          <p:nvPr/>
        </p:nvCxnSpPr>
        <p:spPr>
          <a:xfrm flipV="1">
            <a:off x="6173788" y="3333750"/>
            <a:ext cx="1354137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76">
            <a:extLst>
              <a:ext uri="{FF2B5EF4-FFF2-40B4-BE49-F238E27FC236}">
                <a16:creationId xmlns:a16="http://schemas.microsoft.com/office/drawing/2014/main" id="{C97EF691-4052-4ACC-A766-D7A8CB36FD1B}"/>
              </a:ext>
            </a:extLst>
          </p:cNvPr>
          <p:cNvCxnSpPr>
            <a:endCxn id="45" idx="2"/>
          </p:cNvCxnSpPr>
          <p:nvPr/>
        </p:nvCxnSpPr>
        <p:spPr>
          <a:xfrm flipV="1">
            <a:off x="6173788" y="3333750"/>
            <a:ext cx="1354137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77">
            <a:extLst>
              <a:ext uri="{FF2B5EF4-FFF2-40B4-BE49-F238E27FC236}">
                <a16:creationId xmlns:a16="http://schemas.microsoft.com/office/drawing/2014/main" id="{73178B95-F4D5-4500-8E24-8ABC25B064C5}"/>
              </a:ext>
            </a:extLst>
          </p:cNvPr>
          <p:cNvCxnSpPr>
            <a:stCxn id="32" idx="3"/>
          </p:cNvCxnSpPr>
          <p:nvPr/>
        </p:nvCxnSpPr>
        <p:spPr>
          <a:xfrm flipV="1">
            <a:off x="6157913" y="3360738"/>
            <a:ext cx="1336675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84">
            <a:extLst>
              <a:ext uri="{FF2B5EF4-FFF2-40B4-BE49-F238E27FC236}">
                <a16:creationId xmlns:a16="http://schemas.microsoft.com/office/drawing/2014/main" id="{00C05091-CED4-41EB-9DDE-2467FF6BD69E}"/>
              </a:ext>
            </a:extLst>
          </p:cNvPr>
          <p:cNvCxnSpPr>
            <a:stCxn id="33" idx="3"/>
          </p:cNvCxnSpPr>
          <p:nvPr/>
        </p:nvCxnSpPr>
        <p:spPr>
          <a:xfrm flipV="1">
            <a:off x="6157913" y="3327400"/>
            <a:ext cx="1358900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85">
            <a:extLst>
              <a:ext uri="{FF2B5EF4-FFF2-40B4-BE49-F238E27FC236}">
                <a16:creationId xmlns:a16="http://schemas.microsoft.com/office/drawing/2014/main" id="{C9D3753A-120D-414A-9F3B-98CA98F93D9F}"/>
              </a:ext>
            </a:extLst>
          </p:cNvPr>
          <p:cNvCxnSpPr>
            <a:stCxn id="34" idx="3"/>
          </p:cNvCxnSpPr>
          <p:nvPr/>
        </p:nvCxnSpPr>
        <p:spPr>
          <a:xfrm flipV="1">
            <a:off x="6157913" y="3389313"/>
            <a:ext cx="1343025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53" name="文字方塊 87">
            <a:extLst>
              <a:ext uri="{FF2B5EF4-FFF2-40B4-BE49-F238E27FC236}">
                <a16:creationId xmlns:a16="http://schemas.microsoft.com/office/drawing/2014/main" id="{52932772-37FA-4283-97E9-6B7DA8FA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pic>
        <p:nvPicPr>
          <p:cNvPr id="66" name="圖片 86">
            <a:extLst>
              <a:ext uri="{FF2B5EF4-FFF2-40B4-BE49-F238E27FC236}">
                <a16:creationId xmlns:a16="http://schemas.microsoft.com/office/drawing/2014/main" id="{6F94BF04-CE44-42B5-BECF-50865BEA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216025"/>
            <a:ext cx="2230438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線單箭頭接點 34">
            <a:extLst>
              <a:ext uri="{FF2B5EF4-FFF2-40B4-BE49-F238E27FC236}">
                <a16:creationId xmlns:a16="http://schemas.microsoft.com/office/drawing/2014/main" id="{0C40840D-DF6D-4AA4-ADAF-8D974E4AB860}"/>
              </a:ext>
            </a:extLst>
          </p:cNvPr>
          <p:cNvCxnSpPr/>
          <p:nvPr/>
        </p:nvCxnSpPr>
        <p:spPr>
          <a:xfrm flipV="1">
            <a:off x="2328863" y="1557338"/>
            <a:ext cx="944562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33">
            <a:extLst>
              <a:ext uri="{FF2B5EF4-FFF2-40B4-BE49-F238E27FC236}">
                <a16:creationId xmlns:a16="http://schemas.microsoft.com/office/drawing/2014/main" id="{7F05456A-B765-44E4-9BA3-0E0E2F558891}"/>
              </a:ext>
            </a:extLst>
          </p:cNvPr>
          <p:cNvCxnSpPr/>
          <p:nvPr/>
        </p:nvCxnSpPr>
        <p:spPr>
          <a:xfrm>
            <a:off x="2022475" y="838200"/>
            <a:ext cx="125095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91">
            <a:extLst>
              <a:ext uri="{FF2B5EF4-FFF2-40B4-BE49-F238E27FC236}">
                <a16:creationId xmlns:a16="http://schemas.microsoft.com/office/drawing/2014/main" id="{D884A22C-2CA8-40B0-9166-014315774D0A}"/>
              </a:ext>
            </a:extLst>
          </p:cNvPr>
          <p:cNvSpPr txBox="1"/>
          <p:nvPr/>
        </p:nvSpPr>
        <p:spPr>
          <a:xfrm>
            <a:off x="609600" y="5257800"/>
            <a:ext cx="348304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0" name="文字方塊 92">
            <a:extLst>
              <a:ext uri="{FF2B5EF4-FFF2-40B4-BE49-F238E27FC236}">
                <a16:creationId xmlns:a16="http://schemas.microsoft.com/office/drawing/2014/main" id="{CF47A598-4A4C-4CCD-813E-5FCA037C11EB}"/>
              </a:ext>
            </a:extLst>
          </p:cNvPr>
          <p:cNvSpPr txBox="1"/>
          <p:nvPr/>
        </p:nvSpPr>
        <p:spPr>
          <a:xfrm>
            <a:off x="629478" y="5937959"/>
            <a:ext cx="348532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A5549C1C-6BF1-4530-BDAE-7CE7A078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The whole CNN</a:t>
            </a:r>
            <a:endParaRPr lang="zh-TW" altLang="en-US"/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F8B467A7-2C97-4EA4-B40F-ABCFCAC9AC7F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2AA8C6FA-C52A-430D-A838-2B393176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3E95735-0335-4B83-A860-DBE3F9BD7183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903B1C83-68DB-421C-9433-BF9DC15B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AD542CFC-FF7B-4731-AE31-CB5DFE5E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2F943C42-B1A0-49B5-895F-10096CAC3B39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07F90779-9334-48BC-9556-89EEC51E2DCF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29DD78D8-C48A-4F5A-BF81-8CED329DE097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4C8CA796-CD64-48EF-87D2-C5FE999D59EF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E5E9D7EF-8051-4026-883D-1174B11E2D67}"/>
              </a:ext>
            </a:extLst>
          </p:cNvPr>
          <p:cNvSpPr txBox="1"/>
          <p:nvPr/>
        </p:nvSpPr>
        <p:spPr>
          <a:xfrm>
            <a:off x="3324218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69902D86-3802-4CDF-87DB-E4B4722C4E67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D404FCB8-C0AA-4CD2-AA51-9AFD66800B3F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63AB6C77-322B-431F-A40D-DEA4C33D098D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D21C9BEB-38A3-402D-B38D-D8DB4E2443B4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6832602D-1EC8-4618-9B40-CC4F56D935C1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B38FC8EA-E6B5-4DC6-A398-D9CB46FACA41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30ACC1F8-1507-44A9-A045-A1AB1F15C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0F733007-C7B4-4201-A09F-5FA0878A54DB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72124422-03C7-4392-B775-7D92874E7782}"/>
              </a:ext>
            </a:extLst>
          </p:cNvPr>
          <p:cNvSpPr/>
          <p:nvPr/>
        </p:nvSpPr>
        <p:spPr>
          <a:xfrm>
            <a:off x="5168900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621A8110-0A9F-4B13-A8EA-878DA0887C94}"/>
              </a:ext>
            </a:extLst>
          </p:cNvPr>
          <p:cNvSpPr/>
          <p:nvPr/>
        </p:nvSpPr>
        <p:spPr>
          <a:xfrm>
            <a:off x="5168900" y="5080000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>
            <a:extLst>
              <a:ext uri="{FF2B5EF4-FFF2-40B4-BE49-F238E27FC236}">
                <a16:creationId xmlns:a16="http://schemas.microsoft.com/office/drawing/2014/main" id="{07BDD46C-CC06-414D-A011-AB3B0541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Max Pooling</a:t>
            </a:r>
            <a:endParaRPr lang="zh-TW" altLang="en-US"/>
          </a:p>
        </p:txBody>
      </p:sp>
      <p:sp>
        <p:nvSpPr>
          <p:cNvPr id="5" name="橢圓 11">
            <a:extLst>
              <a:ext uri="{FF2B5EF4-FFF2-40B4-BE49-F238E27FC236}">
                <a16:creationId xmlns:a16="http://schemas.microsoft.com/office/drawing/2014/main" id="{13152A0B-C2C3-4518-9292-D11FA100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32845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橢圓 12">
            <a:extLst>
              <a:ext uri="{FF2B5EF4-FFF2-40B4-BE49-F238E27FC236}">
                <a16:creationId xmlns:a16="http://schemas.microsoft.com/office/drawing/2014/main" id="{3561D5CA-CB4B-4C0D-9E4B-AE3009BF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2845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橢圓 13">
            <a:extLst>
              <a:ext uri="{FF2B5EF4-FFF2-40B4-BE49-F238E27FC236}">
                <a16:creationId xmlns:a16="http://schemas.microsoft.com/office/drawing/2014/main" id="{B90E9BFF-E03B-4294-A973-BEC2ADDB2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4">
            <a:extLst>
              <a:ext uri="{FF2B5EF4-FFF2-40B4-BE49-F238E27FC236}">
                <a16:creationId xmlns:a16="http://schemas.microsoft.com/office/drawing/2014/main" id="{BA345819-59BB-49BC-9099-D4069A5E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5">
            <a:extLst>
              <a:ext uri="{FF2B5EF4-FFF2-40B4-BE49-F238E27FC236}">
                <a16:creationId xmlns:a16="http://schemas.microsoft.com/office/drawing/2014/main" id="{47B14AD1-770C-4975-83B4-45BC1B09D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0846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6">
            <a:extLst>
              <a:ext uri="{FF2B5EF4-FFF2-40B4-BE49-F238E27FC236}">
                <a16:creationId xmlns:a16="http://schemas.microsoft.com/office/drawing/2014/main" id="{DA18F80D-AF52-405D-BE1D-58A0B95E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0846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7">
            <a:extLst>
              <a:ext uri="{FF2B5EF4-FFF2-40B4-BE49-F238E27FC236}">
                <a16:creationId xmlns:a16="http://schemas.microsoft.com/office/drawing/2014/main" id="{4D82A11B-4DB0-4C9D-BC2D-0F47B47E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8">
            <a:extLst>
              <a:ext uri="{FF2B5EF4-FFF2-40B4-BE49-F238E27FC236}">
                <a16:creationId xmlns:a16="http://schemas.microsoft.com/office/drawing/2014/main" id="{DF90F264-B363-44F6-B2A3-083EDFCB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9">
            <a:extLst>
              <a:ext uri="{FF2B5EF4-FFF2-40B4-BE49-F238E27FC236}">
                <a16:creationId xmlns:a16="http://schemas.microsoft.com/office/drawing/2014/main" id="{6A6EE5AD-C759-4094-8E11-F631A09B0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20">
            <a:extLst>
              <a:ext uri="{FF2B5EF4-FFF2-40B4-BE49-F238E27FC236}">
                <a16:creationId xmlns:a16="http://schemas.microsoft.com/office/drawing/2014/main" id="{D1118DD8-6EED-45B6-B1FB-7C21A18F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21">
            <a:extLst>
              <a:ext uri="{FF2B5EF4-FFF2-40B4-BE49-F238E27FC236}">
                <a16:creationId xmlns:a16="http://schemas.microsoft.com/office/drawing/2014/main" id="{C1AC007A-A9F2-4AD9-BD17-05BFA9749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2">
            <a:extLst>
              <a:ext uri="{FF2B5EF4-FFF2-40B4-BE49-F238E27FC236}">
                <a16:creationId xmlns:a16="http://schemas.microsoft.com/office/drawing/2014/main" id="{693A2C28-C8EB-4BFD-B172-D1DB24BB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3">
            <a:extLst>
              <a:ext uri="{FF2B5EF4-FFF2-40B4-BE49-F238E27FC236}">
                <a16:creationId xmlns:a16="http://schemas.microsoft.com/office/drawing/2014/main" id="{1B993846-1D08-4F70-9AE7-8687C71E6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E61F9A83-5C39-4827-9411-3DCAA59C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5">
            <a:extLst>
              <a:ext uri="{FF2B5EF4-FFF2-40B4-BE49-F238E27FC236}">
                <a16:creationId xmlns:a16="http://schemas.microsoft.com/office/drawing/2014/main" id="{9F31E652-8613-4BD7-BFEE-78D60F80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6">
            <a:extLst>
              <a:ext uri="{FF2B5EF4-FFF2-40B4-BE49-F238E27FC236}">
                <a16:creationId xmlns:a16="http://schemas.microsoft.com/office/drawing/2014/main" id="{D7E90DF9-50D0-401B-9E98-56921D35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51BC4F24-6AF7-4C76-B2A0-36A26CF74738}"/>
              </a:ext>
            </a:extLst>
          </p:cNvPr>
          <p:cNvGraphicFramePr>
            <a:graphicFrameLocks noGrp="1"/>
          </p:cNvGraphicFramePr>
          <p:nvPr/>
        </p:nvGraphicFramePr>
        <p:xfrm>
          <a:off x="5711825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>
            <a:extLst>
              <a:ext uri="{FF2B5EF4-FFF2-40B4-BE49-F238E27FC236}">
                <a16:creationId xmlns:a16="http://schemas.microsoft.com/office/drawing/2014/main" id="{1FB2F041-F658-4303-83E0-A6862EB54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0859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23" name="橢圓 41">
            <a:extLst>
              <a:ext uri="{FF2B5EF4-FFF2-40B4-BE49-F238E27FC236}">
                <a16:creationId xmlns:a16="http://schemas.microsoft.com/office/drawing/2014/main" id="{451C145B-BB74-498F-82F2-E11BE2834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42">
            <a:extLst>
              <a:ext uri="{FF2B5EF4-FFF2-40B4-BE49-F238E27FC236}">
                <a16:creationId xmlns:a16="http://schemas.microsoft.com/office/drawing/2014/main" id="{9E537CBA-F06D-4E0A-B2E3-E6E541204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43">
            <a:extLst>
              <a:ext uri="{FF2B5EF4-FFF2-40B4-BE49-F238E27FC236}">
                <a16:creationId xmlns:a16="http://schemas.microsoft.com/office/drawing/2014/main" id="{745A0D37-82A5-47DB-8CCC-962A6EC1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橢圓 44">
            <a:extLst>
              <a:ext uri="{FF2B5EF4-FFF2-40B4-BE49-F238E27FC236}">
                <a16:creationId xmlns:a16="http://schemas.microsoft.com/office/drawing/2014/main" id="{6BAEA3AD-3AEB-4077-A520-2D976F931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7" name="橢圓 45">
            <a:extLst>
              <a:ext uri="{FF2B5EF4-FFF2-40B4-BE49-F238E27FC236}">
                <a16:creationId xmlns:a16="http://schemas.microsoft.com/office/drawing/2014/main" id="{0A9AE2B2-4F19-42E0-B645-7CF924BF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8" name="橢圓 46">
            <a:extLst>
              <a:ext uri="{FF2B5EF4-FFF2-40B4-BE49-F238E27FC236}">
                <a16:creationId xmlns:a16="http://schemas.microsoft.com/office/drawing/2014/main" id="{18F1CD1E-AE5F-479B-A5BB-EBC63192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47">
            <a:extLst>
              <a:ext uri="{FF2B5EF4-FFF2-40B4-BE49-F238E27FC236}">
                <a16:creationId xmlns:a16="http://schemas.microsoft.com/office/drawing/2014/main" id="{6EC918D9-BF35-4DEC-944B-D41FD6A3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48">
            <a:extLst>
              <a:ext uri="{FF2B5EF4-FFF2-40B4-BE49-F238E27FC236}">
                <a16:creationId xmlns:a16="http://schemas.microsoft.com/office/drawing/2014/main" id="{6D87C435-921A-4715-8BB0-73AD5675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9">
            <a:extLst>
              <a:ext uri="{FF2B5EF4-FFF2-40B4-BE49-F238E27FC236}">
                <a16:creationId xmlns:a16="http://schemas.microsoft.com/office/drawing/2014/main" id="{5A420E34-AFB5-405B-9081-DF5E1BBD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50">
            <a:extLst>
              <a:ext uri="{FF2B5EF4-FFF2-40B4-BE49-F238E27FC236}">
                <a16:creationId xmlns:a16="http://schemas.microsoft.com/office/drawing/2014/main" id="{C9D54115-7052-451B-A976-0A25E873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51">
            <a:extLst>
              <a:ext uri="{FF2B5EF4-FFF2-40B4-BE49-F238E27FC236}">
                <a16:creationId xmlns:a16="http://schemas.microsoft.com/office/drawing/2014/main" id="{0A93C422-7A3B-4EB1-B734-D7B704422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52">
            <a:extLst>
              <a:ext uri="{FF2B5EF4-FFF2-40B4-BE49-F238E27FC236}">
                <a16:creationId xmlns:a16="http://schemas.microsoft.com/office/drawing/2014/main" id="{2F59ED92-F59E-4489-941D-D95D4891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53">
            <a:extLst>
              <a:ext uri="{FF2B5EF4-FFF2-40B4-BE49-F238E27FC236}">
                <a16:creationId xmlns:a16="http://schemas.microsoft.com/office/drawing/2014/main" id="{909AE406-3FDC-4B3F-B3FC-7944BA92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54">
            <a:extLst>
              <a:ext uri="{FF2B5EF4-FFF2-40B4-BE49-F238E27FC236}">
                <a16:creationId xmlns:a16="http://schemas.microsoft.com/office/drawing/2014/main" id="{84420F18-0108-4DC0-8952-94BC7B1E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55">
            <a:extLst>
              <a:ext uri="{FF2B5EF4-FFF2-40B4-BE49-F238E27FC236}">
                <a16:creationId xmlns:a16="http://schemas.microsoft.com/office/drawing/2014/main" id="{C67B1B72-2526-4BE0-9498-E9B28136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56">
            <a:extLst>
              <a:ext uri="{FF2B5EF4-FFF2-40B4-BE49-F238E27FC236}">
                <a16:creationId xmlns:a16="http://schemas.microsoft.com/office/drawing/2014/main" id="{7167180C-440D-4A56-926A-B186042F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表格 57">
            <a:extLst>
              <a:ext uri="{FF2B5EF4-FFF2-40B4-BE49-F238E27FC236}">
                <a16:creationId xmlns:a16="http://schemas.microsoft.com/office/drawing/2014/main" id="{10DFCBDA-C91B-430F-A737-A33234E559C1}"/>
              </a:ext>
            </a:extLst>
          </p:cNvPr>
          <p:cNvGraphicFramePr>
            <a:graphicFrameLocks noGrp="1"/>
          </p:cNvGraphicFramePr>
          <p:nvPr/>
        </p:nvGraphicFramePr>
        <p:xfrm>
          <a:off x="1706563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>
            <a:extLst>
              <a:ext uri="{FF2B5EF4-FFF2-40B4-BE49-F238E27FC236}">
                <a16:creationId xmlns:a16="http://schemas.microsoft.com/office/drawing/2014/main" id="{AC5B26F6-DCBA-4971-8432-8DFC9A121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41" name="矩形 2">
            <a:extLst>
              <a:ext uri="{FF2B5EF4-FFF2-40B4-BE49-F238E27FC236}">
                <a16:creationId xmlns:a16="http://schemas.microsoft.com/office/drawing/2014/main" id="{D5C326ED-9CB5-4668-891E-4B43764364EA}"/>
              </a:ext>
            </a:extLst>
          </p:cNvPr>
          <p:cNvSpPr/>
          <p:nvPr/>
        </p:nvSpPr>
        <p:spPr>
          <a:xfrm>
            <a:off x="895350" y="3284538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85CEAD32-F512-4840-87E1-8DCB3E2BF52B}"/>
              </a:ext>
            </a:extLst>
          </p:cNvPr>
          <p:cNvSpPr/>
          <p:nvPr/>
        </p:nvSpPr>
        <p:spPr>
          <a:xfrm>
            <a:off x="2579688" y="3284538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68">
            <a:extLst>
              <a:ext uri="{FF2B5EF4-FFF2-40B4-BE49-F238E27FC236}">
                <a16:creationId xmlns:a16="http://schemas.microsoft.com/office/drawing/2014/main" id="{2DBD364D-704D-4EE3-84D6-158492E6D832}"/>
              </a:ext>
            </a:extLst>
          </p:cNvPr>
          <p:cNvSpPr/>
          <p:nvPr/>
        </p:nvSpPr>
        <p:spPr>
          <a:xfrm>
            <a:off x="895350" y="4940300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矩形 69">
            <a:extLst>
              <a:ext uri="{FF2B5EF4-FFF2-40B4-BE49-F238E27FC236}">
                <a16:creationId xmlns:a16="http://schemas.microsoft.com/office/drawing/2014/main" id="{C82A24D8-50BB-4865-82D8-89B4FF14E236}"/>
              </a:ext>
            </a:extLst>
          </p:cNvPr>
          <p:cNvSpPr/>
          <p:nvPr/>
        </p:nvSpPr>
        <p:spPr>
          <a:xfrm>
            <a:off x="2579688" y="4940300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F3F50B92-B581-4244-B81C-A9C331BB1075}"/>
              </a:ext>
            </a:extLst>
          </p:cNvPr>
          <p:cNvSpPr/>
          <p:nvPr/>
        </p:nvSpPr>
        <p:spPr>
          <a:xfrm>
            <a:off x="5064125" y="3325813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矩形 71">
            <a:extLst>
              <a:ext uri="{FF2B5EF4-FFF2-40B4-BE49-F238E27FC236}">
                <a16:creationId xmlns:a16="http://schemas.microsoft.com/office/drawing/2014/main" id="{05FF50F7-E569-43AD-9842-AB4607A871EE}"/>
              </a:ext>
            </a:extLst>
          </p:cNvPr>
          <p:cNvSpPr/>
          <p:nvPr/>
        </p:nvSpPr>
        <p:spPr>
          <a:xfrm>
            <a:off x="6748463" y="3325813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矩形 72">
            <a:extLst>
              <a:ext uri="{FF2B5EF4-FFF2-40B4-BE49-F238E27FC236}">
                <a16:creationId xmlns:a16="http://schemas.microsoft.com/office/drawing/2014/main" id="{553B72E7-931E-4EE4-8DAA-5057677CAFB6}"/>
              </a:ext>
            </a:extLst>
          </p:cNvPr>
          <p:cNvSpPr/>
          <p:nvPr/>
        </p:nvSpPr>
        <p:spPr>
          <a:xfrm>
            <a:off x="5064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73">
            <a:extLst>
              <a:ext uri="{FF2B5EF4-FFF2-40B4-BE49-F238E27FC236}">
                <a16:creationId xmlns:a16="http://schemas.microsoft.com/office/drawing/2014/main" id="{EA762E9E-7C12-4524-91B5-2AF8D7A0155B}"/>
              </a:ext>
            </a:extLst>
          </p:cNvPr>
          <p:cNvSpPr/>
          <p:nvPr/>
        </p:nvSpPr>
        <p:spPr>
          <a:xfrm>
            <a:off x="6748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>
            <a:extLst>
              <a:ext uri="{FF2B5EF4-FFF2-40B4-BE49-F238E27FC236}">
                <a16:creationId xmlns:a16="http://schemas.microsoft.com/office/drawing/2014/main" id="{D8D120C1-FC3F-4203-A59B-9463492B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Why Pooling</a:t>
            </a:r>
            <a:endParaRPr lang="zh-TW" altLang="en-US"/>
          </a:p>
        </p:txBody>
      </p:sp>
      <p:sp>
        <p:nvSpPr>
          <p:cNvPr id="29698" name="內容版面配置區 2">
            <a:extLst>
              <a:ext uri="{FF2B5EF4-FFF2-40B4-BE49-F238E27FC236}">
                <a16:creationId xmlns:a16="http://schemas.microsoft.com/office/drawing/2014/main" id="{D82DD5CE-621B-4B20-AF56-1912F14C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sz="2800"/>
              <a:t>Subsampling pixels will not change the object</a:t>
            </a:r>
            <a:endParaRPr lang="zh-TW" altLang="en-US" sz="2800"/>
          </a:p>
        </p:txBody>
      </p:sp>
      <p:pic>
        <p:nvPicPr>
          <p:cNvPr id="6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F385F124-9F3C-4AF9-85D3-7904F7655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2610772E-E33E-49A4-90C1-40CFD293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433763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>
            <a:extLst>
              <a:ext uri="{FF2B5EF4-FFF2-40B4-BE49-F238E27FC236}">
                <a16:creationId xmlns:a16="http://schemas.microsoft.com/office/drawing/2014/main" id="{CA11D512-DE59-4FF1-AD38-FBB0962CB2D0}"/>
              </a:ext>
            </a:extLst>
          </p:cNvPr>
          <p:cNvSpPr/>
          <p:nvPr/>
        </p:nvSpPr>
        <p:spPr>
          <a:xfrm>
            <a:off x="4397375" y="3627438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61273E0-63E0-450F-9394-2668D340E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30E4B491-D21B-407F-9EBD-B5A959AC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2408238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149061ED-C00C-4C4A-964E-06C050AE0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2900363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E33F1E5F-87FE-481B-A9A0-70ADF0EFA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5511800"/>
            <a:ext cx="729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We can subsample the pixels to make image smaller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F7F40C-08B7-4048-8351-9E7059A3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6021388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fewer parameters to characterize the image</a:t>
            </a:r>
            <a:endParaRPr lang="zh-TW" altLang="en-US"/>
          </a:p>
        </p:txBody>
      </p:sp>
      <p:sp>
        <p:nvSpPr>
          <p:cNvPr id="14" name="向右箭號 11">
            <a:extLst>
              <a:ext uri="{FF2B5EF4-FFF2-40B4-BE49-F238E27FC236}">
                <a16:creationId xmlns:a16="http://schemas.microsoft.com/office/drawing/2014/main" id="{FA817004-ABEE-44C8-82CB-2761398FA251}"/>
              </a:ext>
            </a:extLst>
          </p:cNvPr>
          <p:cNvSpPr/>
          <p:nvPr/>
        </p:nvSpPr>
        <p:spPr>
          <a:xfrm>
            <a:off x="955675" y="6021388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54FA00F-59E9-48EB-9B18-07130126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CNN compresses a fully connected network in two 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E270-515F-4FC1-AF0B-4D000CD1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302125"/>
          </a:xfrm>
        </p:spPr>
        <p:txBody>
          <a:bodyPr/>
          <a:lstStyle/>
          <a:p>
            <a:r>
              <a:rPr lang="en-US" altLang="en-US"/>
              <a:t>Reducing number of connections</a:t>
            </a:r>
          </a:p>
          <a:p>
            <a:r>
              <a:rPr lang="en-US" altLang="en-US"/>
              <a:t>Shared weights on the edges</a:t>
            </a:r>
          </a:p>
          <a:p>
            <a:r>
              <a:rPr lang="en-US" altLang="en-US"/>
              <a:t>Max pooling further reduces the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>
            <a:extLst>
              <a:ext uri="{FF2B5EF4-FFF2-40B4-BE49-F238E27FC236}">
                <a16:creationId xmlns:a16="http://schemas.microsoft.com/office/drawing/2014/main" id="{69175AE9-2EAC-48F5-8F49-C918C88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Max Pooling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5A2C5387-F403-48D7-8FC7-10DB861C32A9}"/>
              </a:ext>
            </a:extLst>
          </p:cNvPr>
          <p:cNvGraphicFramePr>
            <a:graphicFrameLocks/>
          </p:cNvGraphicFramePr>
          <p:nvPr/>
        </p:nvGraphicFramePr>
        <p:xfrm>
          <a:off x="338138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7" name="文字方塊 4">
            <a:extLst>
              <a:ext uri="{FF2B5EF4-FFF2-40B4-BE49-F238E27FC236}">
                <a16:creationId xmlns:a16="http://schemas.microsoft.com/office/drawing/2014/main" id="{151F8928-AD9D-4679-9889-0C54CBBAD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492750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5">
            <a:extLst>
              <a:ext uri="{FF2B5EF4-FFF2-40B4-BE49-F238E27FC236}">
                <a16:creationId xmlns:a16="http://schemas.microsoft.com/office/drawing/2014/main" id="{7CDCE4B7-8ACC-4C78-84D2-8DFB4DFC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>
            <a:extLst>
              <a:ext uri="{FF2B5EF4-FFF2-40B4-BE49-F238E27FC236}">
                <a16:creationId xmlns:a16="http://schemas.microsoft.com/office/drawing/2014/main" id="{7A2791BB-3087-4D25-B9B4-FECFE19D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>
            <a:extLst>
              <a:ext uri="{FF2B5EF4-FFF2-40B4-BE49-F238E27FC236}">
                <a16:creationId xmlns:a16="http://schemas.microsoft.com/office/drawing/2014/main" id="{E80806DF-147D-4466-BBD1-D46D4E23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>
            <a:extLst>
              <a:ext uri="{FF2B5EF4-FFF2-40B4-BE49-F238E27FC236}">
                <a16:creationId xmlns:a16="http://schemas.microsoft.com/office/drawing/2014/main" id="{5D0F07DC-CB7A-4AC0-BAFA-E3687FF98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9">
            <a:extLst>
              <a:ext uri="{FF2B5EF4-FFF2-40B4-BE49-F238E27FC236}">
                <a16:creationId xmlns:a16="http://schemas.microsoft.com/office/drawing/2014/main" id="{01D9027E-5391-459F-835D-CC7F1C81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3035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0">
            <a:extLst>
              <a:ext uri="{FF2B5EF4-FFF2-40B4-BE49-F238E27FC236}">
                <a16:creationId xmlns:a16="http://schemas.microsoft.com/office/drawing/2014/main" id="{64E591DA-8BE5-4684-9932-EA4697E7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328136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1">
            <a:extLst>
              <a:ext uri="{FF2B5EF4-FFF2-40B4-BE49-F238E27FC236}">
                <a16:creationId xmlns:a16="http://schemas.microsoft.com/office/drawing/2014/main" id="{D2733658-BD8C-4466-A21C-DDA73C05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5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2">
            <a:extLst>
              <a:ext uri="{FF2B5EF4-FFF2-40B4-BE49-F238E27FC236}">
                <a16:creationId xmlns:a16="http://schemas.microsoft.com/office/drawing/2014/main" id="{E033018E-5A70-43DC-8C2C-B425BD33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3545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806" name="文字方塊 13">
            <a:extLst>
              <a:ext uri="{FF2B5EF4-FFF2-40B4-BE49-F238E27FC236}">
                <a16:creationId xmlns:a16="http://schemas.microsoft.com/office/drawing/2014/main" id="{12A50165-0356-473D-AD39-C6F65D42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2 x 2 image</a:t>
            </a:r>
            <a:endParaRPr lang="zh-TW" altLang="en-US"/>
          </a:p>
        </p:txBody>
      </p:sp>
      <p:sp>
        <p:nvSpPr>
          <p:cNvPr id="16" name="文字方塊 14">
            <a:extLst>
              <a:ext uri="{FF2B5EF4-FFF2-40B4-BE49-F238E27FC236}">
                <a16:creationId xmlns:a16="http://schemas.microsoft.com/office/drawing/2014/main" id="{84806717-2F91-4A4D-8275-52FDE84A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5699125"/>
            <a:ext cx="22669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>
            <a:extLst>
              <a:ext uri="{FF2B5EF4-FFF2-40B4-BE49-F238E27FC236}">
                <a16:creationId xmlns:a16="http://schemas.microsoft.com/office/drawing/2014/main" id="{19D29315-4A11-455F-BFEC-F2BCD8313F02}"/>
              </a:ext>
            </a:extLst>
          </p:cNvPr>
          <p:cNvSpPr/>
          <p:nvPr/>
        </p:nvSpPr>
        <p:spPr>
          <a:xfrm>
            <a:off x="3152775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96F650-EEC2-4DD3-A4F1-6ECC3F45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1957388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New image </a:t>
            </a:r>
          </a:p>
          <a:p>
            <a:pPr algn="ctr" eaLnBrk="1" hangingPunct="1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18CCC6-DDA6-4B5D-8DA1-E199C82C6004}"/>
              </a:ext>
            </a:extLst>
          </p:cNvPr>
          <p:cNvSpPr/>
          <p:nvPr/>
        </p:nvSpPr>
        <p:spPr>
          <a:xfrm>
            <a:off x="4014788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C07F37-8A9A-4B48-B7C7-EC744443B38C}"/>
              </a:ext>
            </a:extLst>
          </p:cNvPr>
          <p:cNvSpPr/>
          <p:nvPr/>
        </p:nvSpPr>
        <p:spPr>
          <a:xfrm>
            <a:off x="4011613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73A15B24-2C0E-4F50-BEB5-858D27A37701}"/>
              </a:ext>
            </a:extLst>
          </p:cNvPr>
          <p:cNvSpPr/>
          <p:nvPr/>
        </p:nvSpPr>
        <p:spPr>
          <a:xfrm>
            <a:off x="5378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E3E4F340-7B03-4500-BF6B-E9F6C68FB63F}"/>
              </a:ext>
            </a:extLst>
          </p:cNvPr>
          <p:cNvSpPr/>
          <p:nvPr/>
        </p:nvSpPr>
        <p:spPr>
          <a:xfrm rot="5400000">
            <a:off x="4454525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C43E0BB8-7BE1-4977-A8E3-CB0BF689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5 Smaller Network: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088D-526B-4427-A045-C95898E8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We know it is good to learn a small model.</a:t>
            </a:r>
          </a:p>
          <a:p>
            <a:r>
              <a:rPr lang="en-US" altLang="en-US" sz="2400"/>
              <a:t>From this fully connected model, do we really need all the edges? </a:t>
            </a:r>
          </a:p>
          <a:p>
            <a:r>
              <a:rPr lang="en-US" altLang="en-US" sz="2400"/>
              <a:t>Can some of these be shared?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1E00850F-EF02-4903-BA74-B029E2DBD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>
            <a:extLst>
              <a:ext uri="{FF2B5EF4-FFF2-40B4-BE49-F238E27FC236}">
                <a16:creationId xmlns:a16="http://schemas.microsoft.com/office/drawing/2014/main" id="{59FE20CC-B94B-461E-8C11-2CA8A54C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The whole CNN</a:t>
            </a:r>
            <a:endParaRPr lang="zh-TW" altLang="en-US"/>
          </a:p>
        </p:txBody>
      </p:sp>
      <p:pic>
        <p:nvPicPr>
          <p:cNvPr id="32770" name="Picture 2" descr="http://s.hswstatic.com/gif/whiskers-sam.jpg">
            <a:extLst>
              <a:ext uri="{FF2B5EF4-FFF2-40B4-BE49-F238E27FC236}">
                <a16:creationId xmlns:a16="http://schemas.microsoft.com/office/drawing/2014/main" id="{41CC92ED-F784-47F0-963D-A43EDE3A5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8212D2EB-30A9-4E7A-BC95-21129BBA5A6D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7B0D6BCF-5311-4A0B-BC58-EA1A81480309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CB962410-81C7-4937-8742-A5DA625DCDF2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ABFCC3A9-C457-441E-B3BB-E99E7A5934A5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231A7079-718B-4E9E-A6EC-521B0F4774F4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C80D7032-AC0A-4639-B7A1-782B4C6B796A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200A8837-F0C9-429E-A640-AD8C300DF66B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CC393B2C-AD83-4F9B-8DE3-0F148EF2ED91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787" name="文字方塊 20">
            <a:extLst>
              <a:ext uri="{FF2B5EF4-FFF2-40B4-BE49-F238E27FC236}">
                <a16:creationId xmlns:a16="http://schemas.microsoft.com/office/drawing/2014/main" id="{EA0650B9-D1BF-4EB8-B98C-77011CE92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3414713"/>
            <a:ext cx="169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15" name="左大括弧 22">
            <a:extLst>
              <a:ext uri="{FF2B5EF4-FFF2-40B4-BE49-F238E27FC236}">
                <a16:creationId xmlns:a16="http://schemas.microsoft.com/office/drawing/2014/main" id="{002D9AFA-94DB-47AC-8B88-AB1655FC00FA}"/>
              </a:ext>
            </a:extLst>
          </p:cNvPr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966A95A9-3A7F-495B-B015-90CFA8C7785A}"/>
              </a:ext>
            </a:extLst>
          </p:cNvPr>
          <p:cNvSpPr/>
          <p:nvPr/>
        </p:nvSpPr>
        <p:spPr>
          <a:xfrm>
            <a:off x="5189538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8FE6BCCB-703A-4129-BB14-90FB36AA86A3}"/>
              </a:ext>
            </a:extLst>
          </p:cNvPr>
          <p:cNvSpPr txBox="1"/>
          <p:nvPr/>
        </p:nvSpPr>
        <p:spPr>
          <a:xfrm>
            <a:off x="1381456" y="3568646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18" name="文字方塊 26">
            <a:extLst>
              <a:ext uri="{FF2B5EF4-FFF2-40B4-BE49-F238E27FC236}">
                <a16:creationId xmlns:a16="http://schemas.microsoft.com/office/drawing/2014/main" id="{2139123E-DF00-49E1-B2FE-88B35D4B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210175"/>
            <a:ext cx="4289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The number of channels is the number of filters</a:t>
            </a:r>
            <a:endParaRPr lang="zh-TW" altLang="en-US" sz="2800"/>
          </a:p>
        </p:txBody>
      </p:sp>
      <p:sp>
        <p:nvSpPr>
          <p:cNvPr id="19" name="文字方塊 27">
            <a:extLst>
              <a:ext uri="{FF2B5EF4-FFF2-40B4-BE49-F238E27FC236}">
                <a16:creationId xmlns:a16="http://schemas.microsoft.com/office/drawing/2014/main" id="{97DC949C-B809-494B-8D6D-A0584DA68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251325"/>
            <a:ext cx="4249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Smaller than the original image</a:t>
            </a:r>
            <a:endParaRPr lang="zh-TW" altLang="en-US" sz="2800"/>
          </a:p>
        </p:txBody>
      </p:sp>
      <p:cxnSp>
        <p:nvCxnSpPr>
          <p:cNvPr id="20" name="直線單箭頭接點 6">
            <a:extLst>
              <a:ext uri="{FF2B5EF4-FFF2-40B4-BE49-F238E27FC236}">
                <a16:creationId xmlns:a16="http://schemas.microsoft.com/office/drawing/2014/main" id="{01E308AD-ECA2-4F12-A763-032EE766BFA7}"/>
              </a:ext>
            </a:extLst>
          </p:cNvPr>
          <p:cNvCxnSpPr/>
          <p:nvPr/>
        </p:nvCxnSpPr>
        <p:spPr>
          <a:xfrm flipH="1">
            <a:off x="3535363" y="3875088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>
            <a:extLst>
              <a:ext uri="{FF2B5EF4-FFF2-40B4-BE49-F238E27FC236}">
                <a16:creationId xmlns:a16="http://schemas.microsoft.com/office/drawing/2014/main" id="{5170039D-99C1-4F94-9861-E58480042ED7}"/>
              </a:ext>
            </a:extLst>
          </p:cNvPr>
          <p:cNvSpPr/>
          <p:nvPr/>
        </p:nvSpPr>
        <p:spPr>
          <a:xfrm>
            <a:off x="5189538" y="4002088"/>
            <a:ext cx="1857375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2" name="群組 7">
            <a:extLst>
              <a:ext uri="{FF2B5EF4-FFF2-40B4-BE49-F238E27FC236}">
                <a16:creationId xmlns:a16="http://schemas.microsoft.com/office/drawing/2014/main" id="{BCD6173A-4AC3-4F2F-9172-4C4753CE7CB8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611313"/>
            <a:ext cx="1947863" cy="1771650"/>
            <a:chOff x="1561968" y="1612084"/>
            <a:chExt cx="1947915" cy="1771562"/>
          </a:xfrm>
        </p:grpSpPr>
        <p:sp>
          <p:nvSpPr>
            <p:cNvPr id="23" name="橢圓 29">
              <a:extLst>
                <a:ext uri="{FF2B5EF4-FFF2-40B4-BE49-F238E27FC236}">
                  <a16:creationId xmlns:a16="http://schemas.microsoft.com/office/drawing/2014/main" id="{6422DB19-8FEE-4B19-A783-90F47B8CF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橢圓 30">
              <a:extLst>
                <a:ext uri="{FF2B5EF4-FFF2-40B4-BE49-F238E27FC236}">
                  <a16:creationId xmlns:a16="http://schemas.microsoft.com/office/drawing/2014/main" id="{215CA82C-E6E9-45BF-A021-588377AD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橢圓 31">
              <a:extLst>
                <a:ext uri="{FF2B5EF4-FFF2-40B4-BE49-F238E27FC236}">
                  <a16:creationId xmlns:a16="http://schemas.microsoft.com/office/drawing/2014/main" id="{1A7BEF87-BEB0-46F5-8ADC-FC87AFB9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橢圓 32">
              <a:extLst>
                <a:ext uri="{FF2B5EF4-FFF2-40B4-BE49-F238E27FC236}">
                  <a16:creationId xmlns:a16="http://schemas.microsoft.com/office/drawing/2014/main" id="{2F97F795-AE70-4FFA-97A4-2454116D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橢圓 33">
              <a:extLst>
                <a:ext uri="{FF2B5EF4-FFF2-40B4-BE49-F238E27FC236}">
                  <a16:creationId xmlns:a16="http://schemas.microsoft.com/office/drawing/2014/main" id="{82B24EE0-44A7-4B60-86FF-49888201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-1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橢圓 34">
              <a:extLst>
                <a:ext uri="{FF2B5EF4-FFF2-40B4-BE49-F238E27FC236}">
                  <a16:creationId xmlns:a16="http://schemas.microsoft.com/office/drawing/2014/main" id="{3E8BAC33-43BE-4E28-8E87-3E101846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橢圓 35">
              <a:extLst>
                <a:ext uri="{FF2B5EF4-FFF2-40B4-BE49-F238E27FC236}">
                  <a16:creationId xmlns:a16="http://schemas.microsoft.com/office/drawing/2014/main" id="{2128C561-1A96-456F-AA33-8921C2F16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橢圓 36">
              <a:extLst>
                <a:ext uri="{FF2B5EF4-FFF2-40B4-BE49-F238E27FC236}">
                  <a16:creationId xmlns:a16="http://schemas.microsoft.com/office/drawing/2014/main" id="{AE9C00F5-F61A-4304-AD3F-033887E4D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>
            <a:extLst>
              <a:ext uri="{FF2B5EF4-FFF2-40B4-BE49-F238E27FC236}">
                <a16:creationId xmlns:a16="http://schemas.microsoft.com/office/drawing/2014/main" id="{5135FDB1-0D43-4951-9930-8FE5B071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The whole CNN</a:t>
            </a:r>
            <a:endParaRPr lang="zh-TW" altLang="en-US"/>
          </a:p>
        </p:txBody>
      </p:sp>
      <p:grpSp>
        <p:nvGrpSpPr>
          <p:cNvPr id="33794" name="群組 3">
            <a:extLst>
              <a:ext uri="{FF2B5EF4-FFF2-40B4-BE49-F238E27FC236}">
                <a16:creationId xmlns:a16="http://schemas.microsoft.com/office/drawing/2014/main" id="{690476BB-BE69-4F61-90B5-BD0B0EE9AA99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33825" name="圖片 4">
              <a:extLst>
                <a:ext uri="{FF2B5EF4-FFF2-40B4-BE49-F238E27FC236}">
                  <a16:creationId xmlns:a16="http://schemas.microsoft.com/office/drawing/2014/main" id="{340D2573-4B11-4ABC-8CE5-B1E612EE5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C492D3F9-E57A-47C0-ADEB-817C8886093C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3795" name="Picture 2" descr="http://s.hswstatic.com/gif/whiskers-sam.jpg">
            <a:extLst>
              <a:ext uri="{FF2B5EF4-FFF2-40B4-BE49-F238E27FC236}">
                <a16:creationId xmlns:a16="http://schemas.microsoft.com/office/drawing/2014/main" id="{BF0D1758-DBC7-4D31-8B76-E610BDC1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字方塊 8">
            <a:extLst>
              <a:ext uri="{FF2B5EF4-FFF2-40B4-BE49-F238E27FC236}">
                <a16:creationId xmlns:a16="http://schemas.microsoft.com/office/drawing/2014/main" id="{9495B659-66C1-4533-B5E9-5C9748556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F7B87131-3291-4F77-A67D-04238B6DCF66}"/>
              </a:ext>
            </a:extLst>
          </p:cNvPr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1F0C97C1-999E-49FE-9FC7-A23510E99623}"/>
              </a:ext>
            </a:extLst>
          </p:cNvPr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E7B8942E-0EC4-4831-ACFB-07258F134170}"/>
              </a:ext>
            </a:extLst>
          </p:cNvPr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FAE2554E-7EC1-4EEB-85FD-895BB83E60E5}"/>
              </a:ext>
            </a:extLst>
          </p:cNvPr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30D3222B-7390-4A7D-9308-9CFA16879075}"/>
              </a:ext>
            </a:extLst>
          </p:cNvPr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EFE70EDD-B6C5-4026-AC6A-164DE85D0906}"/>
              </a:ext>
            </a:extLst>
          </p:cNvPr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7A4E1FB1-CF48-4810-96D0-572F6A26A66E}"/>
              </a:ext>
            </a:extLst>
          </p:cNvPr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1CF506A2-E6EA-4C22-8A86-59513C0A05A5}"/>
              </a:ext>
            </a:extLst>
          </p:cNvPr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13DFF60F-60A6-4E7F-BC8F-F9A839A85FF0}"/>
              </a:ext>
            </a:extLst>
          </p:cNvPr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275DA61E-13EB-488B-B624-7D025BFA328A}"/>
              </a:ext>
            </a:extLst>
          </p:cNvPr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7B4B8220-B4AE-4305-9FC8-9AB96DAF92E5}"/>
              </a:ext>
            </a:extLst>
          </p:cNvPr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5F21F2EB-3DE7-45D4-8DEA-41F3E36D6244}"/>
              </a:ext>
            </a:extLst>
          </p:cNvPr>
          <p:cNvSpPr/>
          <p:nvPr/>
        </p:nvSpPr>
        <p:spPr>
          <a:xfrm>
            <a:off x="628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18C0177A-235D-481A-9205-00162D3D21D8}"/>
              </a:ext>
            </a:extLst>
          </p:cNvPr>
          <p:cNvSpPr txBox="1"/>
          <p:nvPr/>
        </p:nvSpPr>
        <p:spPr>
          <a:xfrm>
            <a:off x="6705600" y="3657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D8BF6D5D-378A-4D80-9FA8-07E19AAD6448}"/>
              </a:ext>
            </a:extLst>
          </p:cNvPr>
          <p:cNvSpPr txBox="1"/>
          <p:nvPr/>
        </p:nvSpPr>
        <p:spPr>
          <a:xfrm>
            <a:off x="6477000" y="5943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>
            <a:extLst>
              <a:ext uri="{FF2B5EF4-FFF2-40B4-BE49-F238E27FC236}">
                <a16:creationId xmlns:a16="http://schemas.microsoft.com/office/drawing/2014/main" id="{C1BF3785-EDE8-4C55-BBF6-AF81941D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Flattening</a:t>
            </a:r>
            <a:endParaRPr lang="zh-TW" altLang="en-US"/>
          </a:p>
        </p:txBody>
      </p:sp>
      <p:grpSp>
        <p:nvGrpSpPr>
          <p:cNvPr id="34818" name="群組 13">
            <a:extLst>
              <a:ext uri="{FF2B5EF4-FFF2-40B4-BE49-F238E27FC236}">
                <a16:creationId xmlns:a16="http://schemas.microsoft.com/office/drawing/2014/main" id="{17A61EA4-0C49-4B25-9BE0-F89793968A37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2473325"/>
            <a:ext cx="1943100" cy="2049463"/>
            <a:chOff x="758373" y="2759289"/>
            <a:chExt cx="1943214" cy="2049364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CD64C6C-7C4B-4300-A4D5-A8265C850141}"/>
                </a:ext>
              </a:extLst>
            </p:cNvPr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EE1930A-D446-41F1-BF6A-1CA7583901D0}"/>
                </a:ext>
              </a:extLst>
            </p:cNvPr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7B3C7FB-456E-4F08-9D39-87DFB0BDF5A4}"/>
                </a:ext>
              </a:extLst>
            </p:cNvPr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3D39593-5645-44FE-9FAF-DFE959DA0E86}"/>
                </a:ext>
              </a:extLst>
            </p:cNvPr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29686FD-37F4-4050-8ED9-81D0ECC627FB}"/>
                </a:ext>
              </a:extLst>
            </p:cNvPr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E2AFA75-B006-43A1-90AA-A3B3BED2C90F}"/>
                </a:ext>
              </a:extLst>
            </p:cNvPr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AAEE338-80E2-4454-9557-CD82548A61E3}"/>
                </a:ext>
              </a:extLst>
            </p:cNvPr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D22FA89-30C4-4AD4-B084-162866070E8F}"/>
                </a:ext>
              </a:extLst>
            </p:cNvPr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997D9543-F13E-44FC-A2AF-80693C92E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86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Flattened</a:t>
            </a:r>
            <a:endParaRPr lang="zh-TW" altLang="en-US"/>
          </a:p>
        </p:txBody>
      </p:sp>
      <p:sp>
        <p:nvSpPr>
          <p:cNvPr id="15" name="橢圓 20">
            <a:extLst>
              <a:ext uri="{FF2B5EF4-FFF2-40B4-BE49-F238E27FC236}">
                <a16:creationId xmlns:a16="http://schemas.microsoft.com/office/drawing/2014/main" id="{8FB87040-E730-454B-A06F-02CACDC20937}"/>
              </a:ext>
            </a:extLst>
          </p:cNvPr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>
            <a:extLst>
              <a:ext uri="{FF2B5EF4-FFF2-40B4-BE49-F238E27FC236}">
                <a16:creationId xmlns:a16="http://schemas.microsoft.com/office/drawing/2014/main" id="{A743DDDE-E83B-4BB6-9AD2-E955F8597443}"/>
              </a:ext>
            </a:extLst>
          </p:cNvPr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>
            <a:extLst>
              <a:ext uri="{FF2B5EF4-FFF2-40B4-BE49-F238E27FC236}">
                <a16:creationId xmlns:a16="http://schemas.microsoft.com/office/drawing/2014/main" id="{C9B97497-1E9A-4E3E-9734-05ADFD5495BD}"/>
              </a:ext>
            </a:extLst>
          </p:cNvPr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>
            <a:extLst>
              <a:ext uri="{FF2B5EF4-FFF2-40B4-BE49-F238E27FC236}">
                <a16:creationId xmlns:a16="http://schemas.microsoft.com/office/drawing/2014/main" id="{F7E1813D-92E8-4092-94A0-D00EE7529D0C}"/>
              </a:ext>
            </a:extLst>
          </p:cNvPr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C4A54AF9-9A2F-4DB0-AAB0-A129802BF0BD}"/>
              </a:ext>
            </a:extLst>
          </p:cNvPr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>
            <a:extLst>
              <a:ext uri="{FF2B5EF4-FFF2-40B4-BE49-F238E27FC236}">
                <a16:creationId xmlns:a16="http://schemas.microsoft.com/office/drawing/2014/main" id="{98FB431E-5816-4993-B967-4EF15BB4D417}"/>
              </a:ext>
            </a:extLst>
          </p:cNvPr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>
            <a:extLst>
              <a:ext uri="{FF2B5EF4-FFF2-40B4-BE49-F238E27FC236}">
                <a16:creationId xmlns:a16="http://schemas.microsoft.com/office/drawing/2014/main" id="{1F8C14B6-D19B-467A-942F-428F8C192F1D}"/>
              </a:ext>
            </a:extLst>
          </p:cNvPr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>
            <a:extLst>
              <a:ext uri="{FF2B5EF4-FFF2-40B4-BE49-F238E27FC236}">
                <a16:creationId xmlns:a16="http://schemas.microsoft.com/office/drawing/2014/main" id="{F98E950F-34CA-4D7C-8999-D1D86D1F07CC}"/>
              </a:ext>
            </a:extLst>
          </p:cNvPr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>
            <a:extLst>
              <a:ext uri="{FF2B5EF4-FFF2-40B4-BE49-F238E27FC236}">
                <a16:creationId xmlns:a16="http://schemas.microsoft.com/office/drawing/2014/main" id="{BEF752BE-6820-47FD-99F7-37D7379CA96E}"/>
              </a:ext>
            </a:extLst>
          </p:cNvPr>
          <p:cNvSpPr/>
          <p:nvPr/>
        </p:nvSpPr>
        <p:spPr>
          <a:xfrm>
            <a:off x="4987925" y="31908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>
            <a:extLst>
              <a:ext uri="{FF2B5EF4-FFF2-40B4-BE49-F238E27FC236}">
                <a16:creationId xmlns:a16="http://schemas.microsoft.com/office/drawing/2014/main" id="{0DB0AF97-EB9B-46C3-9A1C-F298F24E0799}"/>
              </a:ext>
            </a:extLst>
          </p:cNvPr>
          <p:cNvSpPr/>
          <p:nvPr/>
        </p:nvSpPr>
        <p:spPr>
          <a:xfrm>
            <a:off x="7473950" y="34194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>
            <a:extLst>
              <a:ext uri="{FF2B5EF4-FFF2-40B4-BE49-F238E27FC236}">
                <a16:creationId xmlns:a16="http://schemas.microsoft.com/office/drawing/2014/main" id="{BF601E81-00E1-4964-BF44-688C7EE0CA1F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2724150"/>
            <a:ext cx="3200400" cy="2506663"/>
            <a:chOff x="-2630921" y="4440114"/>
            <a:chExt cx="3201477" cy="2506507"/>
          </a:xfrm>
        </p:grpSpPr>
        <p:pic>
          <p:nvPicPr>
            <p:cNvPr id="34848" name="圖片 29">
              <a:extLst>
                <a:ext uri="{FF2B5EF4-FFF2-40B4-BE49-F238E27FC236}">
                  <a16:creationId xmlns:a16="http://schemas.microsoft.com/office/drawing/2014/main" id="{61467A11-AA39-49CB-8358-A581C4EB3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>
              <a:extLst>
                <a:ext uri="{FF2B5EF4-FFF2-40B4-BE49-F238E27FC236}">
                  <a16:creationId xmlns:a16="http://schemas.microsoft.com/office/drawing/2014/main" id="{B178BB24-C578-46AF-880F-D60EA17963A1}"/>
                </a:ext>
              </a:extLst>
            </p:cNvPr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>
            <a:extLst>
              <a:ext uri="{FF2B5EF4-FFF2-40B4-BE49-F238E27FC236}">
                <a16:creationId xmlns:a16="http://schemas.microsoft.com/office/drawing/2014/main" id="{140E0121-D64C-4EB3-B851-9F27867D0AA2}"/>
              </a:ext>
            </a:extLst>
          </p:cNvPr>
          <p:cNvSpPr/>
          <p:nvPr/>
        </p:nvSpPr>
        <p:spPr>
          <a:xfrm>
            <a:off x="2325688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D7E81D7B-4EC4-42F8-8274-540118023E09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5844" name="矩形 9">
            <a:extLst>
              <a:ext uri="{FF2B5EF4-FFF2-40B4-BE49-F238E27FC236}">
                <a16:creationId xmlns:a16="http://schemas.microsoft.com/office/drawing/2014/main" id="{D4821E82-D00D-492F-B643-3B9D2CEA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D7E066D2-ED8B-4B79-BE07-5505DF7124D0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E956C191-BBE4-4D01-AC1B-C81DBFA26560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2619D3A2-4992-41B6-A37E-5824D9392C0E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2BFB47BB-28FF-4091-9A02-E21808FFD5F5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39E7AD26-0EE8-4EA7-93E4-0FB8FF1A583C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3599AE8B-071C-4747-BAFA-CECBF7FDD600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CC2516A0-C5D2-47A4-8AAF-99FEDBC7ABC5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56B99DE1-7D1E-42EA-ADF1-A07BCEE45DFD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861" name="文字方塊 41">
            <a:extLst>
              <a:ext uri="{FF2B5EF4-FFF2-40B4-BE49-F238E27FC236}">
                <a16:creationId xmlns:a16="http://schemas.microsoft.com/office/drawing/2014/main" id="{EC936CCD-312B-4764-9141-49DC4E583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973138"/>
            <a:ext cx="2046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7968BC7B-C658-45D1-BFE0-4266C95A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50975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A88C1714-A4BD-4752-B965-9C7078E5A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4697413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>
            <a:extLst>
              <a:ext uri="{FF2B5EF4-FFF2-40B4-BE49-F238E27FC236}">
                <a16:creationId xmlns:a16="http://schemas.microsoft.com/office/drawing/2014/main" id="{07EAC625-9163-404D-8854-78FD69B6902D}"/>
              </a:ext>
            </a:extLst>
          </p:cNvPr>
          <p:cNvCxnSpPr/>
          <p:nvPr/>
        </p:nvCxnSpPr>
        <p:spPr>
          <a:xfrm>
            <a:off x="2201863" y="1671638"/>
            <a:ext cx="17097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>
            <a:extLst>
              <a:ext uri="{FF2B5EF4-FFF2-40B4-BE49-F238E27FC236}">
                <a16:creationId xmlns:a16="http://schemas.microsoft.com/office/drawing/2014/main" id="{DE40C3D3-66F2-47EB-ABD5-9E87BD75804B}"/>
              </a:ext>
            </a:extLst>
          </p:cNvPr>
          <p:cNvCxnSpPr/>
          <p:nvPr/>
        </p:nvCxnSpPr>
        <p:spPr>
          <a:xfrm>
            <a:off x="4129088" y="1671638"/>
            <a:ext cx="3349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>
            <a:extLst>
              <a:ext uri="{FF2B5EF4-FFF2-40B4-BE49-F238E27FC236}">
                <a16:creationId xmlns:a16="http://schemas.microsoft.com/office/drawing/2014/main" id="{90C19137-AD81-4F26-8A6B-E20213951588}"/>
              </a:ext>
            </a:extLst>
          </p:cNvPr>
          <p:cNvCxnSpPr/>
          <p:nvPr/>
        </p:nvCxnSpPr>
        <p:spPr>
          <a:xfrm>
            <a:off x="4559300" y="1671638"/>
            <a:ext cx="1682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>
            <a:extLst>
              <a:ext uri="{FF2B5EF4-FFF2-40B4-BE49-F238E27FC236}">
                <a16:creationId xmlns:a16="http://schemas.microsoft.com/office/drawing/2014/main" id="{CD55D5F5-6A80-49BB-AC1D-25AFF5B2C91C}"/>
              </a:ext>
            </a:extLst>
          </p:cNvPr>
          <p:cNvCxnSpPr/>
          <p:nvPr/>
        </p:nvCxnSpPr>
        <p:spPr>
          <a:xfrm>
            <a:off x="4816475" y="1673225"/>
            <a:ext cx="1666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>
            <a:extLst>
              <a:ext uri="{FF2B5EF4-FFF2-40B4-BE49-F238E27FC236}">
                <a16:creationId xmlns:a16="http://schemas.microsoft.com/office/drawing/2014/main" id="{E17EE392-9582-46CF-9BED-D1AE0BB4CCD4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2203450"/>
          <a:ext cx="1382712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55">
            <a:extLst>
              <a:ext uri="{FF2B5EF4-FFF2-40B4-BE49-F238E27FC236}">
                <a16:creationId xmlns:a16="http://schemas.microsoft.com/office/drawing/2014/main" id="{F003A4EF-4644-47E0-B592-93988A7E2408}"/>
              </a:ext>
            </a:extLst>
          </p:cNvPr>
          <p:cNvGraphicFramePr>
            <a:graphicFrameLocks noGrp="1"/>
          </p:cNvGraphicFramePr>
          <p:nvPr/>
        </p:nvGraphicFramePr>
        <p:xfrm>
          <a:off x="1492250" y="2368550"/>
          <a:ext cx="1398588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文字方塊 56">
            <a:extLst>
              <a:ext uri="{FF2B5EF4-FFF2-40B4-BE49-F238E27FC236}">
                <a16:creationId xmlns:a16="http://schemas.microsoft.com/office/drawing/2014/main" id="{01F1DBE3-F1FF-4D90-BC09-1717FBE23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452688"/>
            <a:ext cx="1801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FF0000"/>
                </a:solidFill>
              </a:rPr>
              <a:t>25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3x3</a:t>
            </a:r>
            <a:r>
              <a:rPr lang="en-US" altLang="zh-TW"/>
              <a:t> filters.</a:t>
            </a:r>
            <a:endParaRPr lang="zh-TW" altLang="en-US"/>
          </a:p>
        </p:txBody>
      </p:sp>
      <p:sp>
        <p:nvSpPr>
          <p:cNvPr id="24" name="文字方塊 57">
            <a:extLst>
              <a:ext uri="{FF2B5EF4-FFF2-40B4-BE49-F238E27FC236}">
                <a16:creationId xmlns:a16="http://schemas.microsoft.com/office/drawing/2014/main" id="{A7F65D22-0D95-437E-90A8-3DD88898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522538"/>
            <a:ext cx="692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5" name="文字方塊 58">
            <a:extLst>
              <a:ext uri="{FF2B5EF4-FFF2-40B4-BE49-F238E27FC236}">
                <a16:creationId xmlns:a16="http://schemas.microsoft.com/office/drawing/2014/main" id="{4CB1DF51-4870-433D-8A46-EA515578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3489325"/>
            <a:ext cx="395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Input_shape = ( 28 , 28 , 1)</a:t>
            </a:r>
            <a:endParaRPr lang="zh-TW" altLang="en-US" sz="2000"/>
          </a:p>
        </p:txBody>
      </p:sp>
      <p:sp>
        <p:nvSpPr>
          <p:cNvPr id="26" name="文字方塊 59">
            <a:extLst>
              <a:ext uri="{FF2B5EF4-FFF2-40B4-BE49-F238E27FC236}">
                <a16:creationId xmlns:a16="http://schemas.microsoft.com/office/drawing/2014/main" id="{10C28D2B-7530-4DEC-9B62-F416F7078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0"/>
            <a:ext cx="264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1: black/white, 3: RGB</a:t>
            </a:r>
            <a:endParaRPr lang="zh-TW" altLang="en-US" sz="1800"/>
          </a:p>
        </p:txBody>
      </p:sp>
      <p:sp>
        <p:nvSpPr>
          <p:cNvPr id="27" name="文字方塊 60">
            <a:extLst>
              <a:ext uri="{FF2B5EF4-FFF2-40B4-BE49-F238E27FC236}">
                <a16:creationId xmlns:a16="http://schemas.microsoft.com/office/drawing/2014/main" id="{142E95A0-ECE4-4EEE-8E4E-1B7C2A6E5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28 x 28 pixels</a:t>
            </a:r>
            <a:endParaRPr lang="zh-TW" altLang="en-US" sz="1800"/>
          </a:p>
        </p:txBody>
      </p:sp>
      <p:sp>
        <p:nvSpPr>
          <p:cNvPr id="28" name="橢圓 61">
            <a:extLst>
              <a:ext uri="{FF2B5EF4-FFF2-40B4-BE49-F238E27FC236}">
                <a16:creationId xmlns:a16="http://schemas.microsoft.com/office/drawing/2014/main" id="{B4735564-6DDE-4364-A9FA-35A832C3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62">
            <a:extLst>
              <a:ext uri="{FF2B5EF4-FFF2-40B4-BE49-F238E27FC236}">
                <a16:creationId xmlns:a16="http://schemas.microsoft.com/office/drawing/2014/main" id="{5D46DCD3-1D50-467C-8965-FAFD62D1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63">
            <a:extLst>
              <a:ext uri="{FF2B5EF4-FFF2-40B4-BE49-F238E27FC236}">
                <a16:creationId xmlns:a16="http://schemas.microsoft.com/office/drawing/2014/main" id="{11298062-F8E6-4BD9-A97F-2C8AAE820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5838825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64">
            <a:extLst>
              <a:ext uri="{FF2B5EF4-FFF2-40B4-BE49-F238E27FC236}">
                <a16:creationId xmlns:a16="http://schemas.microsoft.com/office/drawing/2014/main" id="{F4E25D96-480F-4186-8880-00B7CD94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5838825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矩形 65">
            <a:extLst>
              <a:ext uri="{FF2B5EF4-FFF2-40B4-BE49-F238E27FC236}">
                <a16:creationId xmlns:a16="http://schemas.microsoft.com/office/drawing/2014/main" id="{0BC57D40-25DD-4422-8BDE-9FDF5BA47395}"/>
              </a:ext>
            </a:extLst>
          </p:cNvPr>
          <p:cNvSpPr/>
          <p:nvPr/>
        </p:nvSpPr>
        <p:spPr>
          <a:xfrm>
            <a:off x="1652588" y="5092700"/>
            <a:ext cx="1331912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66">
            <a:extLst>
              <a:ext uri="{FF2B5EF4-FFF2-40B4-BE49-F238E27FC236}">
                <a16:creationId xmlns:a16="http://schemas.microsoft.com/office/drawing/2014/main" id="{95D9256E-7ABC-4BCC-A75F-7382CCDCA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5130800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矩形 70">
            <a:extLst>
              <a:ext uri="{FF2B5EF4-FFF2-40B4-BE49-F238E27FC236}">
                <a16:creationId xmlns:a16="http://schemas.microsoft.com/office/drawing/2014/main" id="{415B8D06-6115-49F9-BF13-DD900B40452C}"/>
              </a:ext>
            </a:extLst>
          </p:cNvPr>
          <p:cNvSpPr/>
          <p:nvPr/>
        </p:nvSpPr>
        <p:spPr>
          <a:xfrm>
            <a:off x="3940175" y="5105400"/>
            <a:ext cx="1331913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箭號: 向右 71">
            <a:extLst>
              <a:ext uri="{FF2B5EF4-FFF2-40B4-BE49-F238E27FC236}">
                <a16:creationId xmlns:a16="http://schemas.microsoft.com/office/drawing/2014/main" id="{147516A5-4695-43A7-B7F5-0C85007000FC}"/>
              </a:ext>
            </a:extLst>
          </p:cNvPr>
          <p:cNvSpPr/>
          <p:nvPr/>
        </p:nvSpPr>
        <p:spPr>
          <a:xfrm>
            <a:off x="3082925" y="5583238"/>
            <a:ext cx="782638" cy="4778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67B874BC-7EE9-4700-87DF-D025403C6A4F}"/>
              </a:ext>
            </a:extLst>
          </p:cNvPr>
          <p:cNvSpPr/>
          <p:nvPr/>
        </p:nvSpPr>
        <p:spPr>
          <a:xfrm>
            <a:off x="374650" y="1258888"/>
            <a:ext cx="5365750" cy="3213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8D49FD48-BCCF-4F8C-A611-2EB428240057}"/>
              </a:ext>
            </a:extLst>
          </p:cNvPr>
          <p:cNvSpPr/>
          <p:nvPr/>
        </p:nvSpPr>
        <p:spPr>
          <a:xfrm>
            <a:off x="1222375" y="4598988"/>
            <a:ext cx="4525963" cy="2054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單箭頭接點 75">
            <a:extLst>
              <a:ext uri="{FF2B5EF4-FFF2-40B4-BE49-F238E27FC236}">
                <a16:creationId xmlns:a16="http://schemas.microsoft.com/office/drawing/2014/main" id="{BE831161-A03C-4F8E-920A-FBFB5C09A008}"/>
              </a:ext>
            </a:extLst>
          </p:cNvPr>
          <p:cNvCxnSpPr/>
          <p:nvPr/>
        </p:nvCxnSpPr>
        <p:spPr>
          <a:xfrm flipH="1">
            <a:off x="5748338" y="2152650"/>
            <a:ext cx="560387" cy="820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>
            <a:extLst>
              <a:ext uri="{FF2B5EF4-FFF2-40B4-BE49-F238E27FC236}">
                <a16:creationId xmlns:a16="http://schemas.microsoft.com/office/drawing/2014/main" id="{EDE1731D-F905-4BE2-B781-D7230B8BCEFA}"/>
              </a:ext>
            </a:extLst>
          </p:cNvPr>
          <p:cNvCxnSpPr>
            <a:endCxn id="37" idx="3"/>
          </p:cNvCxnSpPr>
          <p:nvPr/>
        </p:nvCxnSpPr>
        <p:spPr>
          <a:xfrm flipH="1">
            <a:off x="5748338" y="3252788"/>
            <a:ext cx="560387" cy="2373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>
            <a:extLst>
              <a:ext uri="{FF2B5EF4-FFF2-40B4-BE49-F238E27FC236}">
                <a16:creationId xmlns:a16="http://schemas.microsoft.com/office/drawing/2014/main" id="{47606F43-C745-40EB-8BD5-EA30E48EBB60}"/>
              </a:ext>
            </a:extLst>
          </p:cNvPr>
          <p:cNvCxnSpPr/>
          <p:nvPr/>
        </p:nvCxnSpPr>
        <p:spPr>
          <a:xfrm>
            <a:off x="4114800" y="3886200"/>
            <a:ext cx="274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>
            <a:extLst>
              <a:ext uri="{FF2B5EF4-FFF2-40B4-BE49-F238E27FC236}">
                <a16:creationId xmlns:a16="http://schemas.microsoft.com/office/drawing/2014/main" id="{BA0F3362-D1AB-4834-81DF-B82295ABE71D}"/>
              </a:ext>
            </a:extLst>
          </p:cNvPr>
          <p:cNvCxnSpPr/>
          <p:nvPr/>
        </p:nvCxnSpPr>
        <p:spPr>
          <a:xfrm>
            <a:off x="3124200" y="3886200"/>
            <a:ext cx="844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>
            <a:extLst>
              <a:ext uri="{FF2B5EF4-FFF2-40B4-BE49-F238E27FC236}">
                <a16:creationId xmlns:a16="http://schemas.microsoft.com/office/drawing/2014/main" id="{7AEA8663-0BC7-468A-890D-EAE5FE910A76}"/>
              </a:ext>
            </a:extLst>
          </p:cNvPr>
          <p:cNvCxnSpPr>
            <a:cxnSpLocks/>
          </p:cNvCxnSpPr>
          <p:nvPr/>
        </p:nvCxnSpPr>
        <p:spPr>
          <a:xfrm flipH="1">
            <a:off x="3962400" y="3886200"/>
            <a:ext cx="292100" cy="2476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>
            <a:extLst>
              <a:ext uri="{FF2B5EF4-FFF2-40B4-BE49-F238E27FC236}">
                <a16:creationId xmlns:a16="http://schemas.microsoft.com/office/drawing/2014/main" id="{E655082C-9F8E-4125-9B67-516AF033139F}"/>
              </a:ext>
            </a:extLst>
          </p:cNvPr>
          <p:cNvCxnSpPr>
            <a:cxnSpLocks/>
          </p:cNvCxnSpPr>
          <p:nvPr/>
        </p:nvCxnSpPr>
        <p:spPr>
          <a:xfrm flipH="1">
            <a:off x="2286000" y="3886200"/>
            <a:ext cx="1241425" cy="2111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>
            <a:extLst>
              <a:ext uri="{FF2B5EF4-FFF2-40B4-BE49-F238E27FC236}">
                <a16:creationId xmlns:a16="http://schemas.microsoft.com/office/drawing/2014/main" id="{215E2E4E-85C3-4D7A-B03E-86DDD9351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08150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>
            <a:extLst>
              <a:ext uri="{FF2B5EF4-FFF2-40B4-BE49-F238E27FC236}">
                <a16:creationId xmlns:a16="http://schemas.microsoft.com/office/drawing/2014/main" id="{04CE30A8-AE11-4C8B-B59B-8B259884762F}"/>
              </a:ext>
            </a:extLst>
          </p:cNvPr>
          <p:cNvCxnSpPr/>
          <p:nvPr/>
        </p:nvCxnSpPr>
        <p:spPr>
          <a:xfrm>
            <a:off x="2046288" y="1908175"/>
            <a:ext cx="27813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9CB6933F-520B-48E5-8A04-0C99AFD38835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6868" name="矩形 9">
            <a:extLst>
              <a:ext uri="{FF2B5EF4-FFF2-40B4-BE49-F238E27FC236}">
                <a16:creationId xmlns:a16="http://schemas.microsoft.com/office/drawing/2014/main" id="{9BB8859E-3402-4C59-B03C-4F01E36C8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54C6DEF1-ABB1-45B0-9D6A-3B6EC1BC596D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5F6FD2BE-CAA4-4E07-B932-25D4204A3F8B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2B5CDC65-24AB-4E59-BCE6-AE640F47E40C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1F063787-B457-41C0-AA1F-3E4F80526E0E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D7E3952C-9214-497E-8FE5-4267C7C51CE3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B8B5605D-0C32-4EA1-92E8-65EA8C85A03A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41294190-35B6-4FAE-9A70-E437DC933678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DEF426A4-449F-4608-83C7-92CC54F0A220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885" name="文字方塊 41">
            <a:extLst>
              <a:ext uri="{FF2B5EF4-FFF2-40B4-BE49-F238E27FC236}">
                <a16:creationId xmlns:a16="http://schemas.microsoft.com/office/drawing/2014/main" id="{E95F66B6-68F6-4A65-94F3-DA73FABC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973138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/>
              <a:t>Input</a:t>
            </a:r>
            <a:endParaRPr lang="zh-TW" altLang="en-US" sz="2000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F8D89269-7CF4-4731-81C7-33D32E20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74838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8820F418-D53B-44D5-9DC6-5CBDFDEA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119438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>
            <a:extLst>
              <a:ext uri="{FF2B5EF4-FFF2-40B4-BE49-F238E27FC236}">
                <a16:creationId xmlns:a16="http://schemas.microsoft.com/office/drawing/2014/main" id="{1A6C6B80-9E52-45B3-A67C-81C12CAF7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19735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>
            <a:extLst>
              <a:ext uri="{FF2B5EF4-FFF2-40B4-BE49-F238E27FC236}">
                <a16:creationId xmlns:a16="http://schemas.microsoft.com/office/drawing/2014/main" id="{BACEE551-C0AF-44D3-AE63-106149349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5238750"/>
            <a:ext cx="4219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>
            <a:extLst>
              <a:ext uri="{FF2B5EF4-FFF2-40B4-BE49-F238E27FC236}">
                <a16:creationId xmlns:a16="http://schemas.microsoft.com/office/drawing/2014/main" id="{D6C5E755-FD6C-4AB3-AE51-896B99F5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13335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B6515783-2380-4752-AC61-336E026F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146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文字方塊 24">
            <a:extLst>
              <a:ext uri="{FF2B5EF4-FFF2-40B4-BE49-F238E27FC236}">
                <a16:creationId xmlns:a16="http://schemas.microsoft.com/office/drawing/2014/main" id="{1ED6C516-0A0A-414E-87BC-4E7DE817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3513138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文字方塊 25">
            <a:extLst>
              <a:ext uri="{FF2B5EF4-FFF2-40B4-BE49-F238E27FC236}">
                <a16:creationId xmlns:a16="http://schemas.microsoft.com/office/drawing/2014/main" id="{EA8CA8E1-1FD0-4480-99DB-7AB522089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5958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A83A758E-1246-47C5-8223-49073FD5E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56245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24" name="直線單箭頭接點 32">
            <a:extLst>
              <a:ext uri="{FF2B5EF4-FFF2-40B4-BE49-F238E27FC236}">
                <a16:creationId xmlns:a16="http://schemas.microsoft.com/office/drawing/2014/main" id="{47D7C270-9942-442B-B2F3-DA0008B83080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5572125" y="2151063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>
            <a:extLst>
              <a:ext uri="{FF2B5EF4-FFF2-40B4-BE49-F238E27FC236}">
                <a16:creationId xmlns:a16="http://schemas.microsoft.com/office/drawing/2014/main" id="{A900EEEF-31A4-45F3-9CB4-2A3F3402DC8C}"/>
              </a:ext>
            </a:extLst>
          </p:cNvPr>
          <p:cNvCxnSpPr/>
          <p:nvPr/>
        </p:nvCxnSpPr>
        <p:spPr>
          <a:xfrm flipH="1" flipV="1">
            <a:off x="5572125" y="3249613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>
            <a:extLst>
              <a:ext uri="{FF2B5EF4-FFF2-40B4-BE49-F238E27FC236}">
                <a16:creationId xmlns:a16="http://schemas.microsoft.com/office/drawing/2014/main" id="{B4B80AC9-326F-403F-9593-5AF7712D221C}"/>
              </a:ext>
            </a:extLst>
          </p:cNvPr>
          <p:cNvCxnSpPr/>
          <p:nvPr/>
        </p:nvCxnSpPr>
        <p:spPr>
          <a:xfrm flipH="1" flipV="1">
            <a:off x="5572125" y="435292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D2D5928E-1844-4335-AFBF-A6656CB17B48}"/>
              </a:ext>
            </a:extLst>
          </p:cNvPr>
          <p:cNvCxnSpPr/>
          <p:nvPr/>
        </p:nvCxnSpPr>
        <p:spPr>
          <a:xfrm flipH="1" flipV="1">
            <a:off x="5580063" y="540067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">
            <a:extLst>
              <a:ext uri="{FF2B5EF4-FFF2-40B4-BE49-F238E27FC236}">
                <a16:creationId xmlns:a16="http://schemas.microsoft.com/office/drawing/2014/main" id="{21792B37-84D7-498B-977E-3D4A5D476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309813"/>
            <a:ext cx="3157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 for each filter?</a:t>
            </a:r>
            <a:endParaRPr lang="zh-TW" altLang="en-US" sz="2000"/>
          </a:p>
        </p:txBody>
      </p:sp>
      <p:sp>
        <p:nvSpPr>
          <p:cNvPr id="29" name="文字方塊 27">
            <a:extLst>
              <a:ext uri="{FF2B5EF4-FFF2-40B4-BE49-F238E27FC236}">
                <a16:creationId xmlns:a16="http://schemas.microsoft.com/office/drawing/2014/main" id="{A7C04F7A-C91E-4ECD-B0BA-B7585212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4406900"/>
            <a:ext cx="315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</a:t>
            </a:r>
          </a:p>
          <a:p>
            <a:pPr eaLnBrk="1" hangingPunct="1"/>
            <a:r>
              <a:rPr lang="en-US" altLang="zh-TW" sz="2000"/>
              <a:t>for each filter?</a:t>
            </a:r>
            <a:endParaRPr lang="zh-TW" altLang="en-US"/>
          </a:p>
        </p:txBody>
      </p:sp>
      <p:sp>
        <p:nvSpPr>
          <p:cNvPr id="30" name="文字方塊 3">
            <a:extLst>
              <a:ext uri="{FF2B5EF4-FFF2-40B4-BE49-F238E27FC236}">
                <a16:creationId xmlns:a16="http://schemas.microsoft.com/office/drawing/2014/main" id="{76C84515-645A-4809-81A2-E3151C3FC1DA}"/>
              </a:ext>
            </a:extLst>
          </p:cNvPr>
          <p:cNvSpPr txBox="1"/>
          <p:nvPr/>
        </p:nvSpPr>
        <p:spPr>
          <a:xfrm>
            <a:off x="3173529" y="2507093"/>
            <a:ext cx="48781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9</a:t>
            </a:r>
            <a:endParaRPr lang="zh-TW" altLang="en-US" sz="20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7CED5E5D-C754-4F54-BAF7-38C854ECB1B2}"/>
              </a:ext>
            </a:extLst>
          </p:cNvPr>
          <p:cNvSpPr txBox="1"/>
          <p:nvPr/>
        </p:nvSpPr>
        <p:spPr>
          <a:xfrm>
            <a:off x="2819400" y="4495800"/>
            <a:ext cx="951851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32" name="圖片 46">
            <a:extLst>
              <a:ext uri="{FF2B5EF4-FFF2-40B4-BE49-F238E27FC236}">
                <a16:creationId xmlns:a16="http://schemas.microsoft.com/office/drawing/2014/main" id="{1A09B5DB-6834-40F3-9251-20BA0F656A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2132013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FBCAB3A8-4278-4516-A7A2-E2669F95A2C4}"/>
              </a:ext>
            </a:extLst>
          </p:cNvPr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7892" name="矩形 9">
            <a:extLst>
              <a:ext uri="{FF2B5EF4-FFF2-40B4-BE49-F238E27FC236}">
                <a16:creationId xmlns:a16="http://schemas.microsoft.com/office/drawing/2014/main" id="{B2507A2F-AF6E-4745-B6EB-B0002143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83D211B3-6783-4C59-91CB-5CFC114CD28F}"/>
              </a:ext>
            </a:extLst>
          </p:cNvPr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8C1E2549-4EB1-425D-897D-0FF9DD5BF23A}"/>
              </a:ext>
            </a:extLst>
          </p:cNvPr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30132592-BBE7-41BF-91D2-A12F8F627A18}"/>
              </a:ext>
            </a:extLst>
          </p:cNvPr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2200A802-C937-4688-81B2-ED088644F3A6}"/>
              </a:ext>
            </a:extLst>
          </p:cNvPr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4481BB2D-3ABD-433B-AAA7-3076B84FE2B5}"/>
              </a:ext>
            </a:extLst>
          </p:cNvPr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B4FEEEB3-2120-4F89-B96B-CC5D7FC4DD23}"/>
              </a:ext>
            </a:extLst>
          </p:cNvPr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BE5AFDFB-F3FD-4881-A55F-E879D2513F29}"/>
              </a:ext>
            </a:extLst>
          </p:cNvPr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514C80D9-D27C-4C79-B1B7-40259FC81A3B}"/>
              </a:ext>
            </a:extLst>
          </p:cNvPr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909" name="文字方塊 41">
            <a:extLst>
              <a:ext uri="{FF2B5EF4-FFF2-40B4-BE49-F238E27FC236}">
                <a16:creationId xmlns:a16="http://schemas.microsoft.com/office/drawing/2014/main" id="{9E70F11A-C334-49C6-B632-085DB7D8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sp>
        <p:nvSpPr>
          <p:cNvPr id="15" name="文字方塊 22">
            <a:extLst>
              <a:ext uri="{FF2B5EF4-FFF2-40B4-BE49-F238E27FC236}">
                <a16:creationId xmlns:a16="http://schemas.microsoft.com/office/drawing/2014/main" id="{2FF3E382-B0F9-4181-9839-9A433F0B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文字方塊 23">
            <a:extLst>
              <a:ext uri="{FF2B5EF4-FFF2-40B4-BE49-F238E27FC236}">
                <a16:creationId xmlns:a16="http://schemas.microsoft.com/office/drawing/2014/main" id="{DD51F4F8-1B47-496F-934F-ADEC55012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BFA0F972-36D9-4884-8306-7351D708A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8" name="文字方塊 25">
            <a:extLst>
              <a:ext uri="{FF2B5EF4-FFF2-40B4-BE49-F238E27FC236}">
                <a16:creationId xmlns:a16="http://schemas.microsoft.com/office/drawing/2014/main" id="{E73FFCE9-F947-4445-A628-90F59D536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文字方塊 26">
            <a:extLst>
              <a:ext uri="{FF2B5EF4-FFF2-40B4-BE49-F238E27FC236}">
                <a16:creationId xmlns:a16="http://schemas.microsoft.com/office/drawing/2014/main" id="{09C6E416-D33E-4999-AAC3-E6606878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55530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32">
            <a:extLst>
              <a:ext uri="{FF2B5EF4-FFF2-40B4-BE49-F238E27FC236}">
                <a16:creationId xmlns:a16="http://schemas.microsoft.com/office/drawing/2014/main" id="{A4EF978D-0274-4140-BB9D-B9317168005B}"/>
              </a:ext>
            </a:extLst>
          </p:cNvPr>
          <p:cNvSpPr txBox="1"/>
          <p:nvPr/>
        </p:nvSpPr>
        <p:spPr>
          <a:xfrm>
            <a:off x="3267596" y="5851258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1" name="右彎箭號 16">
            <a:extLst>
              <a:ext uri="{FF2B5EF4-FFF2-40B4-BE49-F238E27FC236}">
                <a16:creationId xmlns:a16="http://schemas.microsoft.com/office/drawing/2014/main" id="{E6D4A247-9CCA-4AC7-90CB-08EC67F443FA}"/>
              </a:ext>
            </a:extLst>
          </p:cNvPr>
          <p:cNvSpPr/>
          <p:nvPr/>
        </p:nvSpPr>
        <p:spPr>
          <a:xfrm rot="10800000">
            <a:off x="4864100" y="5651500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>
            <a:extLst>
              <a:ext uri="{FF2B5EF4-FFF2-40B4-BE49-F238E27FC236}">
                <a16:creationId xmlns:a16="http://schemas.microsoft.com/office/drawing/2014/main" id="{6E3EB15A-FDB2-40F0-ADB9-74905F843D83}"/>
              </a:ext>
            </a:extLst>
          </p:cNvPr>
          <p:cNvSpPr/>
          <p:nvPr/>
        </p:nvSpPr>
        <p:spPr>
          <a:xfrm rot="16200000">
            <a:off x="2151856" y="5126832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3" name="圖片 2">
            <a:extLst>
              <a:ext uri="{FF2B5EF4-FFF2-40B4-BE49-F238E27FC236}">
                <a16:creationId xmlns:a16="http://schemas.microsoft.com/office/drawing/2014/main" id="{FA59A150-576A-41CA-A9AC-F94ABA4A0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6329363"/>
            <a:ext cx="284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EB0F4B99-6DA8-4046-BB5F-010B4167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5483225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1250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pSp>
        <p:nvGrpSpPr>
          <p:cNvPr id="25" name="群組 40">
            <a:extLst>
              <a:ext uri="{FF2B5EF4-FFF2-40B4-BE49-F238E27FC236}">
                <a16:creationId xmlns:a16="http://schemas.microsoft.com/office/drawing/2014/main" id="{AB90E13B-0CD8-4978-A161-E8B635D9CDD2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2208213"/>
            <a:ext cx="2906713" cy="3201987"/>
            <a:chOff x="-1595803" y="3999117"/>
            <a:chExt cx="2906568" cy="3201477"/>
          </a:xfrm>
        </p:grpSpPr>
        <p:pic>
          <p:nvPicPr>
            <p:cNvPr id="37925" name="圖片 44">
              <a:extLst>
                <a:ext uri="{FF2B5EF4-FFF2-40B4-BE49-F238E27FC236}">
                  <a16:creationId xmlns:a16="http://schemas.microsoft.com/office/drawing/2014/main" id="{C8C5A272-0BF9-41F2-9397-E7BF4894C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45">
              <a:extLst>
                <a:ext uri="{FF2B5EF4-FFF2-40B4-BE49-F238E27FC236}">
                  <a16:creationId xmlns:a16="http://schemas.microsoft.com/office/drawing/2014/main" id="{710277B0-ED11-4923-980B-6B647353F7BF}"/>
                </a:ext>
              </a:extLst>
            </p:cNvPr>
            <p:cNvSpPr txBox="1"/>
            <p:nvPr/>
          </p:nvSpPr>
          <p:spPr>
            <a:xfrm>
              <a:off x="-1595803" y="4773762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文字方塊 46">
            <a:extLst>
              <a:ext uri="{FF2B5EF4-FFF2-40B4-BE49-F238E27FC236}">
                <a16:creationId xmlns:a16="http://schemas.microsoft.com/office/drawing/2014/main" id="{04B8D2D8-D173-42AF-9109-C6D34561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Output</a:t>
            </a:r>
            <a:endParaRPr lang="zh-TW" altLang="en-US"/>
          </a:p>
        </p:txBody>
      </p:sp>
      <p:pic>
        <p:nvPicPr>
          <p:cNvPr id="29" name="圖片 3">
            <a:extLst>
              <a:ext uri="{FF2B5EF4-FFF2-40B4-BE49-F238E27FC236}">
                <a16:creationId xmlns:a16="http://schemas.microsoft.com/office/drawing/2014/main" id="{E7DD367D-A70A-48DD-B757-CD27283A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932238"/>
            <a:ext cx="4552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lgs.tw/img/xp1.png.pagespeed.ic.NzL0vritbc.jpg">
            <a:extLst>
              <a:ext uri="{FF2B5EF4-FFF2-40B4-BE49-F238E27FC236}">
                <a16:creationId xmlns:a16="http://schemas.microsoft.com/office/drawing/2014/main" id="{D50CC9C9-2F4B-4CCF-800E-E57FA5F7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488" y="1531938"/>
            <a:ext cx="2566987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標題 1">
            <a:extLst>
              <a:ext uri="{FF2B5EF4-FFF2-40B4-BE49-F238E27FC236}">
                <a16:creationId xmlns:a16="http://schemas.microsoft.com/office/drawing/2014/main" id="{884C3C20-EC13-4F76-8000-447AB41A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AlphaGo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68AEB9-6CD1-4522-9FB3-EEC4C051AA7D}"/>
              </a:ext>
            </a:extLst>
          </p:cNvPr>
          <p:cNvSpPr/>
          <p:nvPr/>
        </p:nvSpPr>
        <p:spPr>
          <a:xfrm>
            <a:off x="4067175" y="2255838"/>
            <a:ext cx="1719263" cy="1244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Neural</a:t>
            </a:r>
          </a:p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Network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1E595538-BEC8-4F68-B634-DA99E428F313}"/>
              </a:ext>
            </a:extLst>
          </p:cNvPr>
          <p:cNvSpPr/>
          <p:nvPr/>
        </p:nvSpPr>
        <p:spPr>
          <a:xfrm>
            <a:off x="3524250" y="2598738"/>
            <a:ext cx="423863" cy="56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EF3C1413-51CC-4829-B69D-79FBA035D47F}"/>
              </a:ext>
            </a:extLst>
          </p:cNvPr>
          <p:cNvSpPr/>
          <p:nvPr/>
        </p:nvSpPr>
        <p:spPr>
          <a:xfrm>
            <a:off x="5956300" y="2598738"/>
            <a:ext cx="423863" cy="56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9" name="群組 10">
            <a:extLst>
              <a:ext uri="{FF2B5EF4-FFF2-40B4-BE49-F238E27FC236}">
                <a16:creationId xmlns:a16="http://schemas.microsoft.com/office/drawing/2014/main" id="{ED3DC5D0-6A72-4668-832F-EADE2CB6FD9D}"/>
              </a:ext>
            </a:extLst>
          </p:cNvPr>
          <p:cNvGrpSpPr>
            <a:grpSpLocks/>
          </p:cNvGrpSpPr>
          <p:nvPr/>
        </p:nvGrpSpPr>
        <p:grpSpPr bwMode="auto">
          <a:xfrm>
            <a:off x="6488113" y="2274888"/>
            <a:ext cx="1597025" cy="1111250"/>
            <a:chOff x="6737868" y="2183226"/>
            <a:chExt cx="1596788" cy="1111653"/>
          </a:xfrm>
        </p:grpSpPr>
        <p:sp>
          <p:nvSpPr>
            <p:cNvPr id="38929" name="文字方塊 8">
              <a:extLst>
                <a:ext uri="{FF2B5EF4-FFF2-40B4-BE49-F238E27FC236}">
                  <a16:creationId xmlns:a16="http://schemas.microsoft.com/office/drawing/2014/main" id="{1C89AC6D-2A94-45A6-B2CC-5FEEA6BCD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4399" y="2586993"/>
              <a:ext cx="14097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2000"/>
                <a:t>(19 x 19 positions)</a:t>
              </a:r>
              <a:endParaRPr lang="zh-TW" altLang="en-US" sz="2000"/>
            </a:p>
          </p:txBody>
        </p:sp>
        <p:sp>
          <p:nvSpPr>
            <p:cNvPr id="38930" name="文字方塊 9">
              <a:extLst>
                <a:ext uri="{FF2B5EF4-FFF2-40B4-BE49-F238E27FC236}">
                  <a16:creationId xmlns:a16="http://schemas.microsoft.com/office/drawing/2014/main" id="{5B2BBD07-CC9C-416F-A194-43D7BBEB9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868" y="2183226"/>
              <a:ext cx="159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000"/>
                <a:t>Next move</a:t>
              </a:r>
              <a:endParaRPr lang="zh-TW" altLang="en-US" sz="2000"/>
            </a:p>
          </p:txBody>
        </p:sp>
      </p:grp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80C3284-E897-4A66-BD72-419E4EE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417988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19 x 19 matrix</a:t>
            </a:r>
            <a:endParaRPr lang="zh-TW" altLang="en-US"/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98E857F3-3FF6-49DC-8541-299F3728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77520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Black: 1</a:t>
            </a:r>
            <a:endParaRPr lang="zh-TW" altLang="en-US"/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17AD620-E80F-4F0E-9342-7819C2FA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5224463"/>
            <a:ext cx="1722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white: -1</a:t>
            </a:r>
            <a:endParaRPr lang="zh-TW" altLang="en-US"/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602DAA66-350A-4926-99A3-B07B4C2AA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5673725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none: 0</a:t>
            </a:r>
            <a:endParaRPr lang="zh-TW" altLang="en-US"/>
          </a:p>
        </p:txBody>
      </p:sp>
      <p:sp>
        <p:nvSpPr>
          <p:cNvPr id="17" name="文字方塊 17">
            <a:extLst>
              <a:ext uri="{FF2B5EF4-FFF2-40B4-BE49-F238E27FC236}">
                <a16:creationId xmlns:a16="http://schemas.microsoft.com/office/drawing/2014/main" id="{024FB7A8-CFBB-4986-99B0-1EB3D3BE09E7}"/>
              </a:ext>
            </a:extLst>
          </p:cNvPr>
          <p:cNvSpPr txBox="1"/>
          <p:nvPr/>
        </p:nvSpPr>
        <p:spPr>
          <a:xfrm>
            <a:off x="3680602" y="4623211"/>
            <a:ext cx="49299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Fully-connected feedforward network can be used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文字方塊 18">
            <a:extLst>
              <a:ext uri="{FF2B5EF4-FFF2-40B4-BE49-F238E27FC236}">
                <a16:creationId xmlns:a16="http://schemas.microsoft.com/office/drawing/2014/main" id="{9CB92A30-087A-457B-9B18-1665DBA79D03}"/>
              </a:ext>
            </a:extLst>
          </p:cNvPr>
          <p:cNvSpPr txBox="1"/>
          <p:nvPr/>
        </p:nvSpPr>
        <p:spPr>
          <a:xfrm>
            <a:off x="3680603" y="5669311"/>
            <a:ext cx="49299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But CNN performs much better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標題 1">
            <a:extLst>
              <a:ext uri="{FF2B5EF4-FFF2-40B4-BE49-F238E27FC236}">
                <a16:creationId xmlns:a16="http://schemas.microsoft.com/office/drawing/2014/main" id="{6E3876EC-D8AC-49A0-A44E-3EAD0F18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AlphaGo’s policy network</a:t>
            </a:r>
            <a:endParaRPr lang="zh-TW" altLang="en-US"/>
          </a:p>
        </p:txBody>
      </p:sp>
      <p:pic>
        <p:nvPicPr>
          <p:cNvPr id="6" name="圖片 3">
            <a:extLst>
              <a:ext uri="{FF2B5EF4-FFF2-40B4-BE49-F238E27FC236}">
                <a16:creationId xmlns:a16="http://schemas.microsoft.com/office/drawing/2014/main" id="{B3A51CC5-F503-432F-8F72-E3EEC4103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65450"/>
            <a:ext cx="8955088" cy="368458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4">
            <a:extLst>
              <a:ext uri="{FF2B5EF4-FFF2-40B4-BE49-F238E27FC236}">
                <a16:creationId xmlns:a16="http://schemas.microsoft.com/office/drawing/2014/main" id="{1D6C3952-E155-4116-B90D-CA3904330F1B}"/>
              </a:ext>
            </a:extLst>
          </p:cNvPr>
          <p:cNvSpPr txBox="1"/>
          <p:nvPr/>
        </p:nvSpPr>
        <p:spPr>
          <a:xfrm>
            <a:off x="152400" y="2362200"/>
            <a:ext cx="665752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Note: </a:t>
            </a:r>
            <a:r>
              <a:rPr lang="en-US" altLang="zh-TW" sz="2400" dirty="0" err="1">
                <a:solidFill>
                  <a:srgbClr val="000000"/>
                </a:solidFill>
              </a:rPr>
              <a:t>AlphaGo</a:t>
            </a:r>
            <a:r>
              <a:rPr lang="en-US" altLang="zh-TW" sz="2400" dirty="0">
                <a:solidFill>
                  <a:srgbClr val="000000"/>
                </a:solidFill>
              </a:rPr>
              <a:t> does not use Max Pooling.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C47DF0C-BA86-404A-8058-E4D4128F70F7}"/>
              </a:ext>
            </a:extLst>
          </p:cNvPr>
          <p:cNvCxnSpPr/>
          <p:nvPr/>
        </p:nvCxnSpPr>
        <p:spPr>
          <a:xfrm>
            <a:off x="7566025" y="3305175"/>
            <a:ext cx="13255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1">
            <a:extLst>
              <a:ext uri="{FF2B5EF4-FFF2-40B4-BE49-F238E27FC236}">
                <a16:creationId xmlns:a16="http://schemas.microsoft.com/office/drawing/2014/main" id="{29F51A2F-5A41-4553-9039-F3063277F84A}"/>
              </a:ext>
            </a:extLst>
          </p:cNvPr>
          <p:cNvCxnSpPr/>
          <p:nvPr/>
        </p:nvCxnSpPr>
        <p:spPr>
          <a:xfrm>
            <a:off x="146050" y="3629025"/>
            <a:ext cx="692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3">
            <a:extLst>
              <a:ext uri="{FF2B5EF4-FFF2-40B4-BE49-F238E27FC236}">
                <a16:creationId xmlns:a16="http://schemas.microsoft.com/office/drawing/2014/main" id="{20DCECB3-5685-4B74-8B05-740C91DA09C3}"/>
              </a:ext>
            </a:extLst>
          </p:cNvPr>
          <p:cNvCxnSpPr/>
          <p:nvPr/>
        </p:nvCxnSpPr>
        <p:spPr>
          <a:xfrm>
            <a:off x="7489825" y="3629025"/>
            <a:ext cx="1473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5">
            <a:extLst>
              <a:ext uri="{FF2B5EF4-FFF2-40B4-BE49-F238E27FC236}">
                <a16:creationId xmlns:a16="http://schemas.microsoft.com/office/drawing/2014/main" id="{ABA6CFD7-F3BC-4628-9BC8-B56C041CEE10}"/>
              </a:ext>
            </a:extLst>
          </p:cNvPr>
          <p:cNvCxnSpPr/>
          <p:nvPr/>
        </p:nvCxnSpPr>
        <p:spPr>
          <a:xfrm>
            <a:off x="146050" y="3933825"/>
            <a:ext cx="2882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7">
            <a:extLst>
              <a:ext uri="{FF2B5EF4-FFF2-40B4-BE49-F238E27FC236}">
                <a16:creationId xmlns:a16="http://schemas.microsoft.com/office/drawing/2014/main" id="{37672148-82E4-49BB-B770-E64D8528198A}"/>
              </a:ext>
            </a:extLst>
          </p:cNvPr>
          <p:cNvCxnSpPr/>
          <p:nvPr/>
        </p:nvCxnSpPr>
        <p:spPr>
          <a:xfrm>
            <a:off x="4749800" y="3944938"/>
            <a:ext cx="2955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9">
            <a:extLst>
              <a:ext uri="{FF2B5EF4-FFF2-40B4-BE49-F238E27FC236}">
                <a16:creationId xmlns:a16="http://schemas.microsoft.com/office/drawing/2014/main" id="{F2AEA910-20A3-43C0-8861-636A7BA3FEB4}"/>
              </a:ext>
            </a:extLst>
          </p:cNvPr>
          <p:cNvCxnSpPr/>
          <p:nvPr/>
        </p:nvCxnSpPr>
        <p:spPr>
          <a:xfrm>
            <a:off x="8353425" y="3933825"/>
            <a:ext cx="601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21">
            <a:extLst>
              <a:ext uri="{FF2B5EF4-FFF2-40B4-BE49-F238E27FC236}">
                <a16:creationId xmlns:a16="http://schemas.microsoft.com/office/drawing/2014/main" id="{1A854943-6B6F-459B-9F06-A931BE1ED3E9}"/>
              </a:ext>
            </a:extLst>
          </p:cNvPr>
          <p:cNvCxnSpPr/>
          <p:nvPr/>
        </p:nvCxnSpPr>
        <p:spPr>
          <a:xfrm>
            <a:off x="146050" y="4276725"/>
            <a:ext cx="168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24">
            <a:extLst>
              <a:ext uri="{FF2B5EF4-FFF2-40B4-BE49-F238E27FC236}">
                <a16:creationId xmlns:a16="http://schemas.microsoft.com/office/drawing/2014/main" id="{99DE0B24-17CD-40ED-B721-CEC530BC7708}"/>
              </a:ext>
            </a:extLst>
          </p:cNvPr>
          <p:cNvCxnSpPr/>
          <p:nvPr/>
        </p:nvCxnSpPr>
        <p:spPr>
          <a:xfrm>
            <a:off x="4044950" y="4276725"/>
            <a:ext cx="2308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26">
            <a:extLst>
              <a:ext uri="{FF2B5EF4-FFF2-40B4-BE49-F238E27FC236}">
                <a16:creationId xmlns:a16="http://schemas.microsoft.com/office/drawing/2014/main" id="{A924FA8F-72FA-47DE-8408-CF04DD1BC26B}"/>
              </a:ext>
            </a:extLst>
          </p:cNvPr>
          <p:cNvCxnSpPr/>
          <p:nvPr/>
        </p:nvCxnSpPr>
        <p:spPr>
          <a:xfrm>
            <a:off x="88900" y="4610100"/>
            <a:ext cx="2308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27">
            <a:extLst>
              <a:ext uri="{FF2B5EF4-FFF2-40B4-BE49-F238E27FC236}">
                <a16:creationId xmlns:a16="http://schemas.microsoft.com/office/drawing/2014/main" id="{150ACD9B-08F4-4E5F-8D01-C2F74F140756}"/>
              </a:ext>
            </a:extLst>
          </p:cNvPr>
          <p:cNvCxnSpPr/>
          <p:nvPr/>
        </p:nvCxnSpPr>
        <p:spPr>
          <a:xfrm>
            <a:off x="2441575" y="4610100"/>
            <a:ext cx="64500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29">
            <a:extLst>
              <a:ext uri="{FF2B5EF4-FFF2-40B4-BE49-F238E27FC236}">
                <a16:creationId xmlns:a16="http://schemas.microsoft.com/office/drawing/2014/main" id="{77023B14-F76B-4D3C-8188-03ADC5226A45}"/>
              </a:ext>
            </a:extLst>
          </p:cNvPr>
          <p:cNvCxnSpPr/>
          <p:nvPr/>
        </p:nvCxnSpPr>
        <p:spPr>
          <a:xfrm>
            <a:off x="2582863" y="4933950"/>
            <a:ext cx="3082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31">
            <a:extLst>
              <a:ext uri="{FF2B5EF4-FFF2-40B4-BE49-F238E27FC236}">
                <a16:creationId xmlns:a16="http://schemas.microsoft.com/office/drawing/2014/main" id="{55488A62-F072-4B7E-983F-271BE4AFA51A}"/>
              </a:ext>
            </a:extLst>
          </p:cNvPr>
          <p:cNvCxnSpPr/>
          <p:nvPr/>
        </p:nvCxnSpPr>
        <p:spPr>
          <a:xfrm>
            <a:off x="5788025" y="4933950"/>
            <a:ext cx="13652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4" name="TextBox 22">
            <a:extLst>
              <a:ext uri="{FF2B5EF4-FFF2-40B4-BE49-F238E27FC236}">
                <a16:creationId xmlns:a16="http://schemas.microsoft.com/office/drawing/2014/main" id="{522A9B83-74AC-461C-8072-02721894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1828800"/>
            <a:ext cx="7043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The following is quotation from their Nature article: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圖片 24">
            <a:extLst>
              <a:ext uri="{FF2B5EF4-FFF2-40B4-BE49-F238E27FC236}">
                <a16:creationId xmlns:a16="http://schemas.microsoft.com/office/drawing/2014/main" id="{CB1517EB-0047-4530-871C-0CEE0A0DC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113088"/>
            <a:ext cx="6545263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標題 1">
            <a:extLst>
              <a:ext uri="{FF2B5EF4-FFF2-40B4-BE49-F238E27FC236}">
                <a16:creationId xmlns:a16="http://schemas.microsoft.com/office/drawing/2014/main" id="{A3B6629E-F929-4677-AC78-9384ACCF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275"/>
            <a:ext cx="7886700" cy="1325563"/>
          </a:xfrm>
        </p:spPr>
        <p:txBody>
          <a:bodyPr/>
          <a:lstStyle/>
          <a:p>
            <a:r>
              <a:rPr lang="en-US" altLang="zh-TW"/>
              <a:t>CNN in speech recognition</a:t>
            </a:r>
            <a:endParaRPr lang="zh-TW" altLang="en-US"/>
          </a:p>
        </p:txBody>
      </p:sp>
      <p:cxnSp>
        <p:nvCxnSpPr>
          <p:cNvPr id="6" name="直線單箭頭接點 4">
            <a:extLst>
              <a:ext uri="{FF2B5EF4-FFF2-40B4-BE49-F238E27FC236}">
                <a16:creationId xmlns:a16="http://schemas.microsoft.com/office/drawing/2014/main" id="{4A5DDC8C-F34E-4E6C-B58B-7C801B0CD62E}"/>
              </a:ext>
            </a:extLst>
          </p:cNvPr>
          <p:cNvCxnSpPr/>
          <p:nvPr/>
        </p:nvCxnSpPr>
        <p:spPr>
          <a:xfrm>
            <a:off x="1390650" y="5778500"/>
            <a:ext cx="66627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5">
            <a:extLst>
              <a:ext uri="{FF2B5EF4-FFF2-40B4-BE49-F238E27FC236}">
                <a16:creationId xmlns:a16="http://schemas.microsoft.com/office/drawing/2014/main" id="{50E21816-D3B5-42B4-9466-CF8D6A866B98}"/>
              </a:ext>
            </a:extLst>
          </p:cNvPr>
          <p:cNvCxnSpPr/>
          <p:nvPr/>
        </p:nvCxnSpPr>
        <p:spPr>
          <a:xfrm flipV="1">
            <a:off x="1390650" y="3100388"/>
            <a:ext cx="0" cy="267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965" name="文字方塊 6">
            <a:extLst>
              <a:ext uri="{FF2B5EF4-FFF2-40B4-BE49-F238E27FC236}">
                <a16:creationId xmlns:a16="http://schemas.microsoft.com/office/drawing/2014/main" id="{CF2F784C-7B13-45C5-99BB-494411796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802313"/>
            <a:ext cx="218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Time</a:t>
            </a:r>
            <a:endParaRPr lang="zh-TW" altLang="en-US"/>
          </a:p>
        </p:txBody>
      </p:sp>
      <p:sp>
        <p:nvSpPr>
          <p:cNvPr id="40966" name="文字方塊 7">
            <a:extLst>
              <a:ext uri="{FF2B5EF4-FFF2-40B4-BE49-F238E27FC236}">
                <a16:creationId xmlns:a16="http://schemas.microsoft.com/office/drawing/2014/main" id="{15AD1904-94E2-4404-9EAE-6730B9B1ED2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30163" y="4203701"/>
            <a:ext cx="2189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Frequency</a:t>
            </a:r>
            <a:endParaRPr lang="zh-TW" altLang="en-US"/>
          </a:p>
        </p:txBody>
      </p:sp>
      <p:sp>
        <p:nvSpPr>
          <p:cNvPr id="40967" name="矩形 8">
            <a:extLst>
              <a:ext uri="{FF2B5EF4-FFF2-40B4-BE49-F238E27FC236}">
                <a16:creationId xmlns:a16="http://schemas.microsoft.com/office/drawing/2014/main" id="{947F9141-D3B0-443F-9731-87B81EA6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88" y="6113463"/>
            <a:ext cx="207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FF0000"/>
                </a:solidFill>
              </a:rPr>
              <a:t>Spectrogram</a:t>
            </a:r>
            <a:endParaRPr lang="zh-TW" altLang="en-US" sz="2800" b="1">
              <a:solidFill>
                <a:srgbClr val="FF0000"/>
              </a:solidFill>
            </a:endParaRP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453F37F2-ACFB-4249-A5AF-87F2C2F63C27}"/>
              </a:ext>
            </a:extLst>
          </p:cNvPr>
          <p:cNvSpPr/>
          <p:nvPr/>
        </p:nvSpPr>
        <p:spPr>
          <a:xfrm>
            <a:off x="2300288" y="3101975"/>
            <a:ext cx="1509712" cy="2667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B8A7436E-F614-4B9A-A004-9F29290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2127250"/>
            <a:ext cx="1681162" cy="582613"/>
          </a:xfrm>
          <a:prstGeom prst="rect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dk1"/>
                </a:solidFill>
                <a:latin typeface="+mn-lt"/>
                <a:ea typeface="+mn-ea"/>
              </a:rPr>
              <a:t>CNN</a:t>
            </a:r>
            <a:endParaRPr lang="zh-TW" altLang="en-US" sz="2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13" name="直線單箭頭接點 13">
            <a:extLst>
              <a:ext uri="{FF2B5EF4-FFF2-40B4-BE49-F238E27FC236}">
                <a16:creationId xmlns:a16="http://schemas.microsoft.com/office/drawing/2014/main" id="{AB4FB922-7B32-401C-968B-6ABE28B57E48}"/>
              </a:ext>
            </a:extLst>
          </p:cNvPr>
          <p:cNvCxnSpPr/>
          <p:nvPr/>
        </p:nvCxnSpPr>
        <p:spPr>
          <a:xfrm flipV="1">
            <a:off x="3051175" y="1690688"/>
            <a:ext cx="0" cy="43656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4">
            <a:extLst>
              <a:ext uri="{FF2B5EF4-FFF2-40B4-BE49-F238E27FC236}">
                <a16:creationId xmlns:a16="http://schemas.microsoft.com/office/drawing/2014/main" id="{203E09B6-D45C-4CBF-BD3F-1EA7F08CD80D}"/>
              </a:ext>
            </a:extLst>
          </p:cNvPr>
          <p:cNvCxnSpPr>
            <a:endCxn id="12" idx="2"/>
          </p:cNvCxnSpPr>
          <p:nvPr/>
        </p:nvCxnSpPr>
        <p:spPr>
          <a:xfrm flipV="1">
            <a:off x="3033713" y="2709863"/>
            <a:ext cx="0" cy="3905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55EBBDC2-B271-4AEB-851A-F687C035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5697538"/>
            <a:ext cx="1592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b="1"/>
              <a:t>Image</a:t>
            </a:r>
            <a:endParaRPr lang="zh-TW" altLang="en-US" b="1"/>
          </a:p>
        </p:txBody>
      </p:sp>
      <p:sp>
        <p:nvSpPr>
          <p:cNvPr id="16" name="矩形 18">
            <a:extLst>
              <a:ext uri="{FF2B5EF4-FFF2-40B4-BE49-F238E27FC236}">
                <a16:creationId xmlns:a16="http://schemas.microsoft.com/office/drawing/2014/main" id="{B238B29F-E7B1-4972-9381-E8E06AF65721}"/>
              </a:ext>
            </a:extLst>
          </p:cNvPr>
          <p:cNvSpPr/>
          <p:nvPr/>
        </p:nvSpPr>
        <p:spPr>
          <a:xfrm>
            <a:off x="2354263" y="3146425"/>
            <a:ext cx="1393825" cy="83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9">
            <a:extLst>
              <a:ext uri="{FF2B5EF4-FFF2-40B4-BE49-F238E27FC236}">
                <a16:creationId xmlns:a16="http://schemas.microsoft.com/office/drawing/2014/main" id="{65E2F93F-E99E-4829-80A9-44FC055C3E09}"/>
              </a:ext>
            </a:extLst>
          </p:cNvPr>
          <p:cNvSpPr/>
          <p:nvPr/>
        </p:nvSpPr>
        <p:spPr>
          <a:xfrm>
            <a:off x="2349500" y="3425825"/>
            <a:ext cx="1393825" cy="8366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矩形 20">
            <a:extLst>
              <a:ext uri="{FF2B5EF4-FFF2-40B4-BE49-F238E27FC236}">
                <a16:creationId xmlns:a16="http://schemas.microsoft.com/office/drawing/2014/main" id="{3D515FAD-91FC-4148-A6C0-16C5BCD5B5A9}"/>
              </a:ext>
            </a:extLst>
          </p:cNvPr>
          <p:cNvSpPr/>
          <p:nvPr/>
        </p:nvSpPr>
        <p:spPr>
          <a:xfrm>
            <a:off x="2349500" y="3705225"/>
            <a:ext cx="1393825" cy="8366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9" name="直線單箭頭接點 22">
            <a:extLst>
              <a:ext uri="{FF2B5EF4-FFF2-40B4-BE49-F238E27FC236}">
                <a16:creationId xmlns:a16="http://schemas.microsoft.com/office/drawing/2014/main" id="{6E8523C5-0F4F-4C6A-9BCA-AE016677B26A}"/>
              </a:ext>
            </a:extLst>
          </p:cNvPr>
          <p:cNvCxnSpPr/>
          <p:nvPr/>
        </p:nvCxnSpPr>
        <p:spPr>
          <a:xfrm>
            <a:off x="3044825" y="4686300"/>
            <a:ext cx="0" cy="55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058FA95A-3CA1-42A7-983C-593E5F7F6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44688"/>
            <a:ext cx="3184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 filters move in the frequency direction.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>
            <a:extLst>
              <a:ext uri="{FF2B5EF4-FFF2-40B4-BE49-F238E27FC236}">
                <a16:creationId xmlns:a16="http://schemas.microsoft.com/office/drawing/2014/main" id="{37F9E615-87D0-4CDB-A985-FDA54419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CNN in text classification</a:t>
            </a:r>
            <a:endParaRPr lang="zh-TW" altLang="en-US"/>
          </a:p>
        </p:txBody>
      </p:sp>
      <p:pic>
        <p:nvPicPr>
          <p:cNvPr id="41987" name="圖片 4">
            <a:extLst>
              <a:ext uri="{FF2B5EF4-FFF2-40B4-BE49-F238E27FC236}">
                <a16:creationId xmlns:a16="http://schemas.microsoft.com/office/drawing/2014/main" id="{74FA494C-9309-4D79-A87B-45309712D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957388"/>
            <a:ext cx="82772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矩形 5">
            <a:extLst>
              <a:ext uri="{FF2B5EF4-FFF2-40B4-BE49-F238E27FC236}">
                <a16:creationId xmlns:a16="http://schemas.microsoft.com/office/drawing/2014/main" id="{7853F230-5B89-443F-88A3-C09C075F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55197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Source of image: </a:t>
            </a:r>
            <a:r>
              <a:rPr lang="zh-TW" altLang="en-US" sz="1800"/>
              <a:t>http://citeseerx.ist.psu.edu/viewdoc/download?doi=10.1.1.703.6858&amp;rep=rep1&amp;type=pdf</a:t>
            </a:r>
          </a:p>
        </p:txBody>
      </p:sp>
      <p:grpSp>
        <p:nvGrpSpPr>
          <p:cNvPr id="8" name="群組 10">
            <a:extLst>
              <a:ext uri="{FF2B5EF4-FFF2-40B4-BE49-F238E27FC236}">
                <a16:creationId xmlns:a16="http://schemas.microsoft.com/office/drawing/2014/main" id="{F79BB670-7C37-485E-8320-B6840521959E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3233738"/>
            <a:ext cx="1927225" cy="962025"/>
            <a:chOff x="940253" y="3233058"/>
            <a:chExt cx="1926771" cy="963385"/>
          </a:xfrm>
        </p:grpSpPr>
        <p:sp>
          <p:nvSpPr>
            <p:cNvPr id="9" name="矩形 6">
              <a:extLst>
                <a:ext uri="{FF2B5EF4-FFF2-40B4-BE49-F238E27FC236}">
                  <a16:creationId xmlns:a16="http://schemas.microsoft.com/office/drawing/2014/main" id="{ECB2775B-B688-4888-AC07-9529A1A87876}"/>
                </a:ext>
              </a:extLst>
            </p:cNvPr>
            <p:cNvSpPr/>
            <p:nvPr/>
          </p:nvSpPr>
          <p:spPr>
            <a:xfrm>
              <a:off x="940253" y="3233058"/>
              <a:ext cx="1926771" cy="9633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10" name="直線單箭頭接點 8">
              <a:extLst>
                <a:ext uri="{FF2B5EF4-FFF2-40B4-BE49-F238E27FC236}">
                  <a16:creationId xmlns:a16="http://schemas.microsoft.com/office/drawing/2014/main" id="{A4D95123-5320-44C5-8799-43780E7B0412}"/>
                </a:ext>
              </a:extLst>
            </p:cNvPr>
            <p:cNvCxnSpPr/>
            <p:nvPr/>
          </p:nvCxnSpPr>
          <p:spPr>
            <a:xfrm>
              <a:off x="1110076" y="3430186"/>
              <a:ext cx="0" cy="6374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2" name="文字方塊 9">
              <a:extLst>
                <a:ext uri="{FF2B5EF4-FFF2-40B4-BE49-F238E27FC236}">
                  <a16:creationId xmlns:a16="http://schemas.microsoft.com/office/drawing/2014/main" id="{FB6AD2F1-42C9-4E6D-BBF4-9A4257CF9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403" y="3517935"/>
              <a:ext cx="342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FF0000"/>
                  </a:solidFill>
                </a:rPr>
                <a:t>?</a:t>
              </a:r>
              <a:endParaRPr lang="zh-TW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>
            <a:extLst>
              <a:ext uri="{FF2B5EF4-FFF2-40B4-BE49-F238E27FC236}">
                <a16:creationId xmlns:a16="http://schemas.microsoft.com/office/drawing/2014/main" id="{1A2B28D0-AA99-469A-AE5F-BA24976D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Consider learning an image:</a:t>
            </a:r>
            <a:endParaRPr lang="zh-TW" altLang="en-US"/>
          </a:p>
        </p:txBody>
      </p:sp>
      <p:sp>
        <p:nvSpPr>
          <p:cNvPr id="15362" name="內容版面配置區 2">
            <a:extLst>
              <a:ext uri="{FF2B5EF4-FFF2-40B4-BE49-F238E27FC236}">
                <a16:creationId xmlns:a16="http://schemas.microsoft.com/office/drawing/2014/main" id="{3D186928-8386-48D7-83A1-70CA0EA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/>
              <a:t>Some patterns are much smaller than the whole image</a:t>
            </a:r>
            <a:endParaRPr lang="zh-TW" altLang="en-US"/>
          </a:p>
        </p:txBody>
      </p:sp>
      <p:pic>
        <p:nvPicPr>
          <p:cNvPr id="15363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6EFE8EA5-BCAA-4462-AC5D-48E880F59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69265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5B01BBA7-AF18-42FA-A679-0D6BA40F01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800"/>
          </a:p>
        </p:txBody>
      </p:sp>
      <p:pic>
        <p:nvPicPr>
          <p:cNvPr id="8" name="圖片 15">
            <a:extLst>
              <a:ext uri="{FF2B5EF4-FFF2-40B4-BE49-F238E27FC236}">
                <a16:creationId xmlns:a16="http://schemas.microsoft.com/office/drawing/2014/main" id="{28FEF6C7-E054-44B9-B9ED-ADC47D5F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4738688"/>
            <a:ext cx="1296987" cy="11398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>
            <a:extLst>
              <a:ext uri="{FF2B5EF4-FFF2-40B4-BE49-F238E27FC236}">
                <a16:creationId xmlns:a16="http://schemas.microsoft.com/office/drawing/2014/main" id="{3E0F2488-F54F-464C-BED0-D2BFE0C56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4656138"/>
            <a:ext cx="21510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圖說文字 42">
            <a:extLst>
              <a:ext uri="{FF2B5EF4-FFF2-40B4-BE49-F238E27FC236}">
                <a16:creationId xmlns:a16="http://schemas.microsoft.com/office/drawing/2014/main" id="{D6BD8B16-DD98-45F3-92CD-B8E7DF03AFB2}"/>
              </a:ext>
            </a:extLst>
          </p:cNvPr>
          <p:cNvSpPr/>
          <p:nvPr/>
        </p:nvSpPr>
        <p:spPr>
          <a:xfrm>
            <a:off x="6172200" y="5867400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</a:t>
            </a:r>
            <a:r>
              <a:rPr lang="en-US" altLang="zh-TW">
                <a:solidFill>
                  <a:srgbClr val="FF0000"/>
                </a:solidFill>
              </a:rPr>
              <a:t>beak</a:t>
            </a:r>
            <a:r>
              <a:rPr lang="en-US" altLang="zh-TW">
                <a:solidFill>
                  <a:srgbClr val="000000"/>
                </a:solidFill>
              </a:rPr>
              <a:t>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矩形 43">
            <a:extLst>
              <a:ext uri="{FF2B5EF4-FFF2-40B4-BE49-F238E27FC236}">
                <a16:creationId xmlns:a16="http://schemas.microsoft.com/office/drawing/2014/main" id="{3AA2A291-3D27-41A5-BB39-0567175276E4}"/>
              </a:ext>
            </a:extLst>
          </p:cNvPr>
          <p:cNvSpPr/>
          <p:nvPr/>
        </p:nvSpPr>
        <p:spPr>
          <a:xfrm>
            <a:off x="1473200" y="4738688"/>
            <a:ext cx="406400" cy="379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3" name="直線單箭頭接點 45">
            <a:extLst>
              <a:ext uri="{FF2B5EF4-FFF2-40B4-BE49-F238E27FC236}">
                <a16:creationId xmlns:a16="http://schemas.microsoft.com/office/drawing/2014/main" id="{0D175757-14AE-4490-B8BA-280A37562DDF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1879600" y="4927600"/>
            <a:ext cx="2214563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8">
            <a:extLst>
              <a:ext uri="{FF2B5EF4-FFF2-40B4-BE49-F238E27FC236}">
                <a16:creationId xmlns:a16="http://schemas.microsoft.com/office/drawing/2014/main" id="{68F35A2B-2871-43FA-8BBD-43CEEAC9CFC5}"/>
              </a:ext>
            </a:extLst>
          </p:cNvPr>
          <p:cNvSpPr txBox="1"/>
          <p:nvPr/>
        </p:nvSpPr>
        <p:spPr>
          <a:xfrm>
            <a:off x="1143000" y="3636678"/>
            <a:ext cx="7391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Can represent a small region with fewer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E0EF8273-1076-4B9F-A8B1-60EA8A67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476750"/>
            <a:ext cx="24860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標題 1">
            <a:extLst>
              <a:ext uri="{FF2B5EF4-FFF2-40B4-BE49-F238E27FC236}">
                <a16:creationId xmlns:a16="http://schemas.microsoft.com/office/drawing/2014/main" id="{1467AD75-24A1-4CE3-9B28-50C27E0B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1325563"/>
          </a:xfrm>
        </p:spPr>
        <p:txBody>
          <a:bodyPr>
            <a:normAutofit fontScale="90000"/>
          </a:bodyPr>
          <a:lstStyle/>
          <a:p>
            <a:r>
              <a:rPr lang="en-US" altLang="zh-TW" sz="2800"/>
              <a:t>Same pattern appears in different places:</a:t>
            </a:r>
            <a:br>
              <a:rPr lang="en-US" altLang="zh-TW" sz="2800"/>
            </a:br>
            <a:r>
              <a:rPr lang="en-US" altLang="zh-TW" sz="2800"/>
              <a:t>They can be compressed!</a:t>
            </a:r>
            <a:br>
              <a:rPr lang="en-US" altLang="zh-TW" sz="2800"/>
            </a:br>
            <a:r>
              <a:rPr lang="en-US" altLang="zh-TW" sz="2800">
                <a:solidFill>
                  <a:srgbClr val="FF0000"/>
                </a:solidFill>
              </a:rPr>
              <a:t>What about training a lot of such “small” detectors</a:t>
            </a:r>
            <a:br>
              <a:rPr lang="en-US" altLang="zh-TW" sz="2800">
                <a:solidFill>
                  <a:srgbClr val="FF0000"/>
                </a:solidFill>
              </a:rPr>
            </a:br>
            <a:r>
              <a:rPr lang="en-US" altLang="zh-TW" sz="2800">
                <a:solidFill>
                  <a:srgbClr val="FF0000"/>
                </a:solidFill>
              </a:rPr>
              <a:t>and each detector must “move around”.</a:t>
            </a:r>
            <a:endParaRPr lang="zh-TW" altLang="en-US" sz="3600">
              <a:solidFill>
                <a:srgbClr val="FF0000"/>
              </a:solidFill>
            </a:endParaRPr>
          </a:p>
        </p:txBody>
      </p:sp>
      <p:pic>
        <p:nvPicPr>
          <p:cNvPr id="7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81BEC10E-9492-4BEC-9083-DA4E822D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57810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7C164FEB-B51C-4A9F-9B27-923A1A6B0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8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412D183-9EE9-4701-9F1D-944A9B620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868613"/>
            <a:ext cx="21510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圖說文字 9">
            <a:extLst>
              <a:ext uri="{FF2B5EF4-FFF2-40B4-BE49-F238E27FC236}">
                <a16:creationId xmlns:a16="http://schemas.microsoft.com/office/drawing/2014/main" id="{81CD719D-ED20-415B-B7DE-FD9D9323C859}"/>
              </a:ext>
            </a:extLst>
          </p:cNvPr>
          <p:cNvSpPr/>
          <p:nvPr/>
        </p:nvSpPr>
        <p:spPr>
          <a:xfrm>
            <a:off x="5075238" y="2425700"/>
            <a:ext cx="3303587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“upper-left beak”</a:t>
            </a:r>
            <a:r>
              <a:rPr lang="zh-TW" altLang="en-US"/>
              <a:t> </a:t>
            </a:r>
            <a:r>
              <a:rPr lang="en-US" altLang="zh-TW"/>
              <a:t>detector</a:t>
            </a:r>
            <a:endParaRPr lang="zh-TW" altLang="en-US"/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7CC3E8C9-498B-42BD-9EA7-02DC97568C19}"/>
              </a:ext>
            </a:extLst>
          </p:cNvPr>
          <p:cNvSpPr/>
          <p:nvPr/>
        </p:nvSpPr>
        <p:spPr>
          <a:xfrm>
            <a:off x="1289050" y="2628900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58DDB2E3-409B-4D38-9484-C625B1FB27F7}"/>
              </a:ext>
            </a:extLst>
          </p:cNvPr>
          <p:cNvSpPr/>
          <p:nvPr/>
        </p:nvSpPr>
        <p:spPr>
          <a:xfrm>
            <a:off x="1803400" y="4994275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3" name="圖片 4">
            <a:extLst>
              <a:ext uri="{FF2B5EF4-FFF2-40B4-BE49-F238E27FC236}">
                <a16:creationId xmlns:a16="http://schemas.microsoft.com/office/drawing/2014/main" id="{67FFF9C7-809C-48B3-86F7-F99B3FC93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652963"/>
            <a:ext cx="2295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雲朵形圖說文字 30">
            <a:extLst>
              <a:ext uri="{FF2B5EF4-FFF2-40B4-BE49-F238E27FC236}">
                <a16:creationId xmlns:a16="http://schemas.microsoft.com/office/drawing/2014/main" id="{EF95EFBE-006D-485B-8C59-4D11393082A3}"/>
              </a:ext>
            </a:extLst>
          </p:cNvPr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“middle beak”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8B3F82E0-1412-4D32-931F-C5D918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386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They can be compressed</a:t>
            </a:r>
          </a:p>
          <a:p>
            <a:pPr eaLnBrk="1" hangingPunct="1"/>
            <a:r>
              <a:rPr lang="en-US" altLang="zh-TW"/>
              <a:t> to the same parameters.</a:t>
            </a:r>
            <a:endParaRPr lang="zh-TW" altLang="en-US"/>
          </a:p>
        </p:txBody>
      </p:sp>
      <p:cxnSp>
        <p:nvCxnSpPr>
          <p:cNvPr id="17" name="直線單箭頭接點 7">
            <a:extLst>
              <a:ext uri="{FF2B5EF4-FFF2-40B4-BE49-F238E27FC236}">
                <a16:creationId xmlns:a16="http://schemas.microsoft.com/office/drawing/2014/main" id="{B02610CC-241F-4056-ABBC-D70F6E768CC3}"/>
              </a:ext>
            </a:extLst>
          </p:cNvPr>
          <p:cNvCxnSpPr/>
          <p:nvPr/>
        </p:nvCxnSpPr>
        <p:spPr>
          <a:xfrm>
            <a:off x="4445000" y="3768725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F688AE5-D7C0-4A86-BC26-AD9DF3F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convolutional layer</a:t>
            </a:r>
          </a:p>
        </p:txBody>
      </p:sp>
      <p:pic>
        <p:nvPicPr>
          <p:cNvPr id="17410" name="Picture 3">
            <a:extLst>
              <a:ext uri="{FF2B5EF4-FFF2-40B4-BE49-F238E27FC236}">
                <a16:creationId xmlns:a16="http://schemas.microsoft.com/office/drawing/2014/main" id="{FFED20AB-5E2B-4040-B0AC-DCBF9EE2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>
            <a:extLst>
              <a:ext uri="{FF2B5EF4-FFF2-40B4-BE49-F238E27FC236}">
                <a16:creationId xmlns:a16="http://schemas.microsoft.com/office/drawing/2014/main" id="{30AE0CB1-C8B4-4263-8D11-FEB81D73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486400"/>
            <a:ext cx="8382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A filter</a:t>
            </a:r>
          </a:p>
        </p:txBody>
      </p:sp>
      <p:sp>
        <p:nvSpPr>
          <p:cNvPr id="17412" name="TextBox 5">
            <a:extLst>
              <a:ext uri="{FF2B5EF4-FFF2-40B4-BE49-F238E27FC236}">
                <a16:creationId xmlns:a16="http://schemas.microsoft.com/office/drawing/2014/main" id="{947BA586-6AB9-4005-A307-9AAB85AF4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482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 CNN is a neural network with some convolutional layers </a:t>
            </a:r>
          </a:p>
          <a:p>
            <a:pPr eaLnBrk="1" hangingPunct="1"/>
            <a:r>
              <a:rPr lang="en-US" altLang="en-US"/>
              <a:t>(and some other layers).  A convolutional layer has a number </a:t>
            </a:r>
          </a:p>
          <a:p>
            <a:pPr eaLnBrk="1" hangingPunct="1"/>
            <a:r>
              <a:rPr lang="en-US" altLang="en-US"/>
              <a:t>of filters that does convolutional operation. </a:t>
            </a:r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08991A9A-178F-459D-BFB5-E19019CC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290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Beak detector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336219-981A-4F9F-9C6C-279F7D7C6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38100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>
            <a:extLst>
              <a:ext uri="{FF2B5EF4-FFF2-40B4-BE49-F238E27FC236}">
                <a16:creationId xmlns:a16="http://schemas.microsoft.com/office/drawing/2014/main" id="{10CBEDBB-2162-4A96-81AE-11BEDD87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CC32446-B92F-451F-8BDE-66DA917DF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F61A3B94-F12A-41BC-8A5C-1F8C418A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E3F7BF57-3915-4D40-9854-CBEA97432B8B}"/>
              </a:ext>
            </a:extLst>
          </p:cNvPr>
          <p:cNvGraphicFramePr>
            <a:graphicFrameLocks noGrp="1"/>
          </p:cNvGraphicFramePr>
          <p:nvPr/>
        </p:nvGraphicFramePr>
        <p:xfrm>
          <a:off x="5259388" y="20685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AEB919A2-C515-46B3-A4B5-C97FF6D9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209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4A9E3157-0B96-409C-B198-0393323BA064}"/>
              </a:ext>
            </a:extLst>
          </p:cNvPr>
          <p:cNvGraphicFramePr>
            <a:graphicFrameLocks noGrp="1"/>
          </p:cNvGraphicFramePr>
          <p:nvPr/>
        </p:nvGraphicFramePr>
        <p:xfrm>
          <a:off x="5259388" y="36941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ED7CD747-E5AA-410F-B020-A8E38FDA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40322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449E12D7-54DC-43C5-9B5A-0EED232296D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30094" y="5234782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68110F16-865A-4942-8E5F-F0F95144A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04888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083374BF-DE65-4333-9075-93C4F8862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5849938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Each filter detects a small pattern (3 x 3).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>
            <a:extLst>
              <a:ext uri="{FF2B5EF4-FFF2-40B4-BE49-F238E27FC236}">
                <a16:creationId xmlns:a16="http://schemas.microsoft.com/office/drawing/2014/main" id="{63F544D9-804A-458B-95CF-722AB56A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3077E2D3-4CE2-4DC7-B022-AA01AC5F1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>
            <a:extLst>
              <a:ext uri="{FF2B5EF4-FFF2-40B4-BE49-F238E27FC236}">
                <a16:creationId xmlns:a16="http://schemas.microsoft.com/office/drawing/2014/main" id="{F1530525-FDF2-4231-BF46-9EB6EB135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F5DE72B8-00E8-4341-B392-736B55899B78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28" name="文字方塊 6">
            <a:extLst>
              <a:ext uri="{FF2B5EF4-FFF2-40B4-BE49-F238E27FC236}">
                <a16:creationId xmlns:a16="http://schemas.microsoft.com/office/drawing/2014/main" id="{7F54A4AF-3049-4E2D-AE55-D3B1EDB8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0C1EED19-6181-40B0-91E0-BF5680D059EC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551EB1D3-141D-4350-966C-D7B2807C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5DC80822-9F5F-42DA-A0AD-11B3ED30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FA9A2971-BAF9-4775-9C16-D3DDB38AE941}"/>
              </a:ext>
            </a:extLst>
          </p:cNvPr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>
            <a:extLst>
              <a:ext uri="{FF2B5EF4-FFF2-40B4-BE49-F238E27FC236}">
                <a16:creationId xmlns:a16="http://schemas.microsoft.com/office/drawing/2014/main" id="{46496DAE-6D04-499B-9486-7E5727C1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52820-481A-4C63-9288-84166E4142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3124200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252B35-1F46-4FC6-B98E-1126E51F1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38400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Dot </a:t>
            </a:r>
          </a:p>
          <a:p>
            <a:pPr eaLnBrk="1" hangingPunct="1"/>
            <a:r>
              <a:rPr lang="en-US" altLang="en-US" sz="1800"/>
              <a:t>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>
            <a:extLst>
              <a:ext uri="{FF2B5EF4-FFF2-40B4-BE49-F238E27FC236}">
                <a16:creationId xmlns:a16="http://schemas.microsoft.com/office/drawing/2014/main" id="{53386710-C58B-4751-BA8C-0E358FB3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576B915E-A442-449D-821B-D7B2F04416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3" name="文字方塊 4">
            <a:extLst>
              <a:ext uri="{FF2B5EF4-FFF2-40B4-BE49-F238E27FC236}">
                <a16:creationId xmlns:a16="http://schemas.microsoft.com/office/drawing/2014/main" id="{30C81A0B-F967-434F-BE58-4D61E9C0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37F2FD2E-745A-4936-A17C-2AED9F562580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52" name="文字方塊 6">
            <a:extLst>
              <a:ext uri="{FF2B5EF4-FFF2-40B4-BE49-F238E27FC236}">
                <a16:creationId xmlns:a16="http://schemas.microsoft.com/office/drawing/2014/main" id="{9F8F08C5-AC4C-4788-B7E8-42FB2E80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8DA86CDA-7BB4-4983-9D14-A074B131AFD8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2F30C5FB-31E5-451E-8E01-0089EAF1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1EA1E0ED-6FE1-4E23-ACA2-7CE81EFC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25E50375-7AC2-416B-BD80-1E8E7B6290C6}"/>
              </a:ext>
            </a:extLst>
          </p:cNvPr>
          <p:cNvSpPr/>
          <p:nvPr/>
        </p:nvSpPr>
        <p:spPr>
          <a:xfrm>
            <a:off x="19637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557" name="矩形 33">
            <a:extLst>
              <a:ext uri="{FF2B5EF4-FFF2-40B4-BE49-F238E27FC236}">
                <a16:creationId xmlns:a16="http://schemas.microsoft.com/office/drawing/2014/main" id="{5B598B7D-D7C4-4C75-923B-D5C06957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If s</a:t>
            </a:r>
            <a:r>
              <a:rPr lang="zh-TW" altLang="en-US"/>
              <a:t>tride</a:t>
            </a:r>
            <a:r>
              <a:rPr lang="en-US" altLang="zh-TW"/>
              <a:t>=2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>
            <a:extLst>
              <a:ext uri="{FF2B5EF4-FFF2-40B4-BE49-F238E27FC236}">
                <a16:creationId xmlns:a16="http://schemas.microsoft.com/office/drawing/2014/main" id="{4B9802D0-5D77-483D-B24E-4956D7B6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873BE480-6B85-40B5-85C3-0BE22EC131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7" name="文字方塊 4">
            <a:extLst>
              <a:ext uri="{FF2B5EF4-FFF2-40B4-BE49-F238E27FC236}">
                <a16:creationId xmlns:a16="http://schemas.microsoft.com/office/drawing/2014/main" id="{0E43E76E-9C31-4166-BC52-B01452CD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11EB235-BAC0-44B7-BBBF-82097B22BE21}"/>
              </a:ext>
            </a:extLst>
          </p:cNvPr>
          <p:cNvGraphicFramePr>
            <a:graphicFrameLocks noGrp="1"/>
          </p:cNvGraphicFramePr>
          <p:nvPr/>
        </p:nvGraphicFramePr>
        <p:xfrm>
          <a:off x="5564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6" name="文字方塊 6">
            <a:extLst>
              <a:ext uri="{FF2B5EF4-FFF2-40B4-BE49-F238E27FC236}">
                <a16:creationId xmlns:a16="http://schemas.microsoft.com/office/drawing/2014/main" id="{50843365-2DF0-48FD-AC28-F9B21E7B1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51967D05-F40A-475B-88C1-6082AAAD0467}"/>
              </a:ext>
            </a:extLst>
          </p:cNvPr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BA95B2D9-0335-4F22-8E37-600A6DAB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787748AC-3EBF-466D-ADAE-5658FDB63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3">
            <a:extLst>
              <a:ext uri="{FF2B5EF4-FFF2-40B4-BE49-F238E27FC236}">
                <a16:creationId xmlns:a16="http://schemas.microsoft.com/office/drawing/2014/main" id="{0506EB3C-1DA5-48A8-954A-6652BDA7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4">
            <a:extLst>
              <a:ext uri="{FF2B5EF4-FFF2-40B4-BE49-F238E27FC236}">
                <a16:creationId xmlns:a16="http://schemas.microsoft.com/office/drawing/2014/main" id="{FFE9D2B8-D96F-4F0C-B0A5-90839FB48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5">
            <a:extLst>
              <a:ext uri="{FF2B5EF4-FFF2-40B4-BE49-F238E27FC236}">
                <a16:creationId xmlns:a16="http://schemas.microsoft.com/office/drawing/2014/main" id="{FD8AC63B-3BA7-40B6-8DF8-3F25563A3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6">
            <a:extLst>
              <a:ext uri="{FF2B5EF4-FFF2-40B4-BE49-F238E27FC236}">
                <a16:creationId xmlns:a16="http://schemas.microsoft.com/office/drawing/2014/main" id="{BCC5959F-4ACC-43BB-8AA2-6E277968B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17">
            <a:extLst>
              <a:ext uri="{FF2B5EF4-FFF2-40B4-BE49-F238E27FC236}">
                <a16:creationId xmlns:a16="http://schemas.microsoft.com/office/drawing/2014/main" id="{DD42954A-D2D4-42A5-A46C-674AF5FC8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18">
            <a:extLst>
              <a:ext uri="{FF2B5EF4-FFF2-40B4-BE49-F238E27FC236}">
                <a16:creationId xmlns:a16="http://schemas.microsoft.com/office/drawing/2014/main" id="{1476BD92-D929-492D-B5F0-FFF5FAC6C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19">
            <a:extLst>
              <a:ext uri="{FF2B5EF4-FFF2-40B4-BE49-F238E27FC236}">
                <a16:creationId xmlns:a16="http://schemas.microsoft.com/office/drawing/2014/main" id="{2EFA41B0-B684-480A-BD23-739E58C9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0">
            <a:extLst>
              <a:ext uri="{FF2B5EF4-FFF2-40B4-BE49-F238E27FC236}">
                <a16:creationId xmlns:a16="http://schemas.microsoft.com/office/drawing/2014/main" id="{9923FAB8-7EC2-4612-ACE5-CEC626C6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1">
            <a:extLst>
              <a:ext uri="{FF2B5EF4-FFF2-40B4-BE49-F238E27FC236}">
                <a16:creationId xmlns:a16="http://schemas.microsoft.com/office/drawing/2014/main" id="{45576062-935A-46E3-A7B8-B4753B95E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2">
            <a:extLst>
              <a:ext uri="{FF2B5EF4-FFF2-40B4-BE49-F238E27FC236}">
                <a16:creationId xmlns:a16="http://schemas.microsoft.com/office/drawing/2014/main" id="{0179331B-4229-43A1-ACD2-00C74A5E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3">
            <a:extLst>
              <a:ext uri="{FF2B5EF4-FFF2-40B4-BE49-F238E27FC236}">
                <a16:creationId xmlns:a16="http://schemas.microsoft.com/office/drawing/2014/main" id="{2D7A6EC1-8E20-43BF-88B9-62E6EE54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25938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橢圓 24">
            <a:extLst>
              <a:ext uri="{FF2B5EF4-FFF2-40B4-BE49-F238E27FC236}">
                <a16:creationId xmlns:a16="http://schemas.microsoft.com/office/drawing/2014/main" id="{214787EA-7F9B-4B2E-A604-1451996D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25">
            <a:extLst>
              <a:ext uri="{FF2B5EF4-FFF2-40B4-BE49-F238E27FC236}">
                <a16:creationId xmlns:a16="http://schemas.microsoft.com/office/drawing/2014/main" id="{A94837F8-EB74-4590-B83C-49C401D7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26">
            <a:extLst>
              <a:ext uri="{FF2B5EF4-FFF2-40B4-BE49-F238E27FC236}">
                <a16:creationId xmlns:a16="http://schemas.microsoft.com/office/drawing/2014/main" id="{0A02548D-23A6-4D94-82E8-9750282E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069FA570-A2F5-47A2-AB54-39D0657B5360}"/>
              </a:ext>
            </a:extLst>
          </p:cNvPr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3B7C7612-162F-4C74-9660-7DFB6DEE9525}"/>
              </a:ext>
            </a:extLst>
          </p:cNvPr>
          <p:cNvSpPr/>
          <p:nvPr/>
        </p:nvSpPr>
        <p:spPr>
          <a:xfrm>
            <a:off x="1930400" y="240188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>
            <a:extLst>
              <a:ext uri="{FF2B5EF4-FFF2-40B4-BE49-F238E27FC236}">
                <a16:creationId xmlns:a16="http://schemas.microsoft.com/office/drawing/2014/main" id="{F7EE3328-1F88-4755-B72B-72ECCE568822}"/>
              </a:ext>
            </a:extLst>
          </p:cNvPr>
          <p:cNvSpPr/>
          <p:nvPr/>
        </p:nvSpPr>
        <p:spPr>
          <a:xfrm>
            <a:off x="2433638" y="240506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>
            <a:extLst>
              <a:ext uri="{FF2B5EF4-FFF2-40B4-BE49-F238E27FC236}">
                <a16:creationId xmlns:a16="http://schemas.microsoft.com/office/drawing/2014/main" id="{44F0D328-47A1-4DE4-8CA2-B4ECFCA31049}"/>
              </a:ext>
            </a:extLst>
          </p:cNvPr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598" name="矩形 33">
            <a:extLst>
              <a:ext uri="{FF2B5EF4-FFF2-40B4-BE49-F238E27FC236}">
                <a16:creationId xmlns:a16="http://schemas.microsoft.com/office/drawing/2014/main" id="{62D9E8CF-C832-4FD8-9C84-1F3A38C7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1" name="矩形 31">
            <a:extLst>
              <a:ext uri="{FF2B5EF4-FFF2-40B4-BE49-F238E27FC236}">
                <a16:creationId xmlns:a16="http://schemas.microsoft.com/office/drawing/2014/main" id="{C5B9134E-EE57-4A29-96B0-E95E50099300}"/>
              </a:ext>
            </a:extLst>
          </p:cNvPr>
          <p:cNvSpPr/>
          <p:nvPr/>
        </p:nvSpPr>
        <p:spPr>
          <a:xfrm>
            <a:off x="2433638" y="3767138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>
            <a:extLst>
              <a:ext uri="{FF2B5EF4-FFF2-40B4-BE49-F238E27FC236}">
                <a16:creationId xmlns:a16="http://schemas.microsoft.com/office/drawing/2014/main" id="{39DD124E-03CF-43D6-883B-FA2A1717BF70}"/>
              </a:ext>
            </a:extLst>
          </p:cNvPr>
          <p:cNvSpPr/>
          <p:nvPr/>
        </p:nvSpPr>
        <p:spPr>
          <a:xfrm>
            <a:off x="5564188" y="4778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>
            <a:extLst>
              <a:ext uri="{FF2B5EF4-FFF2-40B4-BE49-F238E27FC236}">
                <a16:creationId xmlns:a16="http://schemas.microsoft.com/office/drawing/2014/main" id="{73A7F0A3-85F9-4442-8A77-7F5C02921F76}"/>
              </a:ext>
            </a:extLst>
          </p:cNvPr>
          <p:cNvSpPr/>
          <p:nvPr/>
        </p:nvSpPr>
        <p:spPr>
          <a:xfrm>
            <a:off x="6119813" y="936625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>
            <a:extLst>
              <a:ext uri="{FF2B5EF4-FFF2-40B4-BE49-F238E27FC236}">
                <a16:creationId xmlns:a16="http://schemas.microsoft.com/office/drawing/2014/main" id="{BB29BCC1-4F3E-4C62-BA09-6694F35D596C}"/>
              </a:ext>
            </a:extLst>
          </p:cNvPr>
          <p:cNvSpPr/>
          <p:nvPr/>
        </p:nvSpPr>
        <p:spPr>
          <a:xfrm>
            <a:off x="6645275" y="14049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>
            <a:extLst>
              <a:ext uri="{FF2B5EF4-FFF2-40B4-BE49-F238E27FC236}">
                <a16:creationId xmlns:a16="http://schemas.microsoft.com/office/drawing/2014/main" id="{D8509FD8-82BE-4930-8404-A5EB2C3703AC}"/>
              </a:ext>
            </a:extLst>
          </p:cNvPr>
          <p:cNvCxnSpPr/>
          <p:nvPr/>
        </p:nvCxnSpPr>
        <p:spPr>
          <a:xfrm>
            <a:off x="5564188" y="47783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>
            <a:extLst>
              <a:ext uri="{FF2B5EF4-FFF2-40B4-BE49-F238E27FC236}">
                <a16:creationId xmlns:a16="http://schemas.microsoft.com/office/drawing/2014/main" id="{BC8DE520-0F38-48F3-A949-C804AC8557E0}"/>
              </a:ext>
            </a:extLst>
          </p:cNvPr>
          <p:cNvSpPr/>
          <p:nvPr/>
        </p:nvSpPr>
        <p:spPr>
          <a:xfrm>
            <a:off x="4713288" y="27860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>
            <a:extLst>
              <a:ext uri="{FF2B5EF4-FFF2-40B4-BE49-F238E27FC236}">
                <a16:creationId xmlns:a16="http://schemas.microsoft.com/office/drawing/2014/main" id="{981ECE4B-CED4-478A-9726-CB806A2E024A}"/>
              </a:ext>
            </a:extLst>
          </p:cNvPr>
          <p:cNvSpPr/>
          <p:nvPr/>
        </p:nvSpPr>
        <p:spPr>
          <a:xfrm>
            <a:off x="4732338" y="52625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接點 40">
            <a:extLst>
              <a:ext uri="{FF2B5EF4-FFF2-40B4-BE49-F238E27FC236}">
                <a16:creationId xmlns:a16="http://schemas.microsoft.com/office/drawing/2014/main" id="{9CDC9B5A-B05F-4226-BA36-30ED2C2BDB6F}"/>
              </a:ext>
            </a:extLst>
          </p:cNvPr>
          <p:cNvCxnSpPr/>
          <p:nvPr/>
        </p:nvCxnSpPr>
        <p:spPr>
          <a:xfrm>
            <a:off x="928688" y="2425700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>
            <a:extLst>
              <a:ext uri="{FF2B5EF4-FFF2-40B4-BE49-F238E27FC236}">
                <a16:creationId xmlns:a16="http://schemas.microsoft.com/office/drawing/2014/main" id="{3966F410-11F1-4586-8AEF-78B80D8BFB53}"/>
              </a:ext>
            </a:extLst>
          </p:cNvPr>
          <p:cNvCxnSpPr/>
          <p:nvPr/>
        </p:nvCxnSpPr>
        <p:spPr>
          <a:xfrm>
            <a:off x="881063" y="376078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22405</TotalTime>
  <Words>1836</Words>
  <Application>Microsoft Office PowerPoint</Application>
  <PresentationFormat>On-screen Show (4:3)</PresentationFormat>
  <Paragraphs>1023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方程式</vt:lpstr>
      <vt:lpstr>Convolutional Networks</vt:lpstr>
      <vt:lpstr>Lecture 5 Smaller Network: CNN</vt:lpstr>
      <vt:lpstr>Consider learning an image:</vt:lpstr>
      <vt:lpstr>Same pattern appears in different places: They can be compressed! What about training a lot of such “small” detectors and each detector must “move around”.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PowerPoint Presentation</vt:lpstr>
      <vt:lpstr>PowerPoint Presentation</vt:lpstr>
      <vt:lpstr>The whole CNN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PowerPoint Presentation</vt:lpstr>
      <vt:lpstr>PowerPoint Presentation</vt:lpstr>
      <vt:lpstr>PowerPoint Presentation</vt:lpstr>
      <vt:lpstr>AlphaGo</vt:lpstr>
      <vt:lpstr>AlphaGo’s policy network</vt:lpstr>
      <vt:lpstr>CNN in speech recognition</vt:lpstr>
      <vt:lpstr>CNN in text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gahangir.hossain@outlook.com</cp:lastModifiedBy>
  <cp:revision>253</cp:revision>
  <dcterms:created xsi:type="dcterms:W3CDTF">2017-04-15T17:01:01Z</dcterms:created>
  <dcterms:modified xsi:type="dcterms:W3CDTF">2019-06-30T22:03:18Z</dcterms:modified>
</cp:coreProperties>
</file>