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9" autoAdjust="0"/>
    <p:restoredTop sz="94660"/>
  </p:normalViewPr>
  <p:slideViewPr>
    <p:cSldViewPr snapToGrid="0">
      <p:cViewPr varScale="1">
        <p:scale>
          <a:sx n="56" d="100"/>
          <a:sy n="56" d="100"/>
        </p:scale>
        <p:origin x="96" y="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D788-5AF1-6C62-2274-833D4AE89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27E37-10C6-62E7-CC99-4E9EC0097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D72F1-1D80-5F1F-E041-CBA52798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2CF4-82F6-48BB-B823-1DD69B3F22B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C4E50-5DC9-5BA1-CB30-5F6CBFDC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0AE9D-0468-8B7A-9448-727A123E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FEF-28D4-4863-A680-602B3324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2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4C71-91E4-5198-76E4-CA837ADA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3E41C-B7C5-5C9D-42B8-CBF997A0A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ACE18-CF7E-6F04-9EC3-F16259BF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2CF4-82F6-48BB-B823-1DD69B3F22B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65465-3EB4-2BC9-C595-B9CA872D6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35975-458A-B2F3-896D-81ACE8D1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FEF-28D4-4863-A680-602B3324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1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C48A77-86BC-6E93-A2C7-5D23D7EEF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87BD3-60EA-2531-1748-9D5C3F0B0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4EEEB-FF58-E378-F005-14BA3666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2CF4-82F6-48BB-B823-1DD69B3F22B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555BA-826F-2E6E-0861-80B23E06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6947F-4291-CBEE-3E3B-A3948305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FEF-28D4-4863-A680-602B3324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5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3EA3-0744-FCE5-A484-F27E169D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ABB68-94E6-158D-7F87-F28070C9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1AADB-67FB-35CA-1DEA-F16209E7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2CF4-82F6-48BB-B823-1DD69B3F22B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40A74-C338-D616-59F7-0627EE6C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5B038-09F0-67C6-CB12-6B797DEB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FEF-28D4-4863-A680-602B3324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8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68B1-E222-ECA8-32F7-D4D1DF94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F2C2B-7FDD-24E1-EA56-09FF75C19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BEFA3-9D82-9440-4FD5-2CDB2125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2CF4-82F6-48BB-B823-1DD69B3F22B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1657E-9A11-9F74-07AE-54475825A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4B887-D08C-BDA1-A9BE-BDECA2AD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FEF-28D4-4863-A680-602B3324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6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1BA18-07E8-29A8-F0F9-212EF63C6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5082C-6FC7-DD83-FD6C-9B9A20A76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CA767-F6FD-B7DA-32A9-FA025343D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0B52B-209C-BF7D-6979-BE6B391B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2CF4-82F6-48BB-B823-1DD69B3F22B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FA3D7-D1F3-35BD-2DA7-A11DE606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4761B-8F80-C242-197D-A786C6D1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FEF-28D4-4863-A680-602B3324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6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A9A2-FA8B-0EE6-977E-F9FD4BBC7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CCAD8-A28E-8F7E-B4A2-DA4FC0672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BA5EF-B0A2-56B0-48E6-73A9994CD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596A68-342C-52E5-4FCD-092CA7EB9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97398-C99E-48E9-8E29-51CCC5BDE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E10306-79ED-C9E7-03DE-A959C888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2CF4-82F6-48BB-B823-1DD69B3F22B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F9DBDB-C0BF-7EC9-58F0-E1F527B8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4E26F8-920A-C57A-F70D-396D541A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FEF-28D4-4863-A680-602B3324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5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AF31-EDFD-EF49-D6F9-7BE6833C2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E84F19-931C-844E-2FC3-97EBF94D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2CF4-82F6-48BB-B823-1DD69B3F22B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9DC77-063D-022E-FD3F-BE952A7B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24932-AD60-6A6D-BFB8-4ACC890A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FEF-28D4-4863-A680-602B3324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0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94D27-8A8D-AF6E-8158-B9394ECF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2CF4-82F6-48BB-B823-1DD69B3F22B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B3CC28-23B7-0400-5C2A-0D111AB9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D2DD8-2471-9B15-61C7-8ABE6A55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FEF-28D4-4863-A680-602B3324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0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FA246-5CB9-9161-6620-87DCF67BA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A4F85-E8F0-E770-E893-C637C9169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8ED2B-CCCC-8B4E-DA4D-C3A8CFDD1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8AED7-AACB-194A-18E4-E15FDEB64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2CF4-82F6-48BB-B823-1DD69B3F22B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3CEC5-F4C5-9EC7-6C4E-6713F8393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E5F94-8D8D-BB82-79BD-EF2812E7D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FEF-28D4-4863-A680-602B3324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9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E8F6-A51C-E79A-7FC6-EBF373807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18BD52-0352-59B2-F895-A7F729D4EB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7C228-505D-C154-6816-BC89C9EAC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5BB4F-38FF-4CCF-CF9F-425A86203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2CF4-82F6-48BB-B823-1DD69B3F22B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A6A93-15B6-F1FF-DD43-35109A94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E2ECA-5337-D182-8740-5D7E9DEF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5EFEF-28D4-4863-A680-602B3324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6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76F64C-B4A5-08B2-0ED7-337A0C7F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EE8B8-10EE-A3ED-97E3-0238AC71A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E6328-2159-70CD-37DF-652F721D8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DA2CF4-82F6-48BB-B823-1DD69B3F22B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E8C26-136D-BF5B-217E-4549E00EB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3525B-795A-06AF-F6C2-A707D9D0E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35EFEF-28D4-4863-A680-602B33243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6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51E5-8FBA-07E9-EBA3-D28E33D494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3E654-DCB4-FCD9-8E59-EC390E6A2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cartoon character wearing a helmet and goggles&#10;&#10;AI-generated content may be incorrect.">
            <a:extLst>
              <a:ext uri="{FF2B5EF4-FFF2-40B4-BE49-F238E27FC236}">
                <a16:creationId xmlns:a16="http://schemas.microsoft.com/office/drawing/2014/main" id="{90FFAA28-51CF-DF8F-0410-7CE463673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" t="1248" r="2514" b="3780"/>
          <a:stretch>
            <a:fillRect/>
          </a:stretch>
        </p:blipFill>
        <p:spPr>
          <a:xfrm>
            <a:off x="3376348" y="1534861"/>
            <a:ext cx="3352800" cy="3352800"/>
          </a:xfrm>
          <a:custGeom>
            <a:avLst/>
            <a:gdLst>
              <a:gd name="connsiteX0" fmla="*/ 1676400 w 3352800"/>
              <a:gd name="connsiteY0" fmla="*/ 0 h 3352800"/>
              <a:gd name="connsiteX1" fmla="*/ 3352800 w 3352800"/>
              <a:gd name="connsiteY1" fmla="*/ 1676400 h 3352800"/>
              <a:gd name="connsiteX2" fmla="*/ 1676400 w 3352800"/>
              <a:gd name="connsiteY2" fmla="*/ 3352800 h 3352800"/>
              <a:gd name="connsiteX3" fmla="*/ 0 w 3352800"/>
              <a:gd name="connsiteY3" fmla="*/ 1676400 h 3352800"/>
              <a:gd name="connsiteX4" fmla="*/ 1676400 w 3352800"/>
              <a:gd name="connsiteY4" fmla="*/ 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3352800">
                <a:moveTo>
                  <a:pt x="1676400" y="0"/>
                </a:moveTo>
                <a:cubicBezTo>
                  <a:pt x="2602250" y="0"/>
                  <a:pt x="3352800" y="750550"/>
                  <a:pt x="3352800" y="1676400"/>
                </a:cubicBezTo>
                <a:cubicBezTo>
                  <a:pt x="3352800" y="2602250"/>
                  <a:pt x="2602250" y="3352800"/>
                  <a:pt x="1676400" y="3352800"/>
                </a:cubicBezTo>
                <a:cubicBezTo>
                  <a:pt x="750550" y="3352800"/>
                  <a:pt x="0" y="2602250"/>
                  <a:pt x="0" y="1676400"/>
                </a:cubicBezTo>
                <a:cubicBezTo>
                  <a:pt x="0" y="750550"/>
                  <a:pt x="750550" y="0"/>
                  <a:pt x="167640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661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Miguel Zapata</dc:creator>
  <cp:lastModifiedBy>Miguel Zapata</cp:lastModifiedBy>
  <cp:revision>2</cp:revision>
  <dcterms:created xsi:type="dcterms:W3CDTF">2025-08-07T02:28:13Z</dcterms:created>
  <dcterms:modified xsi:type="dcterms:W3CDTF">2025-08-10T15:12:13Z</dcterms:modified>
</cp:coreProperties>
</file>