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FB960-1323-49E6-99DC-FF8B781A91B6}" v="4" dt="2025-10-26T14:53:39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Zapata" userId="d4c0a9803831afc4" providerId="LiveId" clId="{A56C7549-B489-458D-9C24-9121041F0CDD}"/>
    <pc:docChg chg="custSel addSld modSld">
      <pc:chgData name="Miguel Zapata" userId="d4c0a9803831afc4" providerId="LiveId" clId="{A56C7549-B489-458D-9C24-9121041F0CDD}" dt="2025-10-26T14:53:39.296" v="9"/>
      <pc:docMkLst>
        <pc:docMk/>
      </pc:docMkLst>
      <pc:sldChg chg="addSp delSp modSp new mod">
        <pc:chgData name="Miguel Zapata" userId="d4c0a9803831afc4" providerId="LiveId" clId="{A56C7549-B489-458D-9C24-9121041F0CDD}" dt="2025-10-26T14:53:14.064" v="6" actId="1076"/>
        <pc:sldMkLst>
          <pc:docMk/>
          <pc:sldMk cId="89990070" sldId="257"/>
        </pc:sldMkLst>
        <pc:spChg chg="del">
          <ac:chgData name="Miguel Zapata" userId="d4c0a9803831afc4" providerId="LiveId" clId="{A56C7549-B489-458D-9C24-9121041F0CDD}" dt="2025-10-26T14:52:06.771" v="1" actId="478"/>
          <ac:spMkLst>
            <pc:docMk/>
            <pc:sldMk cId="89990070" sldId="257"/>
            <ac:spMk id="2" creationId="{76EFC08C-C6E2-A43B-A661-364B9E0E12DE}"/>
          </ac:spMkLst>
        </pc:spChg>
        <pc:spChg chg="del">
          <ac:chgData name="Miguel Zapata" userId="d4c0a9803831afc4" providerId="LiveId" clId="{A56C7549-B489-458D-9C24-9121041F0CDD}" dt="2025-10-26T14:52:06.771" v="1" actId="478"/>
          <ac:spMkLst>
            <pc:docMk/>
            <pc:sldMk cId="89990070" sldId="257"/>
            <ac:spMk id="3" creationId="{060BF7B6-1B1E-16BF-5189-D8646F63BFC8}"/>
          </ac:spMkLst>
        </pc:spChg>
        <pc:spChg chg="mod">
          <ac:chgData name="Miguel Zapata" userId="d4c0a9803831afc4" providerId="LiveId" clId="{A56C7549-B489-458D-9C24-9121041F0CDD}" dt="2025-10-26T14:52:07.162" v="2"/>
          <ac:spMkLst>
            <pc:docMk/>
            <pc:sldMk cId="89990070" sldId="257"/>
            <ac:spMk id="6" creationId="{E06C475B-E6C1-ADAF-878F-939F0BA5BB06}"/>
          </ac:spMkLst>
        </pc:spChg>
        <pc:spChg chg="mod">
          <ac:chgData name="Miguel Zapata" userId="d4c0a9803831afc4" providerId="LiveId" clId="{A56C7549-B489-458D-9C24-9121041F0CDD}" dt="2025-10-26T14:52:07.162" v="2"/>
          <ac:spMkLst>
            <pc:docMk/>
            <pc:sldMk cId="89990070" sldId="257"/>
            <ac:spMk id="8" creationId="{6893DA72-AE2C-AED9-E91A-F7B5B2A41027}"/>
          </ac:spMkLst>
        </pc:spChg>
        <pc:spChg chg="mod">
          <ac:chgData name="Miguel Zapata" userId="d4c0a9803831afc4" providerId="LiveId" clId="{A56C7549-B489-458D-9C24-9121041F0CDD}" dt="2025-10-26T14:52:07.162" v="2"/>
          <ac:spMkLst>
            <pc:docMk/>
            <pc:sldMk cId="89990070" sldId="257"/>
            <ac:spMk id="12" creationId="{485B1C03-E66E-40F4-97E1-09E08B563D45}"/>
          </ac:spMkLst>
        </pc:spChg>
        <pc:spChg chg="add mod">
          <ac:chgData name="Miguel Zapata" userId="d4c0a9803831afc4" providerId="LiveId" clId="{A56C7549-B489-458D-9C24-9121041F0CDD}" dt="2025-10-26T14:52:07.162" v="2"/>
          <ac:spMkLst>
            <pc:docMk/>
            <pc:sldMk cId="89990070" sldId="257"/>
            <ac:spMk id="13" creationId="{055C5646-C06C-E9A9-2C3C-7D0B2E84F028}"/>
          </ac:spMkLst>
        </pc:spChg>
        <pc:spChg chg="mod">
          <ac:chgData name="Miguel Zapata" userId="d4c0a9803831afc4" providerId="LiveId" clId="{A56C7549-B489-458D-9C24-9121041F0CDD}" dt="2025-10-26T14:52:07.162" v="2"/>
          <ac:spMkLst>
            <pc:docMk/>
            <pc:sldMk cId="89990070" sldId="257"/>
            <ac:spMk id="17" creationId="{4EF8426B-0919-7103-ABF8-0E28B9FC4B9D}"/>
          </ac:spMkLst>
        </pc:spChg>
        <pc:spChg chg="mod">
          <ac:chgData name="Miguel Zapata" userId="d4c0a9803831afc4" providerId="LiveId" clId="{A56C7549-B489-458D-9C24-9121041F0CDD}" dt="2025-10-26T14:52:07.162" v="2"/>
          <ac:spMkLst>
            <pc:docMk/>
            <pc:sldMk cId="89990070" sldId="257"/>
            <ac:spMk id="24" creationId="{217E5BED-C12A-82F5-A0CC-10B033CEB79B}"/>
          </ac:spMkLst>
        </pc:spChg>
        <pc:spChg chg="mod">
          <ac:chgData name="Miguel Zapata" userId="d4c0a9803831afc4" providerId="LiveId" clId="{A56C7549-B489-458D-9C24-9121041F0CDD}" dt="2025-10-26T14:52:07.162" v="2"/>
          <ac:spMkLst>
            <pc:docMk/>
            <pc:sldMk cId="89990070" sldId="257"/>
            <ac:spMk id="30" creationId="{323B774F-EBDA-305D-E135-EF100C12D38D}"/>
          </ac:spMkLst>
        </pc:spChg>
        <pc:spChg chg="mod">
          <ac:chgData name="Miguel Zapata" userId="d4c0a9803831afc4" providerId="LiveId" clId="{A56C7549-B489-458D-9C24-9121041F0CDD}" dt="2025-10-26T14:52:07.162" v="2"/>
          <ac:spMkLst>
            <pc:docMk/>
            <pc:sldMk cId="89990070" sldId="257"/>
            <ac:spMk id="34" creationId="{76AE2F4D-D348-E13B-50B7-5AF769465C1C}"/>
          </ac:spMkLst>
        </pc:spChg>
        <pc:spChg chg="mod">
          <ac:chgData name="Miguel Zapata" userId="d4c0a9803831afc4" providerId="LiveId" clId="{A56C7549-B489-458D-9C24-9121041F0CDD}" dt="2025-10-26T14:52:07.162" v="2"/>
          <ac:spMkLst>
            <pc:docMk/>
            <pc:sldMk cId="89990070" sldId="257"/>
            <ac:spMk id="38" creationId="{4AA676DC-3037-DFF4-B7DF-4A767E3C6DD8}"/>
          </ac:spMkLst>
        </pc:spChg>
        <pc:spChg chg="mod">
          <ac:chgData name="Miguel Zapata" userId="d4c0a9803831afc4" providerId="LiveId" clId="{A56C7549-B489-458D-9C24-9121041F0CDD}" dt="2025-10-26T14:52:07.162" v="2"/>
          <ac:spMkLst>
            <pc:docMk/>
            <pc:sldMk cId="89990070" sldId="257"/>
            <ac:spMk id="44" creationId="{73B3CF85-110E-7F9E-1FC1-5D24B0B13241}"/>
          </ac:spMkLst>
        </pc:spChg>
        <pc:spChg chg="add mod">
          <ac:chgData name="Miguel Zapata" userId="d4c0a9803831afc4" providerId="LiveId" clId="{A56C7549-B489-458D-9C24-9121041F0CDD}" dt="2025-10-26T14:52:48.809" v="4" actId="1076"/>
          <ac:spMkLst>
            <pc:docMk/>
            <pc:sldMk cId="89990070" sldId="257"/>
            <ac:spMk id="48" creationId="{7A72F496-1799-7114-AC7B-8C837B423741}"/>
          </ac:spMkLst>
        </pc:spChg>
        <pc:spChg chg="add mod">
          <ac:chgData name="Miguel Zapata" userId="d4c0a9803831afc4" providerId="LiveId" clId="{A56C7549-B489-458D-9C24-9121041F0CDD}" dt="2025-10-26T14:52:48.809" v="4" actId="1076"/>
          <ac:spMkLst>
            <pc:docMk/>
            <pc:sldMk cId="89990070" sldId="257"/>
            <ac:spMk id="49" creationId="{4322C718-569C-1B88-0F1F-1B555D9E3AC1}"/>
          </ac:spMkLst>
        </pc:spChg>
        <pc:spChg chg="add mod">
          <ac:chgData name="Miguel Zapata" userId="d4c0a9803831afc4" providerId="LiveId" clId="{A56C7549-B489-458D-9C24-9121041F0CDD}" dt="2025-10-26T14:52:48.809" v="4" actId="1076"/>
          <ac:spMkLst>
            <pc:docMk/>
            <pc:sldMk cId="89990070" sldId="257"/>
            <ac:spMk id="50" creationId="{2A6A96E2-C0EE-8554-6C50-C5C8475E7FF4}"/>
          </ac:spMkLst>
        </pc:spChg>
        <pc:spChg chg="add mod">
          <ac:chgData name="Miguel Zapata" userId="d4c0a9803831afc4" providerId="LiveId" clId="{A56C7549-B489-458D-9C24-9121041F0CDD}" dt="2025-10-26T14:52:48.809" v="4" actId="1076"/>
          <ac:spMkLst>
            <pc:docMk/>
            <pc:sldMk cId="89990070" sldId="257"/>
            <ac:spMk id="51" creationId="{765406F9-2F05-7FE3-FFBC-297B1C6FCDD3}"/>
          </ac:spMkLst>
        </pc:spChg>
        <pc:spChg chg="mod">
          <ac:chgData name="Miguel Zapata" userId="d4c0a9803831afc4" providerId="LiveId" clId="{A56C7549-B489-458D-9C24-9121041F0CDD}" dt="2025-10-26T14:52:46.234" v="3"/>
          <ac:spMkLst>
            <pc:docMk/>
            <pc:sldMk cId="89990070" sldId="257"/>
            <ac:spMk id="53" creationId="{D878BA76-7288-0189-353D-C6BA803D5B05}"/>
          </ac:spMkLst>
        </pc:spChg>
        <pc:spChg chg="mod">
          <ac:chgData name="Miguel Zapata" userId="d4c0a9803831afc4" providerId="LiveId" clId="{A56C7549-B489-458D-9C24-9121041F0CDD}" dt="2025-10-26T14:52:46.234" v="3"/>
          <ac:spMkLst>
            <pc:docMk/>
            <pc:sldMk cId="89990070" sldId="257"/>
            <ac:spMk id="54" creationId="{B63667F6-A1F0-F1C8-6C45-DD0E757D254E}"/>
          </ac:spMkLst>
        </pc:spChg>
        <pc:spChg chg="mod">
          <ac:chgData name="Miguel Zapata" userId="d4c0a9803831afc4" providerId="LiveId" clId="{A56C7549-B489-458D-9C24-9121041F0CDD}" dt="2025-10-26T14:52:46.234" v="3"/>
          <ac:spMkLst>
            <pc:docMk/>
            <pc:sldMk cId="89990070" sldId="257"/>
            <ac:spMk id="56" creationId="{B5144739-3376-E831-C74F-C7D3B11FB99E}"/>
          </ac:spMkLst>
        </pc:spChg>
        <pc:spChg chg="mod">
          <ac:chgData name="Miguel Zapata" userId="d4c0a9803831afc4" providerId="LiveId" clId="{A56C7549-B489-458D-9C24-9121041F0CDD}" dt="2025-10-26T14:52:46.234" v="3"/>
          <ac:spMkLst>
            <pc:docMk/>
            <pc:sldMk cId="89990070" sldId="257"/>
            <ac:spMk id="57" creationId="{1A65262B-F77A-35AB-A36D-82904DCB7543}"/>
          </ac:spMkLst>
        </pc:spChg>
        <pc:spChg chg="mod">
          <ac:chgData name="Miguel Zapata" userId="d4c0a9803831afc4" providerId="LiveId" clId="{A56C7549-B489-458D-9C24-9121041F0CDD}" dt="2025-10-26T14:52:46.234" v="3"/>
          <ac:spMkLst>
            <pc:docMk/>
            <pc:sldMk cId="89990070" sldId="257"/>
            <ac:spMk id="60" creationId="{602B183A-75BE-BAB4-1CFD-B10B5DD7022D}"/>
          </ac:spMkLst>
        </pc:spChg>
        <pc:spChg chg="add mod">
          <ac:chgData name="Miguel Zapata" userId="d4c0a9803831afc4" providerId="LiveId" clId="{A56C7549-B489-458D-9C24-9121041F0CDD}" dt="2025-10-26T14:52:48.809" v="4" actId="1076"/>
          <ac:spMkLst>
            <pc:docMk/>
            <pc:sldMk cId="89990070" sldId="257"/>
            <ac:spMk id="63" creationId="{F6915289-1084-A68A-E94A-CA2BE978B65B}"/>
          </ac:spMkLst>
        </pc:spChg>
        <pc:spChg chg="add mod">
          <ac:chgData name="Miguel Zapata" userId="d4c0a9803831afc4" providerId="LiveId" clId="{A56C7549-B489-458D-9C24-9121041F0CDD}" dt="2025-10-26T14:53:14.064" v="6" actId="1076"/>
          <ac:spMkLst>
            <pc:docMk/>
            <pc:sldMk cId="89990070" sldId="257"/>
            <ac:spMk id="69" creationId="{BE13F71E-4222-A4D1-92B6-9F8741157891}"/>
          </ac:spMkLst>
        </pc:spChg>
        <pc:spChg chg="mod">
          <ac:chgData name="Miguel Zapata" userId="d4c0a9803831afc4" providerId="LiveId" clId="{A56C7549-B489-458D-9C24-9121041F0CDD}" dt="2025-10-26T14:53:14.064" v="6" actId="1076"/>
          <ac:spMkLst>
            <pc:docMk/>
            <pc:sldMk cId="89990070" sldId="257"/>
            <ac:spMk id="70" creationId="{88AEDFC5-7D70-750F-D7ED-3433F2DD5CDD}"/>
          </ac:spMkLst>
        </pc:spChg>
        <pc:spChg chg="mod">
          <ac:chgData name="Miguel Zapata" userId="d4c0a9803831afc4" providerId="LiveId" clId="{A56C7549-B489-458D-9C24-9121041F0CDD}" dt="2025-10-26T14:53:10.605" v="5"/>
          <ac:spMkLst>
            <pc:docMk/>
            <pc:sldMk cId="89990070" sldId="257"/>
            <ac:spMk id="75" creationId="{3D072560-3CB6-FE6B-E312-4A50FE5F9982}"/>
          </ac:spMkLst>
        </pc:spChg>
        <pc:spChg chg="mod">
          <ac:chgData name="Miguel Zapata" userId="d4c0a9803831afc4" providerId="LiveId" clId="{A56C7549-B489-458D-9C24-9121041F0CDD}" dt="2025-10-26T14:53:10.605" v="5"/>
          <ac:spMkLst>
            <pc:docMk/>
            <pc:sldMk cId="89990070" sldId="257"/>
            <ac:spMk id="76" creationId="{7FB13A9B-3710-9000-0CDC-C26EDD2CBC15}"/>
          </ac:spMkLst>
        </pc:spChg>
        <pc:spChg chg="mod">
          <ac:chgData name="Miguel Zapata" userId="d4c0a9803831afc4" providerId="LiveId" clId="{A56C7549-B489-458D-9C24-9121041F0CDD}" dt="2025-10-26T14:53:14.064" v="6" actId="1076"/>
          <ac:spMkLst>
            <pc:docMk/>
            <pc:sldMk cId="89990070" sldId="257"/>
            <ac:spMk id="77" creationId="{8CCB881C-049E-4CCC-A91D-DF7FA63FDD59}"/>
          </ac:spMkLst>
        </pc:spChg>
        <pc:spChg chg="mod">
          <ac:chgData name="Miguel Zapata" userId="d4c0a9803831afc4" providerId="LiveId" clId="{A56C7549-B489-458D-9C24-9121041F0CDD}" dt="2025-10-26T14:53:14.064" v="6" actId="1076"/>
          <ac:spMkLst>
            <pc:docMk/>
            <pc:sldMk cId="89990070" sldId="257"/>
            <ac:spMk id="78" creationId="{2A41927C-C6D4-25F0-16B9-1EC3E55ABED0}"/>
          </ac:spMkLst>
        </pc:spChg>
        <pc:spChg chg="add mod">
          <ac:chgData name="Miguel Zapata" userId="d4c0a9803831afc4" providerId="LiveId" clId="{A56C7549-B489-458D-9C24-9121041F0CDD}" dt="2025-10-26T14:53:14.064" v="6" actId="1076"/>
          <ac:spMkLst>
            <pc:docMk/>
            <pc:sldMk cId="89990070" sldId="257"/>
            <ac:spMk id="79" creationId="{9477C457-4A28-22DD-0B8F-A4FEFFC06D9E}"/>
          </ac:spMkLst>
        </pc:spChg>
        <pc:spChg chg="mod">
          <ac:chgData name="Miguel Zapata" userId="d4c0a9803831afc4" providerId="LiveId" clId="{A56C7549-B489-458D-9C24-9121041F0CDD}" dt="2025-10-26T14:53:10.605" v="5"/>
          <ac:spMkLst>
            <pc:docMk/>
            <pc:sldMk cId="89990070" sldId="257"/>
            <ac:spMk id="81" creationId="{93DB22E5-39E6-66BF-A3E6-42DC85ABC7E6}"/>
          </ac:spMkLst>
        </pc:spChg>
        <pc:spChg chg="mod">
          <ac:chgData name="Miguel Zapata" userId="d4c0a9803831afc4" providerId="LiveId" clId="{A56C7549-B489-458D-9C24-9121041F0CDD}" dt="2025-10-26T14:53:10.605" v="5"/>
          <ac:spMkLst>
            <pc:docMk/>
            <pc:sldMk cId="89990070" sldId="257"/>
            <ac:spMk id="82" creationId="{58F2667B-A20E-D87D-ECCC-3D15B240BF69}"/>
          </ac:spMkLst>
        </pc:spChg>
        <pc:spChg chg="mod">
          <ac:chgData name="Miguel Zapata" userId="d4c0a9803831afc4" providerId="LiveId" clId="{A56C7549-B489-458D-9C24-9121041F0CDD}" dt="2025-10-26T14:53:14.064" v="6" actId="1076"/>
          <ac:spMkLst>
            <pc:docMk/>
            <pc:sldMk cId="89990070" sldId="257"/>
            <ac:spMk id="83" creationId="{EAB75DCD-4991-59AA-9619-43D6C0E0F479}"/>
          </ac:spMkLst>
        </pc:spChg>
        <pc:spChg chg="mod">
          <ac:chgData name="Miguel Zapata" userId="d4c0a9803831afc4" providerId="LiveId" clId="{A56C7549-B489-458D-9C24-9121041F0CDD}" dt="2025-10-26T14:53:10.605" v="5"/>
          <ac:spMkLst>
            <pc:docMk/>
            <pc:sldMk cId="89990070" sldId="257"/>
            <ac:spMk id="86" creationId="{1FF935D6-555D-9941-6A18-F66823D2F25E}"/>
          </ac:spMkLst>
        </pc:spChg>
        <pc:spChg chg="mod">
          <ac:chgData name="Miguel Zapata" userId="d4c0a9803831afc4" providerId="LiveId" clId="{A56C7549-B489-458D-9C24-9121041F0CDD}" dt="2025-10-26T14:53:10.605" v="5"/>
          <ac:spMkLst>
            <pc:docMk/>
            <pc:sldMk cId="89990070" sldId="257"/>
            <ac:spMk id="90" creationId="{5C26BC8D-2353-BD06-D720-375D4B4D7C83}"/>
          </ac:spMkLst>
        </pc:spChg>
        <pc:spChg chg="mod">
          <ac:chgData name="Miguel Zapata" userId="d4c0a9803831afc4" providerId="LiveId" clId="{A56C7549-B489-458D-9C24-9121041F0CDD}" dt="2025-10-26T14:53:10.605" v="5"/>
          <ac:spMkLst>
            <pc:docMk/>
            <pc:sldMk cId="89990070" sldId="257"/>
            <ac:spMk id="91" creationId="{A0F0B453-38F1-8842-282D-7FF2431490C5}"/>
          </ac:spMkLst>
        </pc:spChg>
        <pc:spChg chg="mod">
          <ac:chgData name="Miguel Zapata" userId="d4c0a9803831afc4" providerId="LiveId" clId="{A56C7549-B489-458D-9C24-9121041F0CDD}" dt="2025-10-26T14:53:10.605" v="5"/>
          <ac:spMkLst>
            <pc:docMk/>
            <pc:sldMk cId="89990070" sldId="257"/>
            <ac:spMk id="93" creationId="{5B5FF382-2043-48FC-C56F-AB951CD386CF}"/>
          </ac:spMkLst>
        </pc:spChg>
        <pc:grpChg chg="mod">
          <ac:chgData name="Miguel Zapata" userId="d4c0a9803831afc4" providerId="LiveId" clId="{A56C7549-B489-458D-9C24-9121041F0CDD}" dt="2025-10-26T14:52:48.809" v="4" actId="1076"/>
          <ac:grpSpMkLst>
            <pc:docMk/>
            <pc:sldMk cId="89990070" sldId="257"/>
            <ac:grpSpMk id="52" creationId="{B47A5652-E773-D34A-9D81-9606CBAE3BD3}"/>
          </ac:grpSpMkLst>
        </pc:grpChg>
        <pc:grpChg chg="mod">
          <ac:chgData name="Miguel Zapata" userId="d4c0a9803831afc4" providerId="LiveId" clId="{A56C7549-B489-458D-9C24-9121041F0CDD}" dt="2025-10-26T14:52:48.809" v="4" actId="1076"/>
          <ac:grpSpMkLst>
            <pc:docMk/>
            <pc:sldMk cId="89990070" sldId="257"/>
            <ac:grpSpMk id="55" creationId="{34DFFE9E-5007-4BBB-4411-6E9EC25B1EE8}"/>
          </ac:grpSpMkLst>
        </pc:grpChg>
        <pc:grpChg chg="mod">
          <ac:chgData name="Miguel Zapata" userId="d4c0a9803831afc4" providerId="LiveId" clId="{A56C7549-B489-458D-9C24-9121041F0CDD}" dt="2025-10-26T14:52:48.809" v="4" actId="1076"/>
          <ac:grpSpMkLst>
            <pc:docMk/>
            <pc:sldMk cId="89990070" sldId="257"/>
            <ac:grpSpMk id="58" creationId="{99D07BBE-E657-1600-287C-0B394E9D59DA}"/>
          </ac:grpSpMkLst>
        </pc:grpChg>
        <pc:grpChg chg="mod">
          <ac:chgData name="Miguel Zapata" userId="d4c0a9803831afc4" providerId="LiveId" clId="{A56C7549-B489-458D-9C24-9121041F0CDD}" dt="2025-10-26T14:53:14.064" v="6" actId="1076"/>
          <ac:grpSpMkLst>
            <pc:docMk/>
            <pc:sldMk cId="89990070" sldId="257"/>
            <ac:grpSpMk id="74" creationId="{DE8E803B-9D77-4222-98D8-E929535BD4AC}"/>
          </ac:grpSpMkLst>
        </pc:grpChg>
        <pc:grpChg chg="mod">
          <ac:chgData name="Miguel Zapata" userId="d4c0a9803831afc4" providerId="LiveId" clId="{A56C7549-B489-458D-9C24-9121041F0CDD}" dt="2025-10-26T14:53:14.064" v="6" actId="1076"/>
          <ac:grpSpMkLst>
            <pc:docMk/>
            <pc:sldMk cId="89990070" sldId="257"/>
            <ac:grpSpMk id="80" creationId="{82E011FC-C9B9-6D17-7519-00B4A9659B87}"/>
          </ac:grpSpMkLst>
        </pc:grpChg>
        <pc:grpChg chg="mod">
          <ac:chgData name="Miguel Zapata" userId="d4c0a9803831afc4" providerId="LiveId" clId="{A56C7549-B489-458D-9C24-9121041F0CDD}" dt="2025-10-26T14:53:14.064" v="6" actId="1076"/>
          <ac:grpSpMkLst>
            <pc:docMk/>
            <pc:sldMk cId="89990070" sldId="257"/>
            <ac:grpSpMk id="84" creationId="{61AA97F2-8F2E-DED6-2FD0-35A37EBABF8C}"/>
          </ac:grpSpMkLst>
        </pc:grpChg>
        <pc:grpChg chg="mod">
          <ac:chgData name="Miguel Zapata" userId="d4c0a9803831afc4" providerId="LiveId" clId="{A56C7549-B489-458D-9C24-9121041F0CDD}" dt="2025-10-26T14:53:14.064" v="6" actId="1076"/>
          <ac:grpSpMkLst>
            <pc:docMk/>
            <pc:sldMk cId="89990070" sldId="257"/>
            <ac:grpSpMk id="92" creationId="{924572FF-B494-CD74-E011-BD77BBB508C9}"/>
          </ac:grpSpMkLst>
        </pc:grpChg>
        <pc:picChg chg="mod">
          <ac:chgData name="Miguel Zapata" userId="d4c0a9803831afc4" providerId="LiveId" clId="{A56C7549-B489-458D-9C24-9121041F0CDD}" dt="2025-10-26T14:52:48.809" v="4" actId="1076"/>
          <ac:picMkLst>
            <pc:docMk/>
            <pc:sldMk cId="89990070" sldId="257"/>
            <ac:picMk id="61" creationId="{65D2C4E1-07B4-AE1A-B102-468510580774}"/>
          </ac:picMkLst>
        </pc:picChg>
        <pc:picChg chg="mod">
          <ac:chgData name="Miguel Zapata" userId="d4c0a9803831afc4" providerId="LiveId" clId="{A56C7549-B489-458D-9C24-9121041F0CDD}" dt="2025-10-26T14:52:48.809" v="4" actId="1076"/>
          <ac:picMkLst>
            <pc:docMk/>
            <pc:sldMk cId="89990070" sldId="257"/>
            <ac:picMk id="62" creationId="{0016496F-4D5D-52CA-3197-CB6F71F50BE6}"/>
          </ac:picMkLst>
        </pc:picChg>
      </pc:sldChg>
      <pc:sldChg chg="addSp delSp modSp new mod">
        <pc:chgData name="Miguel Zapata" userId="d4c0a9803831afc4" providerId="LiveId" clId="{A56C7549-B489-458D-9C24-9121041F0CDD}" dt="2025-10-26T14:53:39.296" v="9"/>
        <pc:sldMkLst>
          <pc:docMk/>
          <pc:sldMk cId="2606536159" sldId="258"/>
        </pc:sldMkLst>
        <pc:spChg chg="del">
          <ac:chgData name="Miguel Zapata" userId="d4c0a9803831afc4" providerId="LiveId" clId="{A56C7549-B489-458D-9C24-9121041F0CDD}" dt="2025-10-26T14:53:38.968" v="8" actId="478"/>
          <ac:spMkLst>
            <pc:docMk/>
            <pc:sldMk cId="2606536159" sldId="258"/>
            <ac:spMk id="2" creationId="{FD6A70A9-4CF7-8810-DEA9-CC849E5A334C}"/>
          </ac:spMkLst>
        </pc:spChg>
        <pc:spChg chg="del">
          <ac:chgData name="Miguel Zapata" userId="d4c0a9803831afc4" providerId="LiveId" clId="{A56C7549-B489-458D-9C24-9121041F0CDD}" dt="2025-10-26T14:53:38.968" v="8" actId="478"/>
          <ac:spMkLst>
            <pc:docMk/>
            <pc:sldMk cId="2606536159" sldId="258"/>
            <ac:spMk id="3" creationId="{42AA60A1-D80C-54D2-9296-E1AF348DBC56}"/>
          </ac:spMkLst>
        </pc:spChg>
        <pc:spChg chg="mod">
          <ac:chgData name="Miguel Zapata" userId="d4c0a9803831afc4" providerId="LiveId" clId="{A56C7549-B489-458D-9C24-9121041F0CDD}" dt="2025-10-26T14:53:39.296" v="9"/>
          <ac:spMkLst>
            <pc:docMk/>
            <pc:sldMk cId="2606536159" sldId="258"/>
            <ac:spMk id="6" creationId="{7322E8A3-4C38-753B-CE5C-2772B1334E3A}"/>
          </ac:spMkLst>
        </pc:spChg>
        <pc:spChg chg="mod">
          <ac:chgData name="Miguel Zapata" userId="d4c0a9803831afc4" providerId="LiveId" clId="{A56C7549-B489-458D-9C24-9121041F0CDD}" dt="2025-10-26T14:53:39.296" v="9"/>
          <ac:spMkLst>
            <pc:docMk/>
            <pc:sldMk cId="2606536159" sldId="258"/>
            <ac:spMk id="7" creationId="{4D43AA93-2912-41C6-0D27-AF57B76C7916}"/>
          </ac:spMkLst>
        </pc:spChg>
        <pc:spChg chg="mod">
          <ac:chgData name="Miguel Zapata" userId="d4c0a9803831afc4" providerId="LiveId" clId="{A56C7549-B489-458D-9C24-9121041F0CDD}" dt="2025-10-26T14:53:39.296" v="9"/>
          <ac:spMkLst>
            <pc:docMk/>
            <pc:sldMk cId="2606536159" sldId="258"/>
            <ac:spMk id="12" creationId="{7B3CD0F3-3A63-0F7A-20EF-8CD194A2A60B}"/>
          </ac:spMkLst>
        </pc:spChg>
        <pc:spChg chg="mod">
          <ac:chgData name="Miguel Zapata" userId="d4c0a9803831afc4" providerId="LiveId" clId="{A56C7549-B489-458D-9C24-9121041F0CDD}" dt="2025-10-26T14:53:39.296" v="9"/>
          <ac:spMkLst>
            <pc:docMk/>
            <pc:sldMk cId="2606536159" sldId="258"/>
            <ac:spMk id="18" creationId="{45885B09-C046-C498-4D4A-A75853408589}"/>
          </ac:spMkLst>
        </pc:spChg>
        <pc:spChg chg="mod">
          <ac:chgData name="Miguel Zapata" userId="d4c0a9803831afc4" providerId="LiveId" clId="{A56C7549-B489-458D-9C24-9121041F0CDD}" dt="2025-10-26T14:53:39.296" v="9"/>
          <ac:spMkLst>
            <pc:docMk/>
            <pc:sldMk cId="2606536159" sldId="258"/>
            <ac:spMk id="19" creationId="{50D58769-FB33-70FC-C1C0-FBE72541A5D6}"/>
          </ac:spMkLst>
        </pc:spChg>
        <pc:spChg chg="mod">
          <ac:chgData name="Miguel Zapata" userId="d4c0a9803831afc4" providerId="LiveId" clId="{A56C7549-B489-458D-9C24-9121041F0CDD}" dt="2025-10-26T14:53:39.296" v="9"/>
          <ac:spMkLst>
            <pc:docMk/>
            <pc:sldMk cId="2606536159" sldId="258"/>
            <ac:spMk id="27" creationId="{72FE72A3-C4F3-21C9-5479-16042A524ED4}"/>
          </ac:spMkLst>
        </pc:spChg>
        <pc:spChg chg="mod">
          <ac:chgData name="Miguel Zapata" userId="d4c0a9803831afc4" providerId="LiveId" clId="{A56C7549-B489-458D-9C24-9121041F0CDD}" dt="2025-10-26T14:53:39.296" v="9"/>
          <ac:spMkLst>
            <pc:docMk/>
            <pc:sldMk cId="2606536159" sldId="258"/>
            <ac:spMk id="32" creationId="{0718F225-142D-5F35-03D4-9626895181BB}"/>
          </ac:spMkLst>
        </pc:spChg>
        <pc:spChg chg="mod">
          <ac:chgData name="Miguel Zapata" userId="d4c0a9803831afc4" providerId="LiveId" clId="{A56C7549-B489-458D-9C24-9121041F0CDD}" dt="2025-10-26T14:53:39.296" v="9"/>
          <ac:spMkLst>
            <pc:docMk/>
            <pc:sldMk cId="2606536159" sldId="258"/>
            <ac:spMk id="33" creationId="{6A99D1C2-87FF-E17A-3883-5C40E9DA0525}"/>
          </ac:spMkLst>
        </pc:spChg>
        <pc:spChg chg="mod">
          <ac:chgData name="Miguel Zapata" userId="d4c0a9803831afc4" providerId="LiveId" clId="{A56C7549-B489-458D-9C24-9121041F0CDD}" dt="2025-10-26T14:53:39.296" v="9"/>
          <ac:spMkLst>
            <pc:docMk/>
            <pc:sldMk cId="2606536159" sldId="258"/>
            <ac:spMk id="34" creationId="{3AE7FC29-2439-2DBB-AAEA-F109E42342B2}"/>
          </ac:spMkLst>
        </pc:spChg>
        <pc:spChg chg="add mod">
          <ac:chgData name="Miguel Zapata" userId="d4c0a9803831afc4" providerId="LiveId" clId="{A56C7549-B489-458D-9C24-9121041F0CDD}" dt="2025-10-26T14:53:39.296" v="9"/>
          <ac:spMkLst>
            <pc:docMk/>
            <pc:sldMk cId="2606536159" sldId="258"/>
            <ac:spMk id="54" creationId="{25BED236-AD93-482F-FEAF-5ED769AC8C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D788-5AF1-6C62-2274-833D4AE89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27E37-10C6-62E7-CC99-4E9EC0097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72F1-1D80-5F1F-E041-CBA52798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4E50-5DC9-5BA1-CB30-5F6CBFDC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AE9D-0468-8B7A-9448-727A123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4C71-91E4-5198-76E4-CA837ADA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3E41C-B7C5-5C9D-42B8-CBF997A0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CE18-CF7E-6F04-9EC3-F16259B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5465-3EB4-2BC9-C595-B9CA872D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5975-458A-B2F3-896D-81ACE8D1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48A77-86BC-6E93-A2C7-5D23D7EEF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87BD3-60EA-2531-1748-9D5C3F0B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EEEB-FF58-E378-F005-14BA3666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55BA-826F-2E6E-0861-80B23E06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947F-4291-CBEE-3E3B-A3948305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3EA3-0744-FCE5-A484-F27E169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BB68-94E6-158D-7F87-F28070C9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AADB-67FB-35CA-1DEA-F16209E7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0A74-C338-D616-59F7-0627EE6C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B038-09F0-67C6-CB12-6B797DEB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68B1-E222-ECA8-32F7-D4D1DF94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2C2B-7FDD-24E1-EA56-09FF75C1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EFA3-9D82-9440-4FD5-2CDB2125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657E-9A11-9F74-07AE-54475825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B887-D08C-BDA1-A9BE-BDECA2AD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BA18-07E8-29A8-F0F9-212EF63C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082C-6FC7-DD83-FD6C-9B9A20A7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CA767-F6FD-B7DA-32A9-FA025343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B52B-209C-BF7D-6979-BE6B391B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FA3D7-D1F3-35BD-2DA7-A11DE606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761B-8F80-C242-197D-A786C6D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A9A2-FA8B-0EE6-977E-F9FD4BBC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CCAD8-A28E-8F7E-B4A2-DA4FC067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A5EF-B0A2-56B0-48E6-73A9994CD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96A68-342C-52E5-4FCD-092CA7EB9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97398-C99E-48E9-8E29-51CCC5BDE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0306-79ED-C9E7-03DE-A959C888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9DBDB-C0BF-7EC9-58F0-E1F527B8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E26F8-920A-C57A-F70D-396D541A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5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AF31-EDFD-EF49-D6F9-7BE6833C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84F19-931C-844E-2FC3-97EBF94D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DC77-063D-022E-FD3F-BE952A7B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24932-AD60-6A6D-BFB8-4ACC890A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94D27-8A8D-AF6E-8158-B9394ECF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3CC28-23B7-0400-5C2A-0D111AB9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D2DD8-2471-9B15-61C7-8ABE6A55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A246-5CB9-9161-6620-87DCF67B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4F85-E8F0-E770-E893-C637C916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8ED2B-CCCC-8B4E-DA4D-C3A8CFDD1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8AED7-AACB-194A-18E4-E15FDEB6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3CEC5-F4C5-9EC7-6C4E-6713F839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E5F94-8D8D-BB82-79BD-EF2812E7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9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E8F6-A51C-E79A-7FC6-EBF37380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8BD52-0352-59B2-F895-A7F729D4E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7C228-505D-C154-6816-BC89C9EAC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5BB4F-38FF-4CCF-CF9F-425A8620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6A93-15B6-F1FF-DD43-35109A94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E2ECA-5337-D182-8740-5D7E9DEF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6F64C-B4A5-08B2-0ED7-337A0C7F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EE8B8-10EE-A3ED-97E3-0238AC71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6328-2159-70CD-37DF-652F721D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A2CF4-82F6-48BB-B823-1DD69B3F22B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8C26-136D-BF5B-217E-4549E00EB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525B-795A-06AF-F6C2-A707D9D0E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3.wdp"/><Relationship Id="rId5" Type="http://schemas.openxmlformats.org/officeDocument/2006/relationships/image" Target="../media/image9.sv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51E5-8FBA-07E9-EBA3-D28E33D49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3E654-DCB4-FCD9-8E59-EC390E6A2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artoon character wearing a helmet and goggles&#10;&#10;AI-generated content may be incorrect.">
            <a:extLst>
              <a:ext uri="{FF2B5EF4-FFF2-40B4-BE49-F238E27FC236}">
                <a16:creationId xmlns:a16="http://schemas.microsoft.com/office/drawing/2014/main" id="{90FFAA28-51CF-DF8F-0410-7CE463673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t="1248" r="2514" b="3780"/>
          <a:stretch>
            <a:fillRect/>
          </a:stretch>
        </p:blipFill>
        <p:spPr>
          <a:xfrm>
            <a:off x="3376348" y="1534861"/>
            <a:ext cx="3352800" cy="3352800"/>
          </a:xfrm>
          <a:custGeom>
            <a:avLst/>
            <a:gdLst>
              <a:gd name="connsiteX0" fmla="*/ 1676400 w 3352800"/>
              <a:gd name="connsiteY0" fmla="*/ 0 h 3352800"/>
              <a:gd name="connsiteX1" fmla="*/ 3352800 w 3352800"/>
              <a:gd name="connsiteY1" fmla="*/ 1676400 h 3352800"/>
              <a:gd name="connsiteX2" fmla="*/ 1676400 w 3352800"/>
              <a:gd name="connsiteY2" fmla="*/ 3352800 h 3352800"/>
              <a:gd name="connsiteX3" fmla="*/ 0 w 3352800"/>
              <a:gd name="connsiteY3" fmla="*/ 1676400 h 3352800"/>
              <a:gd name="connsiteX4" fmla="*/ 1676400 w 335280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3352800">
                <a:moveTo>
                  <a:pt x="1676400" y="0"/>
                </a:moveTo>
                <a:cubicBezTo>
                  <a:pt x="2602250" y="0"/>
                  <a:pt x="3352800" y="750550"/>
                  <a:pt x="3352800" y="1676400"/>
                </a:cubicBezTo>
                <a:cubicBezTo>
                  <a:pt x="3352800" y="2602250"/>
                  <a:pt x="2602250" y="3352800"/>
                  <a:pt x="1676400" y="3352800"/>
                </a:cubicBezTo>
                <a:cubicBezTo>
                  <a:pt x="750550" y="3352800"/>
                  <a:pt x="0" y="2602250"/>
                  <a:pt x="0" y="1676400"/>
                </a:cubicBezTo>
                <a:cubicBezTo>
                  <a:pt x="0" y="750550"/>
                  <a:pt x="750550" y="0"/>
                  <a:pt x="16764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61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D889B9-E8E8-47D5-0102-F6108A7F2F22}"/>
              </a:ext>
            </a:extLst>
          </p:cNvPr>
          <p:cNvGrpSpPr/>
          <p:nvPr/>
        </p:nvGrpSpPr>
        <p:grpSpPr>
          <a:xfrm>
            <a:off x="397192" y="312581"/>
            <a:ext cx="646458" cy="646458"/>
            <a:chOff x="397192" y="312581"/>
            <a:chExt cx="646458" cy="646458"/>
          </a:xfrm>
          <a:solidFill>
            <a:schemeClr val="bg1">
              <a:lumMod val="95000"/>
            </a:schemeClr>
          </a:solidFill>
        </p:grpSpPr>
        <p:sp>
          <p:nvSpPr>
            <p:cNvPr id="5" name="Google Shape;12462;p89">
              <a:extLst>
                <a:ext uri="{FF2B5EF4-FFF2-40B4-BE49-F238E27FC236}">
                  <a16:creationId xmlns:a16="http://schemas.microsoft.com/office/drawing/2014/main" id="{0EFFCB16-3C0F-6DB9-3DD6-7ACDB5516516}"/>
                </a:ext>
              </a:extLst>
            </p:cNvPr>
            <p:cNvSpPr/>
            <p:nvPr/>
          </p:nvSpPr>
          <p:spPr>
            <a:xfrm>
              <a:off x="397192" y="312581"/>
              <a:ext cx="646458" cy="646458"/>
            </a:xfrm>
            <a:custGeom>
              <a:avLst/>
              <a:gdLst/>
              <a:ahLst/>
              <a:cxnLst/>
              <a:rect l="l" t="t" r="r" b="b"/>
              <a:pathLst>
                <a:path w="11752" h="11752" extrusionOk="0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6C475B-E6C1-ADAF-878F-939F0BA5BB06}"/>
                </a:ext>
              </a:extLst>
            </p:cNvPr>
            <p:cNvSpPr/>
            <p:nvPr/>
          </p:nvSpPr>
          <p:spPr>
            <a:xfrm>
              <a:off x="566892" y="482281"/>
              <a:ext cx="307059" cy="307059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81F1A5-88AA-2BA0-D1AF-11B65697DB34}"/>
              </a:ext>
            </a:extLst>
          </p:cNvPr>
          <p:cNvGrpSpPr/>
          <p:nvPr/>
        </p:nvGrpSpPr>
        <p:grpSpPr>
          <a:xfrm>
            <a:off x="5102099" y="422073"/>
            <a:ext cx="423380" cy="423380"/>
            <a:chOff x="5102098" y="422072"/>
            <a:chExt cx="464457" cy="46445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93DA72-AE2C-AED9-E91A-F7B5B2A41027}"/>
                </a:ext>
              </a:extLst>
            </p:cNvPr>
            <p:cNvSpPr/>
            <p:nvPr/>
          </p:nvSpPr>
          <p:spPr>
            <a:xfrm rot="5400000">
              <a:off x="5300445" y="422072"/>
              <a:ext cx="67763" cy="464457"/>
            </a:xfrm>
            <a:prstGeom prst="roundRect">
              <a:avLst>
                <a:gd name="adj" fmla="val 342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FA07130-BC09-6678-CB04-84F1EA915EC2}"/>
                </a:ext>
              </a:extLst>
            </p:cNvPr>
            <p:cNvSpPr/>
            <p:nvPr/>
          </p:nvSpPr>
          <p:spPr>
            <a:xfrm>
              <a:off x="5300445" y="422072"/>
              <a:ext cx="67763" cy="464457"/>
            </a:xfrm>
            <a:prstGeom prst="roundRect">
              <a:avLst>
                <a:gd name="adj" fmla="val 342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276172-79A0-33D4-BD23-E5A1A88C0C3C}"/>
              </a:ext>
            </a:extLst>
          </p:cNvPr>
          <p:cNvGrpSpPr/>
          <p:nvPr/>
        </p:nvGrpSpPr>
        <p:grpSpPr>
          <a:xfrm>
            <a:off x="6017005" y="575736"/>
            <a:ext cx="423380" cy="423380"/>
            <a:chOff x="5102098" y="422072"/>
            <a:chExt cx="464457" cy="464457"/>
          </a:xfrm>
          <a:solidFill>
            <a:schemeClr val="tx1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24E54F1-DCA6-2E56-B824-79ACEEE1E62B}"/>
                </a:ext>
              </a:extLst>
            </p:cNvPr>
            <p:cNvSpPr/>
            <p:nvPr/>
          </p:nvSpPr>
          <p:spPr>
            <a:xfrm rot="5400000">
              <a:off x="5300445" y="422072"/>
              <a:ext cx="67763" cy="464457"/>
            </a:xfrm>
            <a:prstGeom prst="roundRect">
              <a:avLst>
                <a:gd name="adj" fmla="val 342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B1C03-E66E-40F4-97E1-09E08B563D45}"/>
                </a:ext>
              </a:extLst>
            </p:cNvPr>
            <p:cNvSpPr/>
            <p:nvPr/>
          </p:nvSpPr>
          <p:spPr>
            <a:xfrm>
              <a:off x="5300445" y="422072"/>
              <a:ext cx="67763" cy="464457"/>
            </a:xfrm>
            <a:prstGeom prst="roundRect">
              <a:avLst>
                <a:gd name="adj" fmla="val 342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5646-C06C-E9A9-2C3C-7D0B2E84F028}"/>
              </a:ext>
            </a:extLst>
          </p:cNvPr>
          <p:cNvSpPr/>
          <p:nvPr/>
        </p:nvSpPr>
        <p:spPr>
          <a:xfrm>
            <a:off x="7653195" y="223217"/>
            <a:ext cx="3207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397D80-8D01-202C-48CB-194643E8F57F}"/>
              </a:ext>
            </a:extLst>
          </p:cNvPr>
          <p:cNvGrpSpPr/>
          <p:nvPr/>
        </p:nvGrpSpPr>
        <p:grpSpPr>
          <a:xfrm>
            <a:off x="8086629" y="387004"/>
            <a:ext cx="578573" cy="568259"/>
            <a:chOff x="8538167" y="318993"/>
            <a:chExt cx="810376" cy="795929"/>
          </a:xfrm>
          <a:solidFill>
            <a:schemeClr val="tx1"/>
          </a:solidFill>
        </p:grpSpPr>
        <p:sp>
          <p:nvSpPr>
            <p:cNvPr id="15" name="Google Shape;3150;p77">
              <a:extLst>
                <a:ext uri="{FF2B5EF4-FFF2-40B4-BE49-F238E27FC236}">
                  <a16:creationId xmlns:a16="http://schemas.microsoft.com/office/drawing/2014/main" id="{EDD681D0-F229-427A-7726-FD798857708F}"/>
                </a:ext>
              </a:extLst>
            </p:cNvPr>
            <p:cNvSpPr/>
            <p:nvPr/>
          </p:nvSpPr>
          <p:spPr>
            <a:xfrm>
              <a:off x="8943355" y="571800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150;p77">
              <a:extLst>
                <a:ext uri="{FF2B5EF4-FFF2-40B4-BE49-F238E27FC236}">
                  <a16:creationId xmlns:a16="http://schemas.microsoft.com/office/drawing/2014/main" id="{3CDDBF19-EAAE-8B45-D9FF-7E27AA954456}"/>
                </a:ext>
              </a:extLst>
            </p:cNvPr>
            <p:cNvSpPr/>
            <p:nvPr/>
          </p:nvSpPr>
          <p:spPr>
            <a:xfrm rot="10800000">
              <a:off x="8538167" y="571800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150;p77">
              <a:extLst>
                <a:ext uri="{FF2B5EF4-FFF2-40B4-BE49-F238E27FC236}">
                  <a16:creationId xmlns:a16="http://schemas.microsoft.com/office/drawing/2014/main" id="{4EF8426B-0919-7103-ABF8-0E28B9FC4B9D}"/>
                </a:ext>
              </a:extLst>
            </p:cNvPr>
            <p:cNvSpPr/>
            <p:nvPr/>
          </p:nvSpPr>
          <p:spPr>
            <a:xfrm rot="16200000">
              <a:off x="8744328" y="369205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150;p77">
              <a:extLst>
                <a:ext uri="{FF2B5EF4-FFF2-40B4-BE49-F238E27FC236}">
                  <a16:creationId xmlns:a16="http://schemas.microsoft.com/office/drawing/2014/main" id="{3EAC3040-58CD-8637-86EE-1AF4624DC00E}"/>
                </a:ext>
              </a:extLst>
            </p:cNvPr>
            <p:cNvSpPr/>
            <p:nvPr/>
          </p:nvSpPr>
          <p:spPr>
            <a:xfrm rot="5400000">
              <a:off x="8744328" y="759946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F5ABD86-27E5-DEF0-4433-5922618F3466}"/>
              </a:ext>
            </a:extLst>
          </p:cNvPr>
          <p:cNvSpPr/>
          <p:nvPr/>
        </p:nvSpPr>
        <p:spPr>
          <a:xfrm>
            <a:off x="7129916" y="252384"/>
            <a:ext cx="3207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ysClr val="windowText" lastClr="000000"/>
                </a:solidFill>
              </a:rPr>
              <a:t>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4F113A-DD62-F1D2-9E29-1B97B9F3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51" t="23926" r="32254" b="38159"/>
          <a:stretch>
            <a:fillRect/>
          </a:stretch>
        </p:blipFill>
        <p:spPr>
          <a:xfrm>
            <a:off x="4345518" y="400050"/>
            <a:ext cx="392857" cy="5524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C46C1E-5E26-D5E5-4BED-AAF119AC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85" t="22074" r="29592" b="39073"/>
          <a:stretch>
            <a:fillRect/>
          </a:stretch>
        </p:blipFill>
        <p:spPr>
          <a:xfrm>
            <a:off x="3879885" y="387349"/>
            <a:ext cx="473848" cy="56612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F447DC-19E8-09AC-F88F-0F90EF39C104}"/>
              </a:ext>
            </a:extLst>
          </p:cNvPr>
          <p:cNvGrpSpPr/>
          <p:nvPr/>
        </p:nvGrpSpPr>
        <p:grpSpPr>
          <a:xfrm>
            <a:off x="8746100" y="400368"/>
            <a:ext cx="578573" cy="568259"/>
            <a:chOff x="8538167" y="318993"/>
            <a:chExt cx="810376" cy="795929"/>
          </a:xfrm>
          <a:solidFill>
            <a:schemeClr val="bg1">
              <a:lumMod val="95000"/>
            </a:schemeClr>
          </a:solidFill>
        </p:grpSpPr>
        <p:sp>
          <p:nvSpPr>
            <p:cNvPr id="23" name="Google Shape;3150;p77">
              <a:extLst>
                <a:ext uri="{FF2B5EF4-FFF2-40B4-BE49-F238E27FC236}">
                  <a16:creationId xmlns:a16="http://schemas.microsoft.com/office/drawing/2014/main" id="{F9A965C2-A27C-CAD2-2E7F-0785A7BFA054}"/>
                </a:ext>
              </a:extLst>
            </p:cNvPr>
            <p:cNvSpPr/>
            <p:nvPr/>
          </p:nvSpPr>
          <p:spPr>
            <a:xfrm>
              <a:off x="8943355" y="571800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150;p77">
              <a:extLst>
                <a:ext uri="{FF2B5EF4-FFF2-40B4-BE49-F238E27FC236}">
                  <a16:creationId xmlns:a16="http://schemas.microsoft.com/office/drawing/2014/main" id="{217E5BED-C12A-82F5-A0CC-10B033CEB79B}"/>
                </a:ext>
              </a:extLst>
            </p:cNvPr>
            <p:cNvSpPr/>
            <p:nvPr/>
          </p:nvSpPr>
          <p:spPr>
            <a:xfrm rot="10800000">
              <a:off x="8538167" y="571800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150;p77">
              <a:extLst>
                <a:ext uri="{FF2B5EF4-FFF2-40B4-BE49-F238E27FC236}">
                  <a16:creationId xmlns:a16="http://schemas.microsoft.com/office/drawing/2014/main" id="{5D713DF1-6604-4DA9-6949-7A4C8FE334B9}"/>
                </a:ext>
              </a:extLst>
            </p:cNvPr>
            <p:cNvSpPr/>
            <p:nvPr/>
          </p:nvSpPr>
          <p:spPr>
            <a:xfrm rot="16200000">
              <a:off x="8744328" y="369205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150;p77">
              <a:extLst>
                <a:ext uri="{FF2B5EF4-FFF2-40B4-BE49-F238E27FC236}">
                  <a16:creationId xmlns:a16="http://schemas.microsoft.com/office/drawing/2014/main" id="{6F5487DF-C3E5-58B3-96EF-5048F6E83397}"/>
                </a:ext>
              </a:extLst>
            </p:cNvPr>
            <p:cNvSpPr/>
            <p:nvPr/>
          </p:nvSpPr>
          <p:spPr>
            <a:xfrm rot="5400000">
              <a:off x="8744328" y="759946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689B42-C03C-C4F3-BB1F-DDC090753F75}"/>
              </a:ext>
            </a:extLst>
          </p:cNvPr>
          <p:cNvGrpSpPr/>
          <p:nvPr/>
        </p:nvGrpSpPr>
        <p:grpSpPr>
          <a:xfrm>
            <a:off x="9634118" y="372068"/>
            <a:ext cx="427436" cy="427462"/>
            <a:chOff x="8280201" y="2472098"/>
            <a:chExt cx="427436" cy="427462"/>
          </a:xfrm>
        </p:grpSpPr>
        <p:sp>
          <p:nvSpPr>
            <p:cNvPr id="28" name="Freeform: Shape 220">
              <a:extLst>
                <a:ext uri="{FF2B5EF4-FFF2-40B4-BE49-F238E27FC236}">
                  <a16:creationId xmlns:a16="http://schemas.microsoft.com/office/drawing/2014/main" id="{8C594253-AE26-763B-138C-FE46282AACD9}"/>
                </a:ext>
              </a:extLst>
            </p:cNvPr>
            <p:cNvSpPr/>
            <p:nvPr/>
          </p:nvSpPr>
          <p:spPr>
            <a:xfrm>
              <a:off x="8545344" y="2472098"/>
              <a:ext cx="162293" cy="162293"/>
            </a:xfrm>
            <a:custGeom>
              <a:avLst/>
              <a:gdLst>
                <a:gd name="connsiteX0" fmla="*/ 133555 w 162293"/>
                <a:gd name="connsiteY0" fmla="*/ 158573 h 162293"/>
                <a:gd name="connsiteX1" fmla="*/ 3660 w 162293"/>
                <a:gd name="connsiteY1" fmla="*/ 28738 h 162293"/>
                <a:gd name="connsiteX2" fmla="*/ 3660 w 162293"/>
                <a:gd name="connsiteY2" fmla="*/ 11025 h 162293"/>
                <a:gd name="connsiteX3" fmla="*/ 56799 w 162293"/>
                <a:gd name="connsiteY3" fmla="*/ 11025 h 162293"/>
                <a:gd name="connsiteX4" fmla="*/ 151268 w 162293"/>
                <a:gd name="connsiteY4" fmla="*/ 105495 h 162293"/>
                <a:gd name="connsiteX5" fmla="*/ 151268 w 162293"/>
                <a:gd name="connsiteY5" fmla="*/ 158633 h 162293"/>
                <a:gd name="connsiteX6" fmla="*/ 133555 w 162293"/>
                <a:gd name="connsiteY6" fmla="*/ 158633 h 162293"/>
                <a:gd name="connsiteX7" fmla="*/ 133555 w 162293"/>
                <a:gd name="connsiteY7" fmla="*/ 158633 h 16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293" h="162293">
                  <a:moveTo>
                    <a:pt x="133555" y="158573"/>
                  </a:moveTo>
                  <a:lnTo>
                    <a:pt x="3660" y="28738"/>
                  </a:lnTo>
                  <a:cubicBezTo>
                    <a:pt x="-1220" y="23858"/>
                    <a:pt x="-1220" y="15906"/>
                    <a:pt x="3660" y="11025"/>
                  </a:cubicBezTo>
                  <a:cubicBezTo>
                    <a:pt x="18361" y="-3675"/>
                    <a:pt x="42098" y="-3675"/>
                    <a:pt x="56799" y="11025"/>
                  </a:cubicBezTo>
                  <a:lnTo>
                    <a:pt x="151268" y="105495"/>
                  </a:lnTo>
                  <a:cubicBezTo>
                    <a:pt x="165969" y="120195"/>
                    <a:pt x="165969" y="143933"/>
                    <a:pt x="151268" y="158633"/>
                  </a:cubicBezTo>
                  <a:cubicBezTo>
                    <a:pt x="146388" y="163514"/>
                    <a:pt x="138435" y="163514"/>
                    <a:pt x="133555" y="158633"/>
                  </a:cubicBezTo>
                  <a:lnTo>
                    <a:pt x="133555" y="158633"/>
                  </a:lnTo>
                  <a:close/>
                </a:path>
              </a:pathLst>
            </a:custGeom>
            <a:solidFill>
              <a:srgbClr val="000000"/>
            </a:solidFill>
            <a:ln w="59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Graphic 77">
              <a:extLst>
                <a:ext uri="{FF2B5EF4-FFF2-40B4-BE49-F238E27FC236}">
                  <a16:creationId xmlns:a16="http://schemas.microsoft.com/office/drawing/2014/main" id="{2C8752C2-F5AD-C1A4-A80F-E5918BED6B05}"/>
                </a:ext>
              </a:extLst>
            </p:cNvPr>
            <p:cNvGrpSpPr/>
            <p:nvPr/>
          </p:nvGrpSpPr>
          <p:grpSpPr>
            <a:xfrm>
              <a:off x="8280201" y="2539154"/>
              <a:ext cx="360319" cy="360406"/>
              <a:chOff x="8280201" y="2539154"/>
              <a:chExt cx="360319" cy="360406"/>
            </a:xfrm>
            <a:solidFill>
              <a:srgbClr val="000000"/>
            </a:solidFill>
          </p:grpSpPr>
          <p:sp>
            <p:nvSpPr>
              <p:cNvPr id="30" name="Freeform: Shape 222">
                <a:extLst>
                  <a:ext uri="{FF2B5EF4-FFF2-40B4-BE49-F238E27FC236}">
                    <a16:creationId xmlns:a16="http://schemas.microsoft.com/office/drawing/2014/main" id="{323B774F-EBDA-305D-E135-EF100C12D38D}"/>
                  </a:ext>
                </a:extLst>
              </p:cNvPr>
              <p:cNvSpPr/>
              <p:nvPr/>
            </p:nvSpPr>
            <p:spPr>
              <a:xfrm>
                <a:off x="8280201" y="2723935"/>
                <a:ext cx="175659" cy="175625"/>
              </a:xfrm>
              <a:custGeom>
                <a:avLst/>
                <a:gdLst>
                  <a:gd name="connsiteX0" fmla="*/ 36305 w 175659"/>
                  <a:gd name="connsiteY0" fmla="*/ 97964 h 175625"/>
                  <a:gd name="connsiteX1" fmla="*/ 458 w 175659"/>
                  <a:gd name="connsiteY1" fmla="*/ 159778 h 175625"/>
                  <a:gd name="connsiteX2" fmla="*/ 3711 w 175659"/>
                  <a:gd name="connsiteY2" fmla="*/ 171948 h 175625"/>
                  <a:gd name="connsiteX3" fmla="*/ 15881 w 175659"/>
                  <a:gd name="connsiteY3" fmla="*/ 175202 h 175625"/>
                  <a:gd name="connsiteX4" fmla="*/ 77696 w 175659"/>
                  <a:gd name="connsiteY4" fmla="*/ 139294 h 175625"/>
                  <a:gd name="connsiteX5" fmla="*/ 175659 w 175659"/>
                  <a:gd name="connsiteY5" fmla="*/ 41330 h 175625"/>
                  <a:gd name="connsiteX6" fmla="*/ 134329 w 175659"/>
                  <a:gd name="connsiteY6" fmla="*/ 0 h 175625"/>
                  <a:gd name="connsiteX7" fmla="*/ 36305 w 175659"/>
                  <a:gd name="connsiteY7" fmla="*/ 97964 h 17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659" h="175625">
                    <a:moveTo>
                      <a:pt x="36305" y="97964"/>
                    </a:moveTo>
                    <a:cubicBezTo>
                      <a:pt x="19195" y="115074"/>
                      <a:pt x="6784" y="136462"/>
                      <a:pt x="458" y="159778"/>
                    </a:cubicBezTo>
                    <a:cubicBezTo>
                      <a:pt x="-747" y="164116"/>
                      <a:pt x="458" y="168755"/>
                      <a:pt x="3711" y="171948"/>
                    </a:cubicBezTo>
                    <a:cubicBezTo>
                      <a:pt x="6964" y="175141"/>
                      <a:pt x="11543" y="176346"/>
                      <a:pt x="15881" y="175202"/>
                    </a:cubicBezTo>
                    <a:cubicBezTo>
                      <a:pt x="39197" y="168815"/>
                      <a:pt x="60585" y="156404"/>
                      <a:pt x="77696" y="139294"/>
                    </a:cubicBezTo>
                    <a:lnTo>
                      <a:pt x="175659" y="41330"/>
                    </a:lnTo>
                    <a:lnTo>
                      <a:pt x="134329" y="0"/>
                    </a:lnTo>
                    <a:lnTo>
                      <a:pt x="36305" y="97964"/>
                    </a:lnTo>
                    <a:close/>
                  </a:path>
                </a:pathLst>
              </a:custGeom>
              <a:solidFill>
                <a:srgbClr val="000000"/>
              </a:solidFill>
              <a:ln w="59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: Shape 223">
                <a:extLst>
                  <a:ext uri="{FF2B5EF4-FFF2-40B4-BE49-F238E27FC236}">
                    <a16:creationId xmlns:a16="http://schemas.microsoft.com/office/drawing/2014/main" id="{FAE18E8E-E051-8350-CE5E-1B7919BF860D}"/>
                  </a:ext>
                </a:extLst>
              </p:cNvPr>
              <p:cNvSpPr/>
              <p:nvPr/>
            </p:nvSpPr>
            <p:spPr>
              <a:xfrm>
                <a:off x="8366527" y="2578255"/>
                <a:ext cx="235073" cy="235012"/>
              </a:xfrm>
              <a:custGeom>
                <a:avLst/>
                <a:gdLst>
                  <a:gd name="connsiteX0" fmla="*/ 79211 w 235073"/>
                  <a:gd name="connsiteY0" fmla="*/ 1807 h 235012"/>
                  <a:gd name="connsiteX1" fmla="*/ 18180 w 235073"/>
                  <a:gd name="connsiteY1" fmla="*/ 33799 h 235012"/>
                  <a:gd name="connsiteX2" fmla="*/ 3660 w 235073"/>
                  <a:gd name="connsiteY2" fmla="*/ 48319 h 235012"/>
                  <a:gd name="connsiteX3" fmla="*/ 3660 w 235073"/>
                  <a:gd name="connsiteY3" fmla="*/ 66032 h 235012"/>
                  <a:gd name="connsiteX4" fmla="*/ 168981 w 235073"/>
                  <a:gd name="connsiteY4" fmla="*/ 231353 h 235012"/>
                  <a:gd name="connsiteX5" fmla="*/ 186694 w 235073"/>
                  <a:gd name="connsiteY5" fmla="*/ 231353 h 235012"/>
                  <a:gd name="connsiteX6" fmla="*/ 201214 w 235073"/>
                  <a:gd name="connsiteY6" fmla="*/ 216833 h 235012"/>
                  <a:gd name="connsiteX7" fmla="*/ 233206 w 235073"/>
                  <a:gd name="connsiteY7" fmla="*/ 155802 h 235012"/>
                  <a:gd name="connsiteX8" fmla="*/ 232724 w 235073"/>
                  <a:gd name="connsiteY8" fmla="*/ 112001 h 235012"/>
                  <a:gd name="connsiteX9" fmla="*/ 123072 w 235073"/>
                  <a:gd name="connsiteY9" fmla="*/ 2349 h 235012"/>
                  <a:gd name="connsiteX10" fmla="*/ 79272 w 235073"/>
                  <a:gd name="connsiteY10" fmla="*/ 1868 h 235012"/>
                  <a:gd name="connsiteX11" fmla="*/ 79272 w 235073"/>
                  <a:gd name="connsiteY11" fmla="*/ 1868 h 235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5073" h="235012">
                    <a:moveTo>
                      <a:pt x="79211" y="1807"/>
                    </a:moveTo>
                    <a:cubicBezTo>
                      <a:pt x="55955" y="6025"/>
                      <a:pt x="34869" y="17050"/>
                      <a:pt x="18180" y="33799"/>
                    </a:cubicBezTo>
                    <a:lnTo>
                      <a:pt x="3660" y="48319"/>
                    </a:lnTo>
                    <a:cubicBezTo>
                      <a:pt x="-1220" y="53199"/>
                      <a:pt x="-1220" y="61152"/>
                      <a:pt x="3660" y="66032"/>
                    </a:cubicBezTo>
                    <a:lnTo>
                      <a:pt x="168981" y="231353"/>
                    </a:lnTo>
                    <a:cubicBezTo>
                      <a:pt x="173861" y="236233"/>
                      <a:pt x="181814" y="236233"/>
                      <a:pt x="186694" y="231353"/>
                    </a:cubicBezTo>
                    <a:lnTo>
                      <a:pt x="201214" y="216833"/>
                    </a:lnTo>
                    <a:cubicBezTo>
                      <a:pt x="217903" y="200144"/>
                      <a:pt x="228988" y="179057"/>
                      <a:pt x="233206" y="155802"/>
                    </a:cubicBezTo>
                    <a:cubicBezTo>
                      <a:pt x="235857" y="141161"/>
                      <a:pt x="235676" y="126340"/>
                      <a:pt x="232724" y="112001"/>
                    </a:cubicBezTo>
                    <a:lnTo>
                      <a:pt x="123072" y="2349"/>
                    </a:lnTo>
                    <a:cubicBezTo>
                      <a:pt x="108733" y="-603"/>
                      <a:pt x="93912" y="-783"/>
                      <a:pt x="79272" y="1868"/>
                    </a:cubicBezTo>
                    <a:lnTo>
                      <a:pt x="79272" y="1868"/>
                    </a:lnTo>
                    <a:close/>
                  </a:path>
                </a:pathLst>
              </a:custGeom>
              <a:solidFill>
                <a:srgbClr val="000000"/>
              </a:solidFill>
              <a:ln w="59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: Shape 224">
                <a:extLst>
                  <a:ext uri="{FF2B5EF4-FFF2-40B4-BE49-F238E27FC236}">
                    <a16:creationId xmlns:a16="http://schemas.microsoft.com/office/drawing/2014/main" id="{3B88E383-3763-A1BC-17AD-94FBCCEE1DB1}"/>
                  </a:ext>
                </a:extLst>
              </p:cNvPr>
              <p:cNvSpPr/>
              <p:nvPr/>
            </p:nvSpPr>
            <p:spPr>
              <a:xfrm>
                <a:off x="8517735" y="2539154"/>
                <a:ext cx="122785" cy="122785"/>
              </a:xfrm>
              <a:custGeom>
                <a:avLst/>
                <a:gdLst>
                  <a:gd name="connsiteX0" fmla="*/ 0 w 122785"/>
                  <a:gd name="connsiteY0" fmla="*/ 34221 h 122785"/>
                  <a:gd name="connsiteX1" fmla="*/ 34221 w 122785"/>
                  <a:gd name="connsiteY1" fmla="*/ 0 h 122785"/>
                  <a:gd name="connsiteX2" fmla="*/ 122786 w 122785"/>
                  <a:gd name="connsiteY2" fmla="*/ 88565 h 122785"/>
                  <a:gd name="connsiteX3" fmla="*/ 88565 w 122785"/>
                  <a:gd name="connsiteY3" fmla="*/ 122786 h 122785"/>
                  <a:gd name="connsiteX4" fmla="*/ 0 w 122785"/>
                  <a:gd name="connsiteY4" fmla="*/ 34221 h 12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785" h="122785">
                    <a:moveTo>
                      <a:pt x="0" y="34221"/>
                    </a:moveTo>
                    <a:lnTo>
                      <a:pt x="34221" y="0"/>
                    </a:lnTo>
                    <a:lnTo>
                      <a:pt x="122786" y="88565"/>
                    </a:lnTo>
                    <a:lnTo>
                      <a:pt x="88565" y="122786"/>
                    </a:lnTo>
                    <a:lnTo>
                      <a:pt x="0" y="34221"/>
                    </a:lnTo>
                    <a:close/>
                  </a:path>
                </a:pathLst>
              </a:custGeom>
              <a:solidFill>
                <a:srgbClr val="000000"/>
              </a:solidFill>
              <a:ln w="59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0844D3-0BA0-BC66-A8DC-BDAB1BFEF72C}"/>
              </a:ext>
            </a:extLst>
          </p:cNvPr>
          <p:cNvGrpSpPr/>
          <p:nvPr/>
        </p:nvGrpSpPr>
        <p:grpSpPr>
          <a:xfrm>
            <a:off x="10330796" y="372363"/>
            <a:ext cx="427436" cy="427462"/>
            <a:chOff x="8280201" y="2472098"/>
            <a:chExt cx="427436" cy="427462"/>
          </a:xfrm>
          <a:solidFill>
            <a:schemeClr val="bg1">
              <a:lumMod val="95000"/>
            </a:schemeClr>
          </a:solidFill>
        </p:grpSpPr>
        <p:sp>
          <p:nvSpPr>
            <p:cNvPr id="34" name="Freeform: Shape 220">
              <a:extLst>
                <a:ext uri="{FF2B5EF4-FFF2-40B4-BE49-F238E27FC236}">
                  <a16:creationId xmlns:a16="http://schemas.microsoft.com/office/drawing/2014/main" id="{76AE2F4D-D348-E13B-50B7-5AF769465C1C}"/>
                </a:ext>
              </a:extLst>
            </p:cNvPr>
            <p:cNvSpPr/>
            <p:nvPr/>
          </p:nvSpPr>
          <p:spPr>
            <a:xfrm>
              <a:off x="8545344" y="2472098"/>
              <a:ext cx="162293" cy="162293"/>
            </a:xfrm>
            <a:custGeom>
              <a:avLst/>
              <a:gdLst>
                <a:gd name="connsiteX0" fmla="*/ 133555 w 162293"/>
                <a:gd name="connsiteY0" fmla="*/ 158573 h 162293"/>
                <a:gd name="connsiteX1" fmla="*/ 3660 w 162293"/>
                <a:gd name="connsiteY1" fmla="*/ 28738 h 162293"/>
                <a:gd name="connsiteX2" fmla="*/ 3660 w 162293"/>
                <a:gd name="connsiteY2" fmla="*/ 11025 h 162293"/>
                <a:gd name="connsiteX3" fmla="*/ 56799 w 162293"/>
                <a:gd name="connsiteY3" fmla="*/ 11025 h 162293"/>
                <a:gd name="connsiteX4" fmla="*/ 151268 w 162293"/>
                <a:gd name="connsiteY4" fmla="*/ 105495 h 162293"/>
                <a:gd name="connsiteX5" fmla="*/ 151268 w 162293"/>
                <a:gd name="connsiteY5" fmla="*/ 158633 h 162293"/>
                <a:gd name="connsiteX6" fmla="*/ 133555 w 162293"/>
                <a:gd name="connsiteY6" fmla="*/ 158633 h 162293"/>
                <a:gd name="connsiteX7" fmla="*/ 133555 w 162293"/>
                <a:gd name="connsiteY7" fmla="*/ 158633 h 162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293" h="162293">
                  <a:moveTo>
                    <a:pt x="133555" y="158573"/>
                  </a:moveTo>
                  <a:lnTo>
                    <a:pt x="3660" y="28738"/>
                  </a:lnTo>
                  <a:cubicBezTo>
                    <a:pt x="-1220" y="23858"/>
                    <a:pt x="-1220" y="15906"/>
                    <a:pt x="3660" y="11025"/>
                  </a:cubicBezTo>
                  <a:cubicBezTo>
                    <a:pt x="18361" y="-3675"/>
                    <a:pt x="42098" y="-3675"/>
                    <a:pt x="56799" y="11025"/>
                  </a:cubicBezTo>
                  <a:lnTo>
                    <a:pt x="151268" y="105495"/>
                  </a:lnTo>
                  <a:cubicBezTo>
                    <a:pt x="165969" y="120195"/>
                    <a:pt x="165969" y="143933"/>
                    <a:pt x="151268" y="158633"/>
                  </a:cubicBezTo>
                  <a:cubicBezTo>
                    <a:pt x="146388" y="163514"/>
                    <a:pt x="138435" y="163514"/>
                    <a:pt x="133555" y="158633"/>
                  </a:cubicBezTo>
                  <a:lnTo>
                    <a:pt x="133555" y="158633"/>
                  </a:lnTo>
                  <a:close/>
                </a:path>
              </a:pathLst>
            </a:custGeom>
            <a:grpFill/>
            <a:ln w="59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5" name="Graphic 77">
              <a:extLst>
                <a:ext uri="{FF2B5EF4-FFF2-40B4-BE49-F238E27FC236}">
                  <a16:creationId xmlns:a16="http://schemas.microsoft.com/office/drawing/2014/main" id="{A751FA01-B1AC-8E74-1186-065B7C687281}"/>
                </a:ext>
              </a:extLst>
            </p:cNvPr>
            <p:cNvGrpSpPr/>
            <p:nvPr/>
          </p:nvGrpSpPr>
          <p:grpSpPr>
            <a:xfrm>
              <a:off x="8280201" y="2539154"/>
              <a:ext cx="360319" cy="360406"/>
              <a:chOff x="8280201" y="2539154"/>
              <a:chExt cx="360319" cy="360406"/>
            </a:xfrm>
            <a:grpFill/>
          </p:grpSpPr>
          <p:sp>
            <p:nvSpPr>
              <p:cNvPr id="36" name="Freeform: Shape 222">
                <a:extLst>
                  <a:ext uri="{FF2B5EF4-FFF2-40B4-BE49-F238E27FC236}">
                    <a16:creationId xmlns:a16="http://schemas.microsoft.com/office/drawing/2014/main" id="{D77E1436-74A6-B54F-84CE-DDC8190E094A}"/>
                  </a:ext>
                </a:extLst>
              </p:cNvPr>
              <p:cNvSpPr/>
              <p:nvPr/>
            </p:nvSpPr>
            <p:spPr>
              <a:xfrm>
                <a:off x="8280201" y="2723935"/>
                <a:ext cx="175659" cy="175625"/>
              </a:xfrm>
              <a:custGeom>
                <a:avLst/>
                <a:gdLst>
                  <a:gd name="connsiteX0" fmla="*/ 36305 w 175659"/>
                  <a:gd name="connsiteY0" fmla="*/ 97964 h 175625"/>
                  <a:gd name="connsiteX1" fmla="*/ 458 w 175659"/>
                  <a:gd name="connsiteY1" fmla="*/ 159778 h 175625"/>
                  <a:gd name="connsiteX2" fmla="*/ 3711 w 175659"/>
                  <a:gd name="connsiteY2" fmla="*/ 171948 h 175625"/>
                  <a:gd name="connsiteX3" fmla="*/ 15881 w 175659"/>
                  <a:gd name="connsiteY3" fmla="*/ 175202 h 175625"/>
                  <a:gd name="connsiteX4" fmla="*/ 77696 w 175659"/>
                  <a:gd name="connsiteY4" fmla="*/ 139294 h 175625"/>
                  <a:gd name="connsiteX5" fmla="*/ 175659 w 175659"/>
                  <a:gd name="connsiteY5" fmla="*/ 41330 h 175625"/>
                  <a:gd name="connsiteX6" fmla="*/ 134329 w 175659"/>
                  <a:gd name="connsiteY6" fmla="*/ 0 h 175625"/>
                  <a:gd name="connsiteX7" fmla="*/ 36305 w 175659"/>
                  <a:gd name="connsiteY7" fmla="*/ 97964 h 17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659" h="175625">
                    <a:moveTo>
                      <a:pt x="36305" y="97964"/>
                    </a:moveTo>
                    <a:cubicBezTo>
                      <a:pt x="19195" y="115074"/>
                      <a:pt x="6784" y="136462"/>
                      <a:pt x="458" y="159778"/>
                    </a:cubicBezTo>
                    <a:cubicBezTo>
                      <a:pt x="-747" y="164116"/>
                      <a:pt x="458" y="168755"/>
                      <a:pt x="3711" y="171948"/>
                    </a:cubicBezTo>
                    <a:cubicBezTo>
                      <a:pt x="6964" y="175141"/>
                      <a:pt x="11543" y="176346"/>
                      <a:pt x="15881" y="175202"/>
                    </a:cubicBezTo>
                    <a:cubicBezTo>
                      <a:pt x="39197" y="168815"/>
                      <a:pt x="60585" y="156404"/>
                      <a:pt x="77696" y="139294"/>
                    </a:cubicBezTo>
                    <a:lnTo>
                      <a:pt x="175659" y="41330"/>
                    </a:lnTo>
                    <a:lnTo>
                      <a:pt x="134329" y="0"/>
                    </a:lnTo>
                    <a:lnTo>
                      <a:pt x="36305" y="97964"/>
                    </a:lnTo>
                    <a:close/>
                  </a:path>
                </a:pathLst>
              </a:custGeom>
              <a:grpFill/>
              <a:ln w="59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: Shape 223">
                <a:extLst>
                  <a:ext uri="{FF2B5EF4-FFF2-40B4-BE49-F238E27FC236}">
                    <a16:creationId xmlns:a16="http://schemas.microsoft.com/office/drawing/2014/main" id="{58525373-D611-C06D-9737-2DE0B10E5AAB}"/>
                  </a:ext>
                </a:extLst>
              </p:cNvPr>
              <p:cNvSpPr/>
              <p:nvPr/>
            </p:nvSpPr>
            <p:spPr>
              <a:xfrm>
                <a:off x="8366527" y="2578255"/>
                <a:ext cx="235073" cy="235012"/>
              </a:xfrm>
              <a:custGeom>
                <a:avLst/>
                <a:gdLst>
                  <a:gd name="connsiteX0" fmla="*/ 79211 w 235073"/>
                  <a:gd name="connsiteY0" fmla="*/ 1807 h 235012"/>
                  <a:gd name="connsiteX1" fmla="*/ 18180 w 235073"/>
                  <a:gd name="connsiteY1" fmla="*/ 33799 h 235012"/>
                  <a:gd name="connsiteX2" fmla="*/ 3660 w 235073"/>
                  <a:gd name="connsiteY2" fmla="*/ 48319 h 235012"/>
                  <a:gd name="connsiteX3" fmla="*/ 3660 w 235073"/>
                  <a:gd name="connsiteY3" fmla="*/ 66032 h 235012"/>
                  <a:gd name="connsiteX4" fmla="*/ 168981 w 235073"/>
                  <a:gd name="connsiteY4" fmla="*/ 231353 h 235012"/>
                  <a:gd name="connsiteX5" fmla="*/ 186694 w 235073"/>
                  <a:gd name="connsiteY5" fmla="*/ 231353 h 235012"/>
                  <a:gd name="connsiteX6" fmla="*/ 201214 w 235073"/>
                  <a:gd name="connsiteY6" fmla="*/ 216833 h 235012"/>
                  <a:gd name="connsiteX7" fmla="*/ 233206 w 235073"/>
                  <a:gd name="connsiteY7" fmla="*/ 155802 h 235012"/>
                  <a:gd name="connsiteX8" fmla="*/ 232724 w 235073"/>
                  <a:gd name="connsiteY8" fmla="*/ 112001 h 235012"/>
                  <a:gd name="connsiteX9" fmla="*/ 123072 w 235073"/>
                  <a:gd name="connsiteY9" fmla="*/ 2349 h 235012"/>
                  <a:gd name="connsiteX10" fmla="*/ 79272 w 235073"/>
                  <a:gd name="connsiteY10" fmla="*/ 1868 h 235012"/>
                  <a:gd name="connsiteX11" fmla="*/ 79272 w 235073"/>
                  <a:gd name="connsiteY11" fmla="*/ 1868 h 235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5073" h="235012">
                    <a:moveTo>
                      <a:pt x="79211" y="1807"/>
                    </a:moveTo>
                    <a:cubicBezTo>
                      <a:pt x="55955" y="6025"/>
                      <a:pt x="34869" y="17050"/>
                      <a:pt x="18180" y="33799"/>
                    </a:cubicBezTo>
                    <a:lnTo>
                      <a:pt x="3660" y="48319"/>
                    </a:lnTo>
                    <a:cubicBezTo>
                      <a:pt x="-1220" y="53199"/>
                      <a:pt x="-1220" y="61152"/>
                      <a:pt x="3660" y="66032"/>
                    </a:cubicBezTo>
                    <a:lnTo>
                      <a:pt x="168981" y="231353"/>
                    </a:lnTo>
                    <a:cubicBezTo>
                      <a:pt x="173861" y="236233"/>
                      <a:pt x="181814" y="236233"/>
                      <a:pt x="186694" y="231353"/>
                    </a:cubicBezTo>
                    <a:lnTo>
                      <a:pt x="201214" y="216833"/>
                    </a:lnTo>
                    <a:cubicBezTo>
                      <a:pt x="217903" y="200144"/>
                      <a:pt x="228988" y="179057"/>
                      <a:pt x="233206" y="155802"/>
                    </a:cubicBezTo>
                    <a:cubicBezTo>
                      <a:pt x="235857" y="141161"/>
                      <a:pt x="235676" y="126340"/>
                      <a:pt x="232724" y="112001"/>
                    </a:cubicBezTo>
                    <a:lnTo>
                      <a:pt x="123072" y="2349"/>
                    </a:lnTo>
                    <a:cubicBezTo>
                      <a:pt x="108733" y="-603"/>
                      <a:pt x="93912" y="-783"/>
                      <a:pt x="79272" y="1868"/>
                    </a:cubicBezTo>
                    <a:lnTo>
                      <a:pt x="79272" y="1868"/>
                    </a:lnTo>
                    <a:close/>
                  </a:path>
                </a:pathLst>
              </a:custGeom>
              <a:grpFill/>
              <a:ln w="59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: Shape 224">
                <a:extLst>
                  <a:ext uri="{FF2B5EF4-FFF2-40B4-BE49-F238E27FC236}">
                    <a16:creationId xmlns:a16="http://schemas.microsoft.com/office/drawing/2014/main" id="{4AA676DC-3037-DFF4-B7DF-4A767E3C6DD8}"/>
                  </a:ext>
                </a:extLst>
              </p:cNvPr>
              <p:cNvSpPr/>
              <p:nvPr/>
            </p:nvSpPr>
            <p:spPr>
              <a:xfrm>
                <a:off x="8517735" y="2539154"/>
                <a:ext cx="122785" cy="122785"/>
              </a:xfrm>
              <a:custGeom>
                <a:avLst/>
                <a:gdLst>
                  <a:gd name="connsiteX0" fmla="*/ 0 w 122785"/>
                  <a:gd name="connsiteY0" fmla="*/ 34221 h 122785"/>
                  <a:gd name="connsiteX1" fmla="*/ 34221 w 122785"/>
                  <a:gd name="connsiteY1" fmla="*/ 0 h 122785"/>
                  <a:gd name="connsiteX2" fmla="*/ 122786 w 122785"/>
                  <a:gd name="connsiteY2" fmla="*/ 88565 h 122785"/>
                  <a:gd name="connsiteX3" fmla="*/ 88565 w 122785"/>
                  <a:gd name="connsiteY3" fmla="*/ 122786 h 122785"/>
                  <a:gd name="connsiteX4" fmla="*/ 0 w 122785"/>
                  <a:gd name="connsiteY4" fmla="*/ 34221 h 12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785" h="122785">
                    <a:moveTo>
                      <a:pt x="0" y="34221"/>
                    </a:moveTo>
                    <a:lnTo>
                      <a:pt x="34221" y="0"/>
                    </a:lnTo>
                    <a:lnTo>
                      <a:pt x="122786" y="88565"/>
                    </a:lnTo>
                    <a:lnTo>
                      <a:pt x="88565" y="122786"/>
                    </a:lnTo>
                    <a:lnTo>
                      <a:pt x="0" y="34221"/>
                    </a:lnTo>
                    <a:close/>
                  </a:path>
                </a:pathLst>
              </a:custGeom>
              <a:grpFill/>
              <a:ln w="59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53862E-A2FD-D965-59B9-10B57E668F62}"/>
              </a:ext>
            </a:extLst>
          </p:cNvPr>
          <p:cNvGrpSpPr/>
          <p:nvPr/>
        </p:nvGrpSpPr>
        <p:grpSpPr>
          <a:xfrm>
            <a:off x="10414031" y="884349"/>
            <a:ext cx="443625" cy="486990"/>
            <a:chOff x="7116858" y="4363796"/>
            <a:chExt cx="410575" cy="450709"/>
          </a:xfrm>
          <a:solidFill>
            <a:schemeClr val="bg1">
              <a:lumMod val="95000"/>
            </a:schemeClr>
          </a:solidFill>
        </p:grpSpPr>
        <p:sp>
          <p:nvSpPr>
            <p:cNvPr id="40" name="Freeform: Shape 128">
              <a:extLst>
                <a:ext uri="{FF2B5EF4-FFF2-40B4-BE49-F238E27FC236}">
                  <a16:creationId xmlns:a16="http://schemas.microsoft.com/office/drawing/2014/main" id="{4290267A-746C-3386-B08C-C38868A7EA43}"/>
                </a:ext>
              </a:extLst>
            </p:cNvPr>
            <p:cNvSpPr/>
            <p:nvPr/>
          </p:nvSpPr>
          <p:spPr>
            <a:xfrm>
              <a:off x="7116858" y="4363796"/>
              <a:ext cx="410575" cy="450709"/>
            </a:xfrm>
            <a:custGeom>
              <a:avLst/>
              <a:gdLst>
                <a:gd name="connsiteX0" fmla="*/ 409885 w 410575"/>
                <a:gd name="connsiteY0" fmla="*/ 26797 h 450709"/>
                <a:gd name="connsiteX1" fmla="*/ 409885 w 410575"/>
                <a:gd name="connsiteY1" fmla="*/ 224102 h 450709"/>
                <a:gd name="connsiteX2" fmla="*/ 410562 w 410575"/>
                <a:gd name="connsiteY2" fmla="*/ 400638 h 450709"/>
                <a:gd name="connsiteX3" fmla="*/ 364133 w 410575"/>
                <a:gd name="connsiteY3" fmla="*/ 450604 h 450709"/>
                <a:gd name="connsiteX4" fmla="*/ 56588 w 410575"/>
                <a:gd name="connsiteY4" fmla="*/ 450604 h 450709"/>
                <a:gd name="connsiteX5" fmla="*/ 978 w 410575"/>
                <a:gd name="connsiteY5" fmla="*/ 393865 h 450709"/>
                <a:gd name="connsiteX6" fmla="*/ 0 w 410575"/>
                <a:gd name="connsiteY6" fmla="*/ 48244 h 450709"/>
                <a:gd name="connsiteX7" fmla="*/ 48085 w 410575"/>
                <a:gd name="connsiteY7" fmla="*/ 9 h 450709"/>
                <a:gd name="connsiteX8" fmla="*/ 333582 w 410575"/>
                <a:gd name="connsiteY8" fmla="*/ 2191 h 450709"/>
                <a:gd name="connsiteX9" fmla="*/ 376022 w 410575"/>
                <a:gd name="connsiteY9" fmla="*/ 12199 h 450709"/>
                <a:gd name="connsiteX10" fmla="*/ 384827 w 410575"/>
                <a:gd name="connsiteY10" fmla="*/ 2341 h 450709"/>
                <a:gd name="connsiteX11" fmla="*/ 391599 w 410575"/>
                <a:gd name="connsiteY11" fmla="*/ 6555 h 450709"/>
                <a:gd name="connsiteX12" fmla="*/ 337419 w 410575"/>
                <a:gd name="connsiteY12" fmla="*/ 92791 h 450709"/>
                <a:gd name="connsiteX13" fmla="*/ 334560 w 410575"/>
                <a:gd name="connsiteY13" fmla="*/ 47792 h 450709"/>
                <a:gd name="connsiteX14" fmla="*/ 46730 w 410575"/>
                <a:gd name="connsiteY14" fmla="*/ 47792 h 450709"/>
                <a:gd name="connsiteX15" fmla="*/ 44172 w 410575"/>
                <a:gd name="connsiteY15" fmla="*/ 78193 h 450709"/>
                <a:gd name="connsiteX16" fmla="*/ 43193 w 410575"/>
                <a:gd name="connsiteY16" fmla="*/ 367453 h 450709"/>
                <a:gd name="connsiteX17" fmla="*/ 75551 w 410575"/>
                <a:gd name="connsiteY17" fmla="*/ 404024 h 450709"/>
                <a:gd name="connsiteX18" fmla="*/ 334560 w 410575"/>
                <a:gd name="connsiteY18" fmla="*/ 403046 h 450709"/>
                <a:gd name="connsiteX19" fmla="*/ 365036 w 410575"/>
                <a:gd name="connsiteY19" fmla="*/ 371366 h 450709"/>
                <a:gd name="connsiteX20" fmla="*/ 362779 w 410575"/>
                <a:gd name="connsiteY20" fmla="*/ 97382 h 450709"/>
                <a:gd name="connsiteX21" fmla="*/ 398974 w 410575"/>
                <a:gd name="connsiteY21" fmla="*/ 22885 h 450709"/>
                <a:gd name="connsiteX22" fmla="*/ 409810 w 410575"/>
                <a:gd name="connsiteY22" fmla="*/ 26797 h 4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0575" h="450709">
                  <a:moveTo>
                    <a:pt x="409885" y="26797"/>
                  </a:moveTo>
                  <a:cubicBezTo>
                    <a:pt x="409885" y="92566"/>
                    <a:pt x="409885" y="158334"/>
                    <a:pt x="409885" y="224102"/>
                  </a:cubicBezTo>
                  <a:cubicBezTo>
                    <a:pt x="409885" y="282947"/>
                    <a:pt x="409659" y="341793"/>
                    <a:pt x="410562" y="400638"/>
                  </a:cubicBezTo>
                  <a:cubicBezTo>
                    <a:pt x="411089" y="433221"/>
                    <a:pt x="396641" y="450528"/>
                    <a:pt x="364133" y="450604"/>
                  </a:cubicBezTo>
                  <a:cubicBezTo>
                    <a:pt x="261643" y="450905"/>
                    <a:pt x="159078" y="450453"/>
                    <a:pt x="56588" y="450604"/>
                  </a:cubicBezTo>
                  <a:cubicBezTo>
                    <a:pt x="14297" y="450604"/>
                    <a:pt x="1279" y="438564"/>
                    <a:pt x="978" y="393865"/>
                  </a:cubicBezTo>
                  <a:cubicBezTo>
                    <a:pt x="150" y="278658"/>
                    <a:pt x="0" y="163451"/>
                    <a:pt x="0" y="48244"/>
                  </a:cubicBezTo>
                  <a:cubicBezTo>
                    <a:pt x="0" y="16865"/>
                    <a:pt x="14222" y="-443"/>
                    <a:pt x="48085" y="9"/>
                  </a:cubicBezTo>
                  <a:cubicBezTo>
                    <a:pt x="143275" y="1213"/>
                    <a:pt x="238391" y="987"/>
                    <a:pt x="333582" y="2191"/>
                  </a:cubicBezTo>
                  <a:cubicBezTo>
                    <a:pt x="345847" y="2341"/>
                    <a:pt x="358038" y="7759"/>
                    <a:pt x="376022" y="12199"/>
                  </a:cubicBezTo>
                  <a:cubicBezTo>
                    <a:pt x="374367" y="14080"/>
                    <a:pt x="379559" y="8211"/>
                    <a:pt x="384827" y="2341"/>
                  </a:cubicBezTo>
                  <a:cubicBezTo>
                    <a:pt x="387084" y="3771"/>
                    <a:pt x="389342" y="5126"/>
                    <a:pt x="391599" y="6555"/>
                  </a:cubicBezTo>
                  <a:cubicBezTo>
                    <a:pt x="373991" y="34548"/>
                    <a:pt x="356382" y="62541"/>
                    <a:pt x="337419" y="92791"/>
                  </a:cubicBezTo>
                  <a:cubicBezTo>
                    <a:pt x="336592" y="79322"/>
                    <a:pt x="335689" y="65401"/>
                    <a:pt x="334560" y="47792"/>
                  </a:cubicBezTo>
                  <a:lnTo>
                    <a:pt x="46730" y="47792"/>
                  </a:lnTo>
                  <a:cubicBezTo>
                    <a:pt x="45752" y="58854"/>
                    <a:pt x="44247" y="68561"/>
                    <a:pt x="44172" y="78193"/>
                  </a:cubicBezTo>
                  <a:cubicBezTo>
                    <a:pt x="43871" y="174588"/>
                    <a:pt x="44548" y="271058"/>
                    <a:pt x="43193" y="367453"/>
                  </a:cubicBezTo>
                  <a:cubicBezTo>
                    <a:pt x="42892" y="392059"/>
                    <a:pt x="47784" y="404476"/>
                    <a:pt x="75551" y="404024"/>
                  </a:cubicBezTo>
                  <a:cubicBezTo>
                    <a:pt x="161862" y="402670"/>
                    <a:pt x="248249" y="402670"/>
                    <a:pt x="334560" y="403046"/>
                  </a:cubicBezTo>
                  <a:cubicBezTo>
                    <a:pt x="357511" y="403121"/>
                    <a:pt x="365487" y="393339"/>
                    <a:pt x="365036" y="371366"/>
                  </a:cubicBezTo>
                  <a:cubicBezTo>
                    <a:pt x="363305" y="280013"/>
                    <a:pt x="359468" y="188584"/>
                    <a:pt x="362779" y="97382"/>
                  </a:cubicBezTo>
                  <a:cubicBezTo>
                    <a:pt x="363682" y="72173"/>
                    <a:pt x="386332" y="47717"/>
                    <a:pt x="398974" y="22885"/>
                  </a:cubicBezTo>
                  <a:cubicBezTo>
                    <a:pt x="402586" y="24164"/>
                    <a:pt x="406198" y="25518"/>
                    <a:pt x="409810" y="26797"/>
                  </a:cubicBezTo>
                  <a:close/>
                </a:path>
              </a:pathLst>
            </a:custGeom>
            <a:grpFill/>
            <a:ln w="74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: Shape 129">
              <a:extLst>
                <a:ext uri="{FF2B5EF4-FFF2-40B4-BE49-F238E27FC236}">
                  <a16:creationId xmlns:a16="http://schemas.microsoft.com/office/drawing/2014/main" id="{ACD6CDBF-D991-B056-B847-92936959F4A4}"/>
                </a:ext>
              </a:extLst>
            </p:cNvPr>
            <p:cNvSpPr/>
            <p:nvPr/>
          </p:nvSpPr>
          <p:spPr>
            <a:xfrm>
              <a:off x="7208662" y="4559604"/>
              <a:ext cx="227931" cy="7374"/>
            </a:xfrm>
            <a:custGeom>
              <a:avLst/>
              <a:gdLst>
                <a:gd name="connsiteX0" fmla="*/ 227705 w 227931"/>
                <a:gd name="connsiteY0" fmla="*/ 7374 h 7374"/>
                <a:gd name="connsiteX1" fmla="*/ 0 w 227931"/>
                <a:gd name="connsiteY1" fmla="*/ 7374 h 7374"/>
                <a:gd name="connsiteX2" fmla="*/ 151 w 227931"/>
                <a:gd name="connsiteY2" fmla="*/ 0 h 7374"/>
                <a:gd name="connsiteX3" fmla="*/ 227931 w 227931"/>
                <a:gd name="connsiteY3" fmla="*/ 0 h 7374"/>
                <a:gd name="connsiteX4" fmla="*/ 227705 w 227931"/>
                <a:gd name="connsiteY4" fmla="*/ 7374 h 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931" h="7374">
                  <a:moveTo>
                    <a:pt x="227705" y="7374"/>
                  </a:moveTo>
                  <a:lnTo>
                    <a:pt x="0" y="7374"/>
                  </a:lnTo>
                  <a:cubicBezTo>
                    <a:pt x="0" y="4891"/>
                    <a:pt x="75" y="2483"/>
                    <a:pt x="151" y="0"/>
                  </a:cubicBezTo>
                  <a:lnTo>
                    <a:pt x="227931" y="0"/>
                  </a:lnTo>
                  <a:cubicBezTo>
                    <a:pt x="227931" y="2483"/>
                    <a:pt x="227781" y="4891"/>
                    <a:pt x="227705" y="7374"/>
                  </a:cubicBezTo>
                  <a:close/>
                </a:path>
              </a:pathLst>
            </a:custGeom>
            <a:grpFill/>
            <a:ln w="74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: Shape 130">
              <a:extLst>
                <a:ext uri="{FF2B5EF4-FFF2-40B4-BE49-F238E27FC236}">
                  <a16:creationId xmlns:a16="http://schemas.microsoft.com/office/drawing/2014/main" id="{28F2E3A8-8241-6988-2FB5-EFC74966550E}"/>
                </a:ext>
              </a:extLst>
            </p:cNvPr>
            <p:cNvSpPr/>
            <p:nvPr/>
          </p:nvSpPr>
          <p:spPr>
            <a:xfrm>
              <a:off x="7208737" y="4612053"/>
              <a:ext cx="225523" cy="7600"/>
            </a:xfrm>
            <a:custGeom>
              <a:avLst/>
              <a:gdLst>
                <a:gd name="connsiteX0" fmla="*/ 75 w 225523"/>
                <a:gd name="connsiteY0" fmla="*/ 0 h 7600"/>
                <a:gd name="connsiteX1" fmla="*/ 225523 w 225523"/>
                <a:gd name="connsiteY1" fmla="*/ 0 h 7600"/>
                <a:gd name="connsiteX2" fmla="*/ 225523 w 225523"/>
                <a:gd name="connsiteY2" fmla="*/ 7600 h 7600"/>
                <a:gd name="connsiteX3" fmla="*/ 0 w 225523"/>
                <a:gd name="connsiteY3" fmla="*/ 7600 h 7600"/>
                <a:gd name="connsiteX4" fmla="*/ 0 w 225523"/>
                <a:gd name="connsiteY4" fmla="*/ 0 h 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23" h="7600">
                  <a:moveTo>
                    <a:pt x="75" y="0"/>
                  </a:moveTo>
                  <a:lnTo>
                    <a:pt x="225523" y="0"/>
                  </a:lnTo>
                  <a:cubicBezTo>
                    <a:pt x="225523" y="2558"/>
                    <a:pt x="225523" y="5117"/>
                    <a:pt x="225523" y="7600"/>
                  </a:cubicBezTo>
                  <a:lnTo>
                    <a:pt x="0" y="7600"/>
                  </a:lnTo>
                  <a:cubicBezTo>
                    <a:pt x="0" y="5042"/>
                    <a:pt x="0" y="2483"/>
                    <a:pt x="0" y="0"/>
                  </a:cubicBezTo>
                  <a:close/>
                </a:path>
              </a:pathLst>
            </a:custGeom>
            <a:grpFill/>
            <a:ln w="74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: Shape 131">
              <a:extLst>
                <a:ext uri="{FF2B5EF4-FFF2-40B4-BE49-F238E27FC236}">
                  <a16:creationId xmlns:a16="http://schemas.microsoft.com/office/drawing/2014/main" id="{F3A4CCB5-6ED5-A633-4871-3CC9DAAC4EBD}"/>
                </a:ext>
              </a:extLst>
            </p:cNvPr>
            <p:cNvSpPr/>
            <p:nvPr/>
          </p:nvSpPr>
          <p:spPr>
            <a:xfrm>
              <a:off x="7211747" y="4667286"/>
              <a:ext cx="221008" cy="6772"/>
            </a:xfrm>
            <a:custGeom>
              <a:avLst/>
              <a:gdLst>
                <a:gd name="connsiteX0" fmla="*/ 0 w 221008"/>
                <a:gd name="connsiteY0" fmla="*/ 0 h 6772"/>
                <a:gd name="connsiteX1" fmla="*/ 221008 w 221008"/>
                <a:gd name="connsiteY1" fmla="*/ 0 h 6772"/>
                <a:gd name="connsiteX2" fmla="*/ 221008 w 221008"/>
                <a:gd name="connsiteY2" fmla="*/ 6772 h 6772"/>
                <a:gd name="connsiteX3" fmla="*/ 0 w 221008"/>
                <a:gd name="connsiteY3" fmla="*/ 6772 h 6772"/>
                <a:gd name="connsiteX4" fmla="*/ 0 w 221008"/>
                <a:gd name="connsiteY4" fmla="*/ 0 h 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08" h="6772">
                  <a:moveTo>
                    <a:pt x="0" y="0"/>
                  </a:moveTo>
                  <a:lnTo>
                    <a:pt x="221008" y="0"/>
                  </a:lnTo>
                  <a:cubicBezTo>
                    <a:pt x="221008" y="2257"/>
                    <a:pt x="221008" y="4515"/>
                    <a:pt x="221008" y="6772"/>
                  </a:cubicBezTo>
                  <a:lnTo>
                    <a:pt x="0" y="6772"/>
                  </a:lnTo>
                  <a:cubicBezTo>
                    <a:pt x="0" y="4515"/>
                    <a:pt x="0" y="2257"/>
                    <a:pt x="0" y="0"/>
                  </a:cubicBezTo>
                  <a:close/>
                </a:path>
              </a:pathLst>
            </a:custGeom>
            <a:grpFill/>
            <a:ln w="74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: Shape 132">
              <a:extLst>
                <a:ext uri="{FF2B5EF4-FFF2-40B4-BE49-F238E27FC236}">
                  <a16:creationId xmlns:a16="http://schemas.microsoft.com/office/drawing/2014/main" id="{73B3CF85-110E-7F9E-1FC1-5D24B0B13241}"/>
                </a:ext>
              </a:extLst>
            </p:cNvPr>
            <p:cNvSpPr/>
            <p:nvPr/>
          </p:nvSpPr>
          <p:spPr>
            <a:xfrm>
              <a:off x="7211823" y="4505424"/>
              <a:ext cx="191435" cy="6471"/>
            </a:xfrm>
            <a:custGeom>
              <a:avLst/>
              <a:gdLst>
                <a:gd name="connsiteX0" fmla="*/ 191360 w 191435"/>
                <a:gd name="connsiteY0" fmla="*/ 6471 h 6471"/>
                <a:gd name="connsiteX1" fmla="*/ 0 w 191435"/>
                <a:gd name="connsiteY1" fmla="*/ 6471 h 6471"/>
                <a:gd name="connsiteX2" fmla="*/ 151 w 191435"/>
                <a:gd name="connsiteY2" fmla="*/ 0 h 6471"/>
                <a:gd name="connsiteX3" fmla="*/ 191435 w 191435"/>
                <a:gd name="connsiteY3" fmla="*/ 0 h 6471"/>
                <a:gd name="connsiteX4" fmla="*/ 191285 w 191435"/>
                <a:gd name="connsiteY4" fmla="*/ 6471 h 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35" h="6471">
                  <a:moveTo>
                    <a:pt x="191360" y="6471"/>
                  </a:moveTo>
                  <a:lnTo>
                    <a:pt x="0" y="6471"/>
                  </a:lnTo>
                  <a:lnTo>
                    <a:pt x="151" y="0"/>
                  </a:lnTo>
                  <a:lnTo>
                    <a:pt x="191435" y="0"/>
                  </a:lnTo>
                  <a:cubicBezTo>
                    <a:pt x="191435" y="2182"/>
                    <a:pt x="191360" y="4289"/>
                    <a:pt x="191285" y="6471"/>
                  </a:cubicBezTo>
                  <a:close/>
                </a:path>
              </a:pathLst>
            </a:custGeom>
            <a:grpFill/>
            <a:ln w="74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B5EB76-F1CA-3929-1494-A1A7B3F7A097}"/>
              </a:ext>
            </a:extLst>
          </p:cNvPr>
          <p:cNvGrpSpPr/>
          <p:nvPr/>
        </p:nvGrpSpPr>
        <p:grpSpPr>
          <a:xfrm>
            <a:off x="11265324" y="356124"/>
            <a:ext cx="646458" cy="646458"/>
            <a:chOff x="397192" y="312581"/>
            <a:chExt cx="646458" cy="646458"/>
          </a:xfrm>
          <a:solidFill>
            <a:schemeClr val="bg1">
              <a:lumMod val="95000"/>
            </a:schemeClr>
          </a:solidFill>
        </p:grpSpPr>
        <p:sp>
          <p:nvSpPr>
            <p:cNvPr id="46" name="Google Shape;12462;p89">
              <a:extLst>
                <a:ext uri="{FF2B5EF4-FFF2-40B4-BE49-F238E27FC236}">
                  <a16:creationId xmlns:a16="http://schemas.microsoft.com/office/drawing/2014/main" id="{56A2E36D-C6AC-B9A0-A7C1-85BD3FEF7E9C}"/>
                </a:ext>
              </a:extLst>
            </p:cNvPr>
            <p:cNvSpPr/>
            <p:nvPr/>
          </p:nvSpPr>
          <p:spPr>
            <a:xfrm>
              <a:off x="397192" y="312581"/>
              <a:ext cx="646458" cy="646458"/>
            </a:xfrm>
            <a:custGeom>
              <a:avLst/>
              <a:gdLst/>
              <a:ahLst/>
              <a:cxnLst/>
              <a:rect l="l" t="t" r="r" b="b"/>
              <a:pathLst>
                <a:path w="11752" h="11752" extrusionOk="0">
                  <a:moveTo>
                    <a:pt x="6333" y="756"/>
                  </a:moveTo>
                  <a:lnTo>
                    <a:pt x="6459" y="1292"/>
                  </a:lnTo>
                  <a:cubicBezTo>
                    <a:pt x="6490" y="1418"/>
                    <a:pt x="6585" y="1544"/>
                    <a:pt x="6742" y="1576"/>
                  </a:cubicBezTo>
                  <a:cubicBezTo>
                    <a:pt x="7372" y="1702"/>
                    <a:pt x="7908" y="1922"/>
                    <a:pt x="8444" y="2300"/>
                  </a:cubicBezTo>
                  <a:cubicBezTo>
                    <a:pt x="8491" y="2332"/>
                    <a:pt x="8546" y="2347"/>
                    <a:pt x="8605" y="2347"/>
                  </a:cubicBezTo>
                  <a:cubicBezTo>
                    <a:pt x="8664" y="2347"/>
                    <a:pt x="8727" y="2332"/>
                    <a:pt x="8790" y="2300"/>
                  </a:cubicBezTo>
                  <a:lnTo>
                    <a:pt x="9231" y="2017"/>
                  </a:lnTo>
                  <a:lnTo>
                    <a:pt x="9798" y="2584"/>
                  </a:lnTo>
                  <a:lnTo>
                    <a:pt x="9546" y="3025"/>
                  </a:lnTo>
                  <a:cubicBezTo>
                    <a:pt x="9452" y="3151"/>
                    <a:pt x="9452" y="3308"/>
                    <a:pt x="9546" y="3371"/>
                  </a:cubicBezTo>
                  <a:cubicBezTo>
                    <a:pt x="9893" y="3907"/>
                    <a:pt x="10113" y="4505"/>
                    <a:pt x="10239" y="5073"/>
                  </a:cubicBezTo>
                  <a:cubicBezTo>
                    <a:pt x="10271" y="5199"/>
                    <a:pt x="10365" y="5325"/>
                    <a:pt x="10523" y="5356"/>
                  </a:cubicBezTo>
                  <a:lnTo>
                    <a:pt x="11058" y="5482"/>
                  </a:lnTo>
                  <a:lnTo>
                    <a:pt x="11058" y="6301"/>
                  </a:lnTo>
                  <a:lnTo>
                    <a:pt x="10523" y="6427"/>
                  </a:lnTo>
                  <a:cubicBezTo>
                    <a:pt x="10397" y="6459"/>
                    <a:pt x="10271" y="6553"/>
                    <a:pt x="10239" y="6711"/>
                  </a:cubicBezTo>
                  <a:cubicBezTo>
                    <a:pt x="10113" y="7309"/>
                    <a:pt x="9893" y="7877"/>
                    <a:pt x="9546" y="8381"/>
                  </a:cubicBezTo>
                  <a:cubicBezTo>
                    <a:pt x="9452" y="8507"/>
                    <a:pt x="9452" y="8633"/>
                    <a:pt x="9546" y="8759"/>
                  </a:cubicBezTo>
                  <a:lnTo>
                    <a:pt x="9798" y="9168"/>
                  </a:lnTo>
                  <a:lnTo>
                    <a:pt x="9231" y="9767"/>
                  </a:lnTo>
                  <a:lnTo>
                    <a:pt x="8790" y="9483"/>
                  </a:lnTo>
                  <a:cubicBezTo>
                    <a:pt x="8727" y="9452"/>
                    <a:pt x="8656" y="9436"/>
                    <a:pt x="8593" y="9436"/>
                  </a:cubicBezTo>
                  <a:cubicBezTo>
                    <a:pt x="8530" y="9436"/>
                    <a:pt x="8475" y="9452"/>
                    <a:pt x="8444" y="9483"/>
                  </a:cubicBezTo>
                  <a:cubicBezTo>
                    <a:pt x="7908" y="9861"/>
                    <a:pt x="7341" y="10082"/>
                    <a:pt x="6742" y="10208"/>
                  </a:cubicBezTo>
                  <a:cubicBezTo>
                    <a:pt x="6616" y="10239"/>
                    <a:pt x="6490" y="10334"/>
                    <a:pt x="6459" y="10428"/>
                  </a:cubicBezTo>
                  <a:lnTo>
                    <a:pt x="6333" y="10964"/>
                  </a:lnTo>
                  <a:lnTo>
                    <a:pt x="5514" y="10964"/>
                  </a:lnTo>
                  <a:lnTo>
                    <a:pt x="5388" y="10428"/>
                  </a:lnTo>
                  <a:cubicBezTo>
                    <a:pt x="5356" y="10334"/>
                    <a:pt x="5230" y="10208"/>
                    <a:pt x="5136" y="10208"/>
                  </a:cubicBezTo>
                  <a:cubicBezTo>
                    <a:pt x="4505" y="10082"/>
                    <a:pt x="3938" y="9861"/>
                    <a:pt x="3434" y="9483"/>
                  </a:cubicBezTo>
                  <a:cubicBezTo>
                    <a:pt x="3371" y="9452"/>
                    <a:pt x="3308" y="9436"/>
                    <a:pt x="3249" y="9436"/>
                  </a:cubicBezTo>
                  <a:cubicBezTo>
                    <a:pt x="3190" y="9436"/>
                    <a:pt x="3135" y="9452"/>
                    <a:pt x="3088" y="9483"/>
                  </a:cubicBezTo>
                  <a:lnTo>
                    <a:pt x="2647" y="9767"/>
                  </a:lnTo>
                  <a:lnTo>
                    <a:pt x="2048" y="9168"/>
                  </a:lnTo>
                  <a:lnTo>
                    <a:pt x="2332" y="8759"/>
                  </a:lnTo>
                  <a:cubicBezTo>
                    <a:pt x="2395" y="8633"/>
                    <a:pt x="2395" y="8475"/>
                    <a:pt x="2332" y="8381"/>
                  </a:cubicBezTo>
                  <a:cubicBezTo>
                    <a:pt x="1985" y="7877"/>
                    <a:pt x="1733" y="7278"/>
                    <a:pt x="1607" y="6711"/>
                  </a:cubicBezTo>
                  <a:cubicBezTo>
                    <a:pt x="1575" y="6585"/>
                    <a:pt x="1512" y="6459"/>
                    <a:pt x="1386" y="6427"/>
                  </a:cubicBezTo>
                  <a:lnTo>
                    <a:pt x="882" y="6301"/>
                  </a:lnTo>
                  <a:lnTo>
                    <a:pt x="882" y="5482"/>
                  </a:lnTo>
                  <a:lnTo>
                    <a:pt x="1386" y="5356"/>
                  </a:lnTo>
                  <a:cubicBezTo>
                    <a:pt x="1512" y="5325"/>
                    <a:pt x="1607" y="5199"/>
                    <a:pt x="1607" y="5073"/>
                  </a:cubicBezTo>
                  <a:cubicBezTo>
                    <a:pt x="1733" y="4442"/>
                    <a:pt x="1985" y="3907"/>
                    <a:pt x="2332" y="3371"/>
                  </a:cubicBezTo>
                  <a:cubicBezTo>
                    <a:pt x="2395" y="3277"/>
                    <a:pt x="2395" y="3151"/>
                    <a:pt x="2332" y="3025"/>
                  </a:cubicBezTo>
                  <a:lnTo>
                    <a:pt x="2048" y="2584"/>
                  </a:lnTo>
                  <a:lnTo>
                    <a:pt x="2647" y="2017"/>
                  </a:lnTo>
                  <a:lnTo>
                    <a:pt x="3088" y="2300"/>
                  </a:lnTo>
                  <a:cubicBezTo>
                    <a:pt x="3135" y="2332"/>
                    <a:pt x="3198" y="2347"/>
                    <a:pt x="3261" y="2347"/>
                  </a:cubicBezTo>
                  <a:cubicBezTo>
                    <a:pt x="3324" y="2347"/>
                    <a:pt x="3387" y="2332"/>
                    <a:pt x="3434" y="2300"/>
                  </a:cubicBezTo>
                  <a:cubicBezTo>
                    <a:pt x="3938" y="1922"/>
                    <a:pt x="4537" y="1702"/>
                    <a:pt x="5136" y="1576"/>
                  </a:cubicBezTo>
                  <a:cubicBezTo>
                    <a:pt x="5230" y="1544"/>
                    <a:pt x="5356" y="1450"/>
                    <a:pt x="5388" y="1292"/>
                  </a:cubicBezTo>
                  <a:lnTo>
                    <a:pt x="5514" y="756"/>
                  </a:lnTo>
                  <a:close/>
                  <a:moveTo>
                    <a:pt x="5167" y="0"/>
                  </a:moveTo>
                  <a:cubicBezTo>
                    <a:pt x="5009" y="0"/>
                    <a:pt x="4852" y="126"/>
                    <a:pt x="4852" y="284"/>
                  </a:cubicBezTo>
                  <a:lnTo>
                    <a:pt x="4694" y="882"/>
                  </a:lnTo>
                  <a:cubicBezTo>
                    <a:pt x="4127" y="977"/>
                    <a:pt x="3623" y="1229"/>
                    <a:pt x="3119" y="1513"/>
                  </a:cubicBezTo>
                  <a:lnTo>
                    <a:pt x="2615" y="1197"/>
                  </a:lnTo>
                  <a:cubicBezTo>
                    <a:pt x="2557" y="1154"/>
                    <a:pt x="2485" y="1130"/>
                    <a:pt x="2412" y="1130"/>
                  </a:cubicBezTo>
                  <a:cubicBezTo>
                    <a:pt x="2327" y="1130"/>
                    <a:pt x="2242" y="1161"/>
                    <a:pt x="2174" y="1229"/>
                  </a:cubicBezTo>
                  <a:lnTo>
                    <a:pt x="1197" y="2206"/>
                  </a:lnTo>
                  <a:cubicBezTo>
                    <a:pt x="1071" y="2332"/>
                    <a:pt x="1071" y="2489"/>
                    <a:pt x="1134" y="2647"/>
                  </a:cubicBezTo>
                  <a:lnTo>
                    <a:pt x="1449" y="3151"/>
                  </a:lnTo>
                  <a:cubicBezTo>
                    <a:pt x="1134" y="3623"/>
                    <a:pt x="945" y="4159"/>
                    <a:pt x="819" y="4726"/>
                  </a:cubicBezTo>
                  <a:lnTo>
                    <a:pt x="284" y="4884"/>
                  </a:lnTo>
                  <a:cubicBezTo>
                    <a:pt x="126" y="4915"/>
                    <a:pt x="0" y="5041"/>
                    <a:pt x="0" y="5199"/>
                  </a:cubicBezTo>
                  <a:lnTo>
                    <a:pt x="0" y="6585"/>
                  </a:lnTo>
                  <a:cubicBezTo>
                    <a:pt x="0" y="6742"/>
                    <a:pt x="126" y="6868"/>
                    <a:pt x="284" y="6900"/>
                  </a:cubicBezTo>
                  <a:lnTo>
                    <a:pt x="819" y="7057"/>
                  </a:lnTo>
                  <a:cubicBezTo>
                    <a:pt x="945" y="7593"/>
                    <a:pt x="1197" y="8129"/>
                    <a:pt x="1449" y="8633"/>
                  </a:cubicBezTo>
                  <a:lnTo>
                    <a:pt x="1134" y="9137"/>
                  </a:lnTo>
                  <a:cubicBezTo>
                    <a:pt x="1071" y="9263"/>
                    <a:pt x="1071" y="9452"/>
                    <a:pt x="1197" y="9578"/>
                  </a:cubicBezTo>
                  <a:lnTo>
                    <a:pt x="2174" y="10554"/>
                  </a:lnTo>
                  <a:cubicBezTo>
                    <a:pt x="2242" y="10622"/>
                    <a:pt x="2318" y="10653"/>
                    <a:pt x="2399" y="10653"/>
                  </a:cubicBezTo>
                  <a:cubicBezTo>
                    <a:pt x="2469" y="10653"/>
                    <a:pt x="2542" y="10630"/>
                    <a:pt x="2615" y="10586"/>
                  </a:cubicBezTo>
                  <a:lnTo>
                    <a:pt x="3119" y="10271"/>
                  </a:lnTo>
                  <a:cubicBezTo>
                    <a:pt x="3592" y="10586"/>
                    <a:pt x="4127" y="10806"/>
                    <a:pt x="4694" y="10901"/>
                  </a:cubicBezTo>
                  <a:lnTo>
                    <a:pt x="4852" y="11468"/>
                  </a:lnTo>
                  <a:cubicBezTo>
                    <a:pt x="4883" y="11626"/>
                    <a:pt x="5009" y="11752"/>
                    <a:pt x="5167" y="11752"/>
                  </a:cubicBezTo>
                  <a:lnTo>
                    <a:pt x="6553" y="11752"/>
                  </a:lnTo>
                  <a:cubicBezTo>
                    <a:pt x="6711" y="11752"/>
                    <a:pt x="6805" y="11626"/>
                    <a:pt x="6868" y="11468"/>
                  </a:cubicBezTo>
                  <a:lnTo>
                    <a:pt x="7026" y="10901"/>
                  </a:lnTo>
                  <a:cubicBezTo>
                    <a:pt x="7561" y="10806"/>
                    <a:pt x="8065" y="10554"/>
                    <a:pt x="8601" y="10271"/>
                  </a:cubicBezTo>
                  <a:lnTo>
                    <a:pt x="9105" y="10586"/>
                  </a:lnTo>
                  <a:cubicBezTo>
                    <a:pt x="9164" y="10630"/>
                    <a:pt x="9236" y="10653"/>
                    <a:pt x="9309" y="10653"/>
                  </a:cubicBezTo>
                  <a:cubicBezTo>
                    <a:pt x="9393" y="10653"/>
                    <a:pt x="9479" y="10622"/>
                    <a:pt x="9546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4" y="9137"/>
                  </a:cubicBezTo>
                  <a:lnTo>
                    <a:pt x="10239" y="8633"/>
                  </a:lnTo>
                  <a:cubicBezTo>
                    <a:pt x="10554" y="8160"/>
                    <a:pt x="10743" y="7656"/>
                    <a:pt x="10869" y="7057"/>
                  </a:cubicBezTo>
                  <a:lnTo>
                    <a:pt x="11468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9"/>
                  </a:lnTo>
                  <a:cubicBezTo>
                    <a:pt x="11752" y="5041"/>
                    <a:pt x="11626" y="4915"/>
                    <a:pt x="11468" y="4884"/>
                  </a:cubicBezTo>
                  <a:lnTo>
                    <a:pt x="10869" y="4726"/>
                  </a:lnTo>
                  <a:cubicBezTo>
                    <a:pt x="10743" y="4159"/>
                    <a:pt x="10523" y="3655"/>
                    <a:pt x="10239" y="3151"/>
                  </a:cubicBezTo>
                  <a:lnTo>
                    <a:pt x="10554" y="2647"/>
                  </a:lnTo>
                  <a:cubicBezTo>
                    <a:pt x="10649" y="2521"/>
                    <a:pt x="10649" y="2332"/>
                    <a:pt x="10523" y="2206"/>
                  </a:cubicBezTo>
                  <a:lnTo>
                    <a:pt x="9546" y="1229"/>
                  </a:lnTo>
                  <a:cubicBezTo>
                    <a:pt x="9479" y="1161"/>
                    <a:pt x="9402" y="1130"/>
                    <a:pt x="9321" y="1130"/>
                  </a:cubicBezTo>
                  <a:cubicBezTo>
                    <a:pt x="9251" y="1130"/>
                    <a:pt x="9178" y="1154"/>
                    <a:pt x="9105" y="1197"/>
                  </a:cubicBezTo>
                  <a:lnTo>
                    <a:pt x="8601" y="1513"/>
                  </a:lnTo>
                  <a:cubicBezTo>
                    <a:pt x="8128" y="1197"/>
                    <a:pt x="7593" y="977"/>
                    <a:pt x="7026" y="882"/>
                  </a:cubicBezTo>
                  <a:lnTo>
                    <a:pt x="6868" y="284"/>
                  </a:lnTo>
                  <a:cubicBezTo>
                    <a:pt x="6805" y="126"/>
                    <a:pt x="6711" y="0"/>
                    <a:pt x="655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AD0812B-8BDF-7625-E323-A11A2F8B4E29}"/>
                </a:ext>
              </a:extLst>
            </p:cNvPr>
            <p:cNvSpPr/>
            <p:nvPr/>
          </p:nvSpPr>
          <p:spPr>
            <a:xfrm>
              <a:off x="566892" y="482281"/>
              <a:ext cx="307059" cy="3070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Google Shape;12544;p89">
            <a:extLst>
              <a:ext uri="{FF2B5EF4-FFF2-40B4-BE49-F238E27FC236}">
                <a16:creationId xmlns:a16="http://schemas.microsoft.com/office/drawing/2014/main" id="{7A72F496-1799-7114-AC7B-8C837B423741}"/>
              </a:ext>
            </a:extLst>
          </p:cNvPr>
          <p:cNvSpPr/>
          <p:nvPr/>
        </p:nvSpPr>
        <p:spPr>
          <a:xfrm>
            <a:off x="11596538" y="1810782"/>
            <a:ext cx="644752" cy="641288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7624" y="694"/>
                </a:moveTo>
                <a:cubicBezTo>
                  <a:pt x="9515" y="694"/>
                  <a:pt x="11058" y="2206"/>
                  <a:pt x="11058" y="4096"/>
                </a:cubicBezTo>
                <a:cubicBezTo>
                  <a:pt x="11058" y="5987"/>
                  <a:pt x="9515" y="7530"/>
                  <a:pt x="7624" y="7530"/>
                </a:cubicBezTo>
                <a:cubicBezTo>
                  <a:pt x="5734" y="7530"/>
                  <a:pt x="4190" y="5987"/>
                  <a:pt x="4190" y="4096"/>
                </a:cubicBezTo>
                <a:cubicBezTo>
                  <a:pt x="4190" y="2206"/>
                  <a:pt x="5734" y="694"/>
                  <a:pt x="7624" y="694"/>
                </a:cubicBezTo>
                <a:close/>
                <a:moveTo>
                  <a:pt x="3336" y="8066"/>
                </a:moveTo>
                <a:cubicBezTo>
                  <a:pt x="3426" y="8066"/>
                  <a:pt x="3513" y="8098"/>
                  <a:pt x="3560" y="8161"/>
                </a:cubicBezTo>
                <a:cubicBezTo>
                  <a:pt x="3686" y="8287"/>
                  <a:pt x="3686" y="8507"/>
                  <a:pt x="3560" y="8633"/>
                </a:cubicBezTo>
                <a:lnTo>
                  <a:pt x="1323" y="10870"/>
                </a:lnTo>
                <a:cubicBezTo>
                  <a:pt x="1260" y="10933"/>
                  <a:pt x="1174" y="10964"/>
                  <a:pt x="1087" y="10964"/>
                </a:cubicBezTo>
                <a:cubicBezTo>
                  <a:pt x="1001" y="10964"/>
                  <a:pt x="914" y="10933"/>
                  <a:pt x="851" y="10870"/>
                </a:cubicBezTo>
                <a:cubicBezTo>
                  <a:pt x="725" y="10744"/>
                  <a:pt x="725" y="10523"/>
                  <a:pt x="851" y="10397"/>
                </a:cubicBezTo>
                <a:lnTo>
                  <a:pt x="3088" y="8161"/>
                </a:lnTo>
                <a:cubicBezTo>
                  <a:pt x="3151" y="8098"/>
                  <a:pt x="3245" y="8066"/>
                  <a:pt x="3336" y="8066"/>
                </a:cubicBezTo>
                <a:close/>
                <a:moveTo>
                  <a:pt x="7624" y="1"/>
                </a:moveTo>
                <a:cubicBezTo>
                  <a:pt x="5356" y="1"/>
                  <a:pt x="3529" y="1860"/>
                  <a:pt x="3529" y="4096"/>
                </a:cubicBezTo>
                <a:cubicBezTo>
                  <a:pt x="3529" y="5136"/>
                  <a:pt x="3875" y="6050"/>
                  <a:pt x="4505" y="6743"/>
                </a:cubicBezTo>
                <a:lnTo>
                  <a:pt x="3812" y="7467"/>
                </a:lnTo>
                <a:cubicBezTo>
                  <a:pt x="3661" y="7386"/>
                  <a:pt x="3500" y="7347"/>
                  <a:pt x="3342" y="7347"/>
                </a:cubicBezTo>
                <a:cubicBezTo>
                  <a:pt x="3074" y="7347"/>
                  <a:pt x="2813" y="7458"/>
                  <a:pt x="2615" y="7656"/>
                </a:cubicBezTo>
                <a:lnTo>
                  <a:pt x="378" y="9893"/>
                </a:lnTo>
                <a:cubicBezTo>
                  <a:pt x="0" y="10271"/>
                  <a:pt x="0" y="10964"/>
                  <a:pt x="378" y="11343"/>
                </a:cubicBezTo>
                <a:cubicBezTo>
                  <a:pt x="567" y="11532"/>
                  <a:pt x="851" y="11658"/>
                  <a:pt x="1103" y="11658"/>
                </a:cubicBezTo>
                <a:cubicBezTo>
                  <a:pt x="1355" y="11658"/>
                  <a:pt x="1607" y="11532"/>
                  <a:pt x="1796" y="11343"/>
                </a:cubicBezTo>
                <a:lnTo>
                  <a:pt x="4033" y="9106"/>
                </a:lnTo>
                <a:cubicBezTo>
                  <a:pt x="4348" y="8791"/>
                  <a:pt x="4442" y="8318"/>
                  <a:pt x="4253" y="7909"/>
                </a:cubicBezTo>
                <a:lnTo>
                  <a:pt x="4947" y="7215"/>
                </a:lnTo>
                <a:cubicBezTo>
                  <a:pt x="5671" y="7814"/>
                  <a:pt x="6616" y="8192"/>
                  <a:pt x="7593" y="8192"/>
                </a:cubicBezTo>
                <a:cubicBezTo>
                  <a:pt x="9861" y="8192"/>
                  <a:pt x="11689" y="6333"/>
                  <a:pt x="11689" y="4096"/>
                </a:cubicBezTo>
                <a:cubicBezTo>
                  <a:pt x="11720" y="1828"/>
                  <a:pt x="9861" y="1"/>
                  <a:pt x="7624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"/>
              <a:ea typeface="+mn-ea"/>
              <a:cs typeface="Arial"/>
            </a:endParaRPr>
          </a:p>
        </p:txBody>
      </p:sp>
      <p:sp>
        <p:nvSpPr>
          <p:cNvPr id="49" name="Google Shape;12544;p89">
            <a:extLst>
              <a:ext uri="{FF2B5EF4-FFF2-40B4-BE49-F238E27FC236}">
                <a16:creationId xmlns:a16="http://schemas.microsoft.com/office/drawing/2014/main" id="{4322C718-569C-1B88-0F1F-1B555D9E3AC1}"/>
              </a:ext>
            </a:extLst>
          </p:cNvPr>
          <p:cNvSpPr/>
          <p:nvPr/>
        </p:nvSpPr>
        <p:spPr>
          <a:xfrm>
            <a:off x="10816116" y="1879239"/>
            <a:ext cx="644752" cy="641288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7624" y="694"/>
                </a:moveTo>
                <a:cubicBezTo>
                  <a:pt x="9515" y="694"/>
                  <a:pt x="11058" y="2206"/>
                  <a:pt x="11058" y="4096"/>
                </a:cubicBezTo>
                <a:cubicBezTo>
                  <a:pt x="11058" y="5987"/>
                  <a:pt x="9515" y="7530"/>
                  <a:pt x="7624" y="7530"/>
                </a:cubicBezTo>
                <a:cubicBezTo>
                  <a:pt x="5734" y="7530"/>
                  <a:pt x="4190" y="5987"/>
                  <a:pt x="4190" y="4096"/>
                </a:cubicBezTo>
                <a:cubicBezTo>
                  <a:pt x="4190" y="2206"/>
                  <a:pt x="5734" y="694"/>
                  <a:pt x="7624" y="694"/>
                </a:cubicBezTo>
                <a:close/>
                <a:moveTo>
                  <a:pt x="3336" y="8066"/>
                </a:moveTo>
                <a:cubicBezTo>
                  <a:pt x="3426" y="8066"/>
                  <a:pt x="3513" y="8098"/>
                  <a:pt x="3560" y="8161"/>
                </a:cubicBezTo>
                <a:cubicBezTo>
                  <a:pt x="3686" y="8287"/>
                  <a:pt x="3686" y="8507"/>
                  <a:pt x="3560" y="8633"/>
                </a:cubicBezTo>
                <a:lnTo>
                  <a:pt x="1323" y="10870"/>
                </a:lnTo>
                <a:cubicBezTo>
                  <a:pt x="1260" y="10933"/>
                  <a:pt x="1174" y="10964"/>
                  <a:pt x="1087" y="10964"/>
                </a:cubicBezTo>
                <a:cubicBezTo>
                  <a:pt x="1001" y="10964"/>
                  <a:pt x="914" y="10933"/>
                  <a:pt x="851" y="10870"/>
                </a:cubicBezTo>
                <a:cubicBezTo>
                  <a:pt x="725" y="10744"/>
                  <a:pt x="725" y="10523"/>
                  <a:pt x="851" y="10397"/>
                </a:cubicBezTo>
                <a:lnTo>
                  <a:pt x="3088" y="8161"/>
                </a:lnTo>
                <a:cubicBezTo>
                  <a:pt x="3151" y="8098"/>
                  <a:pt x="3245" y="8066"/>
                  <a:pt x="3336" y="8066"/>
                </a:cubicBezTo>
                <a:close/>
                <a:moveTo>
                  <a:pt x="7624" y="1"/>
                </a:moveTo>
                <a:cubicBezTo>
                  <a:pt x="5356" y="1"/>
                  <a:pt x="3529" y="1860"/>
                  <a:pt x="3529" y="4096"/>
                </a:cubicBezTo>
                <a:cubicBezTo>
                  <a:pt x="3529" y="5136"/>
                  <a:pt x="3875" y="6050"/>
                  <a:pt x="4505" y="6743"/>
                </a:cubicBezTo>
                <a:lnTo>
                  <a:pt x="3812" y="7467"/>
                </a:lnTo>
                <a:cubicBezTo>
                  <a:pt x="3661" y="7386"/>
                  <a:pt x="3500" y="7347"/>
                  <a:pt x="3342" y="7347"/>
                </a:cubicBezTo>
                <a:cubicBezTo>
                  <a:pt x="3074" y="7347"/>
                  <a:pt x="2813" y="7458"/>
                  <a:pt x="2615" y="7656"/>
                </a:cubicBezTo>
                <a:lnTo>
                  <a:pt x="378" y="9893"/>
                </a:lnTo>
                <a:cubicBezTo>
                  <a:pt x="0" y="10271"/>
                  <a:pt x="0" y="10964"/>
                  <a:pt x="378" y="11343"/>
                </a:cubicBezTo>
                <a:cubicBezTo>
                  <a:pt x="567" y="11532"/>
                  <a:pt x="851" y="11658"/>
                  <a:pt x="1103" y="11658"/>
                </a:cubicBezTo>
                <a:cubicBezTo>
                  <a:pt x="1355" y="11658"/>
                  <a:pt x="1607" y="11532"/>
                  <a:pt x="1796" y="11343"/>
                </a:cubicBezTo>
                <a:lnTo>
                  <a:pt x="4033" y="9106"/>
                </a:lnTo>
                <a:cubicBezTo>
                  <a:pt x="4348" y="8791"/>
                  <a:pt x="4442" y="8318"/>
                  <a:pt x="4253" y="7909"/>
                </a:cubicBezTo>
                <a:lnTo>
                  <a:pt x="4947" y="7215"/>
                </a:lnTo>
                <a:cubicBezTo>
                  <a:pt x="5671" y="7814"/>
                  <a:pt x="6616" y="8192"/>
                  <a:pt x="7593" y="8192"/>
                </a:cubicBezTo>
                <a:cubicBezTo>
                  <a:pt x="9861" y="8192"/>
                  <a:pt x="11689" y="6333"/>
                  <a:pt x="11689" y="4096"/>
                </a:cubicBezTo>
                <a:cubicBezTo>
                  <a:pt x="11720" y="1828"/>
                  <a:pt x="9861" y="1"/>
                  <a:pt x="7624" y="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"/>
              <a:ea typeface="+mn-ea"/>
              <a:cs typeface="Arial"/>
            </a:endParaRPr>
          </a:p>
        </p:txBody>
      </p:sp>
      <p:sp>
        <p:nvSpPr>
          <p:cNvPr id="50" name="Google Shape;12422;p89">
            <a:extLst>
              <a:ext uri="{FF2B5EF4-FFF2-40B4-BE49-F238E27FC236}">
                <a16:creationId xmlns:a16="http://schemas.microsoft.com/office/drawing/2014/main" id="{2A6A96E2-C0EE-8554-6C50-C5C8475E7FF4}"/>
              </a:ext>
            </a:extLst>
          </p:cNvPr>
          <p:cNvSpPr/>
          <p:nvPr/>
        </p:nvSpPr>
        <p:spPr>
          <a:xfrm>
            <a:off x="896870" y="1809956"/>
            <a:ext cx="660320" cy="644314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"/>
              <a:ea typeface="+mn-ea"/>
              <a:cs typeface="Arial"/>
            </a:endParaRPr>
          </a:p>
        </p:txBody>
      </p:sp>
      <p:sp>
        <p:nvSpPr>
          <p:cNvPr id="51" name="Google Shape;12658;p89">
            <a:extLst>
              <a:ext uri="{FF2B5EF4-FFF2-40B4-BE49-F238E27FC236}">
                <a16:creationId xmlns:a16="http://schemas.microsoft.com/office/drawing/2014/main" id="{765406F9-2F05-7FE3-FFBC-297B1C6FCDD3}"/>
              </a:ext>
            </a:extLst>
          </p:cNvPr>
          <p:cNvSpPr/>
          <p:nvPr/>
        </p:nvSpPr>
        <p:spPr>
          <a:xfrm>
            <a:off x="1716231" y="2287582"/>
            <a:ext cx="621823" cy="620890"/>
          </a:xfrm>
          <a:custGeom>
            <a:avLst/>
            <a:gdLst/>
            <a:ahLst/>
            <a:cxnLst/>
            <a:rect l="l" t="t" r="r" b="b"/>
            <a:pathLst>
              <a:path w="20013" h="19983" extrusionOk="0">
                <a:moveTo>
                  <a:pt x="10022" y="1170"/>
                </a:moveTo>
                <a:cubicBezTo>
                  <a:pt x="14886" y="1170"/>
                  <a:pt x="18842" y="5127"/>
                  <a:pt x="18842" y="9990"/>
                </a:cubicBezTo>
                <a:cubicBezTo>
                  <a:pt x="18842" y="14855"/>
                  <a:pt x="14886" y="18811"/>
                  <a:pt x="10023" y="18811"/>
                </a:cubicBezTo>
                <a:cubicBezTo>
                  <a:pt x="8516" y="18811"/>
                  <a:pt x="7030" y="18423"/>
                  <a:pt x="5726" y="17691"/>
                </a:cubicBezTo>
                <a:cubicBezTo>
                  <a:pt x="5638" y="17641"/>
                  <a:pt x="5539" y="17615"/>
                  <a:pt x="5440" y="17615"/>
                </a:cubicBezTo>
                <a:cubicBezTo>
                  <a:pt x="5393" y="17615"/>
                  <a:pt x="5345" y="17621"/>
                  <a:pt x="5298" y="17632"/>
                </a:cubicBezTo>
                <a:lnTo>
                  <a:pt x="1419" y="18595"/>
                </a:lnTo>
                <a:lnTo>
                  <a:pt x="2381" y="14715"/>
                </a:lnTo>
                <a:cubicBezTo>
                  <a:pt x="2417" y="14570"/>
                  <a:pt x="2395" y="14416"/>
                  <a:pt x="2323" y="14287"/>
                </a:cubicBezTo>
                <a:cubicBezTo>
                  <a:pt x="1590" y="12982"/>
                  <a:pt x="1203" y="11498"/>
                  <a:pt x="1203" y="9990"/>
                </a:cubicBezTo>
                <a:cubicBezTo>
                  <a:pt x="1203" y="5127"/>
                  <a:pt x="5159" y="1170"/>
                  <a:pt x="10022" y="1170"/>
                </a:cubicBezTo>
                <a:close/>
                <a:moveTo>
                  <a:pt x="10023" y="1"/>
                </a:moveTo>
                <a:cubicBezTo>
                  <a:pt x="4522" y="1"/>
                  <a:pt x="32" y="4491"/>
                  <a:pt x="32" y="9990"/>
                </a:cubicBezTo>
                <a:cubicBezTo>
                  <a:pt x="32" y="11620"/>
                  <a:pt x="432" y="13226"/>
                  <a:pt x="1191" y="14655"/>
                </a:cubicBezTo>
                <a:lnTo>
                  <a:pt x="50" y="19256"/>
                </a:lnTo>
                <a:cubicBezTo>
                  <a:pt x="0" y="19455"/>
                  <a:pt x="58" y="19665"/>
                  <a:pt x="204" y="19810"/>
                </a:cubicBezTo>
                <a:cubicBezTo>
                  <a:pt x="313" y="19921"/>
                  <a:pt x="461" y="19982"/>
                  <a:pt x="614" y="19982"/>
                </a:cubicBezTo>
                <a:cubicBezTo>
                  <a:pt x="662" y="19982"/>
                  <a:pt x="710" y="19976"/>
                  <a:pt x="757" y="19964"/>
                </a:cubicBezTo>
                <a:lnTo>
                  <a:pt x="5358" y="18823"/>
                </a:lnTo>
                <a:cubicBezTo>
                  <a:pt x="6788" y="19582"/>
                  <a:pt x="8394" y="19982"/>
                  <a:pt x="10022" y="19982"/>
                </a:cubicBezTo>
                <a:cubicBezTo>
                  <a:pt x="12680" y="19982"/>
                  <a:pt x="15187" y="18940"/>
                  <a:pt x="17078" y="17047"/>
                </a:cubicBezTo>
                <a:cubicBezTo>
                  <a:pt x="18971" y="15156"/>
                  <a:pt x="20013" y="12649"/>
                  <a:pt x="20013" y="9990"/>
                </a:cubicBezTo>
                <a:cubicBezTo>
                  <a:pt x="20013" y="7333"/>
                  <a:pt x="18971" y="4827"/>
                  <a:pt x="17080" y="2934"/>
                </a:cubicBezTo>
                <a:cubicBezTo>
                  <a:pt x="15187" y="1043"/>
                  <a:pt x="12680" y="1"/>
                  <a:pt x="10023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"/>
              <a:ea typeface="+mn-ea"/>
              <a:cs typeface="Arial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47A5652-E773-D34A-9D81-9606CBAE3BD3}"/>
              </a:ext>
            </a:extLst>
          </p:cNvPr>
          <p:cNvGrpSpPr/>
          <p:nvPr/>
        </p:nvGrpSpPr>
        <p:grpSpPr>
          <a:xfrm>
            <a:off x="6700478" y="2407763"/>
            <a:ext cx="620922" cy="620859"/>
            <a:chOff x="6369264" y="6151860"/>
            <a:chExt cx="620922" cy="620859"/>
          </a:xfrm>
        </p:grpSpPr>
        <p:sp>
          <p:nvSpPr>
            <p:cNvPr id="53" name="Freeform: Shape 113">
              <a:extLst>
                <a:ext uri="{FF2B5EF4-FFF2-40B4-BE49-F238E27FC236}">
                  <a16:creationId xmlns:a16="http://schemas.microsoft.com/office/drawing/2014/main" id="{D878BA76-7288-0189-353D-C6BA803D5B05}"/>
                </a:ext>
              </a:extLst>
            </p:cNvPr>
            <p:cNvSpPr/>
            <p:nvPr/>
          </p:nvSpPr>
          <p:spPr>
            <a:xfrm>
              <a:off x="6452991" y="6280255"/>
              <a:ext cx="453468" cy="364069"/>
            </a:xfrm>
            <a:custGeom>
              <a:avLst/>
              <a:gdLst>
                <a:gd name="connsiteX0" fmla="*/ 91 w 2486479"/>
                <a:gd name="connsiteY0" fmla="*/ 926175 h 1996287"/>
                <a:gd name="connsiteX1" fmla="*/ 42241 w 2486479"/>
                <a:gd name="connsiteY1" fmla="*/ 796188 h 1996287"/>
                <a:gd name="connsiteX2" fmla="*/ 199876 w 2486479"/>
                <a:gd name="connsiteY2" fmla="*/ 609909 h 1996287"/>
                <a:gd name="connsiteX3" fmla="*/ 414800 w 2486479"/>
                <a:gd name="connsiteY3" fmla="*/ 624321 h 1996287"/>
                <a:gd name="connsiteX4" fmla="*/ 875286 w 2486479"/>
                <a:gd name="connsiteY4" fmla="*/ 1171738 h 1996287"/>
                <a:gd name="connsiteX5" fmla="*/ 887161 w 2486479"/>
                <a:gd name="connsiteY5" fmla="*/ 1185425 h 1996287"/>
                <a:gd name="connsiteX6" fmla="*/ 987144 w 2486479"/>
                <a:gd name="connsiteY6" fmla="*/ 1183522 h 1996287"/>
                <a:gd name="connsiteX7" fmla="*/ 2078441 w 2486479"/>
                <a:gd name="connsiteY7" fmla="*/ 61133 h 1996287"/>
                <a:gd name="connsiteX8" fmla="*/ 2326270 w 2486479"/>
                <a:gd name="connsiteY8" fmla="*/ 79353 h 1996287"/>
                <a:gd name="connsiteX9" fmla="*/ 2445652 w 2486479"/>
                <a:gd name="connsiteY9" fmla="*/ 221487 h 1996287"/>
                <a:gd name="connsiteX10" fmla="*/ 2465141 w 2486479"/>
                <a:gd name="connsiteY10" fmla="*/ 391540 h 1996287"/>
                <a:gd name="connsiteX11" fmla="*/ 2406130 w 2486479"/>
                <a:gd name="connsiteY11" fmla="*/ 459525 h 1996287"/>
                <a:gd name="connsiteX12" fmla="*/ 1747762 w 2486479"/>
                <a:gd name="connsiteY12" fmla="*/ 1119253 h 1996287"/>
                <a:gd name="connsiteX13" fmla="*/ 1109699 w 2486479"/>
                <a:gd name="connsiteY13" fmla="*/ 1907337 h 1996287"/>
                <a:gd name="connsiteX14" fmla="*/ 1061384 w 2486479"/>
                <a:gd name="connsiteY14" fmla="*/ 1961090 h 1996287"/>
                <a:gd name="connsiteX15" fmla="*/ 919068 w 2486479"/>
                <a:gd name="connsiteY15" fmla="*/ 1981395 h 1996287"/>
                <a:gd name="connsiteX16" fmla="*/ 803494 w 2486479"/>
                <a:gd name="connsiteY16" fmla="*/ 1895099 h 1996287"/>
                <a:gd name="connsiteX17" fmla="*/ 78681 w 2486479"/>
                <a:gd name="connsiteY17" fmla="*/ 1097498 h 1996287"/>
                <a:gd name="connsiteX18" fmla="*/ 0 w 2486479"/>
                <a:gd name="connsiteY18" fmla="*/ 926266 h 19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6479" h="1996287">
                  <a:moveTo>
                    <a:pt x="91" y="926175"/>
                  </a:moveTo>
                  <a:cubicBezTo>
                    <a:pt x="816" y="876591"/>
                    <a:pt x="17495" y="834985"/>
                    <a:pt x="42241" y="796188"/>
                  </a:cubicBezTo>
                  <a:cubicBezTo>
                    <a:pt x="86477" y="727024"/>
                    <a:pt x="141772" y="666925"/>
                    <a:pt x="199876" y="609909"/>
                  </a:cubicBezTo>
                  <a:cubicBezTo>
                    <a:pt x="276382" y="534853"/>
                    <a:pt x="350622" y="538570"/>
                    <a:pt x="414800" y="624321"/>
                  </a:cubicBezTo>
                  <a:cubicBezTo>
                    <a:pt x="558113" y="815496"/>
                    <a:pt x="717832" y="992619"/>
                    <a:pt x="875286" y="1171738"/>
                  </a:cubicBezTo>
                  <a:cubicBezTo>
                    <a:pt x="879274" y="1176270"/>
                    <a:pt x="883172" y="1180893"/>
                    <a:pt x="887161" y="1185425"/>
                  </a:cubicBezTo>
                  <a:cubicBezTo>
                    <a:pt x="933662" y="1238000"/>
                    <a:pt x="941277" y="1237910"/>
                    <a:pt x="987144" y="1183522"/>
                  </a:cubicBezTo>
                  <a:cubicBezTo>
                    <a:pt x="1324078" y="783316"/>
                    <a:pt x="1682768" y="404322"/>
                    <a:pt x="2078441" y="61133"/>
                  </a:cubicBezTo>
                  <a:cubicBezTo>
                    <a:pt x="2177972" y="-25163"/>
                    <a:pt x="2242422" y="-20993"/>
                    <a:pt x="2326270" y="79353"/>
                  </a:cubicBezTo>
                  <a:cubicBezTo>
                    <a:pt x="2365973" y="126852"/>
                    <a:pt x="2405042" y="174804"/>
                    <a:pt x="2445652" y="221487"/>
                  </a:cubicBezTo>
                  <a:cubicBezTo>
                    <a:pt x="2492426" y="275240"/>
                    <a:pt x="2499134" y="328450"/>
                    <a:pt x="2465141" y="391540"/>
                  </a:cubicBezTo>
                  <a:cubicBezTo>
                    <a:pt x="2450547" y="418644"/>
                    <a:pt x="2429335" y="440036"/>
                    <a:pt x="2406130" y="459525"/>
                  </a:cubicBezTo>
                  <a:cubicBezTo>
                    <a:pt x="2166913" y="659764"/>
                    <a:pt x="1954255" y="886835"/>
                    <a:pt x="1747762" y="1119253"/>
                  </a:cubicBezTo>
                  <a:cubicBezTo>
                    <a:pt x="1523139" y="1372067"/>
                    <a:pt x="1305587" y="1631045"/>
                    <a:pt x="1109699" y="1907337"/>
                  </a:cubicBezTo>
                  <a:cubicBezTo>
                    <a:pt x="1095830" y="1926916"/>
                    <a:pt x="1079151" y="1944955"/>
                    <a:pt x="1061384" y="1961090"/>
                  </a:cubicBezTo>
                  <a:cubicBezTo>
                    <a:pt x="1019052" y="1999524"/>
                    <a:pt x="971190" y="2006776"/>
                    <a:pt x="919068" y="1981395"/>
                  </a:cubicBezTo>
                  <a:cubicBezTo>
                    <a:pt x="875014" y="1959912"/>
                    <a:pt x="836942" y="1930180"/>
                    <a:pt x="803494" y="1895099"/>
                  </a:cubicBezTo>
                  <a:cubicBezTo>
                    <a:pt x="555393" y="1635124"/>
                    <a:pt x="310375" y="1372430"/>
                    <a:pt x="78681" y="1097498"/>
                  </a:cubicBezTo>
                  <a:cubicBezTo>
                    <a:pt x="36349" y="1047189"/>
                    <a:pt x="1722" y="992619"/>
                    <a:pt x="0" y="926266"/>
                  </a:cubicBezTo>
                  <a:close/>
                </a:path>
              </a:pathLst>
            </a:custGeom>
            <a:solidFill>
              <a:srgbClr val="01BF7F"/>
            </a:solidFill>
            <a:ln w="90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12649;p89">
              <a:extLst>
                <a:ext uri="{FF2B5EF4-FFF2-40B4-BE49-F238E27FC236}">
                  <a16:creationId xmlns:a16="http://schemas.microsoft.com/office/drawing/2014/main" id="{B63667F6-A1F0-F1C8-6C45-DD0E757D254E}"/>
                </a:ext>
              </a:extLst>
            </p:cNvPr>
            <p:cNvSpPr/>
            <p:nvPr/>
          </p:nvSpPr>
          <p:spPr>
            <a:xfrm>
              <a:off x="6369264" y="6151860"/>
              <a:ext cx="620922" cy="620859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01BF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4DFFE9E-5007-4BBB-4411-6E9EC25B1EE8}"/>
              </a:ext>
            </a:extLst>
          </p:cNvPr>
          <p:cNvGrpSpPr/>
          <p:nvPr/>
        </p:nvGrpSpPr>
        <p:grpSpPr>
          <a:xfrm>
            <a:off x="7424573" y="2398238"/>
            <a:ext cx="620922" cy="620859"/>
            <a:chOff x="6369264" y="6151860"/>
            <a:chExt cx="620922" cy="620859"/>
          </a:xfrm>
          <a:solidFill>
            <a:schemeClr val="bg1">
              <a:lumMod val="95000"/>
            </a:schemeClr>
          </a:solidFill>
        </p:grpSpPr>
        <p:sp>
          <p:nvSpPr>
            <p:cNvPr id="56" name="Freeform: Shape 113">
              <a:extLst>
                <a:ext uri="{FF2B5EF4-FFF2-40B4-BE49-F238E27FC236}">
                  <a16:creationId xmlns:a16="http://schemas.microsoft.com/office/drawing/2014/main" id="{B5144739-3376-E831-C74F-C7D3B11FB99E}"/>
                </a:ext>
              </a:extLst>
            </p:cNvPr>
            <p:cNvSpPr/>
            <p:nvPr/>
          </p:nvSpPr>
          <p:spPr>
            <a:xfrm>
              <a:off x="6452991" y="6280255"/>
              <a:ext cx="453468" cy="364069"/>
            </a:xfrm>
            <a:custGeom>
              <a:avLst/>
              <a:gdLst>
                <a:gd name="connsiteX0" fmla="*/ 91 w 2486479"/>
                <a:gd name="connsiteY0" fmla="*/ 926175 h 1996287"/>
                <a:gd name="connsiteX1" fmla="*/ 42241 w 2486479"/>
                <a:gd name="connsiteY1" fmla="*/ 796188 h 1996287"/>
                <a:gd name="connsiteX2" fmla="*/ 199876 w 2486479"/>
                <a:gd name="connsiteY2" fmla="*/ 609909 h 1996287"/>
                <a:gd name="connsiteX3" fmla="*/ 414800 w 2486479"/>
                <a:gd name="connsiteY3" fmla="*/ 624321 h 1996287"/>
                <a:gd name="connsiteX4" fmla="*/ 875286 w 2486479"/>
                <a:gd name="connsiteY4" fmla="*/ 1171738 h 1996287"/>
                <a:gd name="connsiteX5" fmla="*/ 887161 w 2486479"/>
                <a:gd name="connsiteY5" fmla="*/ 1185425 h 1996287"/>
                <a:gd name="connsiteX6" fmla="*/ 987144 w 2486479"/>
                <a:gd name="connsiteY6" fmla="*/ 1183522 h 1996287"/>
                <a:gd name="connsiteX7" fmla="*/ 2078441 w 2486479"/>
                <a:gd name="connsiteY7" fmla="*/ 61133 h 1996287"/>
                <a:gd name="connsiteX8" fmla="*/ 2326270 w 2486479"/>
                <a:gd name="connsiteY8" fmla="*/ 79353 h 1996287"/>
                <a:gd name="connsiteX9" fmla="*/ 2445652 w 2486479"/>
                <a:gd name="connsiteY9" fmla="*/ 221487 h 1996287"/>
                <a:gd name="connsiteX10" fmla="*/ 2465141 w 2486479"/>
                <a:gd name="connsiteY10" fmla="*/ 391540 h 1996287"/>
                <a:gd name="connsiteX11" fmla="*/ 2406130 w 2486479"/>
                <a:gd name="connsiteY11" fmla="*/ 459525 h 1996287"/>
                <a:gd name="connsiteX12" fmla="*/ 1747762 w 2486479"/>
                <a:gd name="connsiteY12" fmla="*/ 1119253 h 1996287"/>
                <a:gd name="connsiteX13" fmla="*/ 1109699 w 2486479"/>
                <a:gd name="connsiteY13" fmla="*/ 1907337 h 1996287"/>
                <a:gd name="connsiteX14" fmla="*/ 1061384 w 2486479"/>
                <a:gd name="connsiteY14" fmla="*/ 1961090 h 1996287"/>
                <a:gd name="connsiteX15" fmla="*/ 919068 w 2486479"/>
                <a:gd name="connsiteY15" fmla="*/ 1981395 h 1996287"/>
                <a:gd name="connsiteX16" fmla="*/ 803494 w 2486479"/>
                <a:gd name="connsiteY16" fmla="*/ 1895099 h 1996287"/>
                <a:gd name="connsiteX17" fmla="*/ 78681 w 2486479"/>
                <a:gd name="connsiteY17" fmla="*/ 1097498 h 1996287"/>
                <a:gd name="connsiteX18" fmla="*/ 0 w 2486479"/>
                <a:gd name="connsiteY18" fmla="*/ 926266 h 199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86479" h="1996287">
                  <a:moveTo>
                    <a:pt x="91" y="926175"/>
                  </a:moveTo>
                  <a:cubicBezTo>
                    <a:pt x="816" y="876591"/>
                    <a:pt x="17495" y="834985"/>
                    <a:pt x="42241" y="796188"/>
                  </a:cubicBezTo>
                  <a:cubicBezTo>
                    <a:pt x="86477" y="727024"/>
                    <a:pt x="141772" y="666925"/>
                    <a:pt x="199876" y="609909"/>
                  </a:cubicBezTo>
                  <a:cubicBezTo>
                    <a:pt x="276382" y="534853"/>
                    <a:pt x="350622" y="538570"/>
                    <a:pt x="414800" y="624321"/>
                  </a:cubicBezTo>
                  <a:cubicBezTo>
                    <a:pt x="558113" y="815496"/>
                    <a:pt x="717832" y="992619"/>
                    <a:pt x="875286" y="1171738"/>
                  </a:cubicBezTo>
                  <a:cubicBezTo>
                    <a:pt x="879274" y="1176270"/>
                    <a:pt x="883172" y="1180893"/>
                    <a:pt x="887161" y="1185425"/>
                  </a:cubicBezTo>
                  <a:cubicBezTo>
                    <a:pt x="933662" y="1238000"/>
                    <a:pt x="941277" y="1237910"/>
                    <a:pt x="987144" y="1183522"/>
                  </a:cubicBezTo>
                  <a:cubicBezTo>
                    <a:pt x="1324078" y="783316"/>
                    <a:pt x="1682768" y="404322"/>
                    <a:pt x="2078441" y="61133"/>
                  </a:cubicBezTo>
                  <a:cubicBezTo>
                    <a:pt x="2177972" y="-25163"/>
                    <a:pt x="2242422" y="-20993"/>
                    <a:pt x="2326270" y="79353"/>
                  </a:cubicBezTo>
                  <a:cubicBezTo>
                    <a:pt x="2365973" y="126852"/>
                    <a:pt x="2405042" y="174804"/>
                    <a:pt x="2445652" y="221487"/>
                  </a:cubicBezTo>
                  <a:cubicBezTo>
                    <a:pt x="2492426" y="275240"/>
                    <a:pt x="2499134" y="328450"/>
                    <a:pt x="2465141" y="391540"/>
                  </a:cubicBezTo>
                  <a:cubicBezTo>
                    <a:pt x="2450547" y="418644"/>
                    <a:pt x="2429335" y="440036"/>
                    <a:pt x="2406130" y="459525"/>
                  </a:cubicBezTo>
                  <a:cubicBezTo>
                    <a:pt x="2166913" y="659764"/>
                    <a:pt x="1954255" y="886835"/>
                    <a:pt x="1747762" y="1119253"/>
                  </a:cubicBezTo>
                  <a:cubicBezTo>
                    <a:pt x="1523139" y="1372067"/>
                    <a:pt x="1305587" y="1631045"/>
                    <a:pt x="1109699" y="1907337"/>
                  </a:cubicBezTo>
                  <a:cubicBezTo>
                    <a:pt x="1095830" y="1926916"/>
                    <a:pt x="1079151" y="1944955"/>
                    <a:pt x="1061384" y="1961090"/>
                  </a:cubicBezTo>
                  <a:cubicBezTo>
                    <a:pt x="1019052" y="1999524"/>
                    <a:pt x="971190" y="2006776"/>
                    <a:pt x="919068" y="1981395"/>
                  </a:cubicBezTo>
                  <a:cubicBezTo>
                    <a:pt x="875014" y="1959912"/>
                    <a:pt x="836942" y="1930180"/>
                    <a:pt x="803494" y="1895099"/>
                  </a:cubicBezTo>
                  <a:cubicBezTo>
                    <a:pt x="555393" y="1635124"/>
                    <a:pt x="310375" y="1372430"/>
                    <a:pt x="78681" y="1097498"/>
                  </a:cubicBezTo>
                  <a:cubicBezTo>
                    <a:pt x="36349" y="1047189"/>
                    <a:pt x="1722" y="992619"/>
                    <a:pt x="0" y="926266"/>
                  </a:cubicBezTo>
                  <a:close/>
                </a:path>
              </a:pathLst>
            </a:custGeom>
            <a:grpFill/>
            <a:ln w="90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12649;p89">
              <a:extLst>
                <a:ext uri="{FF2B5EF4-FFF2-40B4-BE49-F238E27FC236}">
                  <a16:creationId xmlns:a16="http://schemas.microsoft.com/office/drawing/2014/main" id="{1A65262B-F77A-35AB-A36D-82904DCB7543}"/>
                </a:ext>
              </a:extLst>
            </p:cNvPr>
            <p:cNvSpPr/>
            <p:nvPr/>
          </p:nvSpPr>
          <p:spPr>
            <a:xfrm>
              <a:off x="6369264" y="6151860"/>
              <a:ext cx="620922" cy="620859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D07BBE-E657-1600-287C-0B394E9D59DA}"/>
              </a:ext>
            </a:extLst>
          </p:cNvPr>
          <p:cNvGrpSpPr/>
          <p:nvPr/>
        </p:nvGrpSpPr>
        <p:grpSpPr>
          <a:xfrm>
            <a:off x="9487754" y="2360079"/>
            <a:ext cx="620890" cy="620890"/>
            <a:chOff x="11162866" y="4485115"/>
            <a:chExt cx="620890" cy="620890"/>
          </a:xfrm>
          <a:solidFill>
            <a:schemeClr val="bg1">
              <a:lumMod val="95000"/>
            </a:schemeClr>
          </a:solidFill>
        </p:grpSpPr>
        <p:sp>
          <p:nvSpPr>
            <p:cNvPr id="59" name="Google Shape;12631;p89">
              <a:extLst>
                <a:ext uri="{FF2B5EF4-FFF2-40B4-BE49-F238E27FC236}">
                  <a16:creationId xmlns:a16="http://schemas.microsoft.com/office/drawing/2014/main" id="{75FC79BD-CF17-241C-AA7C-CF72608AC49C}"/>
                </a:ext>
              </a:extLst>
            </p:cNvPr>
            <p:cNvSpPr/>
            <p:nvPr/>
          </p:nvSpPr>
          <p:spPr>
            <a:xfrm>
              <a:off x="11162866" y="4485115"/>
              <a:ext cx="620890" cy="620890"/>
            </a:xfrm>
            <a:custGeom>
              <a:avLst/>
              <a:gdLst/>
              <a:ahLst/>
              <a:cxnLst/>
              <a:rect l="l" t="t" r="r" b="b"/>
              <a:pathLst>
                <a:path w="19983" h="19983" extrusionOk="0">
                  <a:moveTo>
                    <a:pt x="9992" y="1170"/>
                  </a:moveTo>
                  <a:cubicBezTo>
                    <a:pt x="14855" y="1170"/>
                    <a:pt x="18812" y="4866"/>
                    <a:pt x="18812" y="9405"/>
                  </a:cubicBezTo>
                  <a:cubicBezTo>
                    <a:pt x="18812" y="13925"/>
                    <a:pt x="14855" y="17601"/>
                    <a:pt x="9992" y="17601"/>
                  </a:cubicBezTo>
                  <a:cubicBezTo>
                    <a:pt x="9111" y="17601"/>
                    <a:pt x="8240" y="17481"/>
                    <a:pt x="7407" y="17242"/>
                  </a:cubicBezTo>
                  <a:cubicBezTo>
                    <a:pt x="7354" y="17226"/>
                    <a:pt x="7299" y="17218"/>
                    <a:pt x="7245" y="17218"/>
                  </a:cubicBezTo>
                  <a:cubicBezTo>
                    <a:pt x="7153" y="17218"/>
                    <a:pt x="7062" y="17240"/>
                    <a:pt x="6979" y="17282"/>
                  </a:cubicBezTo>
                  <a:lnTo>
                    <a:pt x="4723" y="18439"/>
                  </a:lnTo>
                  <a:lnTo>
                    <a:pt x="4723" y="16262"/>
                  </a:lnTo>
                  <a:cubicBezTo>
                    <a:pt x="4723" y="16078"/>
                    <a:pt x="4637" y="15904"/>
                    <a:pt x="4490" y="15793"/>
                  </a:cubicBezTo>
                  <a:cubicBezTo>
                    <a:pt x="2381" y="14208"/>
                    <a:pt x="1171" y="11880"/>
                    <a:pt x="1171" y="9405"/>
                  </a:cubicBezTo>
                  <a:cubicBezTo>
                    <a:pt x="1171" y="4866"/>
                    <a:pt x="5129" y="1170"/>
                    <a:pt x="9992" y="1170"/>
                  </a:cubicBezTo>
                  <a:close/>
                  <a:moveTo>
                    <a:pt x="9992" y="1"/>
                  </a:moveTo>
                  <a:cubicBezTo>
                    <a:pt x="4575" y="1"/>
                    <a:pt x="0" y="4153"/>
                    <a:pt x="0" y="9407"/>
                  </a:cubicBezTo>
                  <a:cubicBezTo>
                    <a:pt x="0" y="12221"/>
                    <a:pt x="1359" y="14795"/>
                    <a:pt x="3552" y="16548"/>
                  </a:cubicBezTo>
                  <a:lnTo>
                    <a:pt x="3552" y="19396"/>
                  </a:lnTo>
                  <a:cubicBezTo>
                    <a:pt x="3552" y="19602"/>
                    <a:pt x="3659" y="19791"/>
                    <a:pt x="3832" y="19897"/>
                  </a:cubicBezTo>
                  <a:cubicBezTo>
                    <a:pt x="3925" y="19953"/>
                    <a:pt x="4031" y="19982"/>
                    <a:pt x="4138" y="19982"/>
                  </a:cubicBezTo>
                  <a:cubicBezTo>
                    <a:pt x="4229" y="19982"/>
                    <a:pt x="4320" y="19961"/>
                    <a:pt x="4405" y="19918"/>
                  </a:cubicBezTo>
                  <a:lnTo>
                    <a:pt x="7310" y="18429"/>
                  </a:lnTo>
                  <a:cubicBezTo>
                    <a:pt x="8180" y="18657"/>
                    <a:pt x="9081" y="18772"/>
                    <a:pt x="9992" y="18772"/>
                  </a:cubicBezTo>
                  <a:cubicBezTo>
                    <a:pt x="15500" y="18772"/>
                    <a:pt x="19983" y="14570"/>
                    <a:pt x="19983" y="9407"/>
                  </a:cubicBezTo>
                  <a:cubicBezTo>
                    <a:pt x="19983" y="4151"/>
                    <a:pt x="15405" y="1"/>
                    <a:pt x="9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  <p:sp>
          <p:nvSpPr>
            <p:cNvPr id="60" name="Google Shape;12632;p89">
              <a:extLst>
                <a:ext uri="{FF2B5EF4-FFF2-40B4-BE49-F238E27FC236}">
                  <a16:creationId xmlns:a16="http://schemas.microsoft.com/office/drawing/2014/main" id="{602B183A-75BE-BAB4-1CFD-B10B5DD7022D}"/>
                </a:ext>
              </a:extLst>
            </p:cNvPr>
            <p:cNvSpPr/>
            <p:nvPr/>
          </p:nvSpPr>
          <p:spPr>
            <a:xfrm>
              <a:off x="11271860" y="4668179"/>
              <a:ext cx="402928" cy="218305"/>
            </a:xfrm>
            <a:custGeom>
              <a:avLst/>
              <a:gdLst/>
              <a:ahLst/>
              <a:cxnLst/>
              <a:rect l="l" t="t" r="r" b="b"/>
              <a:pathLst>
                <a:path w="12968" h="7026" extrusionOk="0">
                  <a:moveTo>
                    <a:pt x="5362" y="1463"/>
                  </a:moveTo>
                  <a:lnTo>
                    <a:pt x="7241" y="3341"/>
                  </a:lnTo>
                  <a:cubicBezTo>
                    <a:pt x="7353" y="3454"/>
                    <a:pt x="7503" y="3513"/>
                    <a:pt x="7655" y="3513"/>
                  </a:cubicBezTo>
                  <a:cubicBezTo>
                    <a:pt x="7744" y="3513"/>
                    <a:pt x="7833" y="3493"/>
                    <a:pt x="7917" y="3451"/>
                  </a:cubicBezTo>
                  <a:lnTo>
                    <a:pt x="10216" y="2303"/>
                  </a:lnTo>
                  <a:lnTo>
                    <a:pt x="7605" y="5565"/>
                  </a:lnTo>
                  <a:lnTo>
                    <a:pt x="5726" y="3685"/>
                  </a:lnTo>
                  <a:cubicBezTo>
                    <a:pt x="5614" y="3573"/>
                    <a:pt x="5463" y="3514"/>
                    <a:pt x="5311" y="3514"/>
                  </a:cubicBezTo>
                  <a:cubicBezTo>
                    <a:pt x="5223" y="3514"/>
                    <a:pt x="5133" y="3534"/>
                    <a:pt x="5051" y="3575"/>
                  </a:cubicBezTo>
                  <a:lnTo>
                    <a:pt x="2751" y="4725"/>
                  </a:lnTo>
                  <a:lnTo>
                    <a:pt x="2751" y="4725"/>
                  </a:lnTo>
                  <a:lnTo>
                    <a:pt x="5362" y="1463"/>
                  </a:lnTo>
                  <a:close/>
                  <a:moveTo>
                    <a:pt x="5312" y="1"/>
                  </a:moveTo>
                  <a:cubicBezTo>
                    <a:pt x="5302" y="1"/>
                    <a:pt x="5291" y="1"/>
                    <a:pt x="5281" y="2"/>
                  </a:cubicBezTo>
                  <a:cubicBezTo>
                    <a:pt x="5114" y="12"/>
                    <a:pt x="4959" y="92"/>
                    <a:pt x="4856" y="221"/>
                  </a:cubicBezTo>
                  <a:lnTo>
                    <a:pt x="172" y="6075"/>
                  </a:lnTo>
                  <a:cubicBezTo>
                    <a:pt x="0" y="6290"/>
                    <a:pt x="2" y="6595"/>
                    <a:pt x="174" y="6809"/>
                  </a:cubicBezTo>
                  <a:cubicBezTo>
                    <a:pt x="288" y="6950"/>
                    <a:pt x="457" y="7026"/>
                    <a:pt x="630" y="7026"/>
                  </a:cubicBezTo>
                  <a:cubicBezTo>
                    <a:pt x="719" y="7026"/>
                    <a:pt x="808" y="7006"/>
                    <a:pt x="892" y="6964"/>
                  </a:cubicBezTo>
                  <a:lnTo>
                    <a:pt x="5198" y="4811"/>
                  </a:lnTo>
                  <a:lnTo>
                    <a:pt x="7241" y="6855"/>
                  </a:lnTo>
                  <a:cubicBezTo>
                    <a:pt x="7349" y="6964"/>
                    <a:pt x="7496" y="7026"/>
                    <a:pt x="7650" y="7026"/>
                  </a:cubicBezTo>
                  <a:cubicBezTo>
                    <a:pt x="7662" y="7026"/>
                    <a:pt x="7674" y="7025"/>
                    <a:pt x="7687" y="7024"/>
                  </a:cubicBezTo>
                  <a:cubicBezTo>
                    <a:pt x="7853" y="7016"/>
                    <a:pt x="8007" y="6936"/>
                    <a:pt x="8111" y="6807"/>
                  </a:cubicBezTo>
                  <a:lnTo>
                    <a:pt x="12795" y="951"/>
                  </a:lnTo>
                  <a:cubicBezTo>
                    <a:pt x="12967" y="737"/>
                    <a:pt x="12965" y="431"/>
                    <a:pt x="12792" y="219"/>
                  </a:cubicBezTo>
                  <a:cubicBezTo>
                    <a:pt x="12679" y="78"/>
                    <a:pt x="12510" y="1"/>
                    <a:pt x="12337" y="1"/>
                  </a:cubicBezTo>
                  <a:cubicBezTo>
                    <a:pt x="12249" y="1"/>
                    <a:pt x="12159" y="21"/>
                    <a:pt x="12075" y="63"/>
                  </a:cubicBezTo>
                  <a:lnTo>
                    <a:pt x="7770" y="2216"/>
                  </a:lnTo>
                  <a:lnTo>
                    <a:pt x="5726" y="173"/>
                  </a:lnTo>
                  <a:cubicBezTo>
                    <a:pt x="5617" y="62"/>
                    <a:pt x="5467" y="1"/>
                    <a:pt x="5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65D2C4E1-07B4-AE1A-B102-46851058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782" y="2436925"/>
            <a:ext cx="604240" cy="60424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016496F-4D5D-52CA-3197-CB6F71F50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-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4733" y="2345803"/>
            <a:ext cx="604240" cy="604240"/>
          </a:xfrm>
          <a:prstGeom prst="rect">
            <a:avLst/>
          </a:prstGeom>
        </p:spPr>
      </p:pic>
      <p:sp>
        <p:nvSpPr>
          <p:cNvPr id="63" name="Google Shape;12658;p89">
            <a:extLst>
              <a:ext uri="{FF2B5EF4-FFF2-40B4-BE49-F238E27FC236}">
                <a16:creationId xmlns:a16="http://schemas.microsoft.com/office/drawing/2014/main" id="{F6915289-1084-A68A-E94A-CA2BE978B65B}"/>
              </a:ext>
            </a:extLst>
          </p:cNvPr>
          <p:cNvSpPr/>
          <p:nvPr/>
        </p:nvSpPr>
        <p:spPr>
          <a:xfrm>
            <a:off x="779917" y="2493013"/>
            <a:ext cx="621823" cy="620890"/>
          </a:xfrm>
          <a:custGeom>
            <a:avLst/>
            <a:gdLst/>
            <a:ahLst/>
            <a:cxnLst/>
            <a:rect l="l" t="t" r="r" b="b"/>
            <a:pathLst>
              <a:path w="20013" h="19983" extrusionOk="0">
                <a:moveTo>
                  <a:pt x="10022" y="1170"/>
                </a:moveTo>
                <a:cubicBezTo>
                  <a:pt x="14886" y="1170"/>
                  <a:pt x="18842" y="5127"/>
                  <a:pt x="18842" y="9990"/>
                </a:cubicBezTo>
                <a:cubicBezTo>
                  <a:pt x="18842" y="14855"/>
                  <a:pt x="14886" y="18811"/>
                  <a:pt x="10023" y="18811"/>
                </a:cubicBezTo>
                <a:cubicBezTo>
                  <a:pt x="8516" y="18811"/>
                  <a:pt x="7030" y="18423"/>
                  <a:pt x="5726" y="17691"/>
                </a:cubicBezTo>
                <a:cubicBezTo>
                  <a:pt x="5638" y="17641"/>
                  <a:pt x="5539" y="17615"/>
                  <a:pt x="5440" y="17615"/>
                </a:cubicBezTo>
                <a:cubicBezTo>
                  <a:pt x="5393" y="17615"/>
                  <a:pt x="5345" y="17621"/>
                  <a:pt x="5298" y="17632"/>
                </a:cubicBezTo>
                <a:lnTo>
                  <a:pt x="1419" y="18595"/>
                </a:lnTo>
                <a:lnTo>
                  <a:pt x="2381" y="14715"/>
                </a:lnTo>
                <a:cubicBezTo>
                  <a:pt x="2417" y="14570"/>
                  <a:pt x="2395" y="14416"/>
                  <a:pt x="2323" y="14287"/>
                </a:cubicBezTo>
                <a:cubicBezTo>
                  <a:pt x="1590" y="12982"/>
                  <a:pt x="1203" y="11498"/>
                  <a:pt x="1203" y="9990"/>
                </a:cubicBezTo>
                <a:cubicBezTo>
                  <a:pt x="1203" y="5127"/>
                  <a:pt x="5159" y="1170"/>
                  <a:pt x="10022" y="1170"/>
                </a:cubicBezTo>
                <a:close/>
                <a:moveTo>
                  <a:pt x="10023" y="1"/>
                </a:moveTo>
                <a:cubicBezTo>
                  <a:pt x="4522" y="1"/>
                  <a:pt x="32" y="4491"/>
                  <a:pt x="32" y="9990"/>
                </a:cubicBezTo>
                <a:cubicBezTo>
                  <a:pt x="32" y="11620"/>
                  <a:pt x="432" y="13226"/>
                  <a:pt x="1191" y="14655"/>
                </a:cubicBezTo>
                <a:lnTo>
                  <a:pt x="50" y="19256"/>
                </a:lnTo>
                <a:cubicBezTo>
                  <a:pt x="0" y="19455"/>
                  <a:pt x="58" y="19665"/>
                  <a:pt x="204" y="19810"/>
                </a:cubicBezTo>
                <a:cubicBezTo>
                  <a:pt x="313" y="19921"/>
                  <a:pt x="461" y="19982"/>
                  <a:pt x="614" y="19982"/>
                </a:cubicBezTo>
                <a:cubicBezTo>
                  <a:pt x="662" y="19982"/>
                  <a:pt x="710" y="19976"/>
                  <a:pt x="757" y="19964"/>
                </a:cubicBezTo>
                <a:lnTo>
                  <a:pt x="5358" y="18823"/>
                </a:lnTo>
                <a:cubicBezTo>
                  <a:pt x="6788" y="19582"/>
                  <a:pt x="8394" y="19982"/>
                  <a:pt x="10022" y="19982"/>
                </a:cubicBezTo>
                <a:cubicBezTo>
                  <a:pt x="12680" y="19982"/>
                  <a:pt x="15187" y="18940"/>
                  <a:pt x="17078" y="17047"/>
                </a:cubicBezTo>
                <a:cubicBezTo>
                  <a:pt x="18971" y="15156"/>
                  <a:pt x="20013" y="12649"/>
                  <a:pt x="20013" y="9990"/>
                </a:cubicBezTo>
                <a:cubicBezTo>
                  <a:pt x="20013" y="7333"/>
                  <a:pt x="18971" y="4827"/>
                  <a:pt x="17080" y="2934"/>
                </a:cubicBezTo>
                <a:cubicBezTo>
                  <a:pt x="15187" y="1043"/>
                  <a:pt x="12680" y="1"/>
                  <a:pt x="10023" y="1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"/>
              <a:ea typeface="+mn-ea"/>
              <a:cs typeface="Arial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B5050E-5120-F448-6144-E6A2FDA6F1C5}"/>
              </a:ext>
            </a:extLst>
          </p:cNvPr>
          <p:cNvGrpSpPr/>
          <p:nvPr/>
        </p:nvGrpSpPr>
        <p:grpSpPr>
          <a:xfrm>
            <a:off x="1552032" y="4360588"/>
            <a:ext cx="533134" cy="533134"/>
            <a:chOff x="931128" y="400050"/>
            <a:chExt cx="533178" cy="53317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B731A2D-DA37-017E-E833-B69FBBFDA5FF}"/>
                </a:ext>
              </a:extLst>
            </p:cNvPr>
            <p:cNvGrpSpPr/>
            <p:nvPr/>
          </p:nvGrpSpPr>
          <p:grpSpPr>
            <a:xfrm>
              <a:off x="1164185" y="537510"/>
              <a:ext cx="67065" cy="291165"/>
              <a:chOff x="2090247" y="556560"/>
              <a:chExt cx="32760" cy="142229"/>
            </a:xfrm>
          </p:grpSpPr>
          <p:sp>
            <p:nvSpPr>
              <p:cNvPr id="67" name="Google Shape;9273;p73">
                <a:extLst>
                  <a:ext uri="{FF2B5EF4-FFF2-40B4-BE49-F238E27FC236}">
                    <a16:creationId xmlns:a16="http://schemas.microsoft.com/office/drawing/2014/main" id="{867AB20D-EF8E-82BB-DA15-C1AE1E6537DF}"/>
                  </a:ext>
                </a:extLst>
              </p:cNvPr>
              <p:cNvSpPr/>
              <p:nvPr/>
            </p:nvSpPr>
            <p:spPr>
              <a:xfrm>
                <a:off x="2090247" y="556560"/>
                <a:ext cx="32760" cy="3136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5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8"/>
                    </a:cubicBezTo>
                    <a:cubicBezTo>
                      <a:pt x="1" y="537"/>
                      <a:pt x="158" y="694"/>
                      <a:pt x="379" y="694"/>
                    </a:cubicBezTo>
                    <a:cubicBezTo>
                      <a:pt x="568" y="694"/>
                      <a:pt x="725" y="537"/>
                      <a:pt x="725" y="348"/>
                    </a:cubicBez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egoe"/>
                  <a:ea typeface="+mn-ea"/>
                  <a:cs typeface="Arial"/>
                </a:endParaRPr>
              </a:p>
            </p:txBody>
          </p:sp>
          <p:sp>
            <p:nvSpPr>
              <p:cNvPr id="68" name="Google Shape;9274;p73">
                <a:extLst>
                  <a:ext uri="{FF2B5EF4-FFF2-40B4-BE49-F238E27FC236}">
                    <a16:creationId xmlns:a16="http://schemas.microsoft.com/office/drawing/2014/main" id="{45AE5829-2C3B-714C-94B9-273930BDADBF}"/>
                  </a:ext>
                </a:extLst>
              </p:cNvPr>
              <p:cNvSpPr/>
              <p:nvPr/>
            </p:nvSpPr>
            <p:spPr>
              <a:xfrm>
                <a:off x="2090247" y="603488"/>
                <a:ext cx="32760" cy="9530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733"/>
                    </a:lnTo>
                    <a:cubicBezTo>
                      <a:pt x="1" y="1954"/>
                      <a:pt x="158" y="2111"/>
                      <a:pt x="379" y="2111"/>
                    </a:cubicBezTo>
                    <a:cubicBezTo>
                      <a:pt x="568" y="2111"/>
                      <a:pt x="725" y="1954"/>
                      <a:pt x="725" y="1733"/>
                    </a:cubicBezTo>
                    <a:lnTo>
                      <a:pt x="725" y="379"/>
                    </a:ln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egoe"/>
                  <a:ea typeface="+mn-ea"/>
                  <a:cs typeface="Arial"/>
                </a:endParaRPr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7E39136-0D05-9BAB-9664-43F82D1FFC3D}"/>
                </a:ext>
              </a:extLst>
            </p:cNvPr>
            <p:cNvSpPr/>
            <p:nvPr/>
          </p:nvSpPr>
          <p:spPr>
            <a:xfrm>
              <a:off x="931128" y="400050"/>
              <a:ext cx="533178" cy="53317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Arrow: Circular 68">
            <a:extLst>
              <a:ext uri="{FF2B5EF4-FFF2-40B4-BE49-F238E27FC236}">
                <a16:creationId xmlns:a16="http://schemas.microsoft.com/office/drawing/2014/main" id="{BE13F71E-4222-A4D1-92B6-9F8741157891}"/>
              </a:ext>
            </a:extLst>
          </p:cNvPr>
          <p:cNvSpPr/>
          <p:nvPr/>
        </p:nvSpPr>
        <p:spPr>
          <a:xfrm>
            <a:off x="3446327" y="4241438"/>
            <a:ext cx="749548" cy="7495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052580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Arrow: Circular 69">
            <a:extLst>
              <a:ext uri="{FF2B5EF4-FFF2-40B4-BE49-F238E27FC236}">
                <a16:creationId xmlns:a16="http://schemas.microsoft.com/office/drawing/2014/main" id="{88AEDFC5-7D70-750F-D7ED-3433F2DD5CDD}"/>
              </a:ext>
            </a:extLst>
          </p:cNvPr>
          <p:cNvSpPr/>
          <p:nvPr/>
        </p:nvSpPr>
        <p:spPr>
          <a:xfrm rot="10200000">
            <a:off x="3448356" y="4261118"/>
            <a:ext cx="749548" cy="7495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052580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625735A-830E-0951-3223-DD4FA22F59A1}"/>
              </a:ext>
            </a:extLst>
          </p:cNvPr>
          <p:cNvGrpSpPr/>
          <p:nvPr/>
        </p:nvGrpSpPr>
        <p:grpSpPr>
          <a:xfrm rot="1395549">
            <a:off x="2273092" y="4359640"/>
            <a:ext cx="536376" cy="536831"/>
            <a:chOff x="2531862" y="438842"/>
            <a:chExt cx="572964" cy="573450"/>
          </a:xfrm>
          <a:solidFill>
            <a:schemeClr val="tx1"/>
          </a:solidFill>
        </p:grpSpPr>
        <p:sp>
          <p:nvSpPr>
            <p:cNvPr id="72" name="Google Shape;9488;p73">
              <a:extLst>
                <a:ext uri="{FF2B5EF4-FFF2-40B4-BE49-F238E27FC236}">
                  <a16:creationId xmlns:a16="http://schemas.microsoft.com/office/drawing/2014/main" id="{4322E713-26AA-7221-0B8E-8C8108950CA6}"/>
                </a:ext>
              </a:extLst>
            </p:cNvPr>
            <p:cNvSpPr/>
            <p:nvPr/>
          </p:nvSpPr>
          <p:spPr>
            <a:xfrm>
              <a:off x="2603014" y="654875"/>
              <a:ext cx="501812" cy="357417"/>
            </a:xfrm>
            <a:custGeom>
              <a:avLst/>
              <a:gdLst>
                <a:gd name="connsiteX0" fmla="*/ 9744 w 9999"/>
                <a:gd name="connsiteY0" fmla="*/ 296 h 10015"/>
                <a:gd name="connsiteX1" fmla="*/ 9347 w 9999"/>
                <a:gd name="connsiteY1" fmla="*/ 57 h 10015"/>
                <a:gd name="connsiteX2" fmla="*/ 9149 w 9999"/>
                <a:gd name="connsiteY2" fmla="*/ 614 h 10015"/>
                <a:gd name="connsiteX3" fmla="*/ 9376 w 9999"/>
                <a:gd name="connsiteY3" fmla="*/ 2526 h 10015"/>
                <a:gd name="connsiteX4" fmla="*/ 4674 w 9999"/>
                <a:gd name="connsiteY4" fmla="*/ 9178 h 10015"/>
                <a:gd name="connsiteX5" fmla="*/ 963 w 9999"/>
                <a:gd name="connsiteY5" fmla="*/ 6510 h 10015"/>
                <a:gd name="connsiteX6" fmla="*/ 1557 w 9999"/>
                <a:gd name="connsiteY6" fmla="*/ 6510 h 10015"/>
                <a:gd name="connsiteX7" fmla="*/ 1869 w 9999"/>
                <a:gd name="connsiteY7" fmla="*/ 6071 h 10015"/>
                <a:gd name="connsiteX8" fmla="*/ 1557 w 9999"/>
                <a:gd name="connsiteY8" fmla="*/ 5633 h 10015"/>
                <a:gd name="connsiteX9" fmla="*/ 311 w 9999"/>
                <a:gd name="connsiteY9" fmla="*/ 5633 h 10015"/>
                <a:gd name="connsiteX10" fmla="*/ 0 w 9999"/>
                <a:gd name="connsiteY10" fmla="*/ 6071 h 10015"/>
                <a:gd name="connsiteX11" fmla="*/ 0 w 9999"/>
                <a:gd name="connsiteY11" fmla="*/ 7824 h 10015"/>
                <a:gd name="connsiteX12" fmla="*/ 311 w 9999"/>
                <a:gd name="connsiteY12" fmla="*/ 8263 h 10015"/>
                <a:gd name="connsiteX13" fmla="*/ 623 w 9999"/>
                <a:gd name="connsiteY13" fmla="*/ 7824 h 10015"/>
                <a:gd name="connsiteX14" fmla="*/ 623 w 9999"/>
                <a:gd name="connsiteY14" fmla="*/ 7307 h 10015"/>
                <a:gd name="connsiteX15" fmla="*/ 4674 w 9999"/>
                <a:gd name="connsiteY15" fmla="*/ 10015 h 10015"/>
                <a:gd name="connsiteX16" fmla="*/ 9999 w 9999"/>
                <a:gd name="connsiteY16" fmla="*/ 2526 h 10015"/>
                <a:gd name="connsiteX17" fmla="*/ 9744 w 9999"/>
                <a:gd name="connsiteY17" fmla="*/ 296 h 1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99" h="10015" extrusionOk="0">
                  <a:moveTo>
                    <a:pt x="9744" y="296"/>
                  </a:moveTo>
                  <a:cubicBezTo>
                    <a:pt x="9635" y="-115"/>
                    <a:pt x="9446" y="4"/>
                    <a:pt x="9347" y="57"/>
                  </a:cubicBezTo>
                  <a:cubicBezTo>
                    <a:pt x="9177" y="96"/>
                    <a:pt x="9093" y="335"/>
                    <a:pt x="9149" y="614"/>
                  </a:cubicBezTo>
                  <a:cubicBezTo>
                    <a:pt x="9290" y="1252"/>
                    <a:pt x="9376" y="1889"/>
                    <a:pt x="9376" y="2526"/>
                  </a:cubicBezTo>
                  <a:cubicBezTo>
                    <a:pt x="9376" y="6192"/>
                    <a:pt x="7251" y="9178"/>
                    <a:pt x="4674" y="9178"/>
                  </a:cubicBezTo>
                  <a:cubicBezTo>
                    <a:pt x="3201" y="9178"/>
                    <a:pt x="1813" y="8103"/>
                    <a:pt x="963" y="6510"/>
                  </a:cubicBezTo>
                  <a:lnTo>
                    <a:pt x="1557" y="6510"/>
                  </a:lnTo>
                  <a:cubicBezTo>
                    <a:pt x="1727" y="6510"/>
                    <a:pt x="1869" y="6310"/>
                    <a:pt x="1869" y="6071"/>
                  </a:cubicBezTo>
                  <a:cubicBezTo>
                    <a:pt x="1869" y="5832"/>
                    <a:pt x="1727" y="5633"/>
                    <a:pt x="1557" y="5633"/>
                  </a:cubicBezTo>
                  <a:lnTo>
                    <a:pt x="311" y="5633"/>
                  </a:lnTo>
                  <a:cubicBezTo>
                    <a:pt x="141" y="5633"/>
                    <a:pt x="0" y="5832"/>
                    <a:pt x="0" y="6071"/>
                  </a:cubicBezTo>
                  <a:lnTo>
                    <a:pt x="0" y="7824"/>
                  </a:lnTo>
                  <a:cubicBezTo>
                    <a:pt x="0" y="8063"/>
                    <a:pt x="141" y="8263"/>
                    <a:pt x="311" y="8263"/>
                  </a:cubicBezTo>
                  <a:cubicBezTo>
                    <a:pt x="481" y="8263"/>
                    <a:pt x="623" y="8063"/>
                    <a:pt x="623" y="7824"/>
                  </a:cubicBezTo>
                  <a:lnTo>
                    <a:pt x="623" y="7307"/>
                  </a:lnTo>
                  <a:cubicBezTo>
                    <a:pt x="1614" y="8979"/>
                    <a:pt x="3115" y="10015"/>
                    <a:pt x="4674" y="10015"/>
                  </a:cubicBezTo>
                  <a:cubicBezTo>
                    <a:pt x="7562" y="10015"/>
                    <a:pt x="9999" y="6629"/>
                    <a:pt x="9999" y="2526"/>
                  </a:cubicBezTo>
                  <a:cubicBezTo>
                    <a:pt x="9999" y="1809"/>
                    <a:pt x="9886" y="1052"/>
                    <a:pt x="9744" y="296"/>
                  </a:cubicBez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  <p:sp>
          <p:nvSpPr>
            <p:cNvPr id="73" name="Google Shape;9489;p73">
              <a:extLst>
                <a:ext uri="{FF2B5EF4-FFF2-40B4-BE49-F238E27FC236}">
                  <a16:creationId xmlns:a16="http://schemas.microsoft.com/office/drawing/2014/main" id="{4CC4C10E-6978-DAEE-C48F-E07E8390E0CE}"/>
                </a:ext>
              </a:extLst>
            </p:cNvPr>
            <p:cNvSpPr/>
            <p:nvPr/>
          </p:nvSpPr>
          <p:spPr>
            <a:xfrm>
              <a:off x="2531862" y="438842"/>
              <a:ext cx="500418" cy="357198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8E803B-9D77-4222-98D8-E929535BD4AC}"/>
              </a:ext>
            </a:extLst>
          </p:cNvPr>
          <p:cNvGrpSpPr/>
          <p:nvPr/>
        </p:nvGrpSpPr>
        <p:grpSpPr>
          <a:xfrm rot="1395549">
            <a:off x="4995723" y="4381133"/>
            <a:ext cx="536376" cy="536831"/>
            <a:chOff x="2531862" y="438842"/>
            <a:chExt cx="572964" cy="573450"/>
          </a:xfrm>
          <a:solidFill>
            <a:schemeClr val="bg1">
              <a:lumMod val="95000"/>
            </a:schemeClr>
          </a:solidFill>
        </p:grpSpPr>
        <p:sp>
          <p:nvSpPr>
            <p:cNvPr id="75" name="Google Shape;9488;p73">
              <a:extLst>
                <a:ext uri="{FF2B5EF4-FFF2-40B4-BE49-F238E27FC236}">
                  <a16:creationId xmlns:a16="http://schemas.microsoft.com/office/drawing/2014/main" id="{3D072560-3CB6-FE6B-E312-4A50FE5F9982}"/>
                </a:ext>
              </a:extLst>
            </p:cNvPr>
            <p:cNvSpPr/>
            <p:nvPr/>
          </p:nvSpPr>
          <p:spPr>
            <a:xfrm>
              <a:off x="2603014" y="654875"/>
              <a:ext cx="501812" cy="357417"/>
            </a:xfrm>
            <a:custGeom>
              <a:avLst/>
              <a:gdLst>
                <a:gd name="connsiteX0" fmla="*/ 9744 w 9999"/>
                <a:gd name="connsiteY0" fmla="*/ 296 h 10015"/>
                <a:gd name="connsiteX1" fmla="*/ 9347 w 9999"/>
                <a:gd name="connsiteY1" fmla="*/ 57 h 10015"/>
                <a:gd name="connsiteX2" fmla="*/ 9149 w 9999"/>
                <a:gd name="connsiteY2" fmla="*/ 614 h 10015"/>
                <a:gd name="connsiteX3" fmla="*/ 9376 w 9999"/>
                <a:gd name="connsiteY3" fmla="*/ 2526 h 10015"/>
                <a:gd name="connsiteX4" fmla="*/ 4674 w 9999"/>
                <a:gd name="connsiteY4" fmla="*/ 9178 h 10015"/>
                <a:gd name="connsiteX5" fmla="*/ 963 w 9999"/>
                <a:gd name="connsiteY5" fmla="*/ 6510 h 10015"/>
                <a:gd name="connsiteX6" fmla="*/ 1557 w 9999"/>
                <a:gd name="connsiteY6" fmla="*/ 6510 h 10015"/>
                <a:gd name="connsiteX7" fmla="*/ 1869 w 9999"/>
                <a:gd name="connsiteY7" fmla="*/ 6071 h 10015"/>
                <a:gd name="connsiteX8" fmla="*/ 1557 w 9999"/>
                <a:gd name="connsiteY8" fmla="*/ 5633 h 10015"/>
                <a:gd name="connsiteX9" fmla="*/ 311 w 9999"/>
                <a:gd name="connsiteY9" fmla="*/ 5633 h 10015"/>
                <a:gd name="connsiteX10" fmla="*/ 0 w 9999"/>
                <a:gd name="connsiteY10" fmla="*/ 6071 h 10015"/>
                <a:gd name="connsiteX11" fmla="*/ 0 w 9999"/>
                <a:gd name="connsiteY11" fmla="*/ 7824 h 10015"/>
                <a:gd name="connsiteX12" fmla="*/ 311 w 9999"/>
                <a:gd name="connsiteY12" fmla="*/ 8263 h 10015"/>
                <a:gd name="connsiteX13" fmla="*/ 623 w 9999"/>
                <a:gd name="connsiteY13" fmla="*/ 7824 h 10015"/>
                <a:gd name="connsiteX14" fmla="*/ 623 w 9999"/>
                <a:gd name="connsiteY14" fmla="*/ 7307 h 10015"/>
                <a:gd name="connsiteX15" fmla="*/ 4674 w 9999"/>
                <a:gd name="connsiteY15" fmla="*/ 10015 h 10015"/>
                <a:gd name="connsiteX16" fmla="*/ 9999 w 9999"/>
                <a:gd name="connsiteY16" fmla="*/ 2526 h 10015"/>
                <a:gd name="connsiteX17" fmla="*/ 9744 w 9999"/>
                <a:gd name="connsiteY17" fmla="*/ 296 h 1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99" h="10015" extrusionOk="0">
                  <a:moveTo>
                    <a:pt x="9744" y="296"/>
                  </a:moveTo>
                  <a:cubicBezTo>
                    <a:pt x="9635" y="-115"/>
                    <a:pt x="9446" y="4"/>
                    <a:pt x="9347" y="57"/>
                  </a:cubicBezTo>
                  <a:cubicBezTo>
                    <a:pt x="9177" y="96"/>
                    <a:pt x="9093" y="335"/>
                    <a:pt x="9149" y="614"/>
                  </a:cubicBezTo>
                  <a:cubicBezTo>
                    <a:pt x="9290" y="1252"/>
                    <a:pt x="9376" y="1889"/>
                    <a:pt x="9376" y="2526"/>
                  </a:cubicBezTo>
                  <a:cubicBezTo>
                    <a:pt x="9376" y="6192"/>
                    <a:pt x="7251" y="9178"/>
                    <a:pt x="4674" y="9178"/>
                  </a:cubicBezTo>
                  <a:cubicBezTo>
                    <a:pt x="3201" y="9178"/>
                    <a:pt x="1813" y="8103"/>
                    <a:pt x="963" y="6510"/>
                  </a:cubicBezTo>
                  <a:lnTo>
                    <a:pt x="1557" y="6510"/>
                  </a:lnTo>
                  <a:cubicBezTo>
                    <a:pt x="1727" y="6510"/>
                    <a:pt x="1869" y="6310"/>
                    <a:pt x="1869" y="6071"/>
                  </a:cubicBezTo>
                  <a:cubicBezTo>
                    <a:pt x="1869" y="5832"/>
                    <a:pt x="1727" y="5633"/>
                    <a:pt x="1557" y="5633"/>
                  </a:cubicBezTo>
                  <a:lnTo>
                    <a:pt x="311" y="5633"/>
                  </a:lnTo>
                  <a:cubicBezTo>
                    <a:pt x="141" y="5633"/>
                    <a:pt x="0" y="5832"/>
                    <a:pt x="0" y="6071"/>
                  </a:cubicBezTo>
                  <a:lnTo>
                    <a:pt x="0" y="7824"/>
                  </a:lnTo>
                  <a:cubicBezTo>
                    <a:pt x="0" y="8063"/>
                    <a:pt x="141" y="8263"/>
                    <a:pt x="311" y="8263"/>
                  </a:cubicBezTo>
                  <a:cubicBezTo>
                    <a:pt x="481" y="8263"/>
                    <a:pt x="623" y="8063"/>
                    <a:pt x="623" y="7824"/>
                  </a:cubicBezTo>
                  <a:lnTo>
                    <a:pt x="623" y="7307"/>
                  </a:lnTo>
                  <a:cubicBezTo>
                    <a:pt x="1614" y="8979"/>
                    <a:pt x="3115" y="10015"/>
                    <a:pt x="4674" y="10015"/>
                  </a:cubicBezTo>
                  <a:cubicBezTo>
                    <a:pt x="7562" y="10015"/>
                    <a:pt x="9999" y="6629"/>
                    <a:pt x="9999" y="2526"/>
                  </a:cubicBezTo>
                  <a:cubicBezTo>
                    <a:pt x="9999" y="1809"/>
                    <a:pt x="9886" y="1052"/>
                    <a:pt x="9744" y="296"/>
                  </a:cubicBezTo>
                  <a:close/>
                </a:path>
              </a:pathLst>
            </a:cu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  <p:sp>
          <p:nvSpPr>
            <p:cNvPr id="76" name="Google Shape;9489;p73">
              <a:extLst>
                <a:ext uri="{FF2B5EF4-FFF2-40B4-BE49-F238E27FC236}">
                  <a16:creationId xmlns:a16="http://schemas.microsoft.com/office/drawing/2014/main" id="{7FB13A9B-3710-9000-0CDC-C26EDD2CBC15}"/>
                </a:ext>
              </a:extLst>
            </p:cNvPr>
            <p:cNvSpPr/>
            <p:nvPr/>
          </p:nvSpPr>
          <p:spPr>
            <a:xfrm>
              <a:off x="2531862" y="438842"/>
              <a:ext cx="500418" cy="357198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</p:grpSp>
      <p:sp>
        <p:nvSpPr>
          <p:cNvPr id="77" name="Freeform: Shape 108">
            <a:extLst>
              <a:ext uri="{FF2B5EF4-FFF2-40B4-BE49-F238E27FC236}">
                <a16:creationId xmlns:a16="http://schemas.microsoft.com/office/drawing/2014/main" id="{8CCB881C-049E-4CCC-A91D-DF7FA63FDD59}"/>
              </a:ext>
            </a:extLst>
          </p:cNvPr>
          <p:cNvSpPr/>
          <p:nvPr/>
        </p:nvSpPr>
        <p:spPr>
          <a:xfrm>
            <a:off x="5955905" y="4416512"/>
            <a:ext cx="401736" cy="463483"/>
          </a:xfrm>
          <a:custGeom>
            <a:avLst/>
            <a:gdLst>
              <a:gd name="connsiteX0" fmla="*/ 1202 w 1840255"/>
              <a:gd name="connsiteY0" fmla="*/ 1787854 h 2123113"/>
              <a:gd name="connsiteX1" fmla="*/ 40271 w 1840255"/>
              <a:gd name="connsiteY1" fmla="*/ 1664937 h 2123113"/>
              <a:gd name="connsiteX2" fmla="*/ 349014 w 1840255"/>
              <a:gd name="connsiteY2" fmla="*/ 1273977 h 2123113"/>
              <a:gd name="connsiteX3" fmla="*/ 478095 w 1840255"/>
              <a:gd name="connsiteY3" fmla="*/ 1116433 h 2123113"/>
              <a:gd name="connsiteX4" fmla="*/ 475103 w 1840255"/>
              <a:gd name="connsiteY4" fmla="*/ 990887 h 2123113"/>
              <a:gd name="connsiteX5" fmla="*/ 78977 w 1840255"/>
              <a:gd name="connsiteY5" fmla="*/ 507649 h 2123113"/>
              <a:gd name="connsiteX6" fmla="*/ 37461 w 1840255"/>
              <a:gd name="connsiteY6" fmla="*/ 448366 h 2123113"/>
              <a:gd name="connsiteX7" fmla="*/ 58854 w 1840255"/>
              <a:gd name="connsiteY7" fmla="*/ 179780 h 2123113"/>
              <a:gd name="connsiteX8" fmla="*/ 169352 w 1840255"/>
              <a:gd name="connsiteY8" fmla="*/ 66290 h 2123113"/>
              <a:gd name="connsiteX9" fmla="*/ 446731 w 1840255"/>
              <a:gd name="connsiteY9" fmla="*/ 85598 h 2123113"/>
              <a:gd name="connsiteX10" fmla="*/ 685586 w 1840255"/>
              <a:gd name="connsiteY10" fmla="*/ 393253 h 2123113"/>
              <a:gd name="connsiteX11" fmla="*/ 861712 w 1840255"/>
              <a:gd name="connsiteY11" fmla="*/ 617785 h 2123113"/>
              <a:gd name="connsiteX12" fmla="*/ 948371 w 1840255"/>
              <a:gd name="connsiteY12" fmla="*/ 622408 h 2123113"/>
              <a:gd name="connsiteX13" fmla="*/ 1423179 w 1840255"/>
              <a:gd name="connsiteY13" fmla="*/ 175429 h 2123113"/>
              <a:gd name="connsiteX14" fmla="*/ 1688955 w 1840255"/>
              <a:gd name="connsiteY14" fmla="*/ 188935 h 2123113"/>
              <a:gd name="connsiteX15" fmla="*/ 1782141 w 1840255"/>
              <a:gd name="connsiteY15" fmla="*/ 293904 h 2123113"/>
              <a:gd name="connsiteX16" fmla="*/ 1763648 w 1840255"/>
              <a:gd name="connsiteY16" fmla="*/ 569652 h 2123113"/>
              <a:gd name="connsiteX17" fmla="*/ 1326459 w 1840255"/>
              <a:gd name="connsiteY17" fmla="*/ 984180 h 2123113"/>
              <a:gd name="connsiteX18" fmla="*/ 1327456 w 1840255"/>
              <a:gd name="connsiteY18" fmla="*/ 1133203 h 2123113"/>
              <a:gd name="connsiteX19" fmla="*/ 1773982 w 1840255"/>
              <a:gd name="connsiteY19" fmla="*/ 1563957 h 2123113"/>
              <a:gd name="connsiteX20" fmla="*/ 1793199 w 1840255"/>
              <a:gd name="connsiteY20" fmla="*/ 1804624 h 2123113"/>
              <a:gd name="connsiteX21" fmla="*/ 1692763 w 1840255"/>
              <a:gd name="connsiteY21" fmla="*/ 1933070 h 2123113"/>
              <a:gd name="connsiteX22" fmla="*/ 1429796 w 1840255"/>
              <a:gd name="connsiteY22" fmla="*/ 1954463 h 2123113"/>
              <a:gd name="connsiteX23" fmla="*/ 953719 w 1840255"/>
              <a:gd name="connsiteY23" fmla="*/ 1508753 h 2123113"/>
              <a:gd name="connsiteX24" fmla="*/ 855458 w 1840255"/>
              <a:gd name="connsiteY24" fmla="*/ 1513557 h 2123113"/>
              <a:gd name="connsiteX25" fmla="*/ 437032 w 1840255"/>
              <a:gd name="connsiteY25" fmla="*/ 2048826 h 2123113"/>
              <a:gd name="connsiteX26" fmla="*/ 189475 w 1840255"/>
              <a:gd name="connsiteY26" fmla="*/ 2065052 h 2123113"/>
              <a:gd name="connsiteX27" fmla="*/ 64383 w 1840255"/>
              <a:gd name="connsiteY27" fmla="*/ 1940322 h 2123113"/>
              <a:gd name="connsiteX28" fmla="*/ 1292 w 1840255"/>
              <a:gd name="connsiteY28" fmla="*/ 1787854 h 212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40255" h="2123113">
                <a:moveTo>
                  <a:pt x="1202" y="1787854"/>
                </a:moveTo>
                <a:cubicBezTo>
                  <a:pt x="-4962" y="1739902"/>
                  <a:pt x="13258" y="1701015"/>
                  <a:pt x="40271" y="1664937"/>
                </a:cubicBezTo>
                <a:cubicBezTo>
                  <a:pt x="139891" y="1532049"/>
                  <a:pt x="240691" y="1400067"/>
                  <a:pt x="349014" y="1273977"/>
                </a:cubicBezTo>
                <a:cubicBezTo>
                  <a:pt x="393250" y="1222490"/>
                  <a:pt x="435763" y="1169552"/>
                  <a:pt x="478095" y="1116433"/>
                </a:cubicBezTo>
                <a:cubicBezTo>
                  <a:pt x="521514" y="1062045"/>
                  <a:pt x="521968" y="1043372"/>
                  <a:pt x="475103" y="990887"/>
                </a:cubicBezTo>
                <a:cubicBezTo>
                  <a:pt x="336323" y="835247"/>
                  <a:pt x="204613" y="673895"/>
                  <a:pt x="78977" y="507649"/>
                </a:cubicBezTo>
                <a:cubicBezTo>
                  <a:pt x="64383" y="488432"/>
                  <a:pt x="49698" y="469034"/>
                  <a:pt x="37461" y="448366"/>
                </a:cubicBezTo>
                <a:cubicBezTo>
                  <a:pt x="-17562" y="355634"/>
                  <a:pt x="-11127" y="261996"/>
                  <a:pt x="58854" y="179780"/>
                </a:cubicBezTo>
                <a:cubicBezTo>
                  <a:pt x="93027" y="139623"/>
                  <a:pt x="131190" y="102639"/>
                  <a:pt x="169352" y="66290"/>
                </a:cubicBezTo>
                <a:cubicBezTo>
                  <a:pt x="268429" y="-28164"/>
                  <a:pt x="362339" y="-21638"/>
                  <a:pt x="446731" y="85598"/>
                </a:cubicBezTo>
                <a:cubicBezTo>
                  <a:pt x="527044" y="187575"/>
                  <a:pt x="605816" y="290822"/>
                  <a:pt x="685586" y="393253"/>
                </a:cubicBezTo>
                <a:cubicBezTo>
                  <a:pt x="744053" y="468308"/>
                  <a:pt x="802610" y="543183"/>
                  <a:pt x="861712" y="617785"/>
                </a:cubicBezTo>
                <a:cubicBezTo>
                  <a:pt x="895251" y="660117"/>
                  <a:pt x="909120" y="660933"/>
                  <a:pt x="948371" y="622408"/>
                </a:cubicBezTo>
                <a:cubicBezTo>
                  <a:pt x="1103468" y="470121"/>
                  <a:pt x="1256117" y="315115"/>
                  <a:pt x="1423179" y="175429"/>
                </a:cubicBezTo>
                <a:cubicBezTo>
                  <a:pt x="1518902" y="95387"/>
                  <a:pt x="1602659" y="98469"/>
                  <a:pt x="1688955" y="188935"/>
                </a:cubicBezTo>
                <a:cubicBezTo>
                  <a:pt x="1721226" y="222746"/>
                  <a:pt x="1752590" y="257645"/>
                  <a:pt x="1782141" y="293904"/>
                </a:cubicBezTo>
                <a:cubicBezTo>
                  <a:pt x="1861818" y="391712"/>
                  <a:pt x="1855020" y="483265"/>
                  <a:pt x="1763648" y="569652"/>
                </a:cubicBezTo>
                <a:cubicBezTo>
                  <a:pt x="1617798" y="707707"/>
                  <a:pt x="1471947" y="845762"/>
                  <a:pt x="1326459" y="984180"/>
                </a:cubicBezTo>
                <a:cubicBezTo>
                  <a:pt x="1257567" y="1049717"/>
                  <a:pt x="1259017" y="1067575"/>
                  <a:pt x="1327456" y="1133203"/>
                </a:cubicBezTo>
                <a:cubicBezTo>
                  <a:pt x="1476751" y="1276334"/>
                  <a:pt x="1620517" y="1425086"/>
                  <a:pt x="1773982" y="1563957"/>
                </a:cubicBezTo>
                <a:cubicBezTo>
                  <a:pt x="1857286" y="1639284"/>
                  <a:pt x="1860187" y="1714158"/>
                  <a:pt x="1793199" y="1804624"/>
                </a:cubicBezTo>
                <a:cubicBezTo>
                  <a:pt x="1760928" y="1848316"/>
                  <a:pt x="1727208" y="1891010"/>
                  <a:pt x="1692763" y="1933070"/>
                </a:cubicBezTo>
                <a:cubicBezTo>
                  <a:pt x="1621242" y="2020363"/>
                  <a:pt x="1513645" y="2031422"/>
                  <a:pt x="1429796" y="1954463"/>
                </a:cubicBezTo>
                <a:cubicBezTo>
                  <a:pt x="1269623" y="1807525"/>
                  <a:pt x="1103739" y="1666569"/>
                  <a:pt x="953719" y="1508753"/>
                </a:cubicBezTo>
                <a:cubicBezTo>
                  <a:pt x="903591" y="1456087"/>
                  <a:pt x="900146" y="1456449"/>
                  <a:pt x="855458" y="1513557"/>
                </a:cubicBezTo>
                <a:cubicBezTo>
                  <a:pt x="716043" y="1692041"/>
                  <a:pt x="576628" y="1870524"/>
                  <a:pt x="437032" y="2048826"/>
                </a:cubicBezTo>
                <a:cubicBezTo>
                  <a:pt x="364242" y="2141830"/>
                  <a:pt x="274774" y="2147813"/>
                  <a:pt x="189475" y="2065052"/>
                </a:cubicBezTo>
                <a:cubicBezTo>
                  <a:pt x="147234" y="2024080"/>
                  <a:pt x="106352" y="1981567"/>
                  <a:pt x="64383" y="1940322"/>
                </a:cubicBezTo>
                <a:cubicBezTo>
                  <a:pt x="21326" y="1897990"/>
                  <a:pt x="-3784" y="1848497"/>
                  <a:pt x="1292" y="1787854"/>
                </a:cubicBezTo>
                <a:close/>
              </a:path>
            </a:pathLst>
          </a:custGeom>
          <a:solidFill>
            <a:srgbClr val="C00000"/>
          </a:solidFill>
          <a:ln w="906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Freeform: Shape 108">
            <a:extLst>
              <a:ext uri="{FF2B5EF4-FFF2-40B4-BE49-F238E27FC236}">
                <a16:creationId xmlns:a16="http://schemas.microsoft.com/office/drawing/2014/main" id="{2A41927C-C6D4-25F0-16B9-1EC3E55ABED0}"/>
              </a:ext>
            </a:extLst>
          </p:cNvPr>
          <p:cNvSpPr/>
          <p:nvPr/>
        </p:nvSpPr>
        <p:spPr>
          <a:xfrm>
            <a:off x="6564511" y="4460055"/>
            <a:ext cx="401736" cy="463483"/>
          </a:xfrm>
          <a:custGeom>
            <a:avLst/>
            <a:gdLst>
              <a:gd name="connsiteX0" fmla="*/ 1202 w 1840255"/>
              <a:gd name="connsiteY0" fmla="*/ 1787854 h 2123113"/>
              <a:gd name="connsiteX1" fmla="*/ 40271 w 1840255"/>
              <a:gd name="connsiteY1" fmla="*/ 1664937 h 2123113"/>
              <a:gd name="connsiteX2" fmla="*/ 349014 w 1840255"/>
              <a:gd name="connsiteY2" fmla="*/ 1273977 h 2123113"/>
              <a:gd name="connsiteX3" fmla="*/ 478095 w 1840255"/>
              <a:gd name="connsiteY3" fmla="*/ 1116433 h 2123113"/>
              <a:gd name="connsiteX4" fmla="*/ 475103 w 1840255"/>
              <a:gd name="connsiteY4" fmla="*/ 990887 h 2123113"/>
              <a:gd name="connsiteX5" fmla="*/ 78977 w 1840255"/>
              <a:gd name="connsiteY5" fmla="*/ 507649 h 2123113"/>
              <a:gd name="connsiteX6" fmla="*/ 37461 w 1840255"/>
              <a:gd name="connsiteY6" fmla="*/ 448366 h 2123113"/>
              <a:gd name="connsiteX7" fmla="*/ 58854 w 1840255"/>
              <a:gd name="connsiteY7" fmla="*/ 179780 h 2123113"/>
              <a:gd name="connsiteX8" fmla="*/ 169352 w 1840255"/>
              <a:gd name="connsiteY8" fmla="*/ 66290 h 2123113"/>
              <a:gd name="connsiteX9" fmla="*/ 446731 w 1840255"/>
              <a:gd name="connsiteY9" fmla="*/ 85598 h 2123113"/>
              <a:gd name="connsiteX10" fmla="*/ 685586 w 1840255"/>
              <a:gd name="connsiteY10" fmla="*/ 393253 h 2123113"/>
              <a:gd name="connsiteX11" fmla="*/ 861712 w 1840255"/>
              <a:gd name="connsiteY11" fmla="*/ 617785 h 2123113"/>
              <a:gd name="connsiteX12" fmla="*/ 948371 w 1840255"/>
              <a:gd name="connsiteY12" fmla="*/ 622408 h 2123113"/>
              <a:gd name="connsiteX13" fmla="*/ 1423179 w 1840255"/>
              <a:gd name="connsiteY13" fmla="*/ 175429 h 2123113"/>
              <a:gd name="connsiteX14" fmla="*/ 1688955 w 1840255"/>
              <a:gd name="connsiteY14" fmla="*/ 188935 h 2123113"/>
              <a:gd name="connsiteX15" fmla="*/ 1782141 w 1840255"/>
              <a:gd name="connsiteY15" fmla="*/ 293904 h 2123113"/>
              <a:gd name="connsiteX16" fmla="*/ 1763648 w 1840255"/>
              <a:gd name="connsiteY16" fmla="*/ 569652 h 2123113"/>
              <a:gd name="connsiteX17" fmla="*/ 1326459 w 1840255"/>
              <a:gd name="connsiteY17" fmla="*/ 984180 h 2123113"/>
              <a:gd name="connsiteX18" fmla="*/ 1327456 w 1840255"/>
              <a:gd name="connsiteY18" fmla="*/ 1133203 h 2123113"/>
              <a:gd name="connsiteX19" fmla="*/ 1773982 w 1840255"/>
              <a:gd name="connsiteY19" fmla="*/ 1563957 h 2123113"/>
              <a:gd name="connsiteX20" fmla="*/ 1793199 w 1840255"/>
              <a:gd name="connsiteY20" fmla="*/ 1804624 h 2123113"/>
              <a:gd name="connsiteX21" fmla="*/ 1692763 w 1840255"/>
              <a:gd name="connsiteY21" fmla="*/ 1933070 h 2123113"/>
              <a:gd name="connsiteX22" fmla="*/ 1429796 w 1840255"/>
              <a:gd name="connsiteY22" fmla="*/ 1954463 h 2123113"/>
              <a:gd name="connsiteX23" fmla="*/ 953719 w 1840255"/>
              <a:gd name="connsiteY23" fmla="*/ 1508753 h 2123113"/>
              <a:gd name="connsiteX24" fmla="*/ 855458 w 1840255"/>
              <a:gd name="connsiteY24" fmla="*/ 1513557 h 2123113"/>
              <a:gd name="connsiteX25" fmla="*/ 437032 w 1840255"/>
              <a:gd name="connsiteY25" fmla="*/ 2048826 h 2123113"/>
              <a:gd name="connsiteX26" fmla="*/ 189475 w 1840255"/>
              <a:gd name="connsiteY26" fmla="*/ 2065052 h 2123113"/>
              <a:gd name="connsiteX27" fmla="*/ 64383 w 1840255"/>
              <a:gd name="connsiteY27" fmla="*/ 1940322 h 2123113"/>
              <a:gd name="connsiteX28" fmla="*/ 1292 w 1840255"/>
              <a:gd name="connsiteY28" fmla="*/ 1787854 h 212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40255" h="2123113">
                <a:moveTo>
                  <a:pt x="1202" y="1787854"/>
                </a:moveTo>
                <a:cubicBezTo>
                  <a:pt x="-4962" y="1739902"/>
                  <a:pt x="13258" y="1701015"/>
                  <a:pt x="40271" y="1664937"/>
                </a:cubicBezTo>
                <a:cubicBezTo>
                  <a:pt x="139891" y="1532049"/>
                  <a:pt x="240691" y="1400067"/>
                  <a:pt x="349014" y="1273977"/>
                </a:cubicBezTo>
                <a:cubicBezTo>
                  <a:pt x="393250" y="1222490"/>
                  <a:pt x="435763" y="1169552"/>
                  <a:pt x="478095" y="1116433"/>
                </a:cubicBezTo>
                <a:cubicBezTo>
                  <a:pt x="521514" y="1062045"/>
                  <a:pt x="521968" y="1043372"/>
                  <a:pt x="475103" y="990887"/>
                </a:cubicBezTo>
                <a:cubicBezTo>
                  <a:pt x="336323" y="835247"/>
                  <a:pt x="204613" y="673895"/>
                  <a:pt x="78977" y="507649"/>
                </a:cubicBezTo>
                <a:cubicBezTo>
                  <a:pt x="64383" y="488432"/>
                  <a:pt x="49698" y="469034"/>
                  <a:pt x="37461" y="448366"/>
                </a:cubicBezTo>
                <a:cubicBezTo>
                  <a:pt x="-17562" y="355634"/>
                  <a:pt x="-11127" y="261996"/>
                  <a:pt x="58854" y="179780"/>
                </a:cubicBezTo>
                <a:cubicBezTo>
                  <a:pt x="93027" y="139623"/>
                  <a:pt x="131190" y="102639"/>
                  <a:pt x="169352" y="66290"/>
                </a:cubicBezTo>
                <a:cubicBezTo>
                  <a:pt x="268429" y="-28164"/>
                  <a:pt x="362339" y="-21638"/>
                  <a:pt x="446731" y="85598"/>
                </a:cubicBezTo>
                <a:cubicBezTo>
                  <a:pt x="527044" y="187575"/>
                  <a:pt x="605816" y="290822"/>
                  <a:pt x="685586" y="393253"/>
                </a:cubicBezTo>
                <a:cubicBezTo>
                  <a:pt x="744053" y="468308"/>
                  <a:pt x="802610" y="543183"/>
                  <a:pt x="861712" y="617785"/>
                </a:cubicBezTo>
                <a:cubicBezTo>
                  <a:pt x="895251" y="660117"/>
                  <a:pt x="909120" y="660933"/>
                  <a:pt x="948371" y="622408"/>
                </a:cubicBezTo>
                <a:cubicBezTo>
                  <a:pt x="1103468" y="470121"/>
                  <a:pt x="1256117" y="315115"/>
                  <a:pt x="1423179" y="175429"/>
                </a:cubicBezTo>
                <a:cubicBezTo>
                  <a:pt x="1518902" y="95387"/>
                  <a:pt x="1602659" y="98469"/>
                  <a:pt x="1688955" y="188935"/>
                </a:cubicBezTo>
                <a:cubicBezTo>
                  <a:pt x="1721226" y="222746"/>
                  <a:pt x="1752590" y="257645"/>
                  <a:pt x="1782141" y="293904"/>
                </a:cubicBezTo>
                <a:cubicBezTo>
                  <a:pt x="1861818" y="391712"/>
                  <a:pt x="1855020" y="483265"/>
                  <a:pt x="1763648" y="569652"/>
                </a:cubicBezTo>
                <a:cubicBezTo>
                  <a:pt x="1617798" y="707707"/>
                  <a:pt x="1471947" y="845762"/>
                  <a:pt x="1326459" y="984180"/>
                </a:cubicBezTo>
                <a:cubicBezTo>
                  <a:pt x="1257567" y="1049717"/>
                  <a:pt x="1259017" y="1067575"/>
                  <a:pt x="1327456" y="1133203"/>
                </a:cubicBezTo>
                <a:cubicBezTo>
                  <a:pt x="1476751" y="1276334"/>
                  <a:pt x="1620517" y="1425086"/>
                  <a:pt x="1773982" y="1563957"/>
                </a:cubicBezTo>
                <a:cubicBezTo>
                  <a:pt x="1857286" y="1639284"/>
                  <a:pt x="1860187" y="1714158"/>
                  <a:pt x="1793199" y="1804624"/>
                </a:cubicBezTo>
                <a:cubicBezTo>
                  <a:pt x="1760928" y="1848316"/>
                  <a:pt x="1727208" y="1891010"/>
                  <a:pt x="1692763" y="1933070"/>
                </a:cubicBezTo>
                <a:cubicBezTo>
                  <a:pt x="1621242" y="2020363"/>
                  <a:pt x="1513645" y="2031422"/>
                  <a:pt x="1429796" y="1954463"/>
                </a:cubicBezTo>
                <a:cubicBezTo>
                  <a:pt x="1269623" y="1807525"/>
                  <a:pt x="1103739" y="1666569"/>
                  <a:pt x="953719" y="1508753"/>
                </a:cubicBezTo>
                <a:cubicBezTo>
                  <a:pt x="903591" y="1456087"/>
                  <a:pt x="900146" y="1456449"/>
                  <a:pt x="855458" y="1513557"/>
                </a:cubicBezTo>
                <a:cubicBezTo>
                  <a:pt x="716043" y="1692041"/>
                  <a:pt x="576628" y="1870524"/>
                  <a:pt x="437032" y="2048826"/>
                </a:cubicBezTo>
                <a:cubicBezTo>
                  <a:pt x="364242" y="2141830"/>
                  <a:pt x="274774" y="2147813"/>
                  <a:pt x="189475" y="2065052"/>
                </a:cubicBezTo>
                <a:cubicBezTo>
                  <a:pt x="147234" y="2024080"/>
                  <a:pt x="106352" y="1981567"/>
                  <a:pt x="64383" y="1940322"/>
                </a:cubicBezTo>
                <a:cubicBezTo>
                  <a:pt x="21326" y="1897990"/>
                  <a:pt x="-3784" y="1848497"/>
                  <a:pt x="1292" y="17878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06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Google Shape;3193;p77">
            <a:extLst>
              <a:ext uri="{FF2B5EF4-FFF2-40B4-BE49-F238E27FC236}">
                <a16:creationId xmlns:a16="http://schemas.microsoft.com/office/drawing/2014/main" id="{9477C457-4A28-22DD-0B8F-A4FEFFC06D9E}"/>
              </a:ext>
            </a:extLst>
          </p:cNvPr>
          <p:cNvSpPr/>
          <p:nvPr/>
        </p:nvSpPr>
        <p:spPr>
          <a:xfrm rot="16200000">
            <a:off x="7357821" y="4313540"/>
            <a:ext cx="680484" cy="697360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E011FC-C9B9-6D17-7519-00B4A9659B87}"/>
              </a:ext>
            </a:extLst>
          </p:cNvPr>
          <p:cNvGrpSpPr/>
          <p:nvPr/>
        </p:nvGrpSpPr>
        <p:grpSpPr>
          <a:xfrm rot="10800000">
            <a:off x="7647193" y="4479466"/>
            <a:ext cx="101740" cy="441708"/>
            <a:chOff x="8531236" y="586992"/>
            <a:chExt cx="32760" cy="142229"/>
          </a:xfrm>
        </p:grpSpPr>
        <p:sp>
          <p:nvSpPr>
            <p:cNvPr id="81" name="Google Shape;9273;p73">
              <a:extLst>
                <a:ext uri="{FF2B5EF4-FFF2-40B4-BE49-F238E27FC236}">
                  <a16:creationId xmlns:a16="http://schemas.microsoft.com/office/drawing/2014/main" id="{93DB22E5-39E6-66BF-A3E6-42DC85ABC7E6}"/>
                </a:ext>
              </a:extLst>
            </p:cNvPr>
            <p:cNvSpPr/>
            <p:nvPr/>
          </p:nvSpPr>
          <p:spPr>
            <a:xfrm>
              <a:off x="8531236" y="586992"/>
              <a:ext cx="32760" cy="31361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  <p:sp>
          <p:nvSpPr>
            <p:cNvPr id="82" name="Google Shape;9274;p73">
              <a:extLst>
                <a:ext uri="{FF2B5EF4-FFF2-40B4-BE49-F238E27FC236}">
                  <a16:creationId xmlns:a16="http://schemas.microsoft.com/office/drawing/2014/main" id="{58F2667B-A20E-D87D-ECCC-3D15B240BF69}"/>
                </a:ext>
              </a:extLst>
            </p:cNvPr>
            <p:cNvSpPr/>
            <p:nvPr/>
          </p:nvSpPr>
          <p:spPr>
            <a:xfrm>
              <a:off x="8531236" y="633920"/>
              <a:ext cx="32760" cy="95301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</p:grpSp>
      <p:sp>
        <p:nvSpPr>
          <p:cNvPr id="83" name="Google Shape;3193;p77">
            <a:extLst>
              <a:ext uri="{FF2B5EF4-FFF2-40B4-BE49-F238E27FC236}">
                <a16:creationId xmlns:a16="http://schemas.microsoft.com/office/drawing/2014/main" id="{EAB75DCD-4991-59AA-9619-43D6C0E0F479}"/>
              </a:ext>
            </a:extLst>
          </p:cNvPr>
          <p:cNvSpPr/>
          <p:nvPr/>
        </p:nvSpPr>
        <p:spPr>
          <a:xfrm rot="16200000">
            <a:off x="8781435" y="4333888"/>
            <a:ext cx="680484" cy="697360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AA97F2-8F2E-DED6-2FD0-35A37EBABF8C}"/>
              </a:ext>
            </a:extLst>
          </p:cNvPr>
          <p:cNvGrpSpPr/>
          <p:nvPr/>
        </p:nvGrpSpPr>
        <p:grpSpPr>
          <a:xfrm rot="10800000">
            <a:off x="9070807" y="4499814"/>
            <a:ext cx="101740" cy="441708"/>
            <a:chOff x="8531236" y="586992"/>
            <a:chExt cx="32760" cy="142229"/>
          </a:xfrm>
          <a:solidFill>
            <a:schemeClr val="bg1"/>
          </a:solidFill>
        </p:grpSpPr>
        <p:sp>
          <p:nvSpPr>
            <p:cNvPr id="85" name="Google Shape;9273;p73">
              <a:extLst>
                <a:ext uri="{FF2B5EF4-FFF2-40B4-BE49-F238E27FC236}">
                  <a16:creationId xmlns:a16="http://schemas.microsoft.com/office/drawing/2014/main" id="{CE20B291-E008-9258-F89F-76742A36E47A}"/>
                </a:ext>
              </a:extLst>
            </p:cNvPr>
            <p:cNvSpPr/>
            <p:nvPr/>
          </p:nvSpPr>
          <p:spPr>
            <a:xfrm>
              <a:off x="8531236" y="586992"/>
              <a:ext cx="32760" cy="31361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  <p:sp>
          <p:nvSpPr>
            <p:cNvPr id="86" name="Google Shape;9274;p73">
              <a:extLst>
                <a:ext uri="{FF2B5EF4-FFF2-40B4-BE49-F238E27FC236}">
                  <a16:creationId xmlns:a16="http://schemas.microsoft.com/office/drawing/2014/main" id="{1FF935D6-555D-9941-6A18-F66823D2F25E}"/>
                </a:ext>
              </a:extLst>
            </p:cNvPr>
            <p:cNvSpPr/>
            <p:nvPr/>
          </p:nvSpPr>
          <p:spPr>
            <a:xfrm>
              <a:off x="8531236" y="633920"/>
              <a:ext cx="32760" cy="95301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"/>
                <a:ea typeface="+mn-ea"/>
                <a:cs typeface="Arial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1636AA6-6079-97BD-D2B7-AB31F1616B1D}"/>
              </a:ext>
            </a:extLst>
          </p:cNvPr>
          <p:cNvGrpSpPr/>
          <p:nvPr/>
        </p:nvGrpSpPr>
        <p:grpSpPr>
          <a:xfrm>
            <a:off x="761096" y="4246012"/>
            <a:ext cx="533134" cy="533134"/>
            <a:chOff x="931128" y="400050"/>
            <a:chExt cx="533178" cy="53317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9CE7BE2-C60C-2743-ED89-B276583A76D4}"/>
                </a:ext>
              </a:extLst>
            </p:cNvPr>
            <p:cNvGrpSpPr/>
            <p:nvPr/>
          </p:nvGrpSpPr>
          <p:grpSpPr>
            <a:xfrm>
              <a:off x="1164185" y="537510"/>
              <a:ext cx="67065" cy="291165"/>
              <a:chOff x="2090247" y="556560"/>
              <a:chExt cx="32760" cy="142229"/>
            </a:xfrm>
          </p:grpSpPr>
          <p:sp>
            <p:nvSpPr>
              <p:cNvPr id="90" name="Google Shape;9273;p73">
                <a:extLst>
                  <a:ext uri="{FF2B5EF4-FFF2-40B4-BE49-F238E27FC236}">
                    <a16:creationId xmlns:a16="http://schemas.microsoft.com/office/drawing/2014/main" id="{5C26BC8D-2353-BD06-D720-375D4B4D7C83}"/>
                  </a:ext>
                </a:extLst>
              </p:cNvPr>
              <p:cNvSpPr/>
              <p:nvPr/>
            </p:nvSpPr>
            <p:spPr>
              <a:xfrm>
                <a:off x="2090247" y="556560"/>
                <a:ext cx="32760" cy="3136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5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8"/>
                    </a:cubicBezTo>
                    <a:cubicBezTo>
                      <a:pt x="1" y="537"/>
                      <a:pt x="158" y="694"/>
                      <a:pt x="379" y="694"/>
                    </a:cubicBezTo>
                    <a:cubicBezTo>
                      <a:pt x="568" y="694"/>
                      <a:pt x="725" y="537"/>
                      <a:pt x="725" y="348"/>
                    </a:cubicBez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egoe"/>
                  <a:ea typeface="+mn-ea"/>
                  <a:cs typeface="Arial"/>
                </a:endParaRPr>
              </a:p>
            </p:txBody>
          </p:sp>
          <p:sp>
            <p:nvSpPr>
              <p:cNvPr id="91" name="Google Shape;9274;p73">
                <a:extLst>
                  <a:ext uri="{FF2B5EF4-FFF2-40B4-BE49-F238E27FC236}">
                    <a16:creationId xmlns:a16="http://schemas.microsoft.com/office/drawing/2014/main" id="{A0F0B453-38F1-8842-282D-7FF2431490C5}"/>
                  </a:ext>
                </a:extLst>
              </p:cNvPr>
              <p:cNvSpPr/>
              <p:nvPr/>
            </p:nvSpPr>
            <p:spPr>
              <a:xfrm>
                <a:off x="2090247" y="603488"/>
                <a:ext cx="32760" cy="9530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733"/>
                    </a:lnTo>
                    <a:cubicBezTo>
                      <a:pt x="1" y="1954"/>
                      <a:pt x="158" y="2111"/>
                      <a:pt x="379" y="2111"/>
                    </a:cubicBezTo>
                    <a:cubicBezTo>
                      <a:pt x="568" y="2111"/>
                      <a:pt x="725" y="1954"/>
                      <a:pt x="725" y="1733"/>
                    </a:cubicBezTo>
                    <a:lnTo>
                      <a:pt x="725" y="379"/>
                    </a:ln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egoe"/>
                  <a:ea typeface="+mn-ea"/>
                  <a:cs typeface="Arial"/>
                </a:endParaRPr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ADBC045-84CF-4630-5B46-BA8E540E2503}"/>
                </a:ext>
              </a:extLst>
            </p:cNvPr>
            <p:cNvSpPr/>
            <p:nvPr/>
          </p:nvSpPr>
          <p:spPr>
            <a:xfrm>
              <a:off x="931128" y="400050"/>
              <a:ext cx="533178" cy="53317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24572FF-B494-CD74-E011-BD77BBB508C9}"/>
              </a:ext>
            </a:extLst>
          </p:cNvPr>
          <p:cNvGrpSpPr/>
          <p:nvPr/>
        </p:nvGrpSpPr>
        <p:grpSpPr>
          <a:xfrm>
            <a:off x="9869962" y="4420183"/>
            <a:ext cx="533134" cy="533134"/>
            <a:chOff x="10081235" y="476250"/>
            <a:chExt cx="533134" cy="53313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B5FF382-2043-48FC-C56F-AB951CD386CF}"/>
                </a:ext>
              </a:extLst>
            </p:cNvPr>
            <p:cNvSpPr/>
            <p:nvPr/>
          </p:nvSpPr>
          <p:spPr>
            <a:xfrm>
              <a:off x="10081235" y="476250"/>
              <a:ext cx="533134" cy="5331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108">
              <a:extLst>
                <a:ext uri="{FF2B5EF4-FFF2-40B4-BE49-F238E27FC236}">
                  <a16:creationId xmlns:a16="http://schemas.microsoft.com/office/drawing/2014/main" id="{E22C8E8A-B07E-20A3-41D4-B2D58C453D20}"/>
                </a:ext>
              </a:extLst>
            </p:cNvPr>
            <p:cNvSpPr/>
            <p:nvPr/>
          </p:nvSpPr>
          <p:spPr>
            <a:xfrm>
              <a:off x="10227211" y="603691"/>
              <a:ext cx="241182" cy="278252"/>
            </a:xfrm>
            <a:custGeom>
              <a:avLst/>
              <a:gdLst>
                <a:gd name="connsiteX0" fmla="*/ 1202 w 1840255"/>
                <a:gd name="connsiteY0" fmla="*/ 1787854 h 2123113"/>
                <a:gd name="connsiteX1" fmla="*/ 40271 w 1840255"/>
                <a:gd name="connsiteY1" fmla="*/ 1664937 h 2123113"/>
                <a:gd name="connsiteX2" fmla="*/ 349014 w 1840255"/>
                <a:gd name="connsiteY2" fmla="*/ 1273977 h 2123113"/>
                <a:gd name="connsiteX3" fmla="*/ 478095 w 1840255"/>
                <a:gd name="connsiteY3" fmla="*/ 1116433 h 2123113"/>
                <a:gd name="connsiteX4" fmla="*/ 475103 w 1840255"/>
                <a:gd name="connsiteY4" fmla="*/ 990887 h 2123113"/>
                <a:gd name="connsiteX5" fmla="*/ 78977 w 1840255"/>
                <a:gd name="connsiteY5" fmla="*/ 507649 h 2123113"/>
                <a:gd name="connsiteX6" fmla="*/ 37461 w 1840255"/>
                <a:gd name="connsiteY6" fmla="*/ 448366 h 2123113"/>
                <a:gd name="connsiteX7" fmla="*/ 58854 w 1840255"/>
                <a:gd name="connsiteY7" fmla="*/ 179780 h 2123113"/>
                <a:gd name="connsiteX8" fmla="*/ 169352 w 1840255"/>
                <a:gd name="connsiteY8" fmla="*/ 66290 h 2123113"/>
                <a:gd name="connsiteX9" fmla="*/ 446731 w 1840255"/>
                <a:gd name="connsiteY9" fmla="*/ 85598 h 2123113"/>
                <a:gd name="connsiteX10" fmla="*/ 685586 w 1840255"/>
                <a:gd name="connsiteY10" fmla="*/ 393253 h 2123113"/>
                <a:gd name="connsiteX11" fmla="*/ 861712 w 1840255"/>
                <a:gd name="connsiteY11" fmla="*/ 617785 h 2123113"/>
                <a:gd name="connsiteX12" fmla="*/ 948371 w 1840255"/>
                <a:gd name="connsiteY12" fmla="*/ 622408 h 2123113"/>
                <a:gd name="connsiteX13" fmla="*/ 1423179 w 1840255"/>
                <a:gd name="connsiteY13" fmla="*/ 175429 h 2123113"/>
                <a:gd name="connsiteX14" fmla="*/ 1688955 w 1840255"/>
                <a:gd name="connsiteY14" fmla="*/ 188935 h 2123113"/>
                <a:gd name="connsiteX15" fmla="*/ 1782141 w 1840255"/>
                <a:gd name="connsiteY15" fmla="*/ 293904 h 2123113"/>
                <a:gd name="connsiteX16" fmla="*/ 1763648 w 1840255"/>
                <a:gd name="connsiteY16" fmla="*/ 569652 h 2123113"/>
                <a:gd name="connsiteX17" fmla="*/ 1326459 w 1840255"/>
                <a:gd name="connsiteY17" fmla="*/ 984180 h 2123113"/>
                <a:gd name="connsiteX18" fmla="*/ 1327456 w 1840255"/>
                <a:gd name="connsiteY18" fmla="*/ 1133203 h 2123113"/>
                <a:gd name="connsiteX19" fmla="*/ 1773982 w 1840255"/>
                <a:gd name="connsiteY19" fmla="*/ 1563957 h 2123113"/>
                <a:gd name="connsiteX20" fmla="*/ 1793199 w 1840255"/>
                <a:gd name="connsiteY20" fmla="*/ 1804624 h 2123113"/>
                <a:gd name="connsiteX21" fmla="*/ 1692763 w 1840255"/>
                <a:gd name="connsiteY21" fmla="*/ 1933070 h 2123113"/>
                <a:gd name="connsiteX22" fmla="*/ 1429796 w 1840255"/>
                <a:gd name="connsiteY22" fmla="*/ 1954463 h 2123113"/>
                <a:gd name="connsiteX23" fmla="*/ 953719 w 1840255"/>
                <a:gd name="connsiteY23" fmla="*/ 1508753 h 2123113"/>
                <a:gd name="connsiteX24" fmla="*/ 855458 w 1840255"/>
                <a:gd name="connsiteY24" fmla="*/ 1513557 h 2123113"/>
                <a:gd name="connsiteX25" fmla="*/ 437032 w 1840255"/>
                <a:gd name="connsiteY25" fmla="*/ 2048826 h 2123113"/>
                <a:gd name="connsiteX26" fmla="*/ 189475 w 1840255"/>
                <a:gd name="connsiteY26" fmla="*/ 2065052 h 2123113"/>
                <a:gd name="connsiteX27" fmla="*/ 64383 w 1840255"/>
                <a:gd name="connsiteY27" fmla="*/ 1940322 h 2123113"/>
                <a:gd name="connsiteX28" fmla="*/ 1292 w 1840255"/>
                <a:gd name="connsiteY28" fmla="*/ 1787854 h 212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0255" h="2123113">
                  <a:moveTo>
                    <a:pt x="1202" y="1787854"/>
                  </a:moveTo>
                  <a:cubicBezTo>
                    <a:pt x="-4962" y="1739902"/>
                    <a:pt x="13258" y="1701015"/>
                    <a:pt x="40271" y="1664937"/>
                  </a:cubicBezTo>
                  <a:cubicBezTo>
                    <a:pt x="139891" y="1532049"/>
                    <a:pt x="240691" y="1400067"/>
                    <a:pt x="349014" y="1273977"/>
                  </a:cubicBezTo>
                  <a:cubicBezTo>
                    <a:pt x="393250" y="1222490"/>
                    <a:pt x="435763" y="1169552"/>
                    <a:pt x="478095" y="1116433"/>
                  </a:cubicBezTo>
                  <a:cubicBezTo>
                    <a:pt x="521514" y="1062045"/>
                    <a:pt x="521968" y="1043372"/>
                    <a:pt x="475103" y="990887"/>
                  </a:cubicBezTo>
                  <a:cubicBezTo>
                    <a:pt x="336323" y="835247"/>
                    <a:pt x="204613" y="673895"/>
                    <a:pt x="78977" y="507649"/>
                  </a:cubicBezTo>
                  <a:cubicBezTo>
                    <a:pt x="64383" y="488432"/>
                    <a:pt x="49698" y="469034"/>
                    <a:pt x="37461" y="448366"/>
                  </a:cubicBezTo>
                  <a:cubicBezTo>
                    <a:pt x="-17562" y="355634"/>
                    <a:pt x="-11127" y="261996"/>
                    <a:pt x="58854" y="179780"/>
                  </a:cubicBezTo>
                  <a:cubicBezTo>
                    <a:pt x="93027" y="139623"/>
                    <a:pt x="131190" y="102639"/>
                    <a:pt x="169352" y="66290"/>
                  </a:cubicBezTo>
                  <a:cubicBezTo>
                    <a:pt x="268429" y="-28164"/>
                    <a:pt x="362339" y="-21638"/>
                    <a:pt x="446731" y="85598"/>
                  </a:cubicBezTo>
                  <a:cubicBezTo>
                    <a:pt x="527044" y="187575"/>
                    <a:pt x="605816" y="290822"/>
                    <a:pt x="685586" y="393253"/>
                  </a:cubicBezTo>
                  <a:cubicBezTo>
                    <a:pt x="744053" y="468308"/>
                    <a:pt x="802610" y="543183"/>
                    <a:pt x="861712" y="617785"/>
                  </a:cubicBezTo>
                  <a:cubicBezTo>
                    <a:pt x="895251" y="660117"/>
                    <a:pt x="909120" y="660933"/>
                    <a:pt x="948371" y="622408"/>
                  </a:cubicBezTo>
                  <a:cubicBezTo>
                    <a:pt x="1103468" y="470121"/>
                    <a:pt x="1256117" y="315115"/>
                    <a:pt x="1423179" y="175429"/>
                  </a:cubicBezTo>
                  <a:cubicBezTo>
                    <a:pt x="1518902" y="95387"/>
                    <a:pt x="1602659" y="98469"/>
                    <a:pt x="1688955" y="188935"/>
                  </a:cubicBezTo>
                  <a:cubicBezTo>
                    <a:pt x="1721226" y="222746"/>
                    <a:pt x="1752590" y="257645"/>
                    <a:pt x="1782141" y="293904"/>
                  </a:cubicBezTo>
                  <a:cubicBezTo>
                    <a:pt x="1861818" y="391712"/>
                    <a:pt x="1855020" y="483265"/>
                    <a:pt x="1763648" y="569652"/>
                  </a:cubicBezTo>
                  <a:cubicBezTo>
                    <a:pt x="1617798" y="707707"/>
                    <a:pt x="1471947" y="845762"/>
                    <a:pt x="1326459" y="984180"/>
                  </a:cubicBezTo>
                  <a:cubicBezTo>
                    <a:pt x="1257567" y="1049717"/>
                    <a:pt x="1259017" y="1067575"/>
                    <a:pt x="1327456" y="1133203"/>
                  </a:cubicBezTo>
                  <a:cubicBezTo>
                    <a:pt x="1476751" y="1276334"/>
                    <a:pt x="1620517" y="1425086"/>
                    <a:pt x="1773982" y="1563957"/>
                  </a:cubicBezTo>
                  <a:cubicBezTo>
                    <a:pt x="1857286" y="1639284"/>
                    <a:pt x="1860187" y="1714158"/>
                    <a:pt x="1793199" y="1804624"/>
                  </a:cubicBezTo>
                  <a:cubicBezTo>
                    <a:pt x="1760928" y="1848316"/>
                    <a:pt x="1727208" y="1891010"/>
                    <a:pt x="1692763" y="1933070"/>
                  </a:cubicBezTo>
                  <a:cubicBezTo>
                    <a:pt x="1621242" y="2020363"/>
                    <a:pt x="1513645" y="2031422"/>
                    <a:pt x="1429796" y="1954463"/>
                  </a:cubicBezTo>
                  <a:cubicBezTo>
                    <a:pt x="1269623" y="1807525"/>
                    <a:pt x="1103739" y="1666569"/>
                    <a:pt x="953719" y="1508753"/>
                  </a:cubicBezTo>
                  <a:cubicBezTo>
                    <a:pt x="903591" y="1456087"/>
                    <a:pt x="900146" y="1456449"/>
                    <a:pt x="855458" y="1513557"/>
                  </a:cubicBezTo>
                  <a:cubicBezTo>
                    <a:pt x="716043" y="1692041"/>
                    <a:pt x="576628" y="1870524"/>
                    <a:pt x="437032" y="2048826"/>
                  </a:cubicBezTo>
                  <a:cubicBezTo>
                    <a:pt x="364242" y="2141830"/>
                    <a:pt x="274774" y="2147813"/>
                    <a:pt x="189475" y="2065052"/>
                  </a:cubicBezTo>
                  <a:cubicBezTo>
                    <a:pt x="147234" y="2024080"/>
                    <a:pt x="106352" y="1981567"/>
                    <a:pt x="64383" y="1940322"/>
                  </a:cubicBezTo>
                  <a:cubicBezTo>
                    <a:pt x="21326" y="1897990"/>
                    <a:pt x="-3784" y="1848497"/>
                    <a:pt x="1292" y="1787854"/>
                  </a:cubicBezTo>
                  <a:close/>
                </a:path>
              </a:pathLst>
            </a:custGeom>
            <a:solidFill>
              <a:schemeClr val="tx1"/>
            </a:solidFill>
            <a:ln w="90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47EFCEF-2365-A588-0FE8-CE53B9519480}"/>
              </a:ext>
            </a:extLst>
          </p:cNvPr>
          <p:cNvGrpSpPr/>
          <p:nvPr/>
        </p:nvGrpSpPr>
        <p:grpSpPr>
          <a:xfrm>
            <a:off x="10644818" y="4440971"/>
            <a:ext cx="533134" cy="533134"/>
            <a:chOff x="10856091" y="497038"/>
            <a:chExt cx="533134" cy="533134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3C8E3E8-DB05-0843-CB62-7CCF9E441734}"/>
                </a:ext>
              </a:extLst>
            </p:cNvPr>
            <p:cNvSpPr/>
            <p:nvPr/>
          </p:nvSpPr>
          <p:spPr>
            <a:xfrm>
              <a:off x="10856091" y="497038"/>
              <a:ext cx="533134" cy="533134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108">
              <a:extLst>
                <a:ext uri="{FF2B5EF4-FFF2-40B4-BE49-F238E27FC236}">
                  <a16:creationId xmlns:a16="http://schemas.microsoft.com/office/drawing/2014/main" id="{36FD6B7F-9587-4591-B65F-4B7BE12EFC15}"/>
                </a:ext>
              </a:extLst>
            </p:cNvPr>
            <p:cNvSpPr/>
            <p:nvPr/>
          </p:nvSpPr>
          <p:spPr>
            <a:xfrm>
              <a:off x="11002067" y="624479"/>
              <a:ext cx="241182" cy="278252"/>
            </a:xfrm>
            <a:custGeom>
              <a:avLst/>
              <a:gdLst>
                <a:gd name="connsiteX0" fmla="*/ 1202 w 1840255"/>
                <a:gd name="connsiteY0" fmla="*/ 1787854 h 2123113"/>
                <a:gd name="connsiteX1" fmla="*/ 40271 w 1840255"/>
                <a:gd name="connsiteY1" fmla="*/ 1664937 h 2123113"/>
                <a:gd name="connsiteX2" fmla="*/ 349014 w 1840255"/>
                <a:gd name="connsiteY2" fmla="*/ 1273977 h 2123113"/>
                <a:gd name="connsiteX3" fmla="*/ 478095 w 1840255"/>
                <a:gd name="connsiteY3" fmla="*/ 1116433 h 2123113"/>
                <a:gd name="connsiteX4" fmla="*/ 475103 w 1840255"/>
                <a:gd name="connsiteY4" fmla="*/ 990887 h 2123113"/>
                <a:gd name="connsiteX5" fmla="*/ 78977 w 1840255"/>
                <a:gd name="connsiteY5" fmla="*/ 507649 h 2123113"/>
                <a:gd name="connsiteX6" fmla="*/ 37461 w 1840255"/>
                <a:gd name="connsiteY6" fmla="*/ 448366 h 2123113"/>
                <a:gd name="connsiteX7" fmla="*/ 58854 w 1840255"/>
                <a:gd name="connsiteY7" fmla="*/ 179780 h 2123113"/>
                <a:gd name="connsiteX8" fmla="*/ 169352 w 1840255"/>
                <a:gd name="connsiteY8" fmla="*/ 66290 h 2123113"/>
                <a:gd name="connsiteX9" fmla="*/ 446731 w 1840255"/>
                <a:gd name="connsiteY9" fmla="*/ 85598 h 2123113"/>
                <a:gd name="connsiteX10" fmla="*/ 685586 w 1840255"/>
                <a:gd name="connsiteY10" fmla="*/ 393253 h 2123113"/>
                <a:gd name="connsiteX11" fmla="*/ 861712 w 1840255"/>
                <a:gd name="connsiteY11" fmla="*/ 617785 h 2123113"/>
                <a:gd name="connsiteX12" fmla="*/ 948371 w 1840255"/>
                <a:gd name="connsiteY12" fmla="*/ 622408 h 2123113"/>
                <a:gd name="connsiteX13" fmla="*/ 1423179 w 1840255"/>
                <a:gd name="connsiteY13" fmla="*/ 175429 h 2123113"/>
                <a:gd name="connsiteX14" fmla="*/ 1688955 w 1840255"/>
                <a:gd name="connsiteY14" fmla="*/ 188935 h 2123113"/>
                <a:gd name="connsiteX15" fmla="*/ 1782141 w 1840255"/>
                <a:gd name="connsiteY15" fmla="*/ 293904 h 2123113"/>
                <a:gd name="connsiteX16" fmla="*/ 1763648 w 1840255"/>
                <a:gd name="connsiteY16" fmla="*/ 569652 h 2123113"/>
                <a:gd name="connsiteX17" fmla="*/ 1326459 w 1840255"/>
                <a:gd name="connsiteY17" fmla="*/ 984180 h 2123113"/>
                <a:gd name="connsiteX18" fmla="*/ 1327456 w 1840255"/>
                <a:gd name="connsiteY18" fmla="*/ 1133203 h 2123113"/>
                <a:gd name="connsiteX19" fmla="*/ 1773982 w 1840255"/>
                <a:gd name="connsiteY19" fmla="*/ 1563957 h 2123113"/>
                <a:gd name="connsiteX20" fmla="*/ 1793199 w 1840255"/>
                <a:gd name="connsiteY20" fmla="*/ 1804624 h 2123113"/>
                <a:gd name="connsiteX21" fmla="*/ 1692763 w 1840255"/>
                <a:gd name="connsiteY21" fmla="*/ 1933070 h 2123113"/>
                <a:gd name="connsiteX22" fmla="*/ 1429796 w 1840255"/>
                <a:gd name="connsiteY22" fmla="*/ 1954463 h 2123113"/>
                <a:gd name="connsiteX23" fmla="*/ 953719 w 1840255"/>
                <a:gd name="connsiteY23" fmla="*/ 1508753 h 2123113"/>
                <a:gd name="connsiteX24" fmla="*/ 855458 w 1840255"/>
                <a:gd name="connsiteY24" fmla="*/ 1513557 h 2123113"/>
                <a:gd name="connsiteX25" fmla="*/ 437032 w 1840255"/>
                <a:gd name="connsiteY25" fmla="*/ 2048826 h 2123113"/>
                <a:gd name="connsiteX26" fmla="*/ 189475 w 1840255"/>
                <a:gd name="connsiteY26" fmla="*/ 2065052 h 2123113"/>
                <a:gd name="connsiteX27" fmla="*/ 64383 w 1840255"/>
                <a:gd name="connsiteY27" fmla="*/ 1940322 h 2123113"/>
                <a:gd name="connsiteX28" fmla="*/ 1292 w 1840255"/>
                <a:gd name="connsiteY28" fmla="*/ 1787854 h 212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0255" h="2123113">
                  <a:moveTo>
                    <a:pt x="1202" y="1787854"/>
                  </a:moveTo>
                  <a:cubicBezTo>
                    <a:pt x="-4962" y="1739902"/>
                    <a:pt x="13258" y="1701015"/>
                    <a:pt x="40271" y="1664937"/>
                  </a:cubicBezTo>
                  <a:cubicBezTo>
                    <a:pt x="139891" y="1532049"/>
                    <a:pt x="240691" y="1400067"/>
                    <a:pt x="349014" y="1273977"/>
                  </a:cubicBezTo>
                  <a:cubicBezTo>
                    <a:pt x="393250" y="1222490"/>
                    <a:pt x="435763" y="1169552"/>
                    <a:pt x="478095" y="1116433"/>
                  </a:cubicBezTo>
                  <a:cubicBezTo>
                    <a:pt x="521514" y="1062045"/>
                    <a:pt x="521968" y="1043372"/>
                    <a:pt x="475103" y="990887"/>
                  </a:cubicBezTo>
                  <a:cubicBezTo>
                    <a:pt x="336323" y="835247"/>
                    <a:pt x="204613" y="673895"/>
                    <a:pt x="78977" y="507649"/>
                  </a:cubicBezTo>
                  <a:cubicBezTo>
                    <a:pt x="64383" y="488432"/>
                    <a:pt x="49698" y="469034"/>
                    <a:pt x="37461" y="448366"/>
                  </a:cubicBezTo>
                  <a:cubicBezTo>
                    <a:pt x="-17562" y="355634"/>
                    <a:pt x="-11127" y="261996"/>
                    <a:pt x="58854" y="179780"/>
                  </a:cubicBezTo>
                  <a:cubicBezTo>
                    <a:pt x="93027" y="139623"/>
                    <a:pt x="131190" y="102639"/>
                    <a:pt x="169352" y="66290"/>
                  </a:cubicBezTo>
                  <a:cubicBezTo>
                    <a:pt x="268429" y="-28164"/>
                    <a:pt x="362339" y="-21638"/>
                    <a:pt x="446731" y="85598"/>
                  </a:cubicBezTo>
                  <a:cubicBezTo>
                    <a:pt x="527044" y="187575"/>
                    <a:pt x="605816" y="290822"/>
                    <a:pt x="685586" y="393253"/>
                  </a:cubicBezTo>
                  <a:cubicBezTo>
                    <a:pt x="744053" y="468308"/>
                    <a:pt x="802610" y="543183"/>
                    <a:pt x="861712" y="617785"/>
                  </a:cubicBezTo>
                  <a:cubicBezTo>
                    <a:pt x="895251" y="660117"/>
                    <a:pt x="909120" y="660933"/>
                    <a:pt x="948371" y="622408"/>
                  </a:cubicBezTo>
                  <a:cubicBezTo>
                    <a:pt x="1103468" y="470121"/>
                    <a:pt x="1256117" y="315115"/>
                    <a:pt x="1423179" y="175429"/>
                  </a:cubicBezTo>
                  <a:cubicBezTo>
                    <a:pt x="1518902" y="95387"/>
                    <a:pt x="1602659" y="98469"/>
                    <a:pt x="1688955" y="188935"/>
                  </a:cubicBezTo>
                  <a:cubicBezTo>
                    <a:pt x="1721226" y="222746"/>
                    <a:pt x="1752590" y="257645"/>
                    <a:pt x="1782141" y="293904"/>
                  </a:cubicBezTo>
                  <a:cubicBezTo>
                    <a:pt x="1861818" y="391712"/>
                    <a:pt x="1855020" y="483265"/>
                    <a:pt x="1763648" y="569652"/>
                  </a:cubicBezTo>
                  <a:cubicBezTo>
                    <a:pt x="1617798" y="707707"/>
                    <a:pt x="1471947" y="845762"/>
                    <a:pt x="1326459" y="984180"/>
                  </a:cubicBezTo>
                  <a:cubicBezTo>
                    <a:pt x="1257567" y="1049717"/>
                    <a:pt x="1259017" y="1067575"/>
                    <a:pt x="1327456" y="1133203"/>
                  </a:cubicBezTo>
                  <a:cubicBezTo>
                    <a:pt x="1476751" y="1276334"/>
                    <a:pt x="1620517" y="1425086"/>
                    <a:pt x="1773982" y="1563957"/>
                  </a:cubicBezTo>
                  <a:cubicBezTo>
                    <a:pt x="1857286" y="1639284"/>
                    <a:pt x="1860187" y="1714158"/>
                    <a:pt x="1793199" y="1804624"/>
                  </a:cubicBezTo>
                  <a:cubicBezTo>
                    <a:pt x="1760928" y="1848316"/>
                    <a:pt x="1727208" y="1891010"/>
                    <a:pt x="1692763" y="1933070"/>
                  </a:cubicBezTo>
                  <a:cubicBezTo>
                    <a:pt x="1621242" y="2020363"/>
                    <a:pt x="1513645" y="2031422"/>
                    <a:pt x="1429796" y="1954463"/>
                  </a:cubicBezTo>
                  <a:cubicBezTo>
                    <a:pt x="1269623" y="1807525"/>
                    <a:pt x="1103739" y="1666569"/>
                    <a:pt x="953719" y="1508753"/>
                  </a:cubicBezTo>
                  <a:cubicBezTo>
                    <a:pt x="903591" y="1456087"/>
                    <a:pt x="900146" y="1456449"/>
                    <a:pt x="855458" y="1513557"/>
                  </a:cubicBezTo>
                  <a:cubicBezTo>
                    <a:pt x="716043" y="1692041"/>
                    <a:pt x="576628" y="1870524"/>
                    <a:pt x="437032" y="2048826"/>
                  </a:cubicBezTo>
                  <a:cubicBezTo>
                    <a:pt x="364242" y="2141830"/>
                    <a:pt x="274774" y="2147813"/>
                    <a:pt x="189475" y="2065052"/>
                  </a:cubicBezTo>
                  <a:cubicBezTo>
                    <a:pt x="147234" y="2024080"/>
                    <a:pt x="106352" y="1981567"/>
                    <a:pt x="64383" y="1940322"/>
                  </a:cubicBezTo>
                  <a:cubicBezTo>
                    <a:pt x="21326" y="1897990"/>
                    <a:pt x="-3784" y="1848497"/>
                    <a:pt x="1292" y="17878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06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9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4445C4-3F95-EBB8-0A39-10C0A12E2A26}"/>
              </a:ext>
            </a:extLst>
          </p:cNvPr>
          <p:cNvGrpSpPr/>
          <p:nvPr/>
        </p:nvGrpSpPr>
        <p:grpSpPr>
          <a:xfrm>
            <a:off x="2774793" y="1516483"/>
            <a:ext cx="443625" cy="486991"/>
            <a:chOff x="7116858" y="4363796"/>
            <a:chExt cx="410575" cy="450709"/>
          </a:xfrm>
        </p:grpSpPr>
        <p:sp>
          <p:nvSpPr>
            <p:cNvPr id="5" name="Freeform: Shape 128">
              <a:extLst>
                <a:ext uri="{FF2B5EF4-FFF2-40B4-BE49-F238E27FC236}">
                  <a16:creationId xmlns:a16="http://schemas.microsoft.com/office/drawing/2014/main" id="{9C16EF46-5C77-E37A-738D-1903E3F1ACE8}"/>
                </a:ext>
              </a:extLst>
            </p:cNvPr>
            <p:cNvSpPr/>
            <p:nvPr/>
          </p:nvSpPr>
          <p:spPr>
            <a:xfrm>
              <a:off x="7116858" y="4363796"/>
              <a:ext cx="410575" cy="450709"/>
            </a:xfrm>
            <a:custGeom>
              <a:avLst/>
              <a:gdLst>
                <a:gd name="connsiteX0" fmla="*/ 409885 w 410575"/>
                <a:gd name="connsiteY0" fmla="*/ 26797 h 450709"/>
                <a:gd name="connsiteX1" fmla="*/ 409885 w 410575"/>
                <a:gd name="connsiteY1" fmla="*/ 224102 h 450709"/>
                <a:gd name="connsiteX2" fmla="*/ 410562 w 410575"/>
                <a:gd name="connsiteY2" fmla="*/ 400638 h 450709"/>
                <a:gd name="connsiteX3" fmla="*/ 364133 w 410575"/>
                <a:gd name="connsiteY3" fmla="*/ 450604 h 450709"/>
                <a:gd name="connsiteX4" fmla="*/ 56588 w 410575"/>
                <a:gd name="connsiteY4" fmla="*/ 450604 h 450709"/>
                <a:gd name="connsiteX5" fmla="*/ 978 w 410575"/>
                <a:gd name="connsiteY5" fmla="*/ 393865 h 450709"/>
                <a:gd name="connsiteX6" fmla="*/ 0 w 410575"/>
                <a:gd name="connsiteY6" fmla="*/ 48244 h 450709"/>
                <a:gd name="connsiteX7" fmla="*/ 48085 w 410575"/>
                <a:gd name="connsiteY7" fmla="*/ 9 h 450709"/>
                <a:gd name="connsiteX8" fmla="*/ 333582 w 410575"/>
                <a:gd name="connsiteY8" fmla="*/ 2191 h 450709"/>
                <a:gd name="connsiteX9" fmla="*/ 376022 w 410575"/>
                <a:gd name="connsiteY9" fmla="*/ 12199 h 450709"/>
                <a:gd name="connsiteX10" fmla="*/ 384827 w 410575"/>
                <a:gd name="connsiteY10" fmla="*/ 2341 h 450709"/>
                <a:gd name="connsiteX11" fmla="*/ 391599 w 410575"/>
                <a:gd name="connsiteY11" fmla="*/ 6555 h 450709"/>
                <a:gd name="connsiteX12" fmla="*/ 337419 w 410575"/>
                <a:gd name="connsiteY12" fmla="*/ 92791 h 450709"/>
                <a:gd name="connsiteX13" fmla="*/ 334560 w 410575"/>
                <a:gd name="connsiteY13" fmla="*/ 47792 h 450709"/>
                <a:gd name="connsiteX14" fmla="*/ 46730 w 410575"/>
                <a:gd name="connsiteY14" fmla="*/ 47792 h 450709"/>
                <a:gd name="connsiteX15" fmla="*/ 44172 w 410575"/>
                <a:gd name="connsiteY15" fmla="*/ 78193 h 450709"/>
                <a:gd name="connsiteX16" fmla="*/ 43193 w 410575"/>
                <a:gd name="connsiteY16" fmla="*/ 367453 h 450709"/>
                <a:gd name="connsiteX17" fmla="*/ 75551 w 410575"/>
                <a:gd name="connsiteY17" fmla="*/ 404024 h 450709"/>
                <a:gd name="connsiteX18" fmla="*/ 334560 w 410575"/>
                <a:gd name="connsiteY18" fmla="*/ 403046 h 450709"/>
                <a:gd name="connsiteX19" fmla="*/ 365036 w 410575"/>
                <a:gd name="connsiteY19" fmla="*/ 371366 h 450709"/>
                <a:gd name="connsiteX20" fmla="*/ 362779 w 410575"/>
                <a:gd name="connsiteY20" fmla="*/ 97382 h 450709"/>
                <a:gd name="connsiteX21" fmla="*/ 398974 w 410575"/>
                <a:gd name="connsiteY21" fmla="*/ 22885 h 450709"/>
                <a:gd name="connsiteX22" fmla="*/ 409810 w 410575"/>
                <a:gd name="connsiteY22" fmla="*/ 26797 h 4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0575" h="450709">
                  <a:moveTo>
                    <a:pt x="409885" y="26797"/>
                  </a:moveTo>
                  <a:cubicBezTo>
                    <a:pt x="409885" y="92566"/>
                    <a:pt x="409885" y="158334"/>
                    <a:pt x="409885" y="224102"/>
                  </a:cubicBezTo>
                  <a:cubicBezTo>
                    <a:pt x="409885" y="282947"/>
                    <a:pt x="409659" y="341793"/>
                    <a:pt x="410562" y="400638"/>
                  </a:cubicBezTo>
                  <a:cubicBezTo>
                    <a:pt x="411089" y="433221"/>
                    <a:pt x="396641" y="450528"/>
                    <a:pt x="364133" y="450604"/>
                  </a:cubicBezTo>
                  <a:cubicBezTo>
                    <a:pt x="261643" y="450905"/>
                    <a:pt x="159078" y="450453"/>
                    <a:pt x="56588" y="450604"/>
                  </a:cubicBezTo>
                  <a:cubicBezTo>
                    <a:pt x="14297" y="450604"/>
                    <a:pt x="1279" y="438564"/>
                    <a:pt x="978" y="393865"/>
                  </a:cubicBezTo>
                  <a:cubicBezTo>
                    <a:pt x="150" y="278658"/>
                    <a:pt x="0" y="163451"/>
                    <a:pt x="0" y="48244"/>
                  </a:cubicBezTo>
                  <a:cubicBezTo>
                    <a:pt x="0" y="16865"/>
                    <a:pt x="14222" y="-443"/>
                    <a:pt x="48085" y="9"/>
                  </a:cubicBezTo>
                  <a:cubicBezTo>
                    <a:pt x="143275" y="1213"/>
                    <a:pt x="238391" y="987"/>
                    <a:pt x="333582" y="2191"/>
                  </a:cubicBezTo>
                  <a:cubicBezTo>
                    <a:pt x="345847" y="2341"/>
                    <a:pt x="358038" y="7759"/>
                    <a:pt x="376022" y="12199"/>
                  </a:cubicBezTo>
                  <a:cubicBezTo>
                    <a:pt x="374367" y="14080"/>
                    <a:pt x="379559" y="8211"/>
                    <a:pt x="384827" y="2341"/>
                  </a:cubicBezTo>
                  <a:cubicBezTo>
                    <a:pt x="387084" y="3771"/>
                    <a:pt x="389342" y="5126"/>
                    <a:pt x="391599" y="6555"/>
                  </a:cubicBezTo>
                  <a:cubicBezTo>
                    <a:pt x="373991" y="34548"/>
                    <a:pt x="356382" y="62541"/>
                    <a:pt x="337419" y="92791"/>
                  </a:cubicBezTo>
                  <a:cubicBezTo>
                    <a:pt x="336592" y="79322"/>
                    <a:pt x="335689" y="65401"/>
                    <a:pt x="334560" y="47792"/>
                  </a:cubicBezTo>
                  <a:lnTo>
                    <a:pt x="46730" y="47792"/>
                  </a:lnTo>
                  <a:cubicBezTo>
                    <a:pt x="45752" y="58854"/>
                    <a:pt x="44247" y="68561"/>
                    <a:pt x="44172" y="78193"/>
                  </a:cubicBezTo>
                  <a:cubicBezTo>
                    <a:pt x="43871" y="174588"/>
                    <a:pt x="44548" y="271058"/>
                    <a:pt x="43193" y="367453"/>
                  </a:cubicBezTo>
                  <a:cubicBezTo>
                    <a:pt x="42892" y="392059"/>
                    <a:pt x="47784" y="404476"/>
                    <a:pt x="75551" y="404024"/>
                  </a:cubicBezTo>
                  <a:cubicBezTo>
                    <a:pt x="161862" y="402670"/>
                    <a:pt x="248249" y="402670"/>
                    <a:pt x="334560" y="403046"/>
                  </a:cubicBezTo>
                  <a:cubicBezTo>
                    <a:pt x="357511" y="403121"/>
                    <a:pt x="365487" y="393339"/>
                    <a:pt x="365036" y="371366"/>
                  </a:cubicBezTo>
                  <a:cubicBezTo>
                    <a:pt x="363305" y="280013"/>
                    <a:pt x="359468" y="188584"/>
                    <a:pt x="362779" y="97382"/>
                  </a:cubicBezTo>
                  <a:cubicBezTo>
                    <a:pt x="363682" y="72173"/>
                    <a:pt x="386332" y="47717"/>
                    <a:pt x="398974" y="22885"/>
                  </a:cubicBezTo>
                  <a:cubicBezTo>
                    <a:pt x="402586" y="24164"/>
                    <a:pt x="406198" y="25518"/>
                    <a:pt x="409810" y="26797"/>
                  </a:cubicBezTo>
                  <a:close/>
                </a:path>
              </a:pathLst>
            </a:custGeom>
            <a:solidFill>
              <a:srgbClr val="000000"/>
            </a:solidFill>
            <a:ln w="74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: Shape 129">
              <a:extLst>
                <a:ext uri="{FF2B5EF4-FFF2-40B4-BE49-F238E27FC236}">
                  <a16:creationId xmlns:a16="http://schemas.microsoft.com/office/drawing/2014/main" id="{7322E8A3-4C38-753B-CE5C-2772B1334E3A}"/>
                </a:ext>
              </a:extLst>
            </p:cNvPr>
            <p:cNvSpPr/>
            <p:nvPr/>
          </p:nvSpPr>
          <p:spPr>
            <a:xfrm>
              <a:off x="7208662" y="4559604"/>
              <a:ext cx="227931" cy="7374"/>
            </a:xfrm>
            <a:custGeom>
              <a:avLst/>
              <a:gdLst>
                <a:gd name="connsiteX0" fmla="*/ 227705 w 227931"/>
                <a:gd name="connsiteY0" fmla="*/ 7374 h 7374"/>
                <a:gd name="connsiteX1" fmla="*/ 0 w 227931"/>
                <a:gd name="connsiteY1" fmla="*/ 7374 h 7374"/>
                <a:gd name="connsiteX2" fmla="*/ 151 w 227931"/>
                <a:gd name="connsiteY2" fmla="*/ 0 h 7374"/>
                <a:gd name="connsiteX3" fmla="*/ 227931 w 227931"/>
                <a:gd name="connsiteY3" fmla="*/ 0 h 7374"/>
                <a:gd name="connsiteX4" fmla="*/ 227705 w 227931"/>
                <a:gd name="connsiteY4" fmla="*/ 7374 h 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931" h="7374">
                  <a:moveTo>
                    <a:pt x="227705" y="7374"/>
                  </a:moveTo>
                  <a:lnTo>
                    <a:pt x="0" y="7374"/>
                  </a:lnTo>
                  <a:cubicBezTo>
                    <a:pt x="0" y="4891"/>
                    <a:pt x="75" y="2483"/>
                    <a:pt x="151" y="0"/>
                  </a:cubicBezTo>
                  <a:lnTo>
                    <a:pt x="227931" y="0"/>
                  </a:lnTo>
                  <a:cubicBezTo>
                    <a:pt x="227931" y="2483"/>
                    <a:pt x="227781" y="4891"/>
                    <a:pt x="227705" y="7374"/>
                  </a:cubicBezTo>
                  <a:close/>
                </a:path>
              </a:pathLst>
            </a:custGeom>
            <a:solidFill>
              <a:srgbClr val="000000"/>
            </a:solidFill>
            <a:ln w="74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: Shape 130">
              <a:extLst>
                <a:ext uri="{FF2B5EF4-FFF2-40B4-BE49-F238E27FC236}">
                  <a16:creationId xmlns:a16="http://schemas.microsoft.com/office/drawing/2014/main" id="{4D43AA93-2912-41C6-0D27-AF57B76C7916}"/>
                </a:ext>
              </a:extLst>
            </p:cNvPr>
            <p:cNvSpPr/>
            <p:nvPr/>
          </p:nvSpPr>
          <p:spPr>
            <a:xfrm>
              <a:off x="7208737" y="4612053"/>
              <a:ext cx="225523" cy="7600"/>
            </a:xfrm>
            <a:custGeom>
              <a:avLst/>
              <a:gdLst>
                <a:gd name="connsiteX0" fmla="*/ 75 w 225523"/>
                <a:gd name="connsiteY0" fmla="*/ 0 h 7600"/>
                <a:gd name="connsiteX1" fmla="*/ 225523 w 225523"/>
                <a:gd name="connsiteY1" fmla="*/ 0 h 7600"/>
                <a:gd name="connsiteX2" fmla="*/ 225523 w 225523"/>
                <a:gd name="connsiteY2" fmla="*/ 7600 h 7600"/>
                <a:gd name="connsiteX3" fmla="*/ 0 w 225523"/>
                <a:gd name="connsiteY3" fmla="*/ 7600 h 7600"/>
                <a:gd name="connsiteX4" fmla="*/ 0 w 225523"/>
                <a:gd name="connsiteY4" fmla="*/ 0 h 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23" h="7600">
                  <a:moveTo>
                    <a:pt x="75" y="0"/>
                  </a:moveTo>
                  <a:lnTo>
                    <a:pt x="225523" y="0"/>
                  </a:lnTo>
                  <a:cubicBezTo>
                    <a:pt x="225523" y="2558"/>
                    <a:pt x="225523" y="5117"/>
                    <a:pt x="225523" y="7600"/>
                  </a:cubicBezTo>
                  <a:lnTo>
                    <a:pt x="0" y="7600"/>
                  </a:lnTo>
                  <a:cubicBezTo>
                    <a:pt x="0" y="5042"/>
                    <a:pt x="0" y="248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74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: Shape 131">
              <a:extLst>
                <a:ext uri="{FF2B5EF4-FFF2-40B4-BE49-F238E27FC236}">
                  <a16:creationId xmlns:a16="http://schemas.microsoft.com/office/drawing/2014/main" id="{35A8C199-5181-8DDC-6FEF-7944B7D31C5E}"/>
                </a:ext>
              </a:extLst>
            </p:cNvPr>
            <p:cNvSpPr/>
            <p:nvPr/>
          </p:nvSpPr>
          <p:spPr>
            <a:xfrm>
              <a:off x="7211747" y="4667286"/>
              <a:ext cx="221008" cy="6772"/>
            </a:xfrm>
            <a:custGeom>
              <a:avLst/>
              <a:gdLst>
                <a:gd name="connsiteX0" fmla="*/ 0 w 221008"/>
                <a:gd name="connsiteY0" fmla="*/ 0 h 6772"/>
                <a:gd name="connsiteX1" fmla="*/ 221008 w 221008"/>
                <a:gd name="connsiteY1" fmla="*/ 0 h 6772"/>
                <a:gd name="connsiteX2" fmla="*/ 221008 w 221008"/>
                <a:gd name="connsiteY2" fmla="*/ 6772 h 6772"/>
                <a:gd name="connsiteX3" fmla="*/ 0 w 221008"/>
                <a:gd name="connsiteY3" fmla="*/ 6772 h 6772"/>
                <a:gd name="connsiteX4" fmla="*/ 0 w 221008"/>
                <a:gd name="connsiteY4" fmla="*/ 0 h 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08" h="6772">
                  <a:moveTo>
                    <a:pt x="0" y="0"/>
                  </a:moveTo>
                  <a:lnTo>
                    <a:pt x="221008" y="0"/>
                  </a:lnTo>
                  <a:cubicBezTo>
                    <a:pt x="221008" y="2257"/>
                    <a:pt x="221008" y="4515"/>
                    <a:pt x="221008" y="6772"/>
                  </a:cubicBezTo>
                  <a:lnTo>
                    <a:pt x="0" y="6772"/>
                  </a:lnTo>
                  <a:cubicBezTo>
                    <a:pt x="0" y="4515"/>
                    <a:pt x="0" y="2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74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: Shape 132">
              <a:extLst>
                <a:ext uri="{FF2B5EF4-FFF2-40B4-BE49-F238E27FC236}">
                  <a16:creationId xmlns:a16="http://schemas.microsoft.com/office/drawing/2014/main" id="{6C55344D-148A-9BBD-CB6B-5CB3C9433875}"/>
                </a:ext>
              </a:extLst>
            </p:cNvPr>
            <p:cNvSpPr/>
            <p:nvPr/>
          </p:nvSpPr>
          <p:spPr>
            <a:xfrm>
              <a:off x="7211823" y="4505424"/>
              <a:ext cx="191435" cy="6471"/>
            </a:xfrm>
            <a:custGeom>
              <a:avLst/>
              <a:gdLst>
                <a:gd name="connsiteX0" fmla="*/ 191360 w 191435"/>
                <a:gd name="connsiteY0" fmla="*/ 6471 h 6471"/>
                <a:gd name="connsiteX1" fmla="*/ 0 w 191435"/>
                <a:gd name="connsiteY1" fmla="*/ 6471 h 6471"/>
                <a:gd name="connsiteX2" fmla="*/ 151 w 191435"/>
                <a:gd name="connsiteY2" fmla="*/ 0 h 6471"/>
                <a:gd name="connsiteX3" fmla="*/ 191435 w 191435"/>
                <a:gd name="connsiteY3" fmla="*/ 0 h 6471"/>
                <a:gd name="connsiteX4" fmla="*/ 191285 w 191435"/>
                <a:gd name="connsiteY4" fmla="*/ 6471 h 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35" h="6471">
                  <a:moveTo>
                    <a:pt x="191360" y="6471"/>
                  </a:moveTo>
                  <a:lnTo>
                    <a:pt x="0" y="6471"/>
                  </a:lnTo>
                  <a:lnTo>
                    <a:pt x="151" y="0"/>
                  </a:lnTo>
                  <a:lnTo>
                    <a:pt x="191435" y="0"/>
                  </a:lnTo>
                  <a:cubicBezTo>
                    <a:pt x="191435" y="2182"/>
                    <a:pt x="191360" y="4289"/>
                    <a:pt x="191285" y="6471"/>
                  </a:cubicBezTo>
                  <a:close/>
                </a:path>
              </a:pathLst>
            </a:custGeom>
            <a:solidFill>
              <a:srgbClr val="000000"/>
            </a:solidFill>
            <a:ln w="74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68D0D3-6C02-2FC3-647D-8490D6A61409}"/>
              </a:ext>
            </a:extLst>
          </p:cNvPr>
          <p:cNvGrpSpPr/>
          <p:nvPr/>
        </p:nvGrpSpPr>
        <p:grpSpPr>
          <a:xfrm>
            <a:off x="3884294" y="472669"/>
            <a:ext cx="539609" cy="589274"/>
            <a:chOff x="3686174" y="1611509"/>
            <a:chExt cx="539609" cy="5892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F16B01-97B9-C4DD-76A0-E5B24859D9B4}"/>
                </a:ext>
              </a:extLst>
            </p:cNvPr>
            <p:cNvGrpSpPr/>
            <p:nvPr/>
          </p:nvGrpSpPr>
          <p:grpSpPr>
            <a:xfrm rot="19800000">
              <a:off x="4127640" y="1611509"/>
              <a:ext cx="98143" cy="218984"/>
              <a:chOff x="6937563" y="4250465"/>
              <a:chExt cx="98143" cy="218984"/>
            </a:xfrm>
          </p:grpSpPr>
          <p:sp>
            <p:nvSpPr>
              <p:cNvPr id="17" name="Google Shape;9570;p73">
                <a:extLst>
                  <a:ext uri="{FF2B5EF4-FFF2-40B4-BE49-F238E27FC236}">
                    <a16:creationId xmlns:a16="http://schemas.microsoft.com/office/drawing/2014/main" id="{98ADA3F7-DE32-BC97-B6F3-6D25A0A65822}"/>
                  </a:ext>
                </a:extLst>
              </p:cNvPr>
              <p:cNvSpPr/>
              <p:nvPr/>
            </p:nvSpPr>
            <p:spPr>
              <a:xfrm>
                <a:off x="6956018" y="4344322"/>
                <a:ext cx="79688" cy="32715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419" y="725"/>
                    </a:lnTo>
                    <a:cubicBezTo>
                      <a:pt x="1608" y="725"/>
                      <a:pt x="1765" y="567"/>
                      <a:pt x="1765" y="378"/>
                    </a:cubicBezTo>
                    <a:cubicBezTo>
                      <a:pt x="1734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egoe"/>
                  <a:ea typeface="+mn-ea"/>
                  <a:cs typeface="Arial"/>
                </a:endParaRPr>
              </a:p>
            </p:txBody>
          </p:sp>
          <p:sp>
            <p:nvSpPr>
              <p:cNvPr id="18" name="Google Shape;9571;p73">
                <a:extLst>
                  <a:ext uri="{FF2B5EF4-FFF2-40B4-BE49-F238E27FC236}">
                    <a16:creationId xmlns:a16="http://schemas.microsoft.com/office/drawing/2014/main" id="{45885B09-C046-C498-4D4A-A75853408589}"/>
                  </a:ext>
                </a:extLst>
              </p:cNvPr>
              <p:cNvSpPr/>
              <p:nvPr/>
            </p:nvSpPr>
            <p:spPr>
              <a:xfrm>
                <a:off x="6937563" y="4408307"/>
                <a:ext cx="66873" cy="61142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355" extrusionOk="0">
                    <a:moveTo>
                      <a:pt x="394" y="0"/>
                    </a:moveTo>
                    <a:cubicBezTo>
                      <a:pt x="308" y="0"/>
                      <a:pt x="221" y="32"/>
                      <a:pt x="158" y="95"/>
                    </a:cubicBezTo>
                    <a:cubicBezTo>
                      <a:pt x="0" y="221"/>
                      <a:pt x="0" y="410"/>
                      <a:pt x="158" y="567"/>
                    </a:cubicBezTo>
                    <a:lnTo>
                      <a:pt x="882" y="1260"/>
                    </a:lnTo>
                    <a:cubicBezTo>
                      <a:pt x="945" y="1323"/>
                      <a:pt x="1032" y="1355"/>
                      <a:pt x="1119" y="1355"/>
                    </a:cubicBezTo>
                    <a:cubicBezTo>
                      <a:pt x="1205" y="1355"/>
                      <a:pt x="1292" y="1323"/>
                      <a:pt x="1355" y="1260"/>
                    </a:cubicBezTo>
                    <a:cubicBezTo>
                      <a:pt x="1481" y="1134"/>
                      <a:pt x="1481" y="914"/>
                      <a:pt x="1355" y="788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4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egoe"/>
                  <a:ea typeface="+mn-ea"/>
                  <a:cs typeface="Arial"/>
                </a:endParaRPr>
              </a:p>
            </p:txBody>
          </p:sp>
          <p:sp>
            <p:nvSpPr>
              <p:cNvPr id="19" name="Google Shape;9572;p73">
                <a:extLst>
                  <a:ext uri="{FF2B5EF4-FFF2-40B4-BE49-F238E27FC236}">
                    <a16:creationId xmlns:a16="http://schemas.microsoft.com/office/drawing/2014/main" id="{50D58769-FB33-70FC-C1C0-FBE72541A5D6}"/>
                  </a:ext>
                </a:extLst>
              </p:cNvPr>
              <p:cNvSpPr/>
              <p:nvPr/>
            </p:nvSpPr>
            <p:spPr>
              <a:xfrm>
                <a:off x="6940406" y="4250465"/>
                <a:ext cx="64030" cy="6227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80" extrusionOk="0">
                    <a:moveTo>
                      <a:pt x="1056" y="1"/>
                    </a:moveTo>
                    <a:cubicBezTo>
                      <a:pt x="969" y="1"/>
                      <a:pt x="882" y="32"/>
                      <a:pt x="819" y="96"/>
                    </a:cubicBezTo>
                    <a:lnTo>
                      <a:pt x="95" y="789"/>
                    </a:lnTo>
                    <a:cubicBezTo>
                      <a:pt x="0" y="915"/>
                      <a:pt x="0" y="1135"/>
                      <a:pt x="95" y="1261"/>
                    </a:cubicBezTo>
                    <a:cubicBezTo>
                      <a:pt x="158" y="1340"/>
                      <a:pt x="252" y="1379"/>
                      <a:pt x="343" y="1379"/>
                    </a:cubicBezTo>
                    <a:cubicBezTo>
                      <a:pt x="434" y="1379"/>
                      <a:pt x="520" y="1340"/>
                      <a:pt x="567" y="1261"/>
                    </a:cubicBezTo>
                    <a:lnTo>
                      <a:pt x="1292" y="568"/>
                    </a:lnTo>
                    <a:cubicBezTo>
                      <a:pt x="1418" y="442"/>
                      <a:pt x="1418" y="190"/>
                      <a:pt x="1292" y="96"/>
                    </a:cubicBezTo>
                    <a:cubicBezTo>
                      <a:pt x="1229" y="32"/>
                      <a:pt x="1142" y="1"/>
                      <a:pt x="1056" y="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egoe"/>
                  <a:ea typeface="+mn-ea"/>
                  <a:cs typeface="Arial"/>
                </a:endParaRP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3CD0F3-3A63-0F7A-20EF-8CD194A2A60B}"/>
                </a:ext>
              </a:extLst>
            </p:cNvPr>
            <p:cNvSpPr/>
            <p:nvPr/>
          </p:nvSpPr>
          <p:spPr>
            <a:xfrm>
              <a:off x="3686174" y="1721001"/>
              <a:ext cx="428625" cy="4797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E633F3-34CB-C592-8731-B4592F683585}"/>
                </a:ext>
              </a:extLst>
            </p:cNvPr>
            <p:cNvCxnSpPr>
              <a:cxnSpLocks/>
            </p:cNvCxnSpPr>
            <p:nvPr/>
          </p:nvCxnSpPr>
          <p:spPr>
            <a:xfrm>
              <a:off x="3748086" y="1896166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5D2044-63ED-E82B-012C-E6E3F8E5E5AF}"/>
                </a:ext>
              </a:extLst>
            </p:cNvPr>
            <p:cNvCxnSpPr>
              <a:cxnSpLocks/>
            </p:cNvCxnSpPr>
            <p:nvPr/>
          </p:nvCxnSpPr>
          <p:spPr>
            <a:xfrm>
              <a:off x="3748086" y="1997657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F9960B-1CB5-83BD-E2BC-CC8F39C48D28}"/>
                </a:ext>
              </a:extLst>
            </p:cNvPr>
            <p:cNvCxnSpPr>
              <a:cxnSpLocks/>
            </p:cNvCxnSpPr>
            <p:nvPr/>
          </p:nvCxnSpPr>
          <p:spPr>
            <a:xfrm>
              <a:off x="3748086" y="2099148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00D04E-F298-F266-F34B-8D794CAC3B01}"/>
                </a:ext>
              </a:extLst>
            </p:cNvPr>
            <p:cNvCxnSpPr>
              <a:cxnSpLocks/>
            </p:cNvCxnSpPr>
            <p:nvPr/>
          </p:nvCxnSpPr>
          <p:spPr>
            <a:xfrm>
              <a:off x="3748086" y="1794675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DE96D9-C7CF-8F8F-BDE5-688852EA6A03}"/>
              </a:ext>
            </a:extLst>
          </p:cNvPr>
          <p:cNvGrpSpPr/>
          <p:nvPr/>
        </p:nvGrpSpPr>
        <p:grpSpPr>
          <a:xfrm>
            <a:off x="5412009" y="493684"/>
            <a:ext cx="578573" cy="568259"/>
            <a:chOff x="8538167" y="318993"/>
            <a:chExt cx="810376" cy="795929"/>
          </a:xfrm>
          <a:solidFill>
            <a:schemeClr val="tx1"/>
          </a:solidFill>
        </p:grpSpPr>
        <p:sp>
          <p:nvSpPr>
            <p:cNvPr id="21" name="Google Shape;3150;p77">
              <a:extLst>
                <a:ext uri="{FF2B5EF4-FFF2-40B4-BE49-F238E27FC236}">
                  <a16:creationId xmlns:a16="http://schemas.microsoft.com/office/drawing/2014/main" id="{845BAA62-4AE4-EFF7-B9D9-8393A7CE5B00}"/>
                </a:ext>
              </a:extLst>
            </p:cNvPr>
            <p:cNvSpPr/>
            <p:nvPr/>
          </p:nvSpPr>
          <p:spPr>
            <a:xfrm>
              <a:off x="8943355" y="571800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150;p77">
              <a:extLst>
                <a:ext uri="{FF2B5EF4-FFF2-40B4-BE49-F238E27FC236}">
                  <a16:creationId xmlns:a16="http://schemas.microsoft.com/office/drawing/2014/main" id="{2999F03D-197A-66C5-DC47-90739195DE81}"/>
                </a:ext>
              </a:extLst>
            </p:cNvPr>
            <p:cNvSpPr/>
            <p:nvPr/>
          </p:nvSpPr>
          <p:spPr>
            <a:xfrm rot="10800000">
              <a:off x="8538167" y="571800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150;p77">
              <a:extLst>
                <a:ext uri="{FF2B5EF4-FFF2-40B4-BE49-F238E27FC236}">
                  <a16:creationId xmlns:a16="http://schemas.microsoft.com/office/drawing/2014/main" id="{AD69A9CF-9338-53C9-59BB-2476F99C36EA}"/>
                </a:ext>
              </a:extLst>
            </p:cNvPr>
            <p:cNvSpPr/>
            <p:nvPr/>
          </p:nvSpPr>
          <p:spPr>
            <a:xfrm rot="16200000">
              <a:off x="8744328" y="369205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150;p77">
              <a:extLst>
                <a:ext uri="{FF2B5EF4-FFF2-40B4-BE49-F238E27FC236}">
                  <a16:creationId xmlns:a16="http://schemas.microsoft.com/office/drawing/2014/main" id="{A55BA805-45D2-64F4-0E7C-58C393AAA637}"/>
                </a:ext>
              </a:extLst>
            </p:cNvPr>
            <p:cNvSpPr/>
            <p:nvPr/>
          </p:nvSpPr>
          <p:spPr>
            <a:xfrm rot="5400000">
              <a:off x="8744328" y="759946"/>
              <a:ext cx="405188" cy="30476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E13328-4C18-7EF0-D449-D07B784805DE}"/>
              </a:ext>
            </a:extLst>
          </p:cNvPr>
          <p:cNvGrpSpPr/>
          <p:nvPr/>
        </p:nvGrpSpPr>
        <p:grpSpPr>
          <a:xfrm>
            <a:off x="3858814" y="1170704"/>
            <a:ext cx="539609" cy="589274"/>
            <a:chOff x="3686174" y="1611509"/>
            <a:chExt cx="539609" cy="589274"/>
          </a:xfrm>
          <a:solidFill>
            <a:schemeClr val="bg1">
              <a:lumMod val="95000"/>
            </a:schemeClr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0A603F-0F24-4430-B020-7AB4A5916B82}"/>
                </a:ext>
              </a:extLst>
            </p:cNvPr>
            <p:cNvGrpSpPr/>
            <p:nvPr/>
          </p:nvGrpSpPr>
          <p:grpSpPr>
            <a:xfrm rot="19800000">
              <a:off x="4127640" y="1611509"/>
              <a:ext cx="98143" cy="218984"/>
              <a:chOff x="6937563" y="4250465"/>
              <a:chExt cx="98143" cy="218984"/>
            </a:xfrm>
            <a:grpFill/>
          </p:grpSpPr>
          <p:sp>
            <p:nvSpPr>
              <p:cNvPr id="32" name="Google Shape;9570;p73">
                <a:extLst>
                  <a:ext uri="{FF2B5EF4-FFF2-40B4-BE49-F238E27FC236}">
                    <a16:creationId xmlns:a16="http://schemas.microsoft.com/office/drawing/2014/main" id="{0718F225-142D-5F35-03D4-9626895181BB}"/>
                  </a:ext>
                </a:extLst>
              </p:cNvPr>
              <p:cNvSpPr/>
              <p:nvPr/>
            </p:nvSpPr>
            <p:spPr>
              <a:xfrm>
                <a:off x="6956018" y="4344322"/>
                <a:ext cx="79688" cy="32715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419" y="725"/>
                    </a:lnTo>
                    <a:cubicBezTo>
                      <a:pt x="1608" y="725"/>
                      <a:pt x="1765" y="567"/>
                      <a:pt x="1765" y="378"/>
                    </a:cubicBezTo>
                    <a:cubicBezTo>
                      <a:pt x="1734" y="158"/>
                      <a:pt x="1608" y="0"/>
                      <a:pt x="1419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egoe"/>
                  <a:ea typeface="+mn-ea"/>
                  <a:cs typeface="Arial"/>
                </a:endParaRPr>
              </a:p>
            </p:txBody>
          </p:sp>
          <p:sp>
            <p:nvSpPr>
              <p:cNvPr id="33" name="Google Shape;9571;p73">
                <a:extLst>
                  <a:ext uri="{FF2B5EF4-FFF2-40B4-BE49-F238E27FC236}">
                    <a16:creationId xmlns:a16="http://schemas.microsoft.com/office/drawing/2014/main" id="{6A99D1C2-87FF-E17A-3883-5C40E9DA0525}"/>
                  </a:ext>
                </a:extLst>
              </p:cNvPr>
              <p:cNvSpPr/>
              <p:nvPr/>
            </p:nvSpPr>
            <p:spPr>
              <a:xfrm>
                <a:off x="6937563" y="4408307"/>
                <a:ext cx="66873" cy="61142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355" extrusionOk="0">
                    <a:moveTo>
                      <a:pt x="394" y="0"/>
                    </a:moveTo>
                    <a:cubicBezTo>
                      <a:pt x="308" y="0"/>
                      <a:pt x="221" y="32"/>
                      <a:pt x="158" y="95"/>
                    </a:cubicBezTo>
                    <a:cubicBezTo>
                      <a:pt x="0" y="221"/>
                      <a:pt x="0" y="410"/>
                      <a:pt x="158" y="567"/>
                    </a:cubicBezTo>
                    <a:lnTo>
                      <a:pt x="882" y="1260"/>
                    </a:lnTo>
                    <a:cubicBezTo>
                      <a:pt x="945" y="1323"/>
                      <a:pt x="1032" y="1355"/>
                      <a:pt x="1119" y="1355"/>
                    </a:cubicBezTo>
                    <a:cubicBezTo>
                      <a:pt x="1205" y="1355"/>
                      <a:pt x="1292" y="1323"/>
                      <a:pt x="1355" y="1260"/>
                    </a:cubicBezTo>
                    <a:cubicBezTo>
                      <a:pt x="1481" y="1134"/>
                      <a:pt x="1481" y="914"/>
                      <a:pt x="1355" y="788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4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egoe"/>
                  <a:ea typeface="+mn-ea"/>
                  <a:cs typeface="Arial"/>
                </a:endParaRPr>
              </a:p>
            </p:txBody>
          </p:sp>
          <p:sp>
            <p:nvSpPr>
              <p:cNvPr id="34" name="Google Shape;9572;p73">
                <a:extLst>
                  <a:ext uri="{FF2B5EF4-FFF2-40B4-BE49-F238E27FC236}">
                    <a16:creationId xmlns:a16="http://schemas.microsoft.com/office/drawing/2014/main" id="{3AE7FC29-2439-2DBB-AAEA-F109E42342B2}"/>
                  </a:ext>
                </a:extLst>
              </p:cNvPr>
              <p:cNvSpPr/>
              <p:nvPr/>
            </p:nvSpPr>
            <p:spPr>
              <a:xfrm>
                <a:off x="6940406" y="4250465"/>
                <a:ext cx="64030" cy="6227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80" extrusionOk="0">
                    <a:moveTo>
                      <a:pt x="1056" y="1"/>
                    </a:moveTo>
                    <a:cubicBezTo>
                      <a:pt x="969" y="1"/>
                      <a:pt x="882" y="32"/>
                      <a:pt x="819" y="96"/>
                    </a:cubicBezTo>
                    <a:lnTo>
                      <a:pt x="95" y="789"/>
                    </a:lnTo>
                    <a:cubicBezTo>
                      <a:pt x="0" y="915"/>
                      <a:pt x="0" y="1135"/>
                      <a:pt x="95" y="1261"/>
                    </a:cubicBezTo>
                    <a:cubicBezTo>
                      <a:pt x="158" y="1340"/>
                      <a:pt x="252" y="1379"/>
                      <a:pt x="343" y="1379"/>
                    </a:cubicBezTo>
                    <a:cubicBezTo>
                      <a:pt x="434" y="1379"/>
                      <a:pt x="520" y="1340"/>
                      <a:pt x="567" y="1261"/>
                    </a:cubicBezTo>
                    <a:lnTo>
                      <a:pt x="1292" y="568"/>
                    </a:lnTo>
                    <a:cubicBezTo>
                      <a:pt x="1418" y="442"/>
                      <a:pt x="1418" y="190"/>
                      <a:pt x="1292" y="96"/>
                    </a:cubicBezTo>
                    <a:cubicBezTo>
                      <a:pt x="1229" y="32"/>
                      <a:pt x="1142" y="1"/>
                      <a:pt x="1056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egoe"/>
                  <a:ea typeface="+mn-ea"/>
                  <a:cs typeface="Arial"/>
                </a:endParaRPr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2FE72A3-C4F3-21C9-5479-16042A524ED4}"/>
                </a:ext>
              </a:extLst>
            </p:cNvPr>
            <p:cNvSpPr/>
            <p:nvPr/>
          </p:nvSpPr>
          <p:spPr>
            <a:xfrm>
              <a:off x="3686174" y="1721001"/>
              <a:ext cx="428625" cy="479782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AB180E-8B54-FBD4-73D5-1325CB641BE6}"/>
                </a:ext>
              </a:extLst>
            </p:cNvPr>
            <p:cNvCxnSpPr>
              <a:cxnSpLocks/>
            </p:cNvCxnSpPr>
            <p:nvPr/>
          </p:nvCxnSpPr>
          <p:spPr>
            <a:xfrm>
              <a:off x="3748086" y="1896166"/>
              <a:ext cx="304800" cy="0"/>
            </a:xfrm>
            <a:prstGeom prst="line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2AC5F8-46C0-638C-60F0-2C5D14557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48086" y="1997657"/>
              <a:ext cx="304800" cy="0"/>
            </a:xfrm>
            <a:prstGeom prst="line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C99663-152B-E24D-EC03-35434421FE55}"/>
                </a:ext>
              </a:extLst>
            </p:cNvPr>
            <p:cNvCxnSpPr>
              <a:cxnSpLocks/>
            </p:cNvCxnSpPr>
            <p:nvPr/>
          </p:nvCxnSpPr>
          <p:spPr>
            <a:xfrm>
              <a:off x="3748086" y="2099148"/>
              <a:ext cx="304800" cy="0"/>
            </a:xfrm>
            <a:prstGeom prst="line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45E408-0BDB-2E2E-936B-E814C7992435}"/>
                </a:ext>
              </a:extLst>
            </p:cNvPr>
            <p:cNvCxnSpPr>
              <a:cxnSpLocks/>
            </p:cNvCxnSpPr>
            <p:nvPr/>
          </p:nvCxnSpPr>
          <p:spPr>
            <a:xfrm>
              <a:off x="3748086" y="1794675"/>
              <a:ext cx="152400" cy="0"/>
            </a:xfrm>
            <a:prstGeom prst="line">
              <a:avLst/>
            </a:prstGeom>
            <a:grp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Graphic 34" descr="Disk with solid fill">
            <a:extLst>
              <a:ext uri="{FF2B5EF4-FFF2-40B4-BE49-F238E27FC236}">
                <a16:creationId xmlns:a16="http://schemas.microsoft.com/office/drawing/2014/main" id="{BA07B723-7E80-FCBD-C75C-168669C8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353" y="1399555"/>
            <a:ext cx="633044" cy="633044"/>
          </a:xfrm>
          <a:prstGeom prst="rect">
            <a:avLst/>
          </a:prstGeom>
        </p:spPr>
      </p:pic>
      <p:pic>
        <p:nvPicPr>
          <p:cNvPr id="36" name="Graphic 35" descr="Disk with solid fill">
            <a:extLst>
              <a:ext uri="{FF2B5EF4-FFF2-40B4-BE49-F238E27FC236}">
                <a16:creationId xmlns:a16="http://schemas.microsoft.com/office/drawing/2014/main" id="{97F65673-7DAC-D98D-F5D6-602AEC9B7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1353" y="2216974"/>
            <a:ext cx="633044" cy="633044"/>
          </a:xfrm>
          <a:prstGeom prst="rect">
            <a:avLst/>
          </a:prstGeom>
        </p:spPr>
      </p:pic>
      <p:sp>
        <p:nvSpPr>
          <p:cNvPr id="37" name="AutoShape 2" descr="Window Minimize Vector SVG Icon - SVG Repo">
            <a:extLst>
              <a:ext uri="{FF2B5EF4-FFF2-40B4-BE49-F238E27FC236}">
                <a16:creationId xmlns:a16="http://schemas.microsoft.com/office/drawing/2014/main" id="{673A08DB-1A37-C3DB-4363-86242217A5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CEF4AD7-2311-E372-046F-24B71350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922" t="10997" r="10239" b="10751"/>
          <a:stretch>
            <a:fillRect/>
          </a:stretch>
        </p:blipFill>
        <p:spPr>
          <a:xfrm flipH="1">
            <a:off x="4375271" y="1868131"/>
            <a:ext cx="634262" cy="6295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35B9614-328C-98F2-B39F-4AFB56B6B1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-57000"/>
                    </a14:imgEffect>
                  </a14:imgLayer>
                </a14:imgProps>
              </a:ext>
            </a:extLst>
          </a:blip>
          <a:srcRect l="10922" t="10997" r="10239" b="10751"/>
          <a:stretch>
            <a:fillRect/>
          </a:stretch>
        </p:blipFill>
        <p:spPr>
          <a:xfrm flipH="1">
            <a:off x="4491533" y="1259272"/>
            <a:ext cx="634262" cy="62953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E8713CD-44DC-2122-54B0-EAB12007AB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1927" t="12365" r="12385" b="11489"/>
          <a:stretch>
            <a:fillRect/>
          </a:stretch>
        </p:blipFill>
        <p:spPr>
          <a:xfrm>
            <a:off x="5412009" y="1888806"/>
            <a:ext cx="633044" cy="6368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84954BC-A929-2A95-ED8E-6CD14A453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-57000"/>
                    </a14:imgEffect>
                  </a14:imgLayer>
                </a14:imgProps>
              </a:ext>
            </a:extLst>
          </a:blip>
          <a:srcRect l="11927" t="12365" r="12385" b="11489"/>
          <a:stretch>
            <a:fillRect/>
          </a:stretch>
        </p:blipFill>
        <p:spPr>
          <a:xfrm>
            <a:off x="6617363" y="2032599"/>
            <a:ext cx="633044" cy="636880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AB28466C-F876-4CCC-196C-D21B354FC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94" y="3025743"/>
            <a:ext cx="806513" cy="8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6F3B32D1-36AA-A596-081F-937AADC0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9" y="2949292"/>
            <a:ext cx="806513" cy="8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5724878-87C6-5E5B-7172-D4D5F9235659}"/>
              </a:ext>
            </a:extLst>
          </p:cNvPr>
          <p:cNvGrpSpPr/>
          <p:nvPr/>
        </p:nvGrpSpPr>
        <p:grpSpPr>
          <a:xfrm>
            <a:off x="3313162" y="4122345"/>
            <a:ext cx="657885" cy="657885"/>
            <a:chOff x="8314003" y="3136210"/>
            <a:chExt cx="892582" cy="89258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F88C6CBB-4BE3-69E7-6945-FBD6CCB3C2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56" t="54264" r="18344" b="12310"/>
            <a:stretch>
              <a:fillRect/>
            </a:stretch>
          </p:blipFill>
          <p:spPr bwMode="auto">
            <a:xfrm>
              <a:off x="8477346" y="3264061"/>
              <a:ext cx="565897" cy="636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21E340D-C266-E261-C8D6-AC4DA153CAA1}"/>
                </a:ext>
              </a:extLst>
            </p:cNvPr>
            <p:cNvSpPr/>
            <p:nvPr/>
          </p:nvSpPr>
          <p:spPr>
            <a:xfrm>
              <a:off x="8314003" y="3136210"/>
              <a:ext cx="892582" cy="89258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49F3A2E-C4A9-29D8-7915-95FDF83B445C}"/>
              </a:ext>
            </a:extLst>
          </p:cNvPr>
          <p:cNvGrpSpPr/>
          <p:nvPr/>
        </p:nvGrpSpPr>
        <p:grpSpPr>
          <a:xfrm>
            <a:off x="4796852" y="4216579"/>
            <a:ext cx="657885" cy="657885"/>
            <a:chOff x="4796852" y="4216579"/>
            <a:chExt cx="657885" cy="657885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4854B400-F967-82D0-77E7-AD3850D05E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47000" contrast="-6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56" t="54264" r="18344" b="12310"/>
            <a:stretch>
              <a:fillRect/>
            </a:stretch>
          </p:blipFill>
          <p:spPr bwMode="auto">
            <a:xfrm>
              <a:off x="4917245" y="4310813"/>
              <a:ext cx="417099" cy="46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AEFE41-57F9-3C13-90D7-46F3EB12B603}"/>
                </a:ext>
              </a:extLst>
            </p:cNvPr>
            <p:cNvSpPr/>
            <p:nvPr/>
          </p:nvSpPr>
          <p:spPr>
            <a:xfrm>
              <a:off x="4796852" y="4216579"/>
              <a:ext cx="657885" cy="657885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6AEFFC8-61F2-59A3-EF15-98E85A79CE3B}"/>
              </a:ext>
            </a:extLst>
          </p:cNvPr>
          <p:cNvSpPr/>
          <p:nvPr/>
        </p:nvSpPr>
        <p:spPr>
          <a:xfrm>
            <a:off x="6467462" y="4387542"/>
            <a:ext cx="845541" cy="9464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C1934B-7F61-08BF-BF4C-43B1534EF023}"/>
              </a:ext>
            </a:extLst>
          </p:cNvPr>
          <p:cNvGrpSpPr/>
          <p:nvPr/>
        </p:nvGrpSpPr>
        <p:grpSpPr>
          <a:xfrm>
            <a:off x="6617363" y="4609821"/>
            <a:ext cx="529285" cy="529285"/>
            <a:chOff x="8314002" y="3136210"/>
            <a:chExt cx="892582" cy="89258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B2387-D956-9F3D-DA02-6C6C1EAAD5BD}"/>
                </a:ext>
              </a:extLst>
            </p:cNvPr>
            <p:cNvSpPr/>
            <p:nvPr/>
          </p:nvSpPr>
          <p:spPr>
            <a:xfrm>
              <a:off x="8314002" y="3136210"/>
              <a:ext cx="892582" cy="8925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49F919BF-BD1A-320C-108C-FFB864085C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56" t="54264" r="18344" b="12310"/>
            <a:stretch>
              <a:fillRect/>
            </a:stretch>
          </p:blipFill>
          <p:spPr bwMode="auto">
            <a:xfrm>
              <a:off x="8477346" y="3264061"/>
              <a:ext cx="565897" cy="636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Google Shape;12531;p89">
            <a:extLst>
              <a:ext uri="{FF2B5EF4-FFF2-40B4-BE49-F238E27FC236}">
                <a16:creationId xmlns:a16="http://schemas.microsoft.com/office/drawing/2014/main" id="{25BED236-AD93-482F-FEAF-5ED769AC8C8F}"/>
              </a:ext>
            </a:extLst>
          </p:cNvPr>
          <p:cNvSpPr/>
          <p:nvPr/>
        </p:nvSpPr>
        <p:spPr>
          <a:xfrm>
            <a:off x="8526166" y="2008310"/>
            <a:ext cx="796499" cy="798615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10586" y="725"/>
                </a:moveTo>
                <a:cubicBezTo>
                  <a:pt x="10807" y="725"/>
                  <a:pt x="10964" y="883"/>
                  <a:pt x="10964" y="1072"/>
                </a:cubicBezTo>
                <a:lnTo>
                  <a:pt x="10964" y="7593"/>
                </a:lnTo>
                <a:lnTo>
                  <a:pt x="631" y="7593"/>
                </a:lnTo>
                <a:lnTo>
                  <a:pt x="631" y="1072"/>
                </a:lnTo>
                <a:cubicBezTo>
                  <a:pt x="662" y="883"/>
                  <a:pt x="820" y="725"/>
                  <a:pt x="977" y="725"/>
                </a:cubicBezTo>
                <a:close/>
                <a:moveTo>
                  <a:pt x="10996" y="8286"/>
                </a:moveTo>
                <a:lnTo>
                  <a:pt x="10996" y="8633"/>
                </a:lnTo>
                <a:cubicBezTo>
                  <a:pt x="10996" y="8822"/>
                  <a:pt x="10838" y="8980"/>
                  <a:pt x="10618" y="8980"/>
                </a:cubicBezTo>
                <a:lnTo>
                  <a:pt x="1009" y="8980"/>
                </a:lnTo>
                <a:cubicBezTo>
                  <a:pt x="820" y="8980"/>
                  <a:pt x="662" y="8822"/>
                  <a:pt x="662" y="8633"/>
                </a:cubicBezTo>
                <a:lnTo>
                  <a:pt x="662" y="8286"/>
                </a:lnTo>
                <a:close/>
                <a:moveTo>
                  <a:pt x="6617" y="9641"/>
                </a:moveTo>
                <a:lnTo>
                  <a:pt x="6932" y="11027"/>
                </a:lnTo>
                <a:lnTo>
                  <a:pt x="4632" y="11027"/>
                </a:lnTo>
                <a:lnTo>
                  <a:pt x="4947" y="9641"/>
                </a:lnTo>
                <a:close/>
                <a:moveTo>
                  <a:pt x="1009" y="1"/>
                </a:moveTo>
                <a:cubicBezTo>
                  <a:pt x="473" y="1"/>
                  <a:pt x="1" y="473"/>
                  <a:pt x="1" y="1040"/>
                </a:cubicBezTo>
                <a:lnTo>
                  <a:pt x="1" y="8570"/>
                </a:lnTo>
                <a:cubicBezTo>
                  <a:pt x="1" y="9137"/>
                  <a:pt x="473" y="9610"/>
                  <a:pt x="1009" y="9610"/>
                </a:cubicBezTo>
                <a:lnTo>
                  <a:pt x="4285" y="9610"/>
                </a:lnTo>
                <a:lnTo>
                  <a:pt x="3970" y="10996"/>
                </a:lnTo>
                <a:lnTo>
                  <a:pt x="3057" y="10996"/>
                </a:lnTo>
                <a:cubicBezTo>
                  <a:pt x="2868" y="10996"/>
                  <a:pt x="2710" y="11153"/>
                  <a:pt x="2710" y="11342"/>
                </a:cubicBezTo>
                <a:cubicBezTo>
                  <a:pt x="2710" y="11531"/>
                  <a:pt x="2868" y="11689"/>
                  <a:pt x="3057" y="11689"/>
                </a:cubicBezTo>
                <a:lnTo>
                  <a:pt x="8538" y="11689"/>
                </a:lnTo>
                <a:cubicBezTo>
                  <a:pt x="8727" y="11689"/>
                  <a:pt x="8885" y="11531"/>
                  <a:pt x="8885" y="11342"/>
                </a:cubicBezTo>
                <a:cubicBezTo>
                  <a:pt x="8885" y="11153"/>
                  <a:pt x="8727" y="10996"/>
                  <a:pt x="8538" y="10996"/>
                </a:cubicBezTo>
                <a:lnTo>
                  <a:pt x="7625" y="10996"/>
                </a:lnTo>
                <a:lnTo>
                  <a:pt x="7310" y="9610"/>
                </a:lnTo>
                <a:lnTo>
                  <a:pt x="10618" y="9610"/>
                </a:lnTo>
                <a:cubicBezTo>
                  <a:pt x="11185" y="9610"/>
                  <a:pt x="11657" y="9137"/>
                  <a:pt x="11657" y="8570"/>
                </a:cubicBezTo>
                <a:lnTo>
                  <a:pt x="11657" y="1040"/>
                </a:lnTo>
                <a:cubicBezTo>
                  <a:pt x="11657" y="473"/>
                  <a:pt x="11185" y="1"/>
                  <a:pt x="10618" y="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53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Zapata</dc:creator>
  <cp:lastModifiedBy>Miguel Zapata</cp:lastModifiedBy>
  <cp:revision>2</cp:revision>
  <dcterms:created xsi:type="dcterms:W3CDTF">2025-08-07T02:28:13Z</dcterms:created>
  <dcterms:modified xsi:type="dcterms:W3CDTF">2025-10-26T14:53:45Z</dcterms:modified>
</cp:coreProperties>
</file>