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6E3BB-B2BB-4B86-ACEC-54124C6F9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2829F-B2DA-437B-B75D-4A8EDFD96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6E6E4-B1C8-48AE-AD72-563DC3D9F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5FF7A-C405-4C0A-8FA1-D64AC533E26F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3ACF7-789F-4D69-AE79-C6F35F0CF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BBB4D-32C0-41F7-93C5-928CD7AE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CF1D-155D-457A-9563-204910D016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743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EE555-C1F0-4CCE-8F9E-F831CC704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EE31AC-B52E-41CD-B961-BC7E58AC1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468F5-53A1-43CB-993F-1D6F2B92F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5FF7A-C405-4C0A-8FA1-D64AC533E26F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5F212-8932-422A-A5AD-3AEEB45DA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D8467-F730-498B-A63B-619E4CB8A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CF1D-155D-457A-9563-204910D016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053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4D0A75-B251-4818-9F1E-BA44E48535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F6BE6-1B11-4E2D-BD08-BAA0D0CAF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E785A-C15C-4A0A-89F1-94DA0AAD1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5FF7A-C405-4C0A-8FA1-D64AC533E26F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F7183-E3E3-49B0-A48A-13012452E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0940B-C778-4999-B92D-997A0FE1A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CF1D-155D-457A-9563-204910D016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80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75FF0-4947-4FFB-BFD9-32B59D29E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40E33-1EA7-4DF1-B5B3-A5AFE94CA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197BA-5F5F-42D6-9B0A-C815F7330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5FF7A-C405-4C0A-8FA1-D64AC533E26F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174CD-CBD4-4BE0-83FF-1A0F4006E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2AB40-F17A-430F-A7F8-0854770DB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CF1D-155D-457A-9563-204910D016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294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56F4F-E649-4CDF-9ED0-1CA8D9DCB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F825C-8550-487C-A99B-1C7874FB3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AEA9A-A8F8-4480-BAD1-34FB226F7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5FF7A-C405-4C0A-8FA1-D64AC533E26F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FA710-0AC5-44EB-A690-CEDA0555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CB350-AC2F-4196-9F47-C7ABEB0F4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CF1D-155D-457A-9563-204910D016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704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457F9-0797-4A2F-B13C-ED37606A4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530C1-1D36-4A71-A532-9DFF315878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AE7A3-F51B-4B6E-BD0D-6A99EC006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A4B32-F50A-4E54-8FA3-FDA4DFB53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5FF7A-C405-4C0A-8FA1-D64AC533E26F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2617E-64C4-479E-94A6-54B93DAC1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2940B-A63A-4515-8414-40189BC61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CF1D-155D-457A-9563-204910D016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41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B9A05-5FA3-4998-A881-E0C3615B6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A7390-FD8B-4612-90C2-73C26B741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C09672-4E75-4B3E-BFE8-497B398AC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F77C30-BBEC-42B1-AC62-56431B39B0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818FFD-9988-42E0-BE4D-2157BFC60E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EEF47C-AC59-4720-9EA3-E61A6BDDB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5FF7A-C405-4C0A-8FA1-D64AC533E26F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2BDA4E-73A3-42CB-90BF-82302D1DB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A9F65D-9748-4B95-84C6-D8BCE6C87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CF1D-155D-457A-9563-204910D016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790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71CD-1208-44AD-A79A-7FF5233A6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1C036C-AED7-4A21-9232-9F6C51763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5FF7A-C405-4C0A-8FA1-D64AC533E26F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61CEFA-52B7-4663-9180-DEA8AC183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97457-83B2-446B-BA03-74CAD2C14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CF1D-155D-457A-9563-204910D016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706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AF1ACC-CB8E-4FB8-B0AF-13CE7D86E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5FF7A-C405-4C0A-8FA1-D64AC533E26F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D21D-EAF1-474F-B925-140BF1745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C5ECA-6669-4B3D-AC3C-8EECDDE3A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CF1D-155D-457A-9563-204910D016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835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A246-FEE4-4F8B-B123-C5528D992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8F907-533D-4550-87F0-679100F90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F3CB0-4A79-4564-A5A6-1C102B342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AC298A-2AB0-40E3-9AF7-69FD63C45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5FF7A-C405-4C0A-8FA1-D64AC533E26F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91183-AD97-4A05-897A-CB976DAB4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EB77E-F348-4827-95C8-01EA276AC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CF1D-155D-457A-9563-204910D016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828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80DCF-8F50-49C5-84A8-81BFB1CF2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EC83B5-5D25-4418-84B7-0E521E8781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30396F-64DE-4710-BACB-98EDF38AA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7A78E-A8FD-4451-874C-2640A0D8D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5FF7A-C405-4C0A-8FA1-D64AC533E26F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E6C9B-4D82-40A3-A592-94C78DFA3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DBF0A-BC01-4791-93FA-329F978B8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CF1D-155D-457A-9563-204910D016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04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29282D-DC27-43E2-B29D-239E4DCAC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C402E-B349-46EF-9EE7-C7CA1BCC6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7D688-673A-48EB-9149-7BBD1DAFFC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5FF7A-C405-4C0A-8FA1-D64AC533E26F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6C8D4-3F99-4AAC-A3C3-81F4F2A92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2625-0485-49D3-8FDC-97621CC32C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8CF1D-155D-457A-9563-204910D016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13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44D6137-CC4C-4361-BF14-1B9CDC1111F9}"/>
              </a:ext>
            </a:extLst>
          </p:cNvPr>
          <p:cNvSpPr/>
          <p:nvPr/>
        </p:nvSpPr>
        <p:spPr>
          <a:xfrm>
            <a:off x="4856925" y="71306"/>
            <a:ext cx="2117174" cy="4949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Autonomous Vehicle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15A877-EA12-49AB-B158-D6036000CC0A}"/>
              </a:ext>
            </a:extLst>
          </p:cNvPr>
          <p:cNvSpPr/>
          <p:nvPr/>
        </p:nvSpPr>
        <p:spPr>
          <a:xfrm>
            <a:off x="1199626" y="1795244"/>
            <a:ext cx="5838738" cy="3267513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7EF0E61-D767-4921-991D-511DC8157DDD}"/>
              </a:ext>
            </a:extLst>
          </p:cNvPr>
          <p:cNvSpPr/>
          <p:nvPr/>
        </p:nvSpPr>
        <p:spPr>
          <a:xfrm>
            <a:off x="4756558" y="1795244"/>
            <a:ext cx="6260984" cy="3267513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A5DC9B-EA82-40B9-96C3-783FB7C04695}"/>
              </a:ext>
            </a:extLst>
          </p:cNvPr>
          <p:cNvSpPr txBox="1"/>
          <p:nvPr/>
        </p:nvSpPr>
        <p:spPr>
          <a:xfrm>
            <a:off x="2253758" y="1392196"/>
            <a:ext cx="202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 Flow Control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C3802B-22B0-4090-A1E1-392237DA679D}"/>
              </a:ext>
            </a:extLst>
          </p:cNvPr>
          <p:cNvSpPr txBox="1"/>
          <p:nvPr/>
        </p:nvSpPr>
        <p:spPr>
          <a:xfrm>
            <a:off x="7794770" y="1379665"/>
            <a:ext cx="2143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Autonomous Control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31D928-9497-4EDA-85EF-19650FDF4D48}"/>
              </a:ext>
            </a:extLst>
          </p:cNvPr>
          <p:cNvSpPr txBox="1"/>
          <p:nvPr/>
        </p:nvSpPr>
        <p:spPr>
          <a:xfrm>
            <a:off x="8268684" y="3181845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Wi-Fi Module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4CAACC-3E57-44F3-8675-7D1E67C1C35F}"/>
              </a:ext>
            </a:extLst>
          </p:cNvPr>
          <p:cNvSpPr txBox="1"/>
          <p:nvPr/>
        </p:nvSpPr>
        <p:spPr>
          <a:xfrm>
            <a:off x="8477075" y="2514975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 Sensor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89DAA1-8C22-4D13-9E3F-F22F3EB27F64}"/>
              </a:ext>
            </a:extLst>
          </p:cNvPr>
          <p:cNvSpPr txBox="1"/>
          <p:nvPr/>
        </p:nvSpPr>
        <p:spPr>
          <a:xfrm>
            <a:off x="5155516" y="1425912"/>
            <a:ext cx="1526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Motor Control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D965FB-1C07-4237-BAF2-CCE8538284A1}"/>
              </a:ext>
            </a:extLst>
          </p:cNvPr>
          <p:cNvSpPr txBox="1"/>
          <p:nvPr/>
        </p:nvSpPr>
        <p:spPr>
          <a:xfrm>
            <a:off x="2637203" y="2513253"/>
            <a:ext cx="1019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Batteries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828E0A-01BE-4680-9112-E3AAAE198D8C}"/>
              </a:ext>
            </a:extLst>
          </p:cNvPr>
          <p:cNvSpPr txBox="1"/>
          <p:nvPr/>
        </p:nvSpPr>
        <p:spPr>
          <a:xfrm>
            <a:off x="5485605" y="2513253"/>
            <a:ext cx="86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Motors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FB7299-900C-4E56-A9F0-00F3A7FE7BBE}"/>
              </a:ext>
            </a:extLst>
          </p:cNvPr>
          <p:cNvSpPr txBox="1"/>
          <p:nvPr/>
        </p:nvSpPr>
        <p:spPr>
          <a:xfrm>
            <a:off x="2081092" y="3100967"/>
            <a:ext cx="2354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Voltage, Current </a:t>
            </a:r>
          </a:p>
          <a:p>
            <a:pPr algn="ctr"/>
            <a:r>
              <a:rPr lang="en-US" dirty="0"/>
              <a:t>Monitoring, Regulation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439DDC-9819-49A6-B9C9-318AA4A69587}"/>
              </a:ext>
            </a:extLst>
          </p:cNvPr>
          <p:cNvSpPr txBox="1"/>
          <p:nvPr/>
        </p:nvSpPr>
        <p:spPr>
          <a:xfrm>
            <a:off x="7747451" y="3783486"/>
            <a:ext cx="2498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Path Generation Module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6D1A3C-D34F-44A6-9B78-3193983277D6}"/>
              </a:ext>
            </a:extLst>
          </p:cNvPr>
          <p:cNvSpPr txBox="1"/>
          <p:nvPr/>
        </p:nvSpPr>
        <p:spPr>
          <a:xfrm>
            <a:off x="5414573" y="2997179"/>
            <a:ext cx="1001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H-Bridge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1CFAF5-324A-4C38-B479-871F1785C5B5}"/>
              </a:ext>
            </a:extLst>
          </p:cNvPr>
          <p:cNvSpPr txBox="1"/>
          <p:nvPr/>
        </p:nvSpPr>
        <p:spPr>
          <a:xfrm>
            <a:off x="2191144" y="3962344"/>
            <a:ext cx="2147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Voltage Transformers</a:t>
            </a:r>
          </a:p>
        </p:txBody>
      </p:sp>
    </p:spTree>
    <p:extLst>
      <p:ext uri="{BB962C8B-B14F-4D97-AF65-F5344CB8AC3E}">
        <p14:creationId xmlns:p14="http://schemas.microsoft.com/office/powerpoint/2010/main" val="2889136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EF212A-B007-4DF6-BBC5-95710DD1F821}"/>
              </a:ext>
            </a:extLst>
          </p:cNvPr>
          <p:cNvSpPr/>
          <p:nvPr/>
        </p:nvSpPr>
        <p:spPr>
          <a:xfrm>
            <a:off x="4978156" y="214264"/>
            <a:ext cx="2117174" cy="4949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Autonomous Vehicle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4D93B9-3C7B-43FF-8DC6-54C8B815CD0C}"/>
              </a:ext>
            </a:extLst>
          </p:cNvPr>
          <p:cNvSpPr/>
          <p:nvPr/>
        </p:nvSpPr>
        <p:spPr>
          <a:xfrm>
            <a:off x="8709000" y="1103382"/>
            <a:ext cx="1486124" cy="4949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Software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DB29CC-44CC-41BB-A5FA-6ABEFDDB35C2}"/>
              </a:ext>
            </a:extLst>
          </p:cNvPr>
          <p:cNvSpPr/>
          <p:nvPr/>
        </p:nvSpPr>
        <p:spPr>
          <a:xfrm>
            <a:off x="5367246" y="1109146"/>
            <a:ext cx="1338995" cy="4949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Electrical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D3B268-CB13-44A6-94D6-C23F5A9C48C1}"/>
              </a:ext>
            </a:extLst>
          </p:cNvPr>
          <p:cNvSpPr/>
          <p:nvPr/>
        </p:nvSpPr>
        <p:spPr>
          <a:xfrm>
            <a:off x="2041412" y="1107247"/>
            <a:ext cx="1338994" cy="4949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Mechanical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FF2A87-8065-4B31-A3A7-4562F4A82900}"/>
              </a:ext>
            </a:extLst>
          </p:cNvPr>
          <p:cNvSpPr/>
          <p:nvPr/>
        </p:nvSpPr>
        <p:spPr>
          <a:xfrm>
            <a:off x="4608522" y="2021834"/>
            <a:ext cx="1375964" cy="6376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Battey Power Distribution System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D81686-18DA-4676-B0B4-59BCB40D046F}"/>
              </a:ext>
            </a:extLst>
          </p:cNvPr>
          <p:cNvSpPr/>
          <p:nvPr/>
        </p:nvSpPr>
        <p:spPr>
          <a:xfrm>
            <a:off x="1747773" y="2029157"/>
            <a:ext cx="1923526" cy="6376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Vehicle Frame, Propulsion, and Drive-chain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183368-8EE0-4232-9380-853CAE9DA0B4}"/>
              </a:ext>
            </a:extLst>
          </p:cNvPr>
          <p:cNvSpPr/>
          <p:nvPr/>
        </p:nvSpPr>
        <p:spPr>
          <a:xfrm>
            <a:off x="7711543" y="2026177"/>
            <a:ext cx="1130917" cy="633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Vehicle Control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56B18C-DAAF-4CAB-A629-15CFB8B229A7}"/>
              </a:ext>
            </a:extLst>
          </p:cNvPr>
          <p:cNvSpPr/>
          <p:nvPr/>
        </p:nvSpPr>
        <p:spPr>
          <a:xfrm>
            <a:off x="5083192" y="6148785"/>
            <a:ext cx="1907102" cy="356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Present Prototype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38AEC611-45E7-406A-8E2F-20C69452650E}"/>
              </a:ext>
            </a:extLst>
          </p:cNvPr>
          <p:cNvSpPr/>
          <p:nvPr/>
        </p:nvSpPr>
        <p:spPr>
          <a:xfrm>
            <a:off x="819150" y="1712631"/>
            <a:ext cx="10553700" cy="1259776"/>
          </a:xfrm>
          <a:prstGeom prst="roundRect">
            <a:avLst/>
          </a:prstGeom>
          <a:noFill/>
          <a:ln>
            <a:solidFill>
              <a:schemeClr val="accent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0342E31D-51B0-4173-AF04-6BACBE34FB66}"/>
              </a:ext>
            </a:extLst>
          </p:cNvPr>
          <p:cNvSpPr/>
          <p:nvPr/>
        </p:nvSpPr>
        <p:spPr>
          <a:xfrm>
            <a:off x="819150" y="3118502"/>
            <a:ext cx="10553700" cy="1259776"/>
          </a:xfrm>
          <a:prstGeom prst="roundRect">
            <a:avLst/>
          </a:pr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6D8A4830-573B-4530-A970-6BB72396C8F9}"/>
              </a:ext>
            </a:extLst>
          </p:cNvPr>
          <p:cNvSpPr/>
          <p:nvPr/>
        </p:nvSpPr>
        <p:spPr>
          <a:xfrm>
            <a:off x="819150" y="4524373"/>
            <a:ext cx="10553700" cy="1259776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D457D1E-2C69-4C6A-BF73-B3CB945A0B56}"/>
              </a:ext>
            </a:extLst>
          </p:cNvPr>
          <p:cNvSpPr txBox="1"/>
          <p:nvPr/>
        </p:nvSpPr>
        <p:spPr>
          <a:xfrm rot="16200000">
            <a:off x="164740" y="2172893"/>
            <a:ext cx="939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Research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EA26240-68FF-4AFC-9A83-E9B2152FBE14}"/>
              </a:ext>
            </a:extLst>
          </p:cNvPr>
          <p:cNvSpPr txBox="1"/>
          <p:nvPr/>
        </p:nvSpPr>
        <p:spPr>
          <a:xfrm rot="16200000">
            <a:off x="-20438" y="3579113"/>
            <a:ext cx="1309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Development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CA2FEFD-1AD9-4FFF-9F7E-54D19DE659DC}"/>
              </a:ext>
            </a:extLst>
          </p:cNvPr>
          <p:cNvSpPr txBox="1"/>
          <p:nvPr/>
        </p:nvSpPr>
        <p:spPr>
          <a:xfrm rot="16200000">
            <a:off x="251847" y="4984984"/>
            <a:ext cx="76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Testing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B2103DF-443A-4115-80A8-2EA3D9479707}"/>
              </a:ext>
            </a:extLst>
          </p:cNvPr>
          <p:cNvSpPr/>
          <p:nvPr/>
        </p:nvSpPr>
        <p:spPr>
          <a:xfrm>
            <a:off x="10060376" y="2044197"/>
            <a:ext cx="1251235" cy="6376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Wi-Fi Triangularization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FAE264D-8E68-4EB5-99CD-5AA6DC9F83CA}"/>
              </a:ext>
            </a:extLst>
          </p:cNvPr>
          <p:cNvSpPr/>
          <p:nvPr/>
        </p:nvSpPr>
        <p:spPr>
          <a:xfrm>
            <a:off x="8964795" y="2041216"/>
            <a:ext cx="973246" cy="6406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Obstacle Avoidance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B5AEF8-2C7A-4B65-8145-B9220C1BDBFF}"/>
              </a:ext>
            </a:extLst>
          </p:cNvPr>
          <p:cNvSpPr/>
          <p:nvPr/>
        </p:nvSpPr>
        <p:spPr>
          <a:xfrm>
            <a:off x="6398131" y="2021833"/>
            <a:ext cx="1130917" cy="6376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Motor Control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FE859A3-2ED0-4753-888B-2182391D00AE}"/>
              </a:ext>
            </a:extLst>
          </p:cNvPr>
          <p:cNvSpPr/>
          <p:nvPr/>
        </p:nvSpPr>
        <p:spPr>
          <a:xfrm>
            <a:off x="1206471" y="3347757"/>
            <a:ext cx="1018136" cy="8068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Purchasing Motors, Batteries, Sensors, etc.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BDE49A5-5040-4214-924E-FA7C34757516}"/>
              </a:ext>
            </a:extLst>
          </p:cNvPr>
          <p:cNvSpPr/>
          <p:nvPr/>
        </p:nvSpPr>
        <p:spPr>
          <a:xfrm>
            <a:off x="2410431" y="3342206"/>
            <a:ext cx="1923526" cy="8068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Building Vehicle Frame, Propulsion, and Drive-chain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0097D1D-6DA6-4FB9-B9A6-C695EE6E8C49}"/>
              </a:ext>
            </a:extLst>
          </p:cNvPr>
          <p:cNvSpPr/>
          <p:nvPr/>
        </p:nvSpPr>
        <p:spPr>
          <a:xfrm>
            <a:off x="4748486" y="3342205"/>
            <a:ext cx="1028115" cy="8068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Electrical Component Selection and Simulation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14585A3-4456-4A7B-A105-3A7AC451E215}"/>
              </a:ext>
            </a:extLst>
          </p:cNvPr>
          <p:cNvSpPr/>
          <p:nvPr/>
        </p:nvSpPr>
        <p:spPr>
          <a:xfrm>
            <a:off x="6118772" y="3342201"/>
            <a:ext cx="1066344" cy="8068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Purchasing Electrical Components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09F76D1-5D87-469B-8782-CACCEAFCF2FB}"/>
              </a:ext>
            </a:extLst>
          </p:cNvPr>
          <p:cNvSpPr/>
          <p:nvPr/>
        </p:nvSpPr>
        <p:spPr>
          <a:xfrm>
            <a:off x="8842460" y="3342203"/>
            <a:ext cx="961763" cy="8068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Pathing Algorithm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EF9866A-9BEB-4798-84E0-907726D17392}"/>
              </a:ext>
            </a:extLst>
          </p:cNvPr>
          <p:cNvSpPr/>
          <p:nvPr/>
        </p:nvSpPr>
        <p:spPr>
          <a:xfrm>
            <a:off x="7737388" y="3342203"/>
            <a:ext cx="961763" cy="8068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Vehicle Control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5F8E2-67DF-4456-8BB1-20811D5D333B}"/>
              </a:ext>
            </a:extLst>
          </p:cNvPr>
          <p:cNvSpPr/>
          <p:nvPr/>
        </p:nvSpPr>
        <p:spPr>
          <a:xfrm>
            <a:off x="9874378" y="3342203"/>
            <a:ext cx="1374829" cy="8068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Wi-Fi sensor algorithms and triangularization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28CEA57-4C42-4110-B177-6300CF34A783}"/>
              </a:ext>
            </a:extLst>
          </p:cNvPr>
          <p:cNvSpPr/>
          <p:nvPr/>
        </p:nvSpPr>
        <p:spPr>
          <a:xfrm>
            <a:off x="3363982" y="4758823"/>
            <a:ext cx="1923526" cy="8068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Mechanical Vehicle Control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BEC7346-CC2F-45AC-84F6-8425E30CF26F}"/>
              </a:ext>
            </a:extLst>
          </p:cNvPr>
          <p:cNvSpPr/>
          <p:nvPr/>
        </p:nvSpPr>
        <p:spPr>
          <a:xfrm>
            <a:off x="7088871" y="4771624"/>
            <a:ext cx="1923526" cy="8068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Software-Driven Vehicle Control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828A922-03CC-4DC8-8417-5983C9B4E1AB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6036743" y="709215"/>
            <a:ext cx="1" cy="399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1D5BE13-CE55-47D0-A8B9-E3B7BE30CBCA}"/>
              </a:ext>
            </a:extLst>
          </p:cNvPr>
          <p:cNvCxnSpPr>
            <a:cxnSpLocks/>
          </p:cNvCxnSpPr>
          <p:nvPr/>
        </p:nvCxnSpPr>
        <p:spPr>
          <a:xfrm>
            <a:off x="2710909" y="908231"/>
            <a:ext cx="67411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6365D3A-1D99-4704-9C6A-25BD4EAFBFE4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710909" y="908231"/>
            <a:ext cx="0" cy="199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CEA0DFA-82C7-4833-A2B9-BDA121325DEC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9452062" y="908231"/>
            <a:ext cx="0" cy="195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C6C93C3-8799-4BF7-9A11-4D4AA8F0E7BD}"/>
              </a:ext>
            </a:extLst>
          </p:cNvPr>
          <p:cNvCxnSpPr>
            <a:cxnSpLocks/>
          </p:cNvCxnSpPr>
          <p:nvPr/>
        </p:nvCxnSpPr>
        <p:spPr>
          <a:xfrm flipH="1">
            <a:off x="2719172" y="1573618"/>
            <a:ext cx="1373" cy="4269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38800DC5-A7E0-4225-B876-91EB657D1366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rot="5400000">
            <a:off x="5457756" y="1442845"/>
            <a:ext cx="417737" cy="74024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0C01A215-942B-4B75-8A47-762926442CE5}"/>
              </a:ext>
            </a:extLst>
          </p:cNvPr>
          <p:cNvCxnSpPr>
            <a:stCxn id="4" idx="2"/>
            <a:endCxn id="80" idx="0"/>
          </p:cNvCxnSpPr>
          <p:nvPr/>
        </p:nvCxnSpPr>
        <p:spPr>
          <a:xfrm rot="16200000" flipH="1">
            <a:off x="6291299" y="1349542"/>
            <a:ext cx="417736" cy="92684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15C81386-DF38-4E2E-B15B-1049B72A8BA7}"/>
              </a:ext>
            </a:extLst>
          </p:cNvPr>
          <p:cNvCxnSpPr>
            <a:stCxn id="3" idx="2"/>
            <a:endCxn id="14" idx="0"/>
          </p:cNvCxnSpPr>
          <p:nvPr/>
        </p:nvCxnSpPr>
        <p:spPr>
          <a:xfrm rot="5400000">
            <a:off x="8650610" y="1224725"/>
            <a:ext cx="427844" cy="117506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AFD8873F-DDA0-496B-AFAE-B0944F708F24}"/>
              </a:ext>
            </a:extLst>
          </p:cNvPr>
          <p:cNvCxnSpPr>
            <a:stCxn id="3" idx="2"/>
            <a:endCxn id="78" idx="0"/>
          </p:cNvCxnSpPr>
          <p:nvPr/>
        </p:nvCxnSpPr>
        <p:spPr>
          <a:xfrm rot="16200000" flipH="1">
            <a:off x="9846096" y="1204299"/>
            <a:ext cx="445864" cy="123393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D0776B78-12BA-4DB4-9F7A-37B948E72708}"/>
              </a:ext>
            </a:extLst>
          </p:cNvPr>
          <p:cNvCxnSpPr>
            <a:stCxn id="3" idx="2"/>
            <a:endCxn id="79" idx="0"/>
          </p:cNvCxnSpPr>
          <p:nvPr/>
        </p:nvCxnSpPr>
        <p:spPr>
          <a:xfrm rot="5400000">
            <a:off x="9230299" y="1819452"/>
            <a:ext cx="442883" cy="64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E2B2DEFC-53FF-4D31-B753-B6DEA97442B5}"/>
              </a:ext>
            </a:extLst>
          </p:cNvPr>
          <p:cNvCxnSpPr>
            <a:stCxn id="13" idx="2"/>
            <a:endCxn id="81" idx="0"/>
          </p:cNvCxnSpPr>
          <p:nvPr/>
        </p:nvCxnSpPr>
        <p:spPr>
          <a:xfrm rot="5400000">
            <a:off x="1872084" y="2510304"/>
            <a:ext cx="680909" cy="99399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5469B3F1-3AD2-46CD-B1A0-81F01A94AAA3}"/>
              </a:ext>
            </a:extLst>
          </p:cNvPr>
          <p:cNvCxnSpPr>
            <a:stCxn id="13" idx="2"/>
            <a:endCxn id="84" idx="0"/>
          </p:cNvCxnSpPr>
          <p:nvPr/>
        </p:nvCxnSpPr>
        <p:spPr>
          <a:xfrm rot="16200000" flipH="1">
            <a:off x="2703186" y="2673198"/>
            <a:ext cx="675358" cy="66265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7FA7F19A-42D2-4343-ABE8-D9463341ADEF}"/>
              </a:ext>
            </a:extLst>
          </p:cNvPr>
          <p:cNvCxnSpPr>
            <a:cxnSpLocks/>
            <a:stCxn id="11" idx="2"/>
            <a:endCxn id="85" idx="0"/>
          </p:cNvCxnSpPr>
          <p:nvPr/>
        </p:nvCxnSpPr>
        <p:spPr>
          <a:xfrm rot="5400000">
            <a:off x="4938184" y="2983885"/>
            <a:ext cx="682680" cy="3396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0BF4958F-1ACC-4AD5-9ABC-C1B7CBFBE438}"/>
              </a:ext>
            </a:extLst>
          </p:cNvPr>
          <p:cNvCxnSpPr>
            <a:stCxn id="14" idx="2"/>
            <a:endCxn id="88" idx="0"/>
          </p:cNvCxnSpPr>
          <p:nvPr/>
        </p:nvCxnSpPr>
        <p:spPr>
          <a:xfrm rot="5400000">
            <a:off x="7906297" y="2971498"/>
            <a:ext cx="682678" cy="58732"/>
          </a:xfrm>
          <a:prstGeom prst="bentConnector3">
            <a:avLst>
              <a:gd name="adj1" fmla="val 290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B86770AD-CB0D-4B39-929C-2194212C2720}"/>
              </a:ext>
            </a:extLst>
          </p:cNvPr>
          <p:cNvCxnSpPr>
            <a:stCxn id="79" idx="2"/>
            <a:endCxn id="87" idx="0"/>
          </p:cNvCxnSpPr>
          <p:nvPr/>
        </p:nvCxnSpPr>
        <p:spPr>
          <a:xfrm rot="5400000">
            <a:off x="9057222" y="2948007"/>
            <a:ext cx="660316" cy="12807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CFC98925-23DB-46F1-ADC0-423E5013A28B}"/>
              </a:ext>
            </a:extLst>
          </p:cNvPr>
          <p:cNvCxnSpPr>
            <a:stCxn id="78" idx="2"/>
            <a:endCxn id="89" idx="0"/>
          </p:cNvCxnSpPr>
          <p:nvPr/>
        </p:nvCxnSpPr>
        <p:spPr>
          <a:xfrm rot="5400000">
            <a:off x="10293736" y="2949945"/>
            <a:ext cx="660316" cy="124201"/>
          </a:xfrm>
          <a:prstGeom prst="bentConnector3">
            <a:avLst>
              <a:gd name="adj1" fmla="val 788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778467A7-AAB5-491F-94AA-16C6766BA643}"/>
              </a:ext>
            </a:extLst>
          </p:cNvPr>
          <p:cNvCxnSpPr>
            <a:stCxn id="79" idx="2"/>
            <a:endCxn id="88" idx="0"/>
          </p:cNvCxnSpPr>
          <p:nvPr/>
        </p:nvCxnSpPr>
        <p:spPr>
          <a:xfrm rot="5400000">
            <a:off x="8504686" y="2395471"/>
            <a:ext cx="660316" cy="12331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7B7FE73B-EB2E-48BC-A4ED-189A70E683D8}"/>
              </a:ext>
            </a:extLst>
          </p:cNvPr>
          <p:cNvCxnSpPr>
            <a:cxnSpLocks/>
          </p:cNvCxnSpPr>
          <p:nvPr/>
        </p:nvCxnSpPr>
        <p:spPr>
          <a:xfrm rot="10800000" flipV="1">
            <a:off x="9608272" y="3022154"/>
            <a:ext cx="1088663" cy="320047"/>
          </a:xfrm>
          <a:prstGeom prst="bentConnector3">
            <a:avLst>
              <a:gd name="adj1" fmla="val 998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DF185FDD-C483-42B8-BEBD-39FCDDA79718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90718" y="4336649"/>
            <a:ext cx="599057" cy="223799"/>
          </a:xfrm>
          <a:prstGeom prst="bentConnector3">
            <a:avLst>
              <a:gd name="adj1" fmla="val 261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E691ED87-D2BF-448E-A336-0CDE6F98963C}"/>
              </a:ext>
            </a:extLst>
          </p:cNvPr>
          <p:cNvCxnSpPr>
            <a:cxnSpLocks/>
            <a:stCxn id="81" idx="2"/>
          </p:cNvCxnSpPr>
          <p:nvPr/>
        </p:nvCxnSpPr>
        <p:spPr>
          <a:xfrm>
            <a:off x="1715539" y="4154574"/>
            <a:ext cx="0" cy="10204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1E6B5C5B-763A-4CF7-9342-833B21329AAB}"/>
              </a:ext>
            </a:extLst>
          </p:cNvPr>
          <p:cNvCxnSpPr>
            <a:endCxn id="90" idx="1"/>
          </p:cNvCxnSpPr>
          <p:nvPr/>
        </p:nvCxnSpPr>
        <p:spPr>
          <a:xfrm>
            <a:off x="1739876" y="5162231"/>
            <a:ext cx="162410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FA8B64A-564A-49B5-AE0C-002D3E09D613}"/>
              </a:ext>
            </a:extLst>
          </p:cNvPr>
          <p:cNvCxnSpPr>
            <a:cxnSpLocks/>
          </p:cNvCxnSpPr>
          <p:nvPr/>
        </p:nvCxnSpPr>
        <p:spPr>
          <a:xfrm flipV="1">
            <a:off x="5776601" y="3774891"/>
            <a:ext cx="342171" cy="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249BC2-19D4-4A2C-8C90-7658E88932FD}"/>
              </a:ext>
            </a:extLst>
          </p:cNvPr>
          <p:cNvCxnSpPr>
            <a:stCxn id="80" idx="1"/>
            <a:endCxn id="11" idx="3"/>
          </p:cNvCxnSpPr>
          <p:nvPr/>
        </p:nvCxnSpPr>
        <p:spPr>
          <a:xfrm flipH="1">
            <a:off x="5984486" y="2340679"/>
            <a:ext cx="41364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9AEDD49-70FA-45D3-A746-0DF79B920113}"/>
              </a:ext>
            </a:extLst>
          </p:cNvPr>
          <p:cNvCxnSpPr>
            <a:stCxn id="86" idx="2"/>
            <a:endCxn id="90" idx="3"/>
          </p:cNvCxnSpPr>
          <p:nvPr/>
        </p:nvCxnSpPr>
        <p:spPr>
          <a:xfrm rot="5400000">
            <a:off x="5463119" y="3973407"/>
            <a:ext cx="1013214" cy="136443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370A7EEA-14A6-46ED-A5D8-638DEADDC4DF}"/>
              </a:ext>
            </a:extLst>
          </p:cNvPr>
          <p:cNvCxnSpPr>
            <a:stCxn id="88" idx="2"/>
            <a:endCxn id="91" idx="0"/>
          </p:cNvCxnSpPr>
          <p:nvPr/>
        </p:nvCxnSpPr>
        <p:spPr>
          <a:xfrm rot="5400000">
            <a:off x="7823150" y="4376504"/>
            <a:ext cx="622604" cy="16763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997405B6-D876-4088-9D72-63CEA8DE1594}"/>
              </a:ext>
            </a:extLst>
          </p:cNvPr>
          <p:cNvCxnSpPr>
            <a:stCxn id="87" idx="2"/>
            <a:endCxn id="91" idx="0"/>
          </p:cNvCxnSpPr>
          <p:nvPr/>
        </p:nvCxnSpPr>
        <p:spPr>
          <a:xfrm rot="5400000">
            <a:off x="8375686" y="3823968"/>
            <a:ext cx="622604" cy="127270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A35E4DE6-0824-4C3D-AF85-E1D464C0C6D5}"/>
              </a:ext>
            </a:extLst>
          </p:cNvPr>
          <p:cNvCxnSpPr>
            <a:stCxn id="89" idx="2"/>
            <a:endCxn id="91" idx="0"/>
          </p:cNvCxnSpPr>
          <p:nvPr/>
        </p:nvCxnSpPr>
        <p:spPr>
          <a:xfrm rot="5400000">
            <a:off x="8994912" y="3204743"/>
            <a:ext cx="622604" cy="251115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185205B-8E13-44C4-B716-39BC1B3AB83A}"/>
              </a:ext>
            </a:extLst>
          </p:cNvPr>
          <p:cNvCxnSpPr>
            <a:stCxn id="90" idx="2"/>
            <a:endCxn id="17" idx="0"/>
          </p:cNvCxnSpPr>
          <p:nvPr/>
        </p:nvCxnSpPr>
        <p:spPr>
          <a:xfrm rot="16200000" flipH="1">
            <a:off x="4889672" y="5001713"/>
            <a:ext cx="583145" cy="17109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FD8F88D7-92DE-4C66-8336-F62EE49017AF}"/>
              </a:ext>
            </a:extLst>
          </p:cNvPr>
          <p:cNvCxnSpPr>
            <a:stCxn id="91" idx="2"/>
            <a:endCxn id="17" idx="0"/>
          </p:cNvCxnSpPr>
          <p:nvPr/>
        </p:nvCxnSpPr>
        <p:spPr>
          <a:xfrm rot="5400000">
            <a:off x="6758517" y="4856668"/>
            <a:ext cx="570344" cy="2013891"/>
          </a:xfrm>
          <a:prstGeom prst="bentConnector3">
            <a:avLst>
              <a:gd name="adj1" fmla="val 485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886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96</Words>
  <Application>Microsoft Office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Thomas</dc:creator>
  <cp:lastModifiedBy>John Thomas</cp:lastModifiedBy>
  <cp:revision>17</cp:revision>
  <dcterms:created xsi:type="dcterms:W3CDTF">2021-01-18T20:35:44Z</dcterms:created>
  <dcterms:modified xsi:type="dcterms:W3CDTF">2021-01-20T01:34:56Z</dcterms:modified>
</cp:coreProperties>
</file>