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7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6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453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29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6706B-05D7-42C0-A9A4-82CB6BE5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r>
              <a:rPr lang="en-US" dirty="0"/>
              <a:t>Hazard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03B50-BEE8-4829-8B0A-869DD6D35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/>
              <a:t>Daniel Pagan</a:t>
            </a:r>
          </a:p>
        </p:txBody>
      </p:sp>
      <p:pic>
        <p:nvPicPr>
          <p:cNvPr id="4" name="Picture 3" descr="3D rendering of stacked white waves">
            <a:extLst>
              <a:ext uri="{FF2B5EF4-FFF2-40B4-BE49-F238E27FC236}">
                <a16:creationId xmlns:a16="http://schemas.microsoft.com/office/drawing/2014/main" id="{69AD72DC-6534-4D47-82D5-6D7765B34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3" r="1" b="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39BE-F00A-4F32-A836-FFCBD97E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1E24-E3CC-435B-B9CB-90FFA58E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are problematic</a:t>
            </a:r>
          </a:p>
          <a:p>
            <a:r>
              <a:rPr lang="en-US" dirty="0"/>
              <a:t>Deadlock</a:t>
            </a:r>
          </a:p>
          <a:p>
            <a:r>
              <a:rPr lang="en-US" dirty="0"/>
              <a:t>Ordering</a:t>
            </a:r>
          </a:p>
          <a:p>
            <a:r>
              <a:rPr lang="en-US" dirty="0"/>
              <a:t>Long critical sections</a:t>
            </a:r>
          </a:p>
          <a:p>
            <a:r>
              <a:rPr lang="en-US" dirty="0"/>
              <a:t>Granularization doesn’t help if all the locks read from the same location</a:t>
            </a:r>
          </a:p>
          <a:p>
            <a:r>
              <a:rPr lang="en-US" dirty="0"/>
              <a:t>What happens when a thread dies with ownership of a lock?</a:t>
            </a:r>
          </a:p>
        </p:txBody>
      </p:sp>
    </p:spTree>
    <p:extLst>
      <p:ext uri="{BB962C8B-B14F-4D97-AF65-F5344CB8AC3E}">
        <p14:creationId xmlns:p14="http://schemas.microsoft.com/office/powerpoint/2010/main" val="259268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39BE-F00A-4F32-A836-FFCBD97E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1E24-E3CC-435B-B9CB-90FFA58E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Lock-free</a:t>
            </a:r>
          </a:p>
          <a:p>
            <a:r>
              <a:rPr lang="en-US" dirty="0"/>
              <a:t>Wait-free</a:t>
            </a:r>
          </a:p>
          <a:p>
            <a:r>
              <a:rPr lang="en-US" dirty="0"/>
              <a:t>Compare and Set</a:t>
            </a:r>
          </a:p>
          <a:p>
            <a:r>
              <a:rPr lang="en-US" dirty="0"/>
              <a:t>ABA Problem</a:t>
            </a:r>
          </a:p>
        </p:txBody>
      </p:sp>
    </p:spTree>
    <p:extLst>
      <p:ext uri="{BB962C8B-B14F-4D97-AF65-F5344CB8AC3E}">
        <p14:creationId xmlns:p14="http://schemas.microsoft.com/office/powerpoint/2010/main" val="38636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39BE-F00A-4F32-A836-FFCBD97E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Pointers</a:t>
            </a:r>
          </a:p>
        </p:txBody>
      </p:sp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4839508-7990-4543-BEB1-8E86C60E3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84" y="2233833"/>
            <a:ext cx="6563630" cy="3486929"/>
          </a:xfrm>
        </p:spPr>
      </p:pic>
    </p:spTree>
    <p:extLst>
      <p:ext uri="{BB962C8B-B14F-4D97-AF65-F5344CB8AC3E}">
        <p14:creationId xmlns:p14="http://schemas.microsoft.com/office/powerpoint/2010/main" val="195611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39BE-F00A-4F32-A836-FFCBD97E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Pointers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839508-7990-4543-BEB1-8E86C60E3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7785" y="2861035"/>
            <a:ext cx="8816429" cy="1914784"/>
          </a:xfrm>
        </p:spPr>
      </p:pic>
    </p:spTree>
    <p:extLst>
      <p:ext uri="{BB962C8B-B14F-4D97-AF65-F5344CB8AC3E}">
        <p14:creationId xmlns:p14="http://schemas.microsoft.com/office/powerpoint/2010/main" val="107854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BB65-6DC1-4E6C-984B-6D09595D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8667-2529-4791-AE0A-ED7B4435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TLA+ with </a:t>
            </a:r>
            <a:r>
              <a:rPr lang="en-US" dirty="0" err="1"/>
              <a:t>PlusCal</a:t>
            </a:r>
            <a:endParaRPr lang="en-US" dirty="0"/>
          </a:p>
          <a:p>
            <a:r>
              <a:rPr lang="en-US" dirty="0"/>
              <a:t>Time based sequence to track writes</a:t>
            </a:r>
          </a:p>
          <a:p>
            <a:r>
              <a:rPr lang="en-US" dirty="0"/>
              <a:t>Mimic pointers</a:t>
            </a:r>
          </a:p>
          <a:p>
            <a:r>
              <a:rPr lang="en-US" dirty="0"/>
              <a:t>Direct temporal logic not needed with TLC assert</a:t>
            </a:r>
          </a:p>
          <a:p>
            <a:r>
              <a:rPr lang="en-US" dirty="0"/>
              <a:t>Await as a primitive means we are wait free</a:t>
            </a:r>
          </a:p>
        </p:txBody>
      </p:sp>
    </p:spTree>
    <p:extLst>
      <p:ext uri="{BB962C8B-B14F-4D97-AF65-F5344CB8AC3E}">
        <p14:creationId xmlns:p14="http://schemas.microsoft.com/office/powerpoint/2010/main" val="407021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8E87-A3A1-4E41-B22C-4DE2D537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754C-240A-4D91-A10D-007B10A0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works!</a:t>
            </a:r>
          </a:p>
          <a:p>
            <a:r>
              <a:rPr lang="en-US" dirty="0"/>
              <a:t>Best case is covered</a:t>
            </a:r>
          </a:p>
          <a:p>
            <a:r>
              <a:rPr lang="en-US" dirty="0"/>
              <a:t>Modeling thread failures?</a:t>
            </a:r>
          </a:p>
          <a:p>
            <a:r>
              <a:rPr lang="en-US" dirty="0"/>
              <a:t>Penalty function for failed readers</a:t>
            </a:r>
          </a:p>
          <a:p>
            <a:r>
              <a:rPr lang="en-US" dirty="0"/>
              <a:t>Scalability issues for </a:t>
            </a:r>
            <a:r>
              <a:rPr lang="en-US" dirty="0" err="1"/>
              <a:t>HashMaps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8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4756-49D4-487C-B40D-A658A818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68C7-78B5-47ED-BB2E-7B0CC5E9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issue</a:t>
            </a:r>
          </a:p>
          <a:p>
            <a:r>
              <a:rPr lang="en-US" dirty="0"/>
              <a:t>Lack of visualization in TLA+</a:t>
            </a:r>
          </a:p>
          <a:p>
            <a:r>
              <a:rPr lang="en-US" dirty="0"/>
              <a:t>Complexity of translated local state from </a:t>
            </a:r>
            <a:r>
              <a:rPr lang="en-US" dirty="0" err="1"/>
              <a:t>PlusCal</a:t>
            </a:r>
            <a:endParaRPr lang="en-US" dirty="0"/>
          </a:p>
          <a:p>
            <a:r>
              <a:rPr lang="en-US" dirty="0"/>
              <a:t>Modularization unclear across processes</a:t>
            </a:r>
          </a:p>
        </p:txBody>
      </p:sp>
    </p:spTree>
    <p:extLst>
      <p:ext uri="{BB962C8B-B14F-4D97-AF65-F5344CB8AC3E}">
        <p14:creationId xmlns:p14="http://schemas.microsoft.com/office/powerpoint/2010/main" val="327168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6A32-5825-4F16-87E7-097575EF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030B-59C2-4146-A5D3-8B156A9F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hazard pointers to front load computation to readers (read rare, write many)</a:t>
            </a:r>
          </a:p>
          <a:p>
            <a:r>
              <a:rPr lang="en-US" dirty="0"/>
              <a:t>Discovering ways to limit complex data structure space</a:t>
            </a:r>
          </a:p>
          <a:p>
            <a:r>
              <a:rPr lang="en-US" dirty="0"/>
              <a:t>Model memory without state space explosion</a:t>
            </a:r>
          </a:p>
          <a:p>
            <a:r>
              <a:rPr lang="en-US" dirty="0"/>
              <a:t>Quantify thread failure and determine a </a:t>
            </a:r>
            <a:r>
              <a:rPr lang="en-US"/>
              <a:t>penalty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9712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Hazard pointers</vt:lpstr>
      <vt:lpstr>Problem</vt:lpstr>
      <vt:lpstr>Hazard Pointers</vt:lpstr>
      <vt:lpstr>Hazard Pointers</vt:lpstr>
      <vt:lpstr>Hazard Pointers</vt:lpstr>
      <vt:lpstr>Approach</vt:lpstr>
      <vt:lpstr>Findings</vt:lpstr>
      <vt:lpstr>Lessons Learned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 pointers</dc:title>
  <dc:creator>Daniel Pagan</dc:creator>
  <cp:lastModifiedBy>Daniel Pagan</cp:lastModifiedBy>
  <cp:revision>2</cp:revision>
  <dcterms:created xsi:type="dcterms:W3CDTF">2021-11-30T21:58:00Z</dcterms:created>
  <dcterms:modified xsi:type="dcterms:W3CDTF">2021-11-30T22:32:39Z</dcterms:modified>
</cp:coreProperties>
</file>