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9144000" cy="5143500" type="screen16x9"/>
  <p:notesSz cx="6858000" cy="9144000"/>
  <p:embeddedFontLst>
    <p:embeddedFont>
      <p:font typeface="Open Sans" charset="0"/>
      <p:regular r:id="rId11"/>
      <p:bold r:id="rId12"/>
      <p:italic r:id="rId13"/>
      <p:boldItalic r:id="rId14"/>
    </p:embeddedFont>
    <p:embeddedFont>
      <p:font typeface="Montserrat" charset="-52"/>
      <p:regular r:id="rId15"/>
      <p:bold r:id="rId16"/>
      <p:italic r:id="rId17"/>
      <p:boldItalic r:id="rId18"/>
    </p:embeddedFont>
    <p:embeddedFont>
      <p:font typeface="Montserrat SemiBold" charset="-52"/>
      <p:regular r:id="rId19"/>
      <p:bold r:id="rId20"/>
      <p:italic r:id="rId21"/>
      <p:boldItalic r:id="rId22"/>
    </p:embeddedFont>
    <p:embeddedFont>
      <p:font typeface="Montserrat ExtraBold" charset="-52"/>
      <p:bold r:id="rId23"/>
      <p:boldItalic r:id="rId24"/>
    </p:embeddedFont>
    <p:embeddedFont>
      <p:font typeface="Roboto Light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D578C72-F129-4675-A7A1-A0C4673E2111}">
  <a:tblStyle styleId="{3D578C72-F129-4675-A7A1-A0C4673E21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76" y="-68"/>
      </p:cViewPr>
      <p:guideLst>
        <p:guide orient="horz" pos="110"/>
        <p:guide orient="horz" pos="3130"/>
        <p:guide orient="horz" pos="696"/>
        <p:guide orient="horz" pos="1622"/>
        <p:guide orient="horz" pos="1975"/>
        <p:guide orient="horz" pos="2906"/>
        <p:guide orient="horz" pos="1017"/>
        <p:guide pos="115"/>
        <p:guide pos="5655"/>
        <p:guide pos="4704"/>
        <p:guide pos="353"/>
        <p:guide pos="4459"/>
        <p:guide pos="2098"/>
        <p:guide pos="2555"/>
        <p:guide pos="43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49914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670dd1be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670dd1be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f206be85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f206be85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f206be85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f206be85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f206be85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f206be85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f206be85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f206be85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f206be85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f206be85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f206be85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f206be85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1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">
  <p:cSld name="CUSTOM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текст 2">
  <p:cSld name="TITLE_AND_BODY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sz="28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sz="14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sz="12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sz="1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Font typeface="Roboto Light"/>
              <a:buChar char="▸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Font typeface="Roboto Light"/>
              <a:buChar char="▹"/>
              <a:defRPr sz="8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Font typeface="Montserrat SemiBold"/>
              <a:buChar char="▸"/>
              <a:defRPr sz="7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lvl="6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▹"/>
              <a:defRPr sz="6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Font typeface="Roboto Light"/>
              <a:buChar char="▸"/>
              <a:defRPr sz="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sz="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5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5pPr>
            <a:lvl6pPr marL="274320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6pPr>
            <a:lvl7pPr marL="320040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•"/>
              <a:defRPr/>
            </a:lvl7pPr>
            <a:lvl8pPr marL="365760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/>
        </p:nvSpPr>
        <p:spPr>
          <a:xfrm>
            <a:off x="360000" y="1612700"/>
            <a:ext cx="77952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Шаблон.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360000" y="2101750"/>
            <a:ext cx="84240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Презентация проекта </a:t>
            </a:r>
            <a:endParaRPr lang="ru-RU" sz="4100" dirty="0" smtClean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i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ExtraBold"/>
                <a:ea typeface="Montserrat ExtraBold"/>
                <a:cs typeface="Montserrat ExtraBold"/>
                <a:sym typeface="Montserrat ExtraBold"/>
              </a:rPr>
              <a:t>Pin-pong</a:t>
            </a:r>
            <a:endParaRPr sz="4100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88" y="360000"/>
            <a:ext cx="1496723" cy="3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9" name="Google Shape;119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8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Цель проекта —</a:t>
            </a:r>
            <a:endParaRPr sz="3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2" name="Google Shape;1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265775" y="881250"/>
            <a:ext cx="711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(какой результат хотел получить заказчик?)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9" name="Google Shape;139;p2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29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Разработанный проект включает в себя компоненты: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9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265775" y="1307900"/>
            <a:ext cx="71187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(Программный файл)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(Изображения)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Montserrat SemiBold"/>
              <a:buChar char="➔"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(Файл README)...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Разработанный прототип собран в репозитории...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9" name="Google Shape;159;p3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30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277050" y="823100"/>
            <a:ext cx="71187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(«Пинг-понг» — это мультиплеерная 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игра</a:t>
            </a: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, </a:t>
            </a:r>
            <a:r>
              <a:rPr lang="ru-RU" sz="1700" dirty="0" err="1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созданая</a:t>
            </a: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на стабильном движке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)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79" name="Google Shape;179;p3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31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277050" y="823100"/>
            <a:ext cx="711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(Прототип удалось создать за короткий срок благодаря использованию ранее </a:t>
            </a: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разработанных</a:t>
            </a:r>
            <a:r>
              <a:rPr lang="ru-RU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макетов и спрайтов)</a:t>
            </a:r>
            <a:endParaRPr sz="17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99" name="Google Shape;199;p3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32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277050" y="823100"/>
            <a:ext cx="711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 SemiBold"/>
                <a:ea typeface="Montserrat SemiBold"/>
                <a:cs typeface="Montserrat SemiBold"/>
                <a:sym typeface="Montserrat SemiBold"/>
              </a:rPr>
              <a:t>(В игре предусмотрена наглядная подпись, уведомляющая о завершении игры...)</a:t>
            </a:r>
            <a:endParaRPr sz="17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65" name="Google Shape;265;p3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35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b="1">
                <a:latin typeface="Montserrat"/>
                <a:ea typeface="Montserrat"/>
                <a:cs typeface="Montserrat"/>
                <a:sym typeface="Montserrat"/>
              </a:rPr>
              <a:t>Благодарим за внимание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/>
        </p:nvSpPr>
        <p:spPr>
          <a:xfrm>
            <a:off x="277050" y="823100"/>
            <a:ext cx="7438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Будем рады ответить на ваши вопросы и получить обратную связь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5">
            <a:alphaModFix/>
          </a:blip>
          <a:srcRect t="43854" r="55812" b="27413"/>
          <a:stretch/>
        </p:blipFill>
        <p:spPr>
          <a:xfrm>
            <a:off x="5155575" y="2426325"/>
            <a:ext cx="2401774" cy="259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 rotWithShape="1">
          <a:blip r:embed="rId6">
            <a:alphaModFix/>
          </a:blip>
          <a:srcRect t="37537" r="63057" b="34141"/>
          <a:stretch/>
        </p:blipFill>
        <p:spPr>
          <a:xfrm>
            <a:off x="2679825" y="2426325"/>
            <a:ext cx="2475751" cy="24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Экран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Open Sans</vt:lpstr>
      <vt:lpstr>Montserrat</vt:lpstr>
      <vt:lpstr>Roboto</vt:lpstr>
      <vt:lpstr>Montserrat SemiBold</vt:lpstr>
      <vt:lpstr>Montserrat ExtraBold</vt:lpstr>
      <vt:lpstr>Roboto Light</vt:lpstr>
      <vt:lpstr>Simple Light</vt:lpstr>
      <vt:lpstr>algoritmika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foxx</cp:lastModifiedBy>
  <cp:revision>1</cp:revision>
  <dcterms:modified xsi:type="dcterms:W3CDTF">2025-04-19T13:20:27Z</dcterms:modified>
</cp:coreProperties>
</file>