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1"/>
  </p:notesMasterIdLst>
  <p:sldIdLst>
    <p:sldId id="258" r:id="rId2"/>
    <p:sldId id="259" r:id="rId3"/>
    <p:sldId id="260" r:id="rId4"/>
    <p:sldId id="261" r:id="rId5"/>
    <p:sldId id="262" r:id="rId6"/>
    <p:sldId id="263" r:id="rId7"/>
    <p:sldId id="264" r:id="rId8"/>
    <p:sldId id="266" r:id="rId9"/>
    <p:sldId id="267" r:id="rId10"/>
    <p:sldId id="268" r:id="rId11"/>
    <p:sldId id="269" r:id="rId12"/>
    <p:sldId id="270" r:id="rId13"/>
    <p:sldId id="272" r:id="rId14"/>
    <p:sldId id="274" r:id="rId15"/>
    <p:sldId id="275" r:id="rId16"/>
    <p:sldId id="276" r:id="rId17"/>
    <p:sldId id="277" r:id="rId18"/>
    <p:sldId id="278" r:id="rId19"/>
    <p:sldId id="27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3567"/>
    <a:srgbClr val="81C3FE"/>
    <a:srgbClr val="4BB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67" d="100"/>
          <a:sy n="67" d="100"/>
        </p:scale>
        <p:origin x="906" y="72"/>
      </p:cViewPr>
      <p:guideLst>
        <p:guide orient="horz" pos="2208"/>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27089B-D9B2-4144-AD36-55ACC04993B0}" type="datetimeFigureOut">
              <a:rPr lang="en-US" smtClean="0"/>
              <a:t>11/2/2021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44E2D2-E413-402E-B8CC-27A9D208046F}" type="slidenum">
              <a:rPr lang="en-US" smtClean="0"/>
              <a:t>‹#›</a:t>
            </a:fld>
            <a:endParaRPr lang="en-US"/>
          </a:p>
        </p:txBody>
      </p:sp>
    </p:spTree>
    <p:extLst>
      <p:ext uri="{BB962C8B-B14F-4D97-AF65-F5344CB8AC3E}">
        <p14:creationId xmlns:p14="http://schemas.microsoft.com/office/powerpoint/2010/main" val="2468968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2"/>
        <p:cNvGrpSpPr/>
        <p:nvPr/>
      </p:nvGrpSpPr>
      <p:grpSpPr>
        <a:xfrm>
          <a:off x="0" y="0"/>
          <a:ext cx="0" cy="0"/>
          <a:chOff x="0" y="0"/>
          <a:chExt cx="0" cy="0"/>
        </a:xfrm>
      </p:grpSpPr>
      <p:sp>
        <p:nvSpPr>
          <p:cNvPr id="3673" name="Google Shape;3673;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74" name="Google Shape;3674;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312515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1"/>
        <p:cNvGrpSpPr/>
        <p:nvPr/>
      </p:nvGrpSpPr>
      <p:grpSpPr>
        <a:xfrm>
          <a:off x="0" y="0"/>
          <a:ext cx="0" cy="0"/>
          <a:chOff x="0" y="0"/>
          <a:chExt cx="0" cy="0"/>
        </a:xfrm>
      </p:grpSpPr>
      <p:sp>
        <p:nvSpPr>
          <p:cNvPr id="1012" name="Google Shape;101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3" name="Google Shape;101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3150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1"/>
        <p:cNvGrpSpPr/>
        <p:nvPr/>
      </p:nvGrpSpPr>
      <p:grpSpPr>
        <a:xfrm>
          <a:off x="0" y="0"/>
          <a:ext cx="0" cy="0"/>
          <a:chOff x="0" y="0"/>
          <a:chExt cx="0" cy="0"/>
        </a:xfrm>
      </p:grpSpPr>
      <p:sp>
        <p:nvSpPr>
          <p:cNvPr id="1012" name="Google Shape;101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3" name="Google Shape;101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300197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1"/>
        <p:cNvGrpSpPr/>
        <p:nvPr/>
      </p:nvGrpSpPr>
      <p:grpSpPr>
        <a:xfrm>
          <a:off x="0" y="0"/>
          <a:ext cx="0" cy="0"/>
          <a:chOff x="0" y="0"/>
          <a:chExt cx="0" cy="0"/>
        </a:xfrm>
      </p:grpSpPr>
      <p:sp>
        <p:nvSpPr>
          <p:cNvPr id="1012" name="Google Shape;101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3" name="Google Shape;101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850378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1"/>
        <p:cNvGrpSpPr/>
        <p:nvPr/>
      </p:nvGrpSpPr>
      <p:grpSpPr>
        <a:xfrm>
          <a:off x="0" y="0"/>
          <a:ext cx="0" cy="0"/>
          <a:chOff x="0" y="0"/>
          <a:chExt cx="0" cy="0"/>
        </a:xfrm>
      </p:grpSpPr>
      <p:sp>
        <p:nvSpPr>
          <p:cNvPr id="1012" name="Google Shape;101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3" name="Google Shape;101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467838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1"/>
        <p:cNvGrpSpPr/>
        <p:nvPr/>
      </p:nvGrpSpPr>
      <p:grpSpPr>
        <a:xfrm>
          <a:off x="0" y="0"/>
          <a:ext cx="0" cy="0"/>
          <a:chOff x="0" y="0"/>
          <a:chExt cx="0" cy="0"/>
        </a:xfrm>
      </p:grpSpPr>
      <p:sp>
        <p:nvSpPr>
          <p:cNvPr id="1012" name="Google Shape;101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3" name="Google Shape;101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252195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1"/>
        <p:cNvGrpSpPr/>
        <p:nvPr/>
      </p:nvGrpSpPr>
      <p:grpSpPr>
        <a:xfrm>
          <a:off x="0" y="0"/>
          <a:ext cx="0" cy="0"/>
          <a:chOff x="0" y="0"/>
          <a:chExt cx="0" cy="0"/>
        </a:xfrm>
      </p:grpSpPr>
      <p:sp>
        <p:nvSpPr>
          <p:cNvPr id="1012" name="Google Shape;101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3" name="Google Shape;101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764854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1"/>
        <p:cNvGrpSpPr/>
        <p:nvPr/>
      </p:nvGrpSpPr>
      <p:grpSpPr>
        <a:xfrm>
          <a:off x="0" y="0"/>
          <a:ext cx="0" cy="0"/>
          <a:chOff x="0" y="0"/>
          <a:chExt cx="0" cy="0"/>
        </a:xfrm>
      </p:grpSpPr>
      <p:sp>
        <p:nvSpPr>
          <p:cNvPr id="1012" name="Google Shape;101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3" name="Google Shape;101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037183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1"/>
        <p:cNvGrpSpPr/>
        <p:nvPr/>
      </p:nvGrpSpPr>
      <p:grpSpPr>
        <a:xfrm>
          <a:off x="0" y="0"/>
          <a:ext cx="0" cy="0"/>
          <a:chOff x="0" y="0"/>
          <a:chExt cx="0" cy="0"/>
        </a:xfrm>
      </p:grpSpPr>
      <p:sp>
        <p:nvSpPr>
          <p:cNvPr id="1012" name="Google Shape;101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3" name="Google Shape;101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059600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1"/>
        <p:cNvGrpSpPr/>
        <p:nvPr/>
      </p:nvGrpSpPr>
      <p:grpSpPr>
        <a:xfrm>
          <a:off x="0" y="0"/>
          <a:ext cx="0" cy="0"/>
          <a:chOff x="0" y="0"/>
          <a:chExt cx="0" cy="0"/>
        </a:xfrm>
      </p:grpSpPr>
      <p:sp>
        <p:nvSpPr>
          <p:cNvPr id="1012" name="Google Shape;101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3" name="Google Shape;101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531855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2"/>
        <p:cNvGrpSpPr/>
        <p:nvPr/>
      </p:nvGrpSpPr>
      <p:grpSpPr>
        <a:xfrm>
          <a:off x="0" y="0"/>
          <a:ext cx="0" cy="0"/>
          <a:chOff x="0" y="0"/>
          <a:chExt cx="0" cy="0"/>
        </a:xfrm>
      </p:grpSpPr>
      <p:sp>
        <p:nvSpPr>
          <p:cNvPr id="3673" name="Google Shape;3673;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74" name="Google Shape;3674;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93870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8"/>
        <p:cNvGrpSpPr/>
        <p:nvPr/>
      </p:nvGrpSpPr>
      <p:grpSpPr>
        <a:xfrm>
          <a:off x="0" y="0"/>
          <a:ext cx="0" cy="0"/>
          <a:chOff x="0" y="0"/>
          <a:chExt cx="0" cy="0"/>
        </a:xfrm>
      </p:grpSpPr>
      <p:sp>
        <p:nvSpPr>
          <p:cNvPr id="1849" name="Google Shape;184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50" name="Google Shape;1850;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42780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1"/>
        <p:cNvGrpSpPr/>
        <p:nvPr/>
      </p:nvGrpSpPr>
      <p:grpSpPr>
        <a:xfrm>
          <a:off x="0" y="0"/>
          <a:ext cx="0" cy="0"/>
          <a:chOff x="0" y="0"/>
          <a:chExt cx="0" cy="0"/>
        </a:xfrm>
      </p:grpSpPr>
      <p:sp>
        <p:nvSpPr>
          <p:cNvPr id="1012" name="Google Shape;101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3" name="Google Shape;101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68796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1"/>
        <p:cNvGrpSpPr/>
        <p:nvPr/>
      </p:nvGrpSpPr>
      <p:grpSpPr>
        <a:xfrm>
          <a:off x="0" y="0"/>
          <a:ext cx="0" cy="0"/>
          <a:chOff x="0" y="0"/>
          <a:chExt cx="0" cy="0"/>
        </a:xfrm>
      </p:grpSpPr>
      <p:sp>
        <p:nvSpPr>
          <p:cNvPr id="1012" name="Google Shape;101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3" name="Google Shape;101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44142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1"/>
        <p:cNvGrpSpPr/>
        <p:nvPr/>
      </p:nvGrpSpPr>
      <p:grpSpPr>
        <a:xfrm>
          <a:off x="0" y="0"/>
          <a:ext cx="0" cy="0"/>
          <a:chOff x="0" y="0"/>
          <a:chExt cx="0" cy="0"/>
        </a:xfrm>
      </p:grpSpPr>
      <p:sp>
        <p:nvSpPr>
          <p:cNvPr id="1012" name="Google Shape;101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3" name="Google Shape;101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68945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1"/>
        <p:cNvGrpSpPr/>
        <p:nvPr/>
      </p:nvGrpSpPr>
      <p:grpSpPr>
        <a:xfrm>
          <a:off x="0" y="0"/>
          <a:ext cx="0" cy="0"/>
          <a:chOff x="0" y="0"/>
          <a:chExt cx="0" cy="0"/>
        </a:xfrm>
      </p:grpSpPr>
      <p:sp>
        <p:nvSpPr>
          <p:cNvPr id="1012" name="Google Shape;101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3" name="Google Shape;101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256912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1"/>
        <p:cNvGrpSpPr/>
        <p:nvPr/>
      </p:nvGrpSpPr>
      <p:grpSpPr>
        <a:xfrm>
          <a:off x="0" y="0"/>
          <a:ext cx="0" cy="0"/>
          <a:chOff x="0" y="0"/>
          <a:chExt cx="0" cy="0"/>
        </a:xfrm>
      </p:grpSpPr>
      <p:sp>
        <p:nvSpPr>
          <p:cNvPr id="1012" name="Google Shape;101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3" name="Google Shape;101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100951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1"/>
        <p:cNvGrpSpPr/>
        <p:nvPr/>
      </p:nvGrpSpPr>
      <p:grpSpPr>
        <a:xfrm>
          <a:off x="0" y="0"/>
          <a:ext cx="0" cy="0"/>
          <a:chOff x="0" y="0"/>
          <a:chExt cx="0" cy="0"/>
        </a:xfrm>
      </p:grpSpPr>
      <p:sp>
        <p:nvSpPr>
          <p:cNvPr id="1012" name="Google Shape;101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3" name="Google Shape;101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4308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1"/>
        <p:cNvGrpSpPr/>
        <p:nvPr/>
      </p:nvGrpSpPr>
      <p:grpSpPr>
        <a:xfrm>
          <a:off x="0" y="0"/>
          <a:ext cx="0" cy="0"/>
          <a:chOff x="0" y="0"/>
          <a:chExt cx="0" cy="0"/>
        </a:xfrm>
      </p:grpSpPr>
      <p:sp>
        <p:nvSpPr>
          <p:cNvPr id="1012" name="Google Shape;101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3" name="Google Shape;101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58200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grpSp>
        <p:nvGrpSpPr>
          <p:cNvPr id="9" name="Google Shape;9;p2"/>
          <p:cNvGrpSpPr/>
          <p:nvPr/>
        </p:nvGrpSpPr>
        <p:grpSpPr>
          <a:xfrm rot="-4737988">
            <a:off x="-25833" y="-5828988"/>
            <a:ext cx="6902047" cy="8560407"/>
            <a:chOff x="5882118" y="-127201"/>
            <a:chExt cx="5176089" cy="6419751"/>
          </a:xfrm>
        </p:grpSpPr>
        <p:sp>
          <p:nvSpPr>
            <p:cNvPr id="10" name="Google Shape;10;p2"/>
            <p:cNvSpPr/>
            <p:nvPr/>
          </p:nvSpPr>
          <p:spPr>
            <a:xfrm rot="-470454">
              <a:off x="6675046" y="391382"/>
              <a:ext cx="1364100" cy="5835399"/>
            </a:xfrm>
            <a:custGeom>
              <a:avLst/>
              <a:gdLst/>
              <a:ahLst/>
              <a:cxnLst/>
              <a:rect l="l" t="t" r="r" b="b"/>
              <a:pathLst>
                <a:path w="2966" h="12688" extrusionOk="0">
                  <a:moveTo>
                    <a:pt x="759" y="0"/>
                  </a:moveTo>
                  <a:cubicBezTo>
                    <a:pt x="939" y="998"/>
                    <a:pt x="889" y="2037"/>
                    <a:pt x="739" y="3045"/>
                  </a:cubicBezTo>
                  <a:cubicBezTo>
                    <a:pt x="550" y="4393"/>
                    <a:pt x="220" y="5720"/>
                    <a:pt x="111" y="7068"/>
                  </a:cubicBezTo>
                  <a:cubicBezTo>
                    <a:pt x="1" y="8426"/>
                    <a:pt x="151" y="9843"/>
                    <a:pt x="850" y="11001"/>
                  </a:cubicBezTo>
                  <a:cubicBezTo>
                    <a:pt x="1329" y="11789"/>
                    <a:pt x="2097" y="12428"/>
                    <a:pt x="2966" y="12688"/>
                  </a:cubicBezTo>
                  <a:lnTo>
                    <a:pt x="2966" y="0"/>
                  </a:lnTo>
                  <a:close/>
                </a:path>
              </a:pathLst>
            </a:custGeom>
            <a:gradFill>
              <a:gsLst>
                <a:gs pos="0">
                  <a:srgbClr val="E5ECEF"/>
                </a:gs>
                <a:gs pos="28000">
                  <a:srgbClr val="CBEFF2"/>
                </a:gs>
                <a:gs pos="66000">
                  <a:srgbClr val="77B8F7"/>
                </a:gs>
                <a:gs pos="100000">
                  <a:srgbClr val="0885FF"/>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1" name="Google Shape;11;p2"/>
            <p:cNvSpPr/>
            <p:nvPr/>
          </p:nvSpPr>
          <p:spPr>
            <a:xfrm rot="608394">
              <a:off x="6831214" y="-40148"/>
              <a:ext cx="1494808" cy="5701834"/>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4BB2FF">
                <a:alpha val="5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2" name="Google Shape;12;p2"/>
            <p:cNvSpPr/>
            <p:nvPr/>
          </p:nvSpPr>
          <p:spPr>
            <a:xfrm rot="-1818254">
              <a:off x="6890410" y="644991"/>
              <a:ext cx="3159504" cy="4852054"/>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CBEFF2">
                <a:alpha val="5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grpSp>
        <p:nvGrpSpPr>
          <p:cNvPr id="13" name="Google Shape;13;p2"/>
          <p:cNvGrpSpPr/>
          <p:nvPr/>
        </p:nvGrpSpPr>
        <p:grpSpPr>
          <a:xfrm rot="2475897">
            <a:off x="2825822" y="277283"/>
            <a:ext cx="10235631" cy="11058547"/>
            <a:chOff x="3514023" y="-902672"/>
            <a:chExt cx="6659371" cy="7194767"/>
          </a:xfrm>
        </p:grpSpPr>
        <p:sp>
          <p:nvSpPr>
            <p:cNvPr id="14" name="Google Shape;14;p2"/>
            <p:cNvSpPr/>
            <p:nvPr/>
          </p:nvSpPr>
          <p:spPr>
            <a:xfrm rot="141446">
              <a:off x="5041001" y="1275850"/>
              <a:ext cx="3010768" cy="4956421"/>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5" name="Google Shape;15;p2"/>
            <p:cNvSpPr/>
            <p:nvPr/>
          </p:nvSpPr>
          <p:spPr>
            <a:xfrm rot="2691862">
              <a:off x="5443365" y="-879667"/>
              <a:ext cx="2800688" cy="6626168"/>
            </a:xfrm>
            <a:custGeom>
              <a:avLst/>
              <a:gdLst/>
              <a:ahLst/>
              <a:cxnLst/>
              <a:rect l="l" t="t" r="r" b="b"/>
              <a:pathLst>
                <a:path w="8207" h="19417" extrusionOk="0">
                  <a:moveTo>
                    <a:pt x="3175" y="0"/>
                  </a:moveTo>
                  <a:cubicBezTo>
                    <a:pt x="3045" y="939"/>
                    <a:pt x="2676" y="1847"/>
                    <a:pt x="2246" y="2705"/>
                  </a:cubicBezTo>
                  <a:cubicBezTo>
                    <a:pt x="1677" y="3834"/>
                    <a:pt x="999" y="4912"/>
                    <a:pt x="569" y="6099"/>
                  </a:cubicBezTo>
                  <a:cubicBezTo>
                    <a:pt x="150" y="7297"/>
                    <a:pt x="0" y="8655"/>
                    <a:pt x="519" y="9803"/>
                  </a:cubicBezTo>
                  <a:cubicBezTo>
                    <a:pt x="1068" y="11041"/>
                    <a:pt x="2266" y="11840"/>
                    <a:pt x="3224" y="12788"/>
                  </a:cubicBezTo>
                  <a:cubicBezTo>
                    <a:pt x="4972" y="14525"/>
                    <a:pt x="6000" y="16960"/>
                    <a:pt x="6090" y="19416"/>
                  </a:cubicBezTo>
                  <a:lnTo>
                    <a:pt x="8206" y="19416"/>
                  </a:lnTo>
                  <a:lnTo>
                    <a:pt x="8206" y="0"/>
                  </a:lnTo>
                  <a:close/>
                </a:path>
              </a:pathLst>
            </a:custGeom>
            <a:gradFill>
              <a:gsLst>
                <a:gs pos="0">
                  <a:srgbClr val="E5ECEF"/>
                </a:gs>
                <a:gs pos="28000">
                  <a:srgbClr val="CBEFF2"/>
                </a:gs>
                <a:gs pos="66000">
                  <a:srgbClr val="77B8F7"/>
                </a:gs>
                <a:gs pos="100000">
                  <a:srgbClr val="0885FF"/>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6" name="Google Shape;16;p2"/>
            <p:cNvSpPr/>
            <p:nvPr/>
          </p:nvSpPr>
          <p:spPr>
            <a:xfrm rot="2360619">
              <a:off x="6074982" y="-382184"/>
              <a:ext cx="1450234" cy="5531837"/>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sp>
        <p:nvSpPr>
          <p:cNvPr id="17" name="Google Shape;17;p2"/>
          <p:cNvSpPr txBox="1">
            <a:spLocks noGrp="1"/>
          </p:cNvSpPr>
          <p:nvPr>
            <p:ph type="ctrTitle"/>
          </p:nvPr>
        </p:nvSpPr>
        <p:spPr>
          <a:xfrm>
            <a:off x="953467" y="1232733"/>
            <a:ext cx="6722400" cy="1852800"/>
          </a:xfrm>
          <a:prstGeom prst="rect">
            <a:avLst/>
          </a:prstGeom>
          <a:noFill/>
          <a:ln>
            <a:noFill/>
          </a:ln>
        </p:spPr>
        <p:txBody>
          <a:bodyPr spcFirstLastPara="1" wrap="square" lIns="91425" tIns="91425" rIns="91425" bIns="91425" anchor="t" anchorCtr="0">
            <a:noAutofit/>
          </a:bodyPr>
          <a:lstStyle>
            <a:lvl1pPr lvl="0" algn="l">
              <a:lnSpc>
                <a:spcPct val="90000"/>
              </a:lnSpc>
              <a:spcBef>
                <a:spcPts val="0"/>
              </a:spcBef>
              <a:spcAft>
                <a:spcPts val="0"/>
              </a:spcAft>
              <a:buSzPts val="5200"/>
              <a:buNone/>
              <a:defRPr sz="6400">
                <a:latin typeface="Montserrat ExtraBold"/>
                <a:ea typeface="Montserrat ExtraBold"/>
                <a:cs typeface="Montserrat ExtraBold"/>
                <a:sym typeface="Montserrat ExtraBold"/>
              </a:defRPr>
            </a:lvl1pPr>
            <a:lvl2pPr lvl="1" algn="ctr">
              <a:lnSpc>
                <a:spcPct val="100000"/>
              </a:lnSpc>
              <a:spcBef>
                <a:spcPts val="0"/>
              </a:spcBef>
              <a:spcAft>
                <a:spcPts val="0"/>
              </a:spcAft>
              <a:buSzPts val="5200"/>
              <a:buNone/>
              <a:defRPr sz="6933"/>
            </a:lvl2pPr>
            <a:lvl3pPr lvl="2" algn="ctr">
              <a:lnSpc>
                <a:spcPct val="100000"/>
              </a:lnSpc>
              <a:spcBef>
                <a:spcPts val="0"/>
              </a:spcBef>
              <a:spcAft>
                <a:spcPts val="0"/>
              </a:spcAft>
              <a:buSzPts val="5200"/>
              <a:buNone/>
              <a:defRPr sz="6933"/>
            </a:lvl3pPr>
            <a:lvl4pPr lvl="3" algn="ctr">
              <a:lnSpc>
                <a:spcPct val="100000"/>
              </a:lnSpc>
              <a:spcBef>
                <a:spcPts val="0"/>
              </a:spcBef>
              <a:spcAft>
                <a:spcPts val="0"/>
              </a:spcAft>
              <a:buSzPts val="5200"/>
              <a:buNone/>
              <a:defRPr sz="6933"/>
            </a:lvl4pPr>
            <a:lvl5pPr lvl="4" algn="ctr">
              <a:lnSpc>
                <a:spcPct val="100000"/>
              </a:lnSpc>
              <a:spcBef>
                <a:spcPts val="0"/>
              </a:spcBef>
              <a:spcAft>
                <a:spcPts val="0"/>
              </a:spcAft>
              <a:buSzPts val="5200"/>
              <a:buNone/>
              <a:defRPr sz="6933"/>
            </a:lvl5pPr>
            <a:lvl6pPr lvl="5" algn="ctr">
              <a:lnSpc>
                <a:spcPct val="100000"/>
              </a:lnSpc>
              <a:spcBef>
                <a:spcPts val="0"/>
              </a:spcBef>
              <a:spcAft>
                <a:spcPts val="0"/>
              </a:spcAft>
              <a:buSzPts val="5200"/>
              <a:buNone/>
              <a:defRPr sz="6933"/>
            </a:lvl6pPr>
            <a:lvl7pPr lvl="6" algn="ctr">
              <a:lnSpc>
                <a:spcPct val="100000"/>
              </a:lnSpc>
              <a:spcBef>
                <a:spcPts val="0"/>
              </a:spcBef>
              <a:spcAft>
                <a:spcPts val="0"/>
              </a:spcAft>
              <a:buSzPts val="5200"/>
              <a:buNone/>
              <a:defRPr sz="6933"/>
            </a:lvl7pPr>
            <a:lvl8pPr lvl="7" algn="ctr">
              <a:lnSpc>
                <a:spcPct val="100000"/>
              </a:lnSpc>
              <a:spcBef>
                <a:spcPts val="0"/>
              </a:spcBef>
              <a:spcAft>
                <a:spcPts val="0"/>
              </a:spcAft>
              <a:buSzPts val="5200"/>
              <a:buNone/>
              <a:defRPr sz="6933"/>
            </a:lvl8pPr>
            <a:lvl9pPr lvl="8" algn="ctr">
              <a:lnSpc>
                <a:spcPct val="100000"/>
              </a:lnSpc>
              <a:spcBef>
                <a:spcPts val="0"/>
              </a:spcBef>
              <a:spcAft>
                <a:spcPts val="0"/>
              </a:spcAft>
              <a:buSzPts val="5200"/>
              <a:buNone/>
              <a:defRPr sz="6933"/>
            </a:lvl9pPr>
          </a:lstStyle>
          <a:p>
            <a:endParaRPr/>
          </a:p>
        </p:txBody>
      </p:sp>
      <p:sp>
        <p:nvSpPr>
          <p:cNvPr id="18" name="Google Shape;18;p2"/>
          <p:cNvSpPr txBox="1">
            <a:spLocks noGrp="1"/>
          </p:cNvSpPr>
          <p:nvPr>
            <p:ph type="subTitle" idx="1"/>
          </p:nvPr>
        </p:nvSpPr>
        <p:spPr>
          <a:xfrm>
            <a:off x="953467" y="3387217"/>
            <a:ext cx="5812000" cy="546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2133"/>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endParaRPr/>
          </a:p>
        </p:txBody>
      </p:sp>
    </p:spTree>
    <p:extLst>
      <p:ext uri="{BB962C8B-B14F-4D97-AF65-F5344CB8AC3E}">
        <p14:creationId xmlns:p14="http://schemas.microsoft.com/office/powerpoint/2010/main" val="373088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30"/>
        <p:cNvGrpSpPr/>
        <p:nvPr/>
      </p:nvGrpSpPr>
      <p:grpSpPr>
        <a:xfrm>
          <a:off x="0" y="0"/>
          <a:ext cx="0" cy="0"/>
          <a:chOff x="0" y="0"/>
          <a:chExt cx="0" cy="0"/>
        </a:xfrm>
      </p:grpSpPr>
      <p:sp>
        <p:nvSpPr>
          <p:cNvPr id="131" name="Google Shape;131;p12"/>
          <p:cNvSpPr txBox="1">
            <a:spLocks noGrp="1"/>
          </p:cNvSpPr>
          <p:nvPr>
            <p:ph type="subTitle" idx="1"/>
          </p:nvPr>
        </p:nvSpPr>
        <p:spPr>
          <a:xfrm>
            <a:off x="953467" y="3674620"/>
            <a:ext cx="4928800" cy="1344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32" name="Google Shape;132;p12"/>
          <p:cNvSpPr txBox="1">
            <a:spLocks noGrp="1"/>
          </p:cNvSpPr>
          <p:nvPr>
            <p:ph type="title"/>
          </p:nvPr>
        </p:nvSpPr>
        <p:spPr>
          <a:xfrm>
            <a:off x="953467" y="1868887"/>
            <a:ext cx="4928800" cy="1805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4000" b="0">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133" name="Google Shape;133;p12"/>
          <p:cNvSpPr/>
          <p:nvPr/>
        </p:nvSpPr>
        <p:spPr>
          <a:xfrm flipH="1">
            <a:off x="-238544" y="5278141"/>
            <a:ext cx="3637277" cy="1818548"/>
          </a:xfrm>
          <a:custGeom>
            <a:avLst/>
            <a:gdLst/>
            <a:ahLst/>
            <a:cxnLst/>
            <a:rect l="l" t="t" r="r" b="b"/>
            <a:pathLst>
              <a:path w="20067" h="10033" extrusionOk="0">
                <a:moveTo>
                  <a:pt x="17531" y="0"/>
                </a:moveTo>
                <a:cubicBezTo>
                  <a:pt x="15940" y="0"/>
                  <a:pt x="14373" y="328"/>
                  <a:pt x="12749" y="1068"/>
                </a:cubicBezTo>
                <a:cubicBezTo>
                  <a:pt x="10972" y="1856"/>
                  <a:pt x="9464" y="2844"/>
                  <a:pt x="8217" y="4292"/>
                </a:cubicBezTo>
                <a:cubicBezTo>
                  <a:pt x="7029" y="5669"/>
                  <a:pt x="5911" y="7246"/>
                  <a:pt x="4393" y="8295"/>
                </a:cubicBezTo>
                <a:cubicBezTo>
                  <a:pt x="3155" y="9134"/>
                  <a:pt x="1548" y="9533"/>
                  <a:pt x="1" y="10032"/>
                </a:cubicBezTo>
                <a:lnTo>
                  <a:pt x="20066" y="10032"/>
                </a:lnTo>
                <a:lnTo>
                  <a:pt x="20066" y="259"/>
                </a:lnTo>
                <a:cubicBezTo>
                  <a:pt x="19207" y="90"/>
                  <a:pt x="18366" y="0"/>
                  <a:pt x="17531" y="0"/>
                </a:cubicBezTo>
                <a:close/>
              </a:path>
            </a:pathLst>
          </a:custGeom>
          <a:gradFill>
            <a:gsLst>
              <a:gs pos="0">
                <a:schemeClr val="dk2"/>
              </a:gs>
              <a:gs pos="28000">
                <a:schemeClr val="lt2"/>
              </a:gs>
              <a:gs pos="66000">
                <a:schemeClr val="accent2"/>
              </a:gs>
              <a:gs pos="100000">
                <a:schemeClr val="accent4"/>
              </a:gs>
            </a:gsLst>
            <a:lin ang="1350003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34" name="Google Shape;134;p12"/>
          <p:cNvSpPr/>
          <p:nvPr/>
        </p:nvSpPr>
        <p:spPr>
          <a:xfrm rot="8100000">
            <a:off x="527748" y="3843463"/>
            <a:ext cx="1116451" cy="4258527"/>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35" name="Google Shape;135;p12"/>
          <p:cNvSpPr/>
          <p:nvPr/>
        </p:nvSpPr>
        <p:spPr>
          <a:xfrm>
            <a:off x="-101594" y="-97229"/>
            <a:ext cx="6750339" cy="1805605"/>
          </a:xfrm>
          <a:custGeom>
            <a:avLst/>
            <a:gdLst/>
            <a:ahLst/>
            <a:cxnLst/>
            <a:rect l="l" t="t" r="r" b="b"/>
            <a:pathLst>
              <a:path w="14016" h="3749" extrusionOk="0">
                <a:moveTo>
                  <a:pt x="0" y="1"/>
                </a:moveTo>
                <a:lnTo>
                  <a:pt x="0" y="3584"/>
                </a:lnTo>
                <a:cubicBezTo>
                  <a:pt x="499" y="3691"/>
                  <a:pt x="1007" y="3748"/>
                  <a:pt x="1509" y="3748"/>
                </a:cubicBezTo>
                <a:cubicBezTo>
                  <a:pt x="1760" y="3748"/>
                  <a:pt x="2010" y="3734"/>
                  <a:pt x="2256" y="3704"/>
                </a:cubicBezTo>
                <a:cubicBezTo>
                  <a:pt x="4652" y="3484"/>
                  <a:pt x="6329" y="1368"/>
                  <a:pt x="8655" y="859"/>
                </a:cubicBezTo>
                <a:cubicBezTo>
                  <a:pt x="9634" y="699"/>
                  <a:pt x="12638" y="899"/>
                  <a:pt x="14016" y="1"/>
                </a:cubicBezTo>
                <a:close/>
              </a:path>
            </a:pathLst>
          </a:custGeom>
          <a:gradFill>
            <a:gsLst>
              <a:gs pos="0">
                <a:schemeClr val="dk2"/>
              </a:gs>
              <a:gs pos="28000">
                <a:schemeClr val="lt2"/>
              </a:gs>
              <a:gs pos="66000">
                <a:schemeClr val="accent2"/>
              </a:gs>
              <a:gs pos="100000">
                <a:schemeClr val="accent4"/>
              </a:gs>
            </a:gsLst>
            <a:lin ang="1350003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36" name="Google Shape;136;p12"/>
          <p:cNvSpPr/>
          <p:nvPr/>
        </p:nvSpPr>
        <p:spPr>
          <a:xfrm rot="-5961953">
            <a:off x="1608150" y="-2619462"/>
            <a:ext cx="1655652" cy="6315436"/>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764584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137"/>
        <p:cNvGrpSpPr/>
        <p:nvPr/>
      </p:nvGrpSpPr>
      <p:grpSpPr>
        <a:xfrm>
          <a:off x="0" y="0"/>
          <a:ext cx="0" cy="0"/>
          <a:chOff x="0" y="0"/>
          <a:chExt cx="0" cy="0"/>
        </a:xfrm>
      </p:grpSpPr>
      <p:sp>
        <p:nvSpPr>
          <p:cNvPr id="138" name="Google Shape;138;p13"/>
          <p:cNvSpPr/>
          <p:nvPr/>
        </p:nvSpPr>
        <p:spPr>
          <a:xfrm rot="4742926">
            <a:off x="1670611" y="5437213"/>
            <a:ext cx="2180589" cy="3589875"/>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39" name="Google Shape;139;p13"/>
          <p:cNvSpPr/>
          <p:nvPr/>
        </p:nvSpPr>
        <p:spPr>
          <a:xfrm>
            <a:off x="6461978" y="-124999"/>
            <a:ext cx="5792601" cy="2526204"/>
          </a:xfrm>
          <a:custGeom>
            <a:avLst/>
            <a:gdLst/>
            <a:ahLst/>
            <a:cxnLst/>
            <a:rect l="l" t="t" r="r" b="b"/>
            <a:pathLst>
              <a:path w="16622" h="7249" extrusionOk="0">
                <a:moveTo>
                  <a:pt x="0" y="1"/>
                </a:moveTo>
                <a:cubicBezTo>
                  <a:pt x="2765" y="3355"/>
                  <a:pt x="8056" y="1388"/>
                  <a:pt x="11500" y="3115"/>
                </a:cubicBezTo>
                <a:cubicBezTo>
                  <a:pt x="12688" y="3734"/>
                  <a:pt x="14904" y="7218"/>
                  <a:pt x="16621" y="7248"/>
                </a:cubicBezTo>
                <a:lnTo>
                  <a:pt x="16621" y="1"/>
                </a:lnTo>
                <a:close/>
              </a:path>
            </a:pathLst>
          </a:custGeom>
          <a:gradFill>
            <a:gsLst>
              <a:gs pos="0">
                <a:schemeClr val="dk2"/>
              </a:gs>
              <a:gs pos="28000">
                <a:schemeClr val="lt2"/>
              </a:gs>
              <a:gs pos="66000">
                <a:schemeClr val="accent2"/>
              </a:gs>
              <a:gs pos="100000">
                <a:schemeClr val="accent4"/>
              </a:gs>
            </a:gsLst>
            <a:lin ang="1350003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40" name="Google Shape;140;p13"/>
          <p:cNvSpPr/>
          <p:nvPr/>
        </p:nvSpPr>
        <p:spPr>
          <a:xfrm rot="7120405">
            <a:off x="8802077" y="-2444708"/>
            <a:ext cx="1655835" cy="6316101"/>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41" name="Google Shape;141;p13"/>
          <p:cNvSpPr/>
          <p:nvPr/>
        </p:nvSpPr>
        <p:spPr>
          <a:xfrm rot="10800000" flipH="1">
            <a:off x="-404500" y="5578796"/>
            <a:ext cx="5080005" cy="1358800"/>
          </a:xfrm>
          <a:custGeom>
            <a:avLst/>
            <a:gdLst/>
            <a:ahLst/>
            <a:cxnLst/>
            <a:rect l="l" t="t" r="r" b="b"/>
            <a:pathLst>
              <a:path w="14016" h="3749" extrusionOk="0">
                <a:moveTo>
                  <a:pt x="0" y="1"/>
                </a:moveTo>
                <a:lnTo>
                  <a:pt x="0" y="3584"/>
                </a:lnTo>
                <a:cubicBezTo>
                  <a:pt x="499" y="3691"/>
                  <a:pt x="1007" y="3748"/>
                  <a:pt x="1509" y="3748"/>
                </a:cubicBezTo>
                <a:cubicBezTo>
                  <a:pt x="1760" y="3748"/>
                  <a:pt x="2010" y="3734"/>
                  <a:pt x="2256" y="3704"/>
                </a:cubicBezTo>
                <a:cubicBezTo>
                  <a:pt x="4652" y="3484"/>
                  <a:pt x="6329" y="1368"/>
                  <a:pt x="8655" y="859"/>
                </a:cubicBezTo>
                <a:cubicBezTo>
                  <a:pt x="9634" y="699"/>
                  <a:pt x="12638" y="899"/>
                  <a:pt x="14016" y="1"/>
                </a:cubicBezTo>
                <a:close/>
              </a:path>
            </a:pathLst>
          </a:custGeom>
          <a:gradFill>
            <a:gsLst>
              <a:gs pos="0">
                <a:schemeClr val="dk2"/>
              </a:gs>
              <a:gs pos="28000">
                <a:schemeClr val="lt2"/>
              </a:gs>
              <a:gs pos="66000">
                <a:schemeClr val="accent2"/>
              </a:gs>
              <a:gs pos="100000">
                <a:schemeClr val="accent4"/>
              </a:gs>
            </a:gsLst>
            <a:lin ang="1350003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42" name="Google Shape;142;p13"/>
          <p:cNvSpPr/>
          <p:nvPr/>
        </p:nvSpPr>
        <p:spPr>
          <a:xfrm rot="10800000">
            <a:off x="8385516" y="6156730"/>
            <a:ext cx="3869053" cy="779303"/>
          </a:xfrm>
          <a:custGeom>
            <a:avLst/>
            <a:gdLst/>
            <a:ahLst/>
            <a:cxnLst/>
            <a:rect l="l" t="t" r="r" b="b"/>
            <a:pathLst>
              <a:path w="9935" h="2001" extrusionOk="0">
                <a:moveTo>
                  <a:pt x="1" y="0"/>
                </a:moveTo>
                <a:lnTo>
                  <a:pt x="1" y="919"/>
                </a:lnTo>
                <a:cubicBezTo>
                  <a:pt x="956" y="1683"/>
                  <a:pt x="2327" y="2000"/>
                  <a:pt x="3659" y="2000"/>
                </a:cubicBezTo>
                <a:cubicBezTo>
                  <a:pt x="4624" y="2000"/>
                  <a:pt x="5569" y="1833"/>
                  <a:pt x="6320" y="1548"/>
                </a:cubicBezTo>
                <a:cubicBezTo>
                  <a:pt x="7628" y="1058"/>
                  <a:pt x="8716" y="390"/>
                  <a:pt x="9934" y="0"/>
                </a:cubicBezTo>
                <a:close/>
              </a:path>
            </a:pathLst>
          </a:custGeom>
          <a:gradFill>
            <a:gsLst>
              <a:gs pos="0">
                <a:schemeClr val="dk2"/>
              </a:gs>
              <a:gs pos="28000">
                <a:schemeClr val="lt2"/>
              </a:gs>
              <a:gs pos="66000">
                <a:schemeClr val="accent2"/>
              </a:gs>
              <a:gs pos="100000">
                <a:schemeClr val="accent4"/>
              </a:gs>
            </a:gsLst>
            <a:lin ang="1350003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43" name="Google Shape;143;p13"/>
          <p:cNvSpPr txBox="1">
            <a:spLocks noGrp="1"/>
          </p:cNvSpPr>
          <p:nvPr>
            <p:ph type="title"/>
          </p:nvPr>
        </p:nvSpPr>
        <p:spPr>
          <a:xfrm>
            <a:off x="2247967" y="3386800"/>
            <a:ext cx="3240400" cy="484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400"/>
            </a:lvl1pPr>
            <a:lvl2pPr lvl="1" algn="ctr">
              <a:lnSpc>
                <a:spcPct val="100000"/>
              </a:lnSpc>
              <a:spcBef>
                <a:spcPts val="0"/>
              </a:spcBef>
              <a:spcAft>
                <a:spcPts val="0"/>
              </a:spcAft>
              <a:buSzPts val="2500"/>
              <a:buNone/>
              <a:defRPr sz="3333"/>
            </a:lvl2pPr>
            <a:lvl3pPr lvl="2" algn="ctr">
              <a:lnSpc>
                <a:spcPct val="100000"/>
              </a:lnSpc>
              <a:spcBef>
                <a:spcPts val="0"/>
              </a:spcBef>
              <a:spcAft>
                <a:spcPts val="0"/>
              </a:spcAft>
              <a:buSzPts val="2500"/>
              <a:buNone/>
              <a:defRPr sz="3333"/>
            </a:lvl3pPr>
            <a:lvl4pPr lvl="3" algn="ctr">
              <a:lnSpc>
                <a:spcPct val="100000"/>
              </a:lnSpc>
              <a:spcBef>
                <a:spcPts val="0"/>
              </a:spcBef>
              <a:spcAft>
                <a:spcPts val="0"/>
              </a:spcAft>
              <a:buSzPts val="2500"/>
              <a:buNone/>
              <a:defRPr sz="3333"/>
            </a:lvl4pPr>
            <a:lvl5pPr lvl="4" algn="ctr">
              <a:lnSpc>
                <a:spcPct val="100000"/>
              </a:lnSpc>
              <a:spcBef>
                <a:spcPts val="0"/>
              </a:spcBef>
              <a:spcAft>
                <a:spcPts val="0"/>
              </a:spcAft>
              <a:buSzPts val="2500"/>
              <a:buNone/>
              <a:defRPr sz="3333"/>
            </a:lvl5pPr>
            <a:lvl6pPr lvl="5" algn="ctr">
              <a:lnSpc>
                <a:spcPct val="100000"/>
              </a:lnSpc>
              <a:spcBef>
                <a:spcPts val="0"/>
              </a:spcBef>
              <a:spcAft>
                <a:spcPts val="0"/>
              </a:spcAft>
              <a:buSzPts val="2500"/>
              <a:buNone/>
              <a:defRPr sz="3333"/>
            </a:lvl6pPr>
            <a:lvl7pPr lvl="6" algn="ctr">
              <a:lnSpc>
                <a:spcPct val="100000"/>
              </a:lnSpc>
              <a:spcBef>
                <a:spcPts val="0"/>
              </a:spcBef>
              <a:spcAft>
                <a:spcPts val="0"/>
              </a:spcAft>
              <a:buSzPts val="2500"/>
              <a:buNone/>
              <a:defRPr sz="3333"/>
            </a:lvl7pPr>
            <a:lvl8pPr lvl="7" algn="ctr">
              <a:lnSpc>
                <a:spcPct val="100000"/>
              </a:lnSpc>
              <a:spcBef>
                <a:spcPts val="0"/>
              </a:spcBef>
              <a:spcAft>
                <a:spcPts val="0"/>
              </a:spcAft>
              <a:buSzPts val="2500"/>
              <a:buNone/>
              <a:defRPr sz="3333"/>
            </a:lvl8pPr>
            <a:lvl9pPr lvl="8" algn="ctr">
              <a:lnSpc>
                <a:spcPct val="100000"/>
              </a:lnSpc>
              <a:spcBef>
                <a:spcPts val="0"/>
              </a:spcBef>
              <a:spcAft>
                <a:spcPts val="0"/>
              </a:spcAft>
              <a:buSzPts val="2500"/>
              <a:buNone/>
              <a:defRPr sz="3333"/>
            </a:lvl9pPr>
          </a:lstStyle>
          <a:p>
            <a:endParaRPr/>
          </a:p>
        </p:txBody>
      </p:sp>
      <p:sp>
        <p:nvSpPr>
          <p:cNvPr id="144" name="Google Shape;144;p13"/>
          <p:cNvSpPr txBox="1">
            <a:spLocks noGrp="1"/>
          </p:cNvSpPr>
          <p:nvPr>
            <p:ph type="subTitle" idx="1"/>
          </p:nvPr>
        </p:nvSpPr>
        <p:spPr>
          <a:xfrm>
            <a:off x="2247967" y="2198425"/>
            <a:ext cx="3240400" cy="1078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7"/>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45" name="Google Shape;145;p13"/>
          <p:cNvSpPr txBox="1">
            <a:spLocks noGrp="1"/>
          </p:cNvSpPr>
          <p:nvPr>
            <p:ph type="title" idx="2"/>
          </p:nvPr>
        </p:nvSpPr>
        <p:spPr>
          <a:xfrm>
            <a:off x="7707404" y="3386800"/>
            <a:ext cx="3240400" cy="484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400"/>
            </a:lvl1pPr>
            <a:lvl2pPr lvl="1" algn="ctr">
              <a:lnSpc>
                <a:spcPct val="100000"/>
              </a:lnSpc>
              <a:spcBef>
                <a:spcPts val="0"/>
              </a:spcBef>
              <a:spcAft>
                <a:spcPts val="0"/>
              </a:spcAft>
              <a:buSzPts val="2500"/>
              <a:buNone/>
              <a:defRPr sz="3333"/>
            </a:lvl2pPr>
            <a:lvl3pPr lvl="2" algn="ctr">
              <a:lnSpc>
                <a:spcPct val="100000"/>
              </a:lnSpc>
              <a:spcBef>
                <a:spcPts val="0"/>
              </a:spcBef>
              <a:spcAft>
                <a:spcPts val="0"/>
              </a:spcAft>
              <a:buSzPts val="2500"/>
              <a:buNone/>
              <a:defRPr sz="3333"/>
            </a:lvl3pPr>
            <a:lvl4pPr lvl="3" algn="ctr">
              <a:lnSpc>
                <a:spcPct val="100000"/>
              </a:lnSpc>
              <a:spcBef>
                <a:spcPts val="0"/>
              </a:spcBef>
              <a:spcAft>
                <a:spcPts val="0"/>
              </a:spcAft>
              <a:buSzPts val="2500"/>
              <a:buNone/>
              <a:defRPr sz="3333"/>
            </a:lvl4pPr>
            <a:lvl5pPr lvl="4" algn="ctr">
              <a:lnSpc>
                <a:spcPct val="100000"/>
              </a:lnSpc>
              <a:spcBef>
                <a:spcPts val="0"/>
              </a:spcBef>
              <a:spcAft>
                <a:spcPts val="0"/>
              </a:spcAft>
              <a:buSzPts val="2500"/>
              <a:buNone/>
              <a:defRPr sz="3333"/>
            </a:lvl5pPr>
            <a:lvl6pPr lvl="5" algn="ctr">
              <a:lnSpc>
                <a:spcPct val="100000"/>
              </a:lnSpc>
              <a:spcBef>
                <a:spcPts val="0"/>
              </a:spcBef>
              <a:spcAft>
                <a:spcPts val="0"/>
              </a:spcAft>
              <a:buSzPts val="2500"/>
              <a:buNone/>
              <a:defRPr sz="3333"/>
            </a:lvl6pPr>
            <a:lvl7pPr lvl="6" algn="ctr">
              <a:lnSpc>
                <a:spcPct val="100000"/>
              </a:lnSpc>
              <a:spcBef>
                <a:spcPts val="0"/>
              </a:spcBef>
              <a:spcAft>
                <a:spcPts val="0"/>
              </a:spcAft>
              <a:buSzPts val="2500"/>
              <a:buNone/>
              <a:defRPr sz="3333"/>
            </a:lvl7pPr>
            <a:lvl8pPr lvl="7" algn="ctr">
              <a:lnSpc>
                <a:spcPct val="100000"/>
              </a:lnSpc>
              <a:spcBef>
                <a:spcPts val="0"/>
              </a:spcBef>
              <a:spcAft>
                <a:spcPts val="0"/>
              </a:spcAft>
              <a:buSzPts val="2500"/>
              <a:buNone/>
              <a:defRPr sz="3333"/>
            </a:lvl8pPr>
            <a:lvl9pPr lvl="8" algn="ctr">
              <a:lnSpc>
                <a:spcPct val="100000"/>
              </a:lnSpc>
              <a:spcBef>
                <a:spcPts val="0"/>
              </a:spcBef>
              <a:spcAft>
                <a:spcPts val="0"/>
              </a:spcAft>
              <a:buSzPts val="2500"/>
              <a:buNone/>
              <a:defRPr sz="3333"/>
            </a:lvl9pPr>
          </a:lstStyle>
          <a:p>
            <a:endParaRPr/>
          </a:p>
        </p:txBody>
      </p:sp>
      <p:sp>
        <p:nvSpPr>
          <p:cNvPr id="146" name="Google Shape;146;p13"/>
          <p:cNvSpPr txBox="1">
            <a:spLocks noGrp="1"/>
          </p:cNvSpPr>
          <p:nvPr>
            <p:ph type="subTitle" idx="3"/>
          </p:nvPr>
        </p:nvSpPr>
        <p:spPr>
          <a:xfrm>
            <a:off x="7707404" y="2198425"/>
            <a:ext cx="3240400" cy="1078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7"/>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47" name="Google Shape;147;p13"/>
          <p:cNvSpPr txBox="1">
            <a:spLocks noGrp="1"/>
          </p:cNvSpPr>
          <p:nvPr>
            <p:ph type="title" idx="4"/>
          </p:nvPr>
        </p:nvSpPr>
        <p:spPr>
          <a:xfrm>
            <a:off x="2247967" y="5298000"/>
            <a:ext cx="3240400" cy="484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400"/>
            </a:lvl1pPr>
            <a:lvl2pPr lvl="1" algn="ctr">
              <a:lnSpc>
                <a:spcPct val="100000"/>
              </a:lnSpc>
              <a:spcBef>
                <a:spcPts val="0"/>
              </a:spcBef>
              <a:spcAft>
                <a:spcPts val="0"/>
              </a:spcAft>
              <a:buSzPts val="2500"/>
              <a:buNone/>
              <a:defRPr sz="3333"/>
            </a:lvl2pPr>
            <a:lvl3pPr lvl="2" algn="ctr">
              <a:lnSpc>
                <a:spcPct val="100000"/>
              </a:lnSpc>
              <a:spcBef>
                <a:spcPts val="0"/>
              </a:spcBef>
              <a:spcAft>
                <a:spcPts val="0"/>
              </a:spcAft>
              <a:buSzPts val="2500"/>
              <a:buNone/>
              <a:defRPr sz="3333"/>
            </a:lvl3pPr>
            <a:lvl4pPr lvl="3" algn="ctr">
              <a:lnSpc>
                <a:spcPct val="100000"/>
              </a:lnSpc>
              <a:spcBef>
                <a:spcPts val="0"/>
              </a:spcBef>
              <a:spcAft>
                <a:spcPts val="0"/>
              </a:spcAft>
              <a:buSzPts val="2500"/>
              <a:buNone/>
              <a:defRPr sz="3333"/>
            </a:lvl4pPr>
            <a:lvl5pPr lvl="4" algn="ctr">
              <a:lnSpc>
                <a:spcPct val="100000"/>
              </a:lnSpc>
              <a:spcBef>
                <a:spcPts val="0"/>
              </a:spcBef>
              <a:spcAft>
                <a:spcPts val="0"/>
              </a:spcAft>
              <a:buSzPts val="2500"/>
              <a:buNone/>
              <a:defRPr sz="3333"/>
            </a:lvl5pPr>
            <a:lvl6pPr lvl="5" algn="ctr">
              <a:lnSpc>
                <a:spcPct val="100000"/>
              </a:lnSpc>
              <a:spcBef>
                <a:spcPts val="0"/>
              </a:spcBef>
              <a:spcAft>
                <a:spcPts val="0"/>
              </a:spcAft>
              <a:buSzPts val="2500"/>
              <a:buNone/>
              <a:defRPr sz="3333"/>
            </a:lvl6pPr>
            <a:lvl7pPr lvl="6" algn="ctr">
              <a:lnSpc>
                <a:spcPct val="100000"/>
              </a:lnSpc>
              <a:spcBef>
                <a:spcPts val="0"/>
              </a:spcBef>
              <a:spcAft>
                <a:spcPts val="0"/>
              </a:spcAft>
              <a:buSzPts val="2500"/>
              <a:buNone/>
              <a:defRPr sz="3333"/>
            </a:lvl7pPr>
            <a:lvl8pPr lvl="7" algn="ctr">
              <a:lnSpc>
                <a:spcPct val="100000"/>
              </a:lnSpc>
              <a:spcBef>
                <a:spcPts val="0"/>
              </a:spcBef>
              <a:spcAft>
                <a:spcPts val="0"/>
              </a:spcAft>
              <a:buSzPts val="2500"/>
              <a:buNone/>
              <a:defRPr sz="3333"/>
            </a:lvl8pPr>
            <a:lvl9pPr lvl="8" algn="ctr">
              <a:lnSpc>
                <a:spcPct val="100000"/>
              </a:lnSpc>
              <a:spcBef>
                <a:spcPts val="0"/>
              </a:spcBef>
              <a:spcAft>
                <a:spcPts val="0"/>
              </a:spcAft>
              <a:buSzPts val="2500"/>
              <a:buNone/>
              <a:defRPr sz="3333"/>
            </a:lvl9pPr>
          </a:lstStyle>
          <a:p>
            <a:endParaRPr/>
          </a:p>
        </p:txBody>
      </p:sp>
      <p:sp>
        <p:nvSpPr>
          <p:cNvPr id="148" name="Google Shape;148;p13"/>
          <p:cNvSpPr txBox="1">
            <a:spLocks noGrp="1"/>
          </p:cNvSpPr>
          <p:nvPr>
            <p:ph type="subTitle" idx="5"/>
          </p:nvPr>
        </p:nvSpPr>
        <p:spPr>
          <a:xfrm>
            <a:off x="2247967" y="4109625"/>
            <a:ext cx="3240400" cy="1078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7"/>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49" name="Google Shape;149;p13"/>
          <p:cNvSpPr txBox="1">
            <a:spLocks noGrp="1"/>
          </p:cNvSpPr>
          <p:nvPr>
            <p:ph type="title" idx="6"/>
          </p:nvPr>
        </p:nvSpPr>
        <p:spPr>
          <a:xfrm>
            <a:off x="7707404" y="5298000"/>
            <a:ext cx="3240400" cy="484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400"/>
            </a:lvl1pPr>
            <a:lvl2pPr lvl="1" algn="ctr">
              <a:lnSpc>
                <a:spcPct val="100000"/>
              </a:lnSpc>
              <a:spcBef>
                <a:spcPts val="0"/>
              </a:spcBef>
              <a:spcAft>
                <a:spcPts val="0"/>
              </a:spcAft>
              <a:buSzPts val="2500"/>
              <a:buNone/>
              <a:defRPr sz="3333"/>
            </a:lvl2pPr>
            <a:lvl3pPr lvl="2" algn="ctr">
              <a:lnSpc>
                <a:spcPct val="100000"/>
              </a:lnSpc>
              <a:spcBef>
                <a:spcPts val="0"/>
              </a:spcBef>
              <a:spcAft>
                <a:spcPts val="0"/>
              </a:spcAft>
              <a:buSzPts val="2500"/>
              <a:buNone/>
              <a:defRPr sz="3333"/>
            </a:lvl3pPr>
            <a:lvl4pPr lvl="3" algn="ctr">
              <a:lnSpc>
                <a:spcPct val="100000"/>
              </a:lnSpc>
              <a:spcBef>
                <a:spcPts val="0"/>
              </a:spcBef>
              <a:spcAft>
                <a:spcPts val="0"/>
              </a:spcAft>
              <a:buSzPts val="2500"/>
              <a:buNone/>
              <a:defRPr sz="3333"/>
            </a:lvl4pPr>
            <a:lvl5pPr lvl="4" algn="ctr">
              <a:lnSpc>
                <a:spcPct val="100000"/>
              </a:lnSpc>
              <a:spcBef>
                <a:spcPts val="0"/>
              </a:spcBef>
              <a:spcAft>
                <a:spcPts val="0"/>
              </a:spcAft>
              <a:buSzPts val="2500"/>
              <a:buNone/>
              <a:defRPr sz="3333"/>
            </a:lvl5pPr>
            <a:lvl6pPr lvl="5" algn="ctr">
              <a:lnSpc>
                <a:spcPct val="100000"/>
              </a:lnSpc>
              <a:spcBef>
                <a:spcPts val="0"/>
              </a:spcBef>
              <a:spcAft>
                <a:spcPts val="0"/>
              </a:spcAft>
              <a:buSzPts val="2500"/>
              <a:buNone/>
              <a:defRPr sz="3333"/>
            </a:lvl6pPr>
            <a:lvl7pPr lvl="6" algn="ctr">
              <a:lnSpc>
                <a:spcPct val="100000"/>
              </a:lnSpc>
              <a:spcBef>
                <a:spcPts val="0"/>
              </a:spcBef>
              <a:spcAft>
                <a:spcPts val="0"/>
              </a:spcAft>
              <a:buSzPts val="2500"/>
              <a:buNone/>
              <a:defRPr sz="3333"/>
            </a:lvl7pPr>
            <a:lvl8pPr lvl="7" algn="ctr">
              <a:lnSpc>
                <a:spcPct val="100000"/>
              </a:lnSpc>
              <a:spcBef>
                <a:spcPts val="0"/>
              </a:spcBef>
              <a:spcAft>
                <a:spcPts val="0"/>
              </a:spcAft>
              <a:buSzPts val="2500"/>
              <a:buNone/>
              <a:defRPr sz="3333"/>
            </a:lvl8pPr>
            <a:lvl9pPr lvl="8" algn="ctr">
              <a:lnSpc>
                <a:spcPct val="100000"/>
              </a:lnSpc>
              <a:spcBef>
                <a:spcPts val="0"/>
              </a:spcBef>
              <a:spcAft>
                <a:spcPts val="0"/>
              </a:spcAft>
              <a:buSzPts val="2500"/>
              <a:buNone/>
              <a:defRPr sz="3333"/>
            </a:lvl9pPr>
          </a:lstStyle>
          <a:p>
            <a:endParaRPr/>
          </a:p>
        </p:txBody>
      </p:sp>
      <p:sp>
        <p:nvSpPr>
          <p:cNvPr id="150" name="Google Shape;150;p13"/>
          <p:cNvSpPr txBox="1">
            <a:spLocks noGrp="1"/>
          </p:cNvSpPr>
          <p:nvPr>
            <p:ph type="subTitle" idx="7"/>
          </p:nvPr>
        </p:nvSpPr>
        <p:spPr>
          <a:xfrm>
            <a:off x="7707404" y="4109625"/>
            <a:ext cx="3240400" cy="1078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7"/>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51" name="Google Shape;151;p13"/>
          <p:cNvSpPr txBox="1">
            <a:spLocks noGrp="1"/>
          </p:cNvSpPr>
          <p:nvPr>
            <p:ph type="title" idx="8"/>
          </p:nvPr>
        </p:nvSpPr>
        <p:spPr>
          <a:xfrm>
            <a:off x="960000" y="593367"/>
            <a:ext cx="10272000" cy="7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4000" b="0">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Tree>
    <p:extLst>
      <p:ext uri="{BB962C8B-B14F-4D97-AF65-F5344CB8AC3E}">
        <p14:creationId xmlns:p14="http://schemas.microsoft.com/office/powerpoint/2010/main" val="34199997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olo el título 1">
  <p:cSld name="Solo el título 1">
    <p:spTree>
      <p:nvGrpSpPr>
        <p:cNvPr id="1" name="Shape 152"/>
        <p:cNvGrpSpPr/>
        <p:nvPr/>
      </p:nvGrpSpPr>
      <p:grpSpPr>
        <a:xfrm>
          <a:off x="0" y="0"/>
          <a:ext cx="0" cy="0"/>
          <a:chOff x="0" y="0"/>
          <a:chExt cx="0" cy="0"/>
        </a:xfrm>
      </p:grpSpPr>
      <p:grpSp>
        <p:nvGrpSpPr>
          <p:cNvPr id="153" name="Google Shape;153;p14"/>
          <p:cNvGrpSpPr/>
          <p:nvPr/>
        </p:nvGrpSpPr>
        <p:grpSpPr>
          <a:xfrm rot="2951164">
            <a:off x="2113540" y="3350987"/>
            <a:ext cx="6987581" cy="7503239"/>
            <a:chOff x="3514008" y="-902666"/>
            <a:chExt cx="6119952" cy="6571582"/>
          </a:xfrm>
        </p:grpSpPr>
        <p:sp>
          <p:nvSpPr>
            <p:cNvPr id="154" name="Google Shape;154;p14"/>
            <p:cNvSpPr/>
            <p:nvPr/>
          </p:nvSpPr>
          <p:spPr>
            <a:xfrm rot="141446">
              <a:off x="5195982" y="652671"/>
              <a:ext cx="3010768" cy="4956421"/>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55" name="Google Shape;155;p14"/>
            <p:cNvSpPr/>
            <p:nvPr/>
          </p:nvSpPr>
          <p:spPr>
            <a:xfrm rot="2691882">
              <a:off x="5554181" y="-1148115"/>
              <a:ext cx="2039607" cy="6626168"/>
            </a:xfrm>
            <a:custGeom>
              <a:avLst/>
              <a:gdLst/>
              <a:ahLst/>
              <a:cxnLst/>
              <a:rect l="l" t="t" r="r" b="b"/>
              <a:pathLst>
                <a:path w="8207" h="19417" extrusionOk="0">
                  <a:moveTo>
                    <a:pt x="3175" y="0"/>
                  </a:moveTo>
                  <a:cubicBezTo>
                    <a:pt x="3045" y="939"/>
                    <a:pt x="2676" y="1847"/>
                    <a:pt x="2246" y="2705"/>
                  </a:cubicBezTo>
                  <a:cubicBezTo>
                    <a:pt x="1677" y="3834"/>
                    <a:pt x="999" y="4912"/>
                    <a:pt x="569" y="6099"/>
                  </a:cubicBezTo>
                  <a:cubicBezTo>
                    <a:pt x="150" y="7297"/>
                    <a:pt x="0" y="8655"/>
                    <a:pt x="519" y="9803"/>
                  </a:cubicBezTo>
                  <a:cubicBezTo>
                    <a:pt x="1068" y="11041"/>
                    <a:pt x="2266" y="11840"/>
                    <a:pt x="3224" y="12788"/>
                  </a:cubicBezTo>
                  <a:cubicBezTo>
                    <a:pt x="4972" y="14525"/>
                    <a:pt x="6000" y="16960"/>
                    <a:pt x="6090" y="19416"/>
                  </a:cubicBezTo>
                  <a:lnTo>
                    <a:pt x="8206" y="19416"/>
                  </a:lnTo>
                  <a:lnTo>
                    <a:pt x="8206" y="0"/>
                  </a:lnTo>
                  <a:close/>
                </a:path>
              </a:pathLst>
            </a:custGeom>
            <a:gradFill>
              <a:gsLst>
                <a:gs pos="0">
                  <a:srgbClr val="E5ECEF"/>
                </a:gs>
                <a:gs pos="28000">
                  <a:srgbClr val="CBEFF2"/>
                </a:gs>
                <a:gs pos="66000">
                  <a:srgbClr val="77B8F7"/>
                </a:gs>
                <a:gs pos="100000">
                  <a:srgbClr val="0885FF"/>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56" name="Google Shape;156;p14"/>
            <p:cNvSpPr/>
            <p:nvPr/>
          </p:nvSpPr>
          <p:spPr>
            <a:xfrm rot="3076623">
              <a:off x="5706475" y="-628900"/>
              <a:ext cx="1450233" cy="5531843"/>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grpSp>
        <p:nvGrpSpPr>
          <p:cNvPr id="157" name="Google Shape;157;p14"/>
          <p:cNvGrpSpPr/>
          <p:nvPr/>
        </p:nvGrpSpPr>
        <p:grpSpPr>
          <a:xfrm rot="-6642996">
            <a:off x="4930744" y="-5257098"/>
            <a:ext cx="8760325" cy="9487244"/>
            <a:chOff x="3762952" y="-2731347"/>
            <a:chExt cx="7673146" cy="8309853"/>
          </a:xfrm>
        </p:grpSpPr>
        <p:sp>
          <p:nvSpPr>
            <p:cNvPr id="158" name="Google Shape;158;p14"/>
            <p:cNvSpPr/>
            <p:nvPr/>
          </p:nvSpPr>
          <p:spPr>
            <a:xfrm rot="141446">
              <a:off x="5379022" y="562261"/>
              <a:ext cx="3010768" cy="4956421"/>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59" name="Google Shape;159;p14"/>
            <p:cNvSpPr/>
            <p:nvPr/>
          </p:nvSpPr>
          <p:spPr>
            <a:xfrm rot="2818100">
              <a:off x="6245748" y="-3007311"/>
              <a:ext cx="2707554" cy="7969481"/>
            </a:xfrm>
            <a:custGeom>
              <a:avLst/>
              <a:gdLst/>
              <a:ahLst/>
              <a:cxnLst/>
              <a:rect l="l" t="t" r="r" b="b"/>
              <a:pathLst>
                <a:path w="8207" h="19417" extrusionOk="0">
                  <a:moveTo>
                    <a:pt x="3175" y="0"/>
                  </a:moveTo>
                  <a:cubicBezTo>
                    <a:pt x="3045" y="939"/>
                    <a:pt x="2676" y="1847"/>
                    <a:pt x="2246" y="2705"/>
                  </a:cubicBezTo>
                  <a:cubicBezTo>
                    <a:pt x="1677" y="3834"/>
                    <a:pt x="999" y="4912"/>
                    <a:pt x="569" y="6099"/>
                  </a:cubicBezTo>
                  <a:cubicBezTo>
                    <a:pt x="150" y="7297"/>
                    <a:pt x="0" y="8655"/>
                    <a:pt x="519" y="9803"/>
                  </a:cubicBezTo>
                  <a:cubicBezTo>
                    <a:pt x="1068" y="11041"/>
                    <a:pt x="2266" y="11840"/>
                    <a:pt x="3224" y="12788"/>
                  </a:cubicBezTo>
                  <a:cubicBezTo>
                    <a:pt x="4972" y="14525"/>
                    <a:pt x="6000" y="16960"/>
                    <a:pt x="6090" y="19416"/>
                  </a:cubicBezTo>
                  <a:lnTo>
                    <a:pt x="8206" y="19416"/>
                  </a:lnTo>
                  <a:lnTo>
                    <a:pt x="8206" y="0"/>
                  </a:lnTo>
                  <a:close/>
                </a:path>
              </a:pathLst>
            </a:custGeom>
            <a:gradFill>
              <a:gsLst>
                <a:gs pos="0">
                  <a:srgbClr val="E5ECEF"/>
                </a:gs>
                <a:gs pos="28000">
                  <a:srgbClr val="CBEFF2"/>
                </a:gs>
                <a:gs pos="66000">
                  <a:srgbClr val="77B8F7"/>
                </a:gs>
                <a:gs pos="100000">
                  <a:srgbClr val="0885FF"/>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60" name="Google Shape;160;p14"/>
            <p:cNvSpPr/>
            <p:nvPr/>
          </p:nvSpPr>
          <p:spPr>
            <a:xfrm rot="3076623">
              <a:off x="5997672" y="-739646"/>
              <a:ext cx="1450233" cy="5531843"/>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sp>
        <p:nvSpPr>
          <p:cNvPr id="161" name="Google Shape;161;p14"/>
          <p:cNvSpPr txBox="1">
            <a:spLocks noGrp="1"/>
          </p:cNvSpPr>
          <p:nvPr>
            <p:ph type="title"/>
          </p:nvPr>
        </p:nvSpPr>
        <p:spPr>
          <a:xfrm>
            <a:off x="960000" y="593367"/>
            <a:ext cx="10272000" cy="7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4000" b="0">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Tree>
    <p:extLst>
      <p:ext uri="{BB962C8B-B14F-4D97-AF65-F5344CB8AC3E}">
        <p14:creationId xmlns:p14="http://schemas.microsoft.com/office/powerpoint/2010/main" val="6441817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olo el título 2">
  <p:cSld name="Solo el título 2">
    <p:spTree>
      <p:nvGrpSpPr>
        <p:cNvPr id="1" name="Shape 162"/>
        <p:cNvGrpSpPr/>
        <p:nvPr/>
      </p:nvGrpSpPr>
      <p:grpSpPr>
        <a:xfrm>
          <a:off x="0" y="0"/>
          <a:ext cx="0" cy="0"/>
          <a:chOff x="0" y="0"/>
          <a:chExt cx="0" cy="0"/>
        </a:xfrm>
      </p:grpSpPr>
      <p:sp>
        <p:nvSpPr>
          <p:cNvPr id="163" name="Google Shape;163;p15"/>
          <p:cNvSpPr/>
          <p:nvPr/>
        </p:nvSpPr>
        <p:spPr>
          <a:xfrm flipH="1">
            <a:off x="-25928" y="3454929"/>
            <a:ext cx="6904855" cy="3452255"/>
          </a:xfrm>
          <a:custGeom>
            <a:avLst/>
            <a:gdLst/>
            <a:ahLst/>
            <a:cxnLst/>
            <a:rect l="l" t="t" r="r" b="b"/>
            <a:pathLst>
              <a:path w="20067" h="10033" extrusionOk="0">
                <a:moveTo>
                  <a:pt x="17531" y="0"/>
                </a:moveTo>
                <a:cubicBezTo>
                  <a:pt x="15940" y="0"/>
                  <a:pt x="14373" y="328"/>
                  <a:pt x="12749" y="1068"/>
                </a:cubicBezTo>
                <a:cubicBezTo>
                  <a:pt x="10972" y="1856"/>
                  <a:pt x="9464" y="2844"/>
                  <a:pt x="8217" y="4292"/>
                </a:cubicBezTo>
                <a:cubicBezTo>
                  <a:pt x="7029" y="5669"/>
                  <a:pt x="5911" y="7246"/>
                  <a:pt x="4393" y="8295"/>
                </a:cubicBezTo>
                <a:cubicBezTo>
                  <a:pt x="3155" y="9134"/>
                  <a:pt x="1548" y="9533"/>
                  <a:pt x="1" y="10032"/>
                </a:cubicBezTo>
                <a:lnTo>
                  <a:pt x="20066" y="10032"/>
                </a:lnTo>
                <a:lnTo>
                  <a:pt x="20066" y="259"/>
                </a:lnTo>
                <a:cubicBezTo>
                  <a:pt x="19207" y="90"/>
                  <a:pt x="18366" y="0"/>
                  <a:pt x="17531" y="0"/>
                </a:cubicBezTo>
                <a:close/>
              </a:path>
            </a:pathLst>
          </a:custGeom>
          <a:gradFill>
            <a:gsLst>
              <a:gs pos="0">
                <a:schemeClr val="dk2"/>
              </a:gs>
              <a:gs pos="28000">
                <a:schemeClr val="lt2"/>
              </a:gs>
              <a:gs pos="66000">
                <a:schemeClr val="accent2"/>
              </a:gs>
              <a:gs pos="100000">
                <a:schemeClr val="accent4"/>
              </a:gs>
            </a:gsLst>
            <a:lin ang="1350003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64" name="Google Shape;164;p15"/>
          <p:cNvSpPr/>
          <p:nvPr/>
        </p:nvSpPr>
        <p:spPr>
          <a:xfrm flipH="1">
            <a:off x="-3" y="2172968"/>
            <a:ext cx="3266937" cy="4734200"/>
          </a:xfrm>
          <a:custGeom>
            <a:avLst/>
            <a:gdLst/>
            <a:ahLst/>
            <a:cxnLst/>
            <a:rect l="l" t="t" r="r" b="b"/>
            <a:pathLst>
              <a:path w="10113" h="14655" extrusionOk="0">
                <a:moveTo>
                  <a:pt x="10112" y="0"/>
                </a:moveTo>
                <a:cubicBezTo>
                  <a:pt x="5850" y="988"/>
                  <a:pt x="4432" y="6289"/>
                  <a:pt x="2975" y="10032"/>
                </a:cubicBezTo>
                <a:cubicBezTo>
                  <a:pt x="2386" y="11610"/>
                  <a:pt x="1857" y="12858"/>
                  <a:pt x="669" y="14045"/>
                </a:cubicBezTo>
                <a:cubicBezTo>
                  <a:pt x="469" y="14245"/>
                  <a:pt x="240" y="14445"/>
                  <a:pt x="0" y="14655"/>
                </a:cubicBezTo>
                <a:lnTo>
                  <a:pt x="10112" y="14655"/>
                </a:lnTo>
                <a:lnTo>
                  <a:pt x="10112" y="0"/>
                </a:lnTo>
                <a:close/>
              </a:path>
            </a:pathLst>
          </a:custGeom>
          <a:solidFill>
            <a:srgbClr val="4BB2FF">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65" name="Google Shape;165;p15"/>
          <p:cNvSpPr/>
          <p:nvPr/>
        </p:nvSpPr>
        <p:spPr>
          <a:xfrm rot="8100000">
            <a:off x="1428667" y="731231"/>
            <a:ext cx="2119440" cy="8084431"/>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66" name="Google Shape;166;p15"/>
          <p:cNvSpPr/>
          <p:nvPr/>
        </p:nvSpPr>
        <p:spPr>
          <a:xfrm rot="-5806285">
            <a:off x="21889" y="2591000"/>
            <a:ext cx="3763748" cy="6195952"/>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67" name="Google Shape;167;p15"/>
          <p:cNvSpPr/>
          <p:nvPr/>
        </p:nvSpPr>
        <p:spPr>
          <a:xfrm>
            <a:off x="6461978" y="-124999"/>
            <a:ext cx="5792601" cy="2526204"/>
          </a:xfrm>
          <a:custGeom>
            <a:avLst/>
            <a:gdLst/>
            <a:ahLst/>
            <a:cxnLst/>
            <a:rect l="l" t="t" r="r" b="b"/>
            <a:pathLst>
              <a:path w="16622" h="7249" extrusionOk="0">
                <a:moveTo>
                  <a:pt x="0" y="1"/>
                </a:moveTo>
                <a:cubicBezTo>
                  <a:pt x="2765" y="3355"/>
                  <a:pt x="8056" y="1388"/>
                  <a:pt x="11500" y="3115"/>
                </a:cubicBezTo>
                <a:cubicBezTo>
                  <a:pt x="12688" y="3734"/>
                  <a:pt x="14904" y="7218"/>
                  <a:pt x="16621" y="7248"/>
                </a:cubicBezTo>
                <a:lnTo>
                  <a:pt x="16621" y="1"/>
                </a:lnTo>
                <a:close/>
              </a:path>
            </a:pathLst>
          </a:custGeom>
          <a:gradFill>
            <a:gsLst>
              <a:gs pos="0">
                <a:schemeClr val="dk2"/>
              </a:gs>
              <a:gs pos="28000">
                <a:schemeClr val="lt2"/>
              </a:gs>
              <a:gs pos="66000">
                <a:schemeClr val="accent2"/>
              </a:gs>
              <a:gs pos="100000">
                <a:schemeClr val="accent4"/>
              </a:gs>
            </a:gsLst>
            <a:lin ang="1350003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68" name="Google Shape;168;p15"/>
          <p:cNvSpPr/>
          <p:nvPr/>
        </p:nvSpPr>
        <p:spPr>
          <a:xfrm rot="7120405">
            <a:off x="8802077" y="-2444708"/>
            <a:ext cx="1655835" cy="6316101"/>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69" name="Google Shape;169;p15"/>
          <p:cNvSpPr txBox="1">
            <a:spLocks noGrp="1"/>
          </p:cNvSpPr>
          <p:nvPr>
            <p:ph type="title"/>
          </p:nvPr>
        </p:nvSpPr>
        <p:spPr>
          <a:xfrm>
            <a:off x="960000" y="593367"/>
            <a:ext cx="10272000" cy="7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4000" b="0">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Tree>
    <p:extLst>
      <p:ext uri="{BB962C8B-B14F-4D97-AF65-F5344CB8AC3E}">
        <p14:creationId xmlns:p14="http://schemas.microsoft.com/office/powerpoint/2010/main" val="26364782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olo el título 3">
  <p:cSld name="Solo el título 3">
    <p:spTree>
      <p:nvGrpSpPr>
        <p:cNvPr id="1" name="Shape 170"/>
        <p:cNvGrpSpPr/>
        <p:nvPr/>
      </p:nvGrpSpPr>
      <p:grpSpPr>
        <a:xfrm>
          <a:off x="0" y="0"/>
          <a:ext cx="0" cy="0"/>
          <a:chOff x="0" y="0"/>
          <a:chExt cx="0" cy="0"/>
        </a:xfrm>
      </p:grpSpPr>
      <p:sp>
        <p:nvSpPr>
          <p:cNvPr id="171" name="Google Shape;171;p16"/>
          <p:cNvSpPr/>
          <p:nvPr/>
        </p:nvSpPr>
        <p:spPr>
          <a:xfrm rot="10800000" flipH="1">
            <a:off x="-541633" y="5789363"/>
            <a:ext cx="6637633" cy="1094571"/>
          </a:xfrm>
          <a:custGeom>
            <a:avLst/>
            <a:gdLst/>
            <a:ahLst/>
            <a:cxnLst/>
            <a:rect l="l" t="t" r="r" b="b"/>
            <a:pathLst>
              <a:path w="20157" h="3324" extrusionOk="0">
                <a:moveTo>
                  <a:pt x="1" y="0"/>
                </a:moveTo>
                <a:lnTo>
                  <a:pt x="1" y="2316"/>
                </a:lnTo>
                <a:cubicBezTo>
                  <a:pt x="1457" y="3116"/>
                  <a:pt x="3292" y="3324"/>
                  <a:pt x="5097" y="3324"/>
                </a:cubicBezTo>
                <a:cubicBezTo>
                  <a:pt x="6447" y="3324"/>
                  <a:pt x="7780" y="3207"/>
                  <a:pt x="8925" y="3135"/>
                </a:cubicBezTo>
                <a:cubicBezTo>
                  <a:pt x="11661" y="2975"/>
                  <a:pt x="17321" y="2166"/>
                  <a:pt x="20156" y="0"/>
                </a:cubicBezTo>
                <a:close/>
              </a:path>
            </a:pathLst>
          </a:custGeom>
          <a:gradFill>
            <a:gsLst>
              <a:gs pos="0">
                <a:schemeClr val="dk2"/>
              </a:gs>
              <a:gs pos="28000">
                <a:schemeClr val="lt2"/>
              </a:gs>
              <a:gs pos="66000">
                <a:schemeClr val="accent2"/>
              </a:gs>
              <a:gs pos="100000">
                <a:schemeClr val="accent4"/>
              </a:gs>
            </a:gsLst>
            <a:lin ang="1350003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72" name="Google Shape;172;p16"/>
          <p:cNvSpPr/>
          <p:nvPr/>
        </p:nvSpPr>
        <p:spPr>
          <a:xfrm rot="10800000" flipH="1">
            <a:off x="7570969" y="-38896"/>
            <a:ext cx="4683705" cy="2341736"/>
          </a:xfrm>
          <a:custGeom>
            <a:avLst/>
            <a:gdLst/>
            <a:ahLst/>
            <a:cxnLst/>
            <a:rect l="l" t="t" r="r" b="b"/>
            <a:pathLst>
              <a:path w="20067" h="10033" extrusionOk="0">
                <a:moveTo>
                  <a:pt x="17531" y="0"/>
                </a:moveTo>
                <a:cubicBezTo>
                  <a:pt x="15940" y="0"/>
                  <a:pt x="14373" y="328"/>
                  <a:pt x="12749" y="1068"/>
                </a:cubicBezTo>
                <a:cubicBezTo>
                  <a:pt x="10972" y="1856"/>
                  <a:pt x="9464" y="2844"/>
                  <a:pt x="8217" y="4292"/>
                </a:cubicBezTo>
                <a:cubicBezTo>
                  <a:pt x="7029" y="5669"/>
                  <a:pt x="5911" y="7246"/>
                  <a:pt x="4393" y="8295"/>
                </a:cubicBezTo>
                <a:cubicBezTo>
                  <a:pt x="3155" y="9134"/>
                  <a:pt x="1548" y="9533"/>
                  <a:pt x="1" y="10032"/>
                </a:cubicBezTo>
                <a:lnTo>
                  <a:pt x="20066" y="10032"/>
                </a:lnTo>
                <a:lnTo>
                  <a:pt x="20066" y="259"/>
                </a:lnTo>
                <a:cubicBezTo>
                  <a:pt x="19207" y="90"/>
                  <a:pt x="18366" y="0"/>
                  <a:pt x="17531" y="0"/>
                </a:cubicBezTo>
                <a:close/>
              </a:path>
            </a:pathLst>
          </a:custGeom>
          <a:gradFill>
            <a:gsLst>
              <a:gs pos="0">
                <a:schemeClr val="dk2"/>
              </a:gs>
              <a:gs pos="28000">
                <a:schemeClr val="lt2"/>
              </a:gs>
              <a:gs pos="66000">
                <a:schemeClr val="accent2"/>
              </a:gs>
              <a:gs pos="100000">
                <a:schemeClr val="accent4"/>
              </a:gs>
            </a:gsLst>
            <a:lin ang="1350003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73" name="Google Shape;173;p16"/>
          <p:cNvSpPr/>
          <p:nvPr/>
        </p:nvSpPr>
        <p:spPr>
          <a:xfrm rot="10800000" flipH="1">
            <a:off x="10021058" y="-38884"/>
            <a:ext cx="2216028" cy="3211301"/>
          </a:xfrm>
          <a:custGeom>
            <a:avLst/>
            <a:gdLst/>
            <a:ahLst/>
            <a:cxnLst/>
            <a:rect l="l" t="t" r="r" b="b"/>
            <a:pathLst>
              <a:path w="10113" h="14655" extrusionOk="0">
                <a:moveTo>
                  <a:pt x="10112" y="0"/>
                </a:moveTo>
                <a:cubicBezTo>
                  <a:pt x="5850" y="988"/>
                  <a:pt x="4432" y="6289"/>
                  <a:pt x="2975" y="10032"/>
                </a:cubicBezTo>
                <a:cubicBezTo>
                  <a:pt x="2386" y="11610"/>
                  <a:pt x="1857" y="12858"/>
                  <a:pt x="669" y="14045"/>
                </a:cubicBezTo>
                <a:cubicBezTo>
                  <a:pt x="469" y="14245"/>
                  <a:pt x="240" y="14445"/>
                  <a:pt x="0" y="14655"/>
                </a:cubicBezTo>
                <a:lnTo>
                  <a:pt x="10112" y="14655"/>
                </a:lnTo>
                <a:lnTo>
                  <a:pt x="10112" y="0"/>
                </a:lnTo>
                <a:close/>
              </a:path>
            </a:pathLst>
          </a:custGeom>
          <a:solidFill>
            <a:srgbClr val="4BB2FF">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74" name="Google Shape;174;p16"/>
          <p:cNvSpPr/>
          <p:nvPr/>
        </p:nvSpPr>
        <p:spPr>
          <a:xfrm flipH="1">
            <a:off x="-25909" y="5176678"/>
            <a:ext cx="5302112" cy="1733189"/>
          </a:xfrm>
          <a:custGeom>
            <a:avLst/>
            <a:gdLst/>
            <a:ahLst/>
            <a:cxnLst/>
            <a:rect l="l" t="t" r="r" b="b"/>
            <a:pathLst>
              <a:path w="19946" h="6520" extrusionOk="0">
                <a:moveTo>
                  <a:pt x="19946" y="1"/>
                </a:moveTo>
                <a:cubicBezTo>
                  <a:pt x="18868" y="220"/>
                  <a:pt x="17710" y="530"/>
                  <a:pt x="16692" y="989"/>
                </a:cubicBezTo>
                <a:cubicBezTo>
                  <a:pt x="15304" y="1598"/>
                  <a:pt x="14206" y="2766"/>
                  <a:pt x="12769" y="3425"/>
                </a:cubicBezTo>
                <a:cubicBezTo>
                  <a:pt x="11221" y="4125"/>
                  <a:pt x="9503" y="4158"/>
                  <a:pt x="7759" y="4158"/>
                </a:cubicBezTo>
                <a:cubicBezTo>
                  <a:pt x="7583" y="4158"/>
                  <a:pt x="7407" y="4157"/>
                  <a:pt x="7230" y="4157"/>
                </a:cubicBezTo>
                <a:cubicBezTo>
                  <a:pt x="5716" y="4157"/>
                  <a:pt x="4193" y="4181"/>
                  <a:pt x="2756" y="4643"/>
                </a:cubicBezTo>
                <a:cubicBezTo>
                  <a:pt x="1757" y="4972"/>
                  <a:pt x="539" y="5471"/>
                  <a:pt x="51" y="6410"/>
                </a:cubicBezTo>
                <a:cubicBezTo>
                  <a:pt x="31" y="6440"/>
                  <a:pt x="11" y="6480"/>
                  <a:pt x="0" y="6520"/>
                </a:cubicBezTo>
                <a:lnTo>
                  <a:pt x="19946" y="6520"/>
                </a:lnTo>
                <a:lnTo>
                  <a:pt x="19946" y="1"/>
                </a:lnTo>
                <a:close/>
              </a:path>
            </a:pathLst>
          </a:custGeom>
          <a:solidFill>
            <a:srgbClr val="4BB2FF">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75" name="Google Shape;175;p16"/>
          <p:cNvSpPr/>
          <p:nvPr/>
        </p:nvSpPr>
        <p:spPr>
          <a:xfrm rot="8100000">
            <a:off x="9431291" y="-1538866"/>
            <a:ext cx="1547507" cy="5902827"/>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76" name="Google Shape;176;p16"/>
          <p:cNvSpPr txBox="1">
            <a:spLocks noGrp="1"/>
          </p:cNvSpPr>
          <p:nvPr>
            <p:ph type="title"/>
          </p:nvPr>
        </p:nvSpPr>
        <p:spPr>
          <a:xfrm>
            <a:off x="960000" y="593367"/>
            <a:ext cx="10272000" cy="7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4000" b="0">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Tree>
    <p:extLst>
      <p:ext uri="{BB962C8B-B14F-4D97-AF65-F5344CB8AC3E}">
        <p14:creationId xmlns:p14="http://schemas.microsoft.com/office/powerpoint/2010/main" val="2909918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olo el título 4">
  <p:cSld name="Solo el título 4">
    <p:spTree>
      <p:nvGrpSpPr>
        <p:cNvPr id="1" name="Shape 177"/>
        <p:cNvGrpSpPr/>
        <p:nvPr/>
      </p:nvGrpSpPr>
      <p:grpSpPr>
        <a:xfrm>
          <a:off x="0" y="0"/>
          <a:ext cx="0" cy="0"/>
          <a:chOff x="0" y="0"/>
          <a:chExt cx="0" cy="0"/>
        </a:xfrm>
      </p:grpSpPr>
      <p:sp>
        <p:nvSpPr>
          <p:cNvPr id="178" name="Google Shape;178;p17"/>
          <p:cNvSpPr/>
          <p:nvPr/>
        </p:nvSpPr>
        <p:spPr>
          <a:xfrm rot="-6057068">
            <a:off x="7247439" y="-2543228"/>
            <a:ext cx="2574724" cy="4238712"/>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79" name="Google Shape;179;p17"/>
          <p:cNvSpPr/>
          <p:nvPr/>
        </p:nvSpPr>
        <p:spPr>
          <a:xfrm flipH="1">
            <a:off x="6274153" y="-76073"/>
            <a:ext cx="5998193" cy="1604384"/>
          </a:xfrm>
          <a:custGeom>
            <a:avLst/>
            <a:gdLst/>
            <a:ahLst/>
            <a:cxnLst/>
            <a:rect l="l" t="t" r="r" b="b"/>
            <a:pathLst>
              <a:path w="14016" h="3749" extrusionOk="0">
                <a:moveTo>
                  <a:pt x="0" y="1"/>
                </a:moveTo>
                <a:lnTo>
                  <a:pt x="0" y="3584"/>
                </a:lnTo>
                <a:cubicBezTo>
                  <a:pt x="499" y="3691"/>
                  <a:pt x="1007" y="3748"/>
                  <a:pt x="1509" y="3748"/>
                </a:cubicBezTo>
                <a:cubicBezTo>
                  <a:pt x="1760" y="3748"/>
                  <a:pt x="2010" y="3734"/>
                  <a:pt x="2256" y="3704"/>
                </a:cubicBezTo>
                <a:cubicBezTo>
                  <a:pt x="4652" y="3484"/>
                  <a:pt x="6329" y="1368"/>
                  <a:pt x="8655" y="859"/>
                </a:cubicBezTo>
                <a:cubicBezTo>
                  <a:pt x="9634" y="699"/>
                  <a:pt x="12638" y="899"/>
                  <a:pt x="14016" y="1"/>
                </a:cubicBezTo>
                <a:close/>
              </a:path>
            </a:pathLst>
          </a:custGeom>
          <a:gradFill>
            <a:gsLst>
              <a:gs pos="0">
                <a:schemeClr val="dk2"/>
              </a:gs>
              <a:gs pos="28000">
                <a:schemeClr val="lt2"/>
              </a:gs>
              <a:gs pos="66000">
                <a:schemeClr val="accent2"/>
              </a:gs>
              <a:gs pos="100000">
                <a:schemeClr val="accent4"/>
              </a:gs>
            </a:gsLst>
            <a:lin ang="1350003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80" name="Google Shape;180;p17"/>
          <p:cNvSpPr/>
          <p:nvPr/>
        </p:nvSpPr>
        <p:spPr>
          <a:xfrm rot="10800000" flipH="1">
            <a:off x="-404500" y="5578796"/>
            <a:ext cx="5080005" cy="1358800"/>
          </a:xfrm>
          <a:custGeom>
            <a:avLst/>
            <a:gdLst/>
            <a:ahLst/>
            <a:cxnLst/>
            <a:rect l="l" t="t" r="r" b="b"/>
            <a:pathLst>
              <a:path w="14016" h="3749" extrusionOk="0">
                <a:moveTo>
                  <a:pt x="0" y="1"/>
                </a:moveTo>
                <a:lnTo>
                  <a:pt x="0" y="3584"/>
                </a:lnTo>
                <a:cubicBezTo>
                  <a:pt x="499" y="3691"/>
                  <a:pt x="1007" y="3748"/>
                  <a:pt x="1509" y="3748"/>
                </a:cubicBezTo>
                <a:cubicBezTo>
                  <a:pt x="1760" y="3748"/>
                  <a:pt x="2010" y="3734"/>
                  <a:pt x="2256" y="3704"/>
                </a:cubicBezTo>
                <a:cubicBezTo>
                  <a:pt x="4652" y="3484"/>
                  <a:pt x="6329" y="1368"/>
                  <a:pt x="8655" y="859"/>
                </a:cubicBezTo>
                <a:cubicBezTo>
                  <a:pt x="9634" y="699"/>
                  <a:pt x="12638" y="899"/>
                  <a:pt x="14016" y="1"/>
                </a:cubicBezTo>
                <a:close/>
              </a:path>
            </a:pathLst>
          </a:custGeom>
          <a:gradFill>
            <a:gsLst>
              <a:gs pos="0">
                <a:schemeClr val="dk2"/>
              </a:gs>
              <a:gs pos="28000">
                <a:schemeClr val="lt2"/>
              </a:gs>
              <a:gs pos="66000">
                <a:schemeClr val="accent2"/>
              </a:gs>
              <a:gs pos="100000">
                <a:schemeClr val="accent4"/>
              </a:gs>
            </a:gsLst>
            <a:lin ang="1350003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81" name="Google Shape;181;p17"/>
          <p:cNvSpPr txBox="1">
            <a:spLocks noGrp="1"/>
          </p:cNvSpPr>
          <p:nvPr>
            <p:ph type="title"/>
          </p:nvPr>
        </p:nvSpPr>
        <p:spPr>
          <a:xfrm>
            <a:off x="960000" y="593367"/>
            <a:ext cx="10272000" cy="7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4000" b="0">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Tree>
    <p:extLst>
      <p:ext uri="{BB962C8B-B14F-4D97-AF65-F5344CB8AC3E}">
        <p14:creationId xmlns:p14="http://schemas.microsoft.com/office/powerpoint/2010/main" val="39168729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olo el título 5">
  <p:cSld name="Solo el título 5">
    <p:spTree>
      <p:nvGrpSpPr>
        <p:cNvPr id="1" name="Shape 182"/>
        <p:cNvGrpSpPr/>
        <p:nvPr/>
      </p:nvGrpSpPr>
      <p:grpSpPr>
        <a:xfrm>
          <a:off x="0" y="0"/>
          <a:ext cx="0" cy="0"/>
          <a:chOff x="0" y="0"/>
          <a:chExt cx="0" cy="0"/>
        </a:xfrm>
      </p:grpSpPr>
      <p:sp>
        <p:nvSpPr>
          <p:cNvPr id="183" name="Google Shape;183;p18"/>
          <p:cNvSpPr/>
          <p:nvPr/>
        </p:nvSpPr>
        <p:spPr>
          <a:xfrm rot="-6057068">
            <a:off x="9373573" y="-2093161"/>
            <a:ext cx="2574724" cy="4238712"/>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84" name="Google Shape;184;p18"/>
          <p:cNvSpPr/>
          <p:nvPr/>
        </p:nvSpPr>
        <p:spPr>
          <a:xfrm flipH="1">
            <a:off x="9710100" y="-76666"/>
            <a:ext cx="2544277" cy="2866759"/>
          </a:xfrm>
          <a:custGeom>
            <a:avLst/>
            <a:gdLst/>
            <a:ahLst/>
            <a:cxnLst/>
            <a:rect l="l" t="t" r="r" b="b"/>
            <a:pathLst>
              <a:path w="10083" h="11361" extrusionOk="0">
                <a:moveTo>
                  <a:pt x="0" y="0"/>
                </a:moveTo>
                <a:lnTo>
                  <a:pt x="0" y="11361"/>
                </a:lnTo>
                <a:cubicBezTo>
                  <a:pt x="1378" y="10782"/>
                  <a:pt x="2426" y="9394"/>
                  <a:pt x="3145" y="8116"/>
                </a:cubicBezTo>
                <a:cubicBezTo>
                  <a:pt x="3574" y="7377"/>
                  <a:pt x="3884" y="6599"/>
                  <a:pt x="4532" y="5990"/>
                </a:cubicBezTo>
                <a:cubicBezTo>
                  <a:pt x="5221" y="5301"/>
                  <a:pt x="6090" y="4822"/>
                  <a:pt x="6868" y="4173"/>
                </a:cubicBezTo>
                <a:cubicBezTo>
                  <a:pt x="8276" y="3005"/>
                  <a:pt x="9404" y="1587"/>
                  <a:pt x="10083" y="0"/>
                </a:cubicBezTo>
                <a:close/>
              </a:path>
            </a:pathLst>
          </a:custGeom>
          <a:gradFill>
            <a:gsLst>
              <a:gs pos="0">
                <a:srgbClr val="E5ECEF"/>
              </a:gs>
              <a:gs pos="28000">
                <a:srgbClr val="CBEFF2"/>
              </a:gs>
              <a:gs pos="66000">
                <a:srgbClr val="77B8F7"/>
              </a:gs>
              <a:gs pos="100000">
                <a:srgbClr val="0885FF"/>
              </a:gs>
            </a:gsLst>
            <a:lin ang="8099331"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85" name="Google Shape;185;p18"/>
          <p:cNvSpPr/>
          <p:nvPr/>
        </p:nvSpPr>
        <p:spPr>
          <a:xfrm flipH="1">
            <a:off x="-106205" y="5460668"/>
            <a:ext cx="4547289" cy="1486408"/>
          </a:xfrm>
          <a:custGeom>
            <a:avLst/>
            <a:gdLst/>
            <a:ahLst/>
            <a:cxnLst/>
            <a:rect l="l" t="t" r="r" b="b"/>
            <a:pathLst>
              <a:path w="19946" h="6520" extrusionOk="0">
                <a:moveTo>
                  <a:pt x="19946" y="1"/>
                </a:moveTo>
                <a:cubicBezTo>
                  <a:pt x="18868" y="220"/>
                  <a:pt x="17710" y="530"/>
                  <a:pt x="16692" y="989"/>
                </a:cubicBezTo>
                <a:cubicBezTo>
                  <a:pt x="15304" y="1598"/>
                  <a:pt x="14206" y="2766"/>
                  <a:pt x="12769" y="3425"/>
                </a:cubicBezTo>
                <a:cubicBezTo>
                  <a:pt x="11221" y="4125"/>
                  <a:pt x="9503" y="4158"/>
                  <a:pt x="7759" y="4158"/>
                </a:cubicBezTo>
                <a:cubicBezTo>
                  <a:pt x="7583" y="4158"/>
                  <a:pt x="7407" y="4157"/>
                  <a:pt x="7230" y="4157"/>
                </a:cubicBezTo>
                <a:cubicBezTo>
                  <a:pt x="5716" y="4157"/>
                  <a:pt x="4193" y="4181"/>
                  <a:pt x="2756" y="4643"/>
                </a:cubicBezTo>
                <a:cubicBezTo>
                  <a:pt x="1757" y="4972"/>
                  <a:pt x="539" y="5471"/>
                  <a:pt x="51" y="6410"/>
                </a:cubicBezTo>
                <a:cubicBezTo>
                  <a:pt x="31" y="6440"/>
                  <a:pt x="11" y="6480"/>
                  <a:pt x="0" y="6520"/>
                </a:cubicBezTo>
                <a:lnTo>
                  <a:pt x="19946" y="6520"/>
                </a:lnTo>
                <a:lnTo>
                  <a:pt x="19946" y="1"/>
                </a:lnTo>
                <a:close/>
              </a:path>
            </a:pathLst>
          </a:custGeom>
          <a:gradFill>
            <a:gsLst>
              <a:gs pos="0">
                <a:srgbClr val="E5ECEF"/>
              </a:gs>
              <a:gs pos="28000">
                <a:srgbClr val="CBEFF2"/>
              </a:gs>
              <a:gs pos="66000">
                <a:srgbClr val="77B8F7"/>
              </a:gs>
              <a:gs pos="100000">
                <a:srgbClr val="0885FF"/>
              </a:gs>
            </a:gsLst>
            <a:lin ang="8099331"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86" name="Google Shape;186;p18"/>
          <p:cNvSpPr/>
          <p:nvPr/>
        </p:nvSpPr>
        <p:spPr>
          <a:xfrm rot="6331911">
            <a:off x="1553732" y="4127883"/>
            <a:ext cx="1297317" cy="4948597"/>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87" name="Google Shape;187;p18"/>
          <p:cNvSpPr/>
          <p:nvPr/>
        </p:nvSpPr>
        <p:spPr>
          <a:xfrm rot="6277938" flipH="1">
            <a:off x="9158735" y="-3151650"/>
            <a:ext cx="1788112" cy="6820793"/>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88" name="Google Shape;188;p18"/>
          <p:cNvSpPr txBox="1">
            <a:spLocks noGrp="1"/>
          </p:cNvSpPr>
          <p:nvPr>
            <p:ph type="title"/>
          </p:nvPr>
        </p:nvSpPr>
        <p:spPr>
          <a:xfrm>
            <a:off x="960000" y="593367"/>
            <a:ext cx="10272000" cy="7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4000" b="0">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Tree>
    <p:extLst>
      <p:ext uri="{BB962C8B-B14F-4D97-AF65-F5344CB8AC3E}">
        <p14:creationId xmlns:p14="http://schemas.microsoft.com/office/powerpoint/2010/main" val="37597389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olo el título 6">
  <p:cSld name="Solo el título 6">
    <p:spTree>
      <p:nvGrpSpPr>
        <p:cNvPr id="1" name="Shape 197"/>
        <p:cNvGrpSpPr/>
        <p:nvPr/>
      </p:nvGrpSpPr>
      <p:grpSpPr>
        <a:xfrm>
          <a:off x="0" y="0"/>
          <a:ext cx="0" cy="0"/>
          <a:chOff x="0" y="0"/>
          <a:chExt cx="0" cy="0"/>
        </a:xfrm>
      </p:grpSpPr>
      <p:sp>
        <p:nvSpPr>
          <p:cNvPr id="198" name="Google Shape;198;p20"/>
          <p:cNvSpPr/>
          <p:nvPr/>
        </p:nvSpPr>
        <p:spPr>
          <a:xfrm rot="10800000" flipH="1">
            <a:off x="6248697" y="-39678"/>
            <a:ext cx="5952020" cy="1945589"/>
          </a:xfrm>
          <a:custGeom>
            <a:avLst/>
            <a:gdLst/>
            <a:ahLst/>
            <a:cxnLst/>
            <a:rect l="l" t="t" r="r" b="b"/>
            <a:pathLst>
              <a:path w="19946" h="6520" extrusionOk="0">
                <a:moveTo>
                  <a:pt x="19946" y="1"/>
                </a:moveTo>
                <a:cubicBezTo>
                  <a:pt x="18868" y="220"/>
                  <a:pt x="17710" y="530"/>
                  <a:pt x="16692" y="989"/>
                </a:cubicBezTo>
                <a:cubicBezTo>
                  <a:pt x="15304" y="1598"/>
                  <a:pt x="14206" y="2766"/>
                  <a:pt x="12769" y="3425"/>
                </a:cubicBezTo>
                <a:cubicBezTo>
                  <a:pt x="11221" y="4125"/>
                  <a:pt x="9503" y="4158"/>
                  <a:pt x="7759" y="4158"/>
                </a:cubicBezTo>
                <a:cubicBezTo>
                  <a:pt x="7583" y="4158"/>
                  <a:pt x="7407" y="4157"/>
                  <a:pt x="7230" y="4157"/>
                </a:cubicBezTo>
                <a:cubicBezTo>
                  <a:pt x="5716" y="4157"/>
                  <a:pt x="4193" y="4181"/>
                  <a:pt x="2756" y="4643"/>
                </a:cubicBezTo>
                <a:cubicBezTo>
                  <a:pt x="1757" y="4972"/>
                  <a:pt x="539" y="5471"/>
                  <a:pt x="51" y="6410"/>
                </a:cubicBezTo>
                <a:cubicBezTo>
                  <a:pt x="31" y="6440"/>
                  <a:pt x="11" y="6480"/>
                  <a:pt x="0" y="6520"/>
                </a:cubicBezTo>
                <a:lnTo>
                  <a:pt x="19946" y="6520"/>
                </a:lnTo>
                <a:lnTo>
                  <a:pt x="19946" y="1"/>
                </a:lnTo>
                <a:close/>
              </a:path>
            </a:pathLst>
          </a:custGeom>
          <a:gradFill>
            <a:gsLst>
              <a:gs pos="0">
                <a:srgbClr val="E5ECEF"/>
              </a:gs>
              <a:gs pos="28000">
                <a:srgbClr val="CBEFF2"/>
              </a:gs>
              <a:gs pos="66000">
                <a:srgbClr val="77B8F7"/>
              </a:gs>
              <a:gs pos="100000">
                <a:srgbClr val="0885FF"/>
              </a:gs>
            </a:gsLst>
            <a:lin ang="8099331"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99" name="Google Shape;199;p20"/>
          <p:cNvSpPr/>
          <p:nvPr/>
        </p:nvSpPr>
        <p:spPr>
          <a:xfrm rot="-4419455">
            <a:off x="8599891" y="-2519134"/>
            <a:ext cx="1516576" cy="5784911"/>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00" name="Google Shape;200;p20"/>
          <p:cNvSpPr txBox="1">
            <a:spLocks noGrp="1"/>
          </p:cNvSpPr>
          <p:nvPr>
            <p:ph type="title"/>
          </p:nvPr>
        </p:nvSpPr>
        <p:spPr>
          <a:xfrm>
            <a:off x="960000" y="593367"/>
            <a:ext cx="10272000" cy="7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4000" b="0">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Tree>
    <p:extLst>
      <p:ext uri="{BB962C8B-B14F-4D97-AF65-F5344CB8AC3E}">
        <p14:creationId xmlns:p14="http://schemas.microsoft.com/office/powerpoint/2010/main" val="2602656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olo el título 8">
  <p:cSld name="Solo el título 8">
    <p:spTree>
      <p:nvGrpSpPr>
        <p:cNvPr id="1" name="Shape 201"/>
        <p:cNvGrpSpPr/>
        <p:nvPr/>
      </p:nvGrpSpPr>
      <p:grpSpPr>
        <a:xfrm>
          <a:off x="0" y="0"/>
          <a:ext cx="0" cy="0"/>
          <a:chOff x="0" y="0"/>
          <a:chExt cx="0" cy="0"/>
        </a:xfrm>
      </p:grpSpPr>
      <p:sp>
        <p:nvSpPr>
          <p:cNvPr id="202" name="Google Shape;202;p21"/>
          <p:cNvSpPr txBox="1">
            <a:spLocks noGrp="1"/>
          </p:cNvSpPr>
          <p:nvPr>
            <p:ph type="title"/>
          </p:nvPr>
        </p:nvSpPr>
        <p:spPr>
          <a:xfrm>
            <a:off x="960000" y="593367"/>
            <a:ext cx="10272000" cy="7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4000" b="0">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203" name="Google Shape;203;p21"/>
          <p:cNvSpPr/>
          <p:nvPr/>
        </p:nvSpPr>
        <p:spPr>
          <a:xfrm rot="10800000" flipH="1">
            <a:off x="7098403" y="-51407"/>
            <a:ext cx="5102320" cy="1667837"/>
          </a:xfrm>
          <a:custGeom>
            <a:avLst/>
            <a:gdLst/>
            <a:ahLst/>
            <a:cxnLst/>
            <a:rect l="l" t="t" r="r" b="b"/>
            <a:pathLst>
              <a:path w="19946" h="6520" extrusionOk="0">
                <a:moveTo>
                  <a:pt x="19946" y="1"/>
                </a:moveTo>
                <a:cubicBezTo>
                  <a:pt x="18868" y="220"/>
                  <a:pt x="17710" y="530"/>
                  <a:pt x="16692" y="989"/>
                </a:cubicBezTo>
                <a:cubicBezTo>
                  <a:pt x="15304" y="1598"/>
                  <a:pt x="14206" y="2766"/>
                  <a:pt x="12769" y="3425"/>
                </a:cubicBezTo>
                <a:cubicBezTo>
                  <a:pt x="11221" y="4125"/>
                  <a:pt x="9503" y="4158"/>
                  <a:pt x="7759" y="4158"/>
                </a:cubicBezTo>
                <a:cubicBezTo>
                  <a:pt x="7583" y="4158"/>
                  <a:pt x="7407" y="4157"/>
                  <a:pt x="7230" y="4157"/>
                </a:cubicBezTo>
                <a:cubicBezTo>
                  <a:pt x="5716" y="4157"/>
                  <a:pt x="4193" y="4181"/>
                  <a:pt x="2756" y="4643"/>
                </a:cubicBezTo>
                <a:cubicBezTo>
                  <a:pt x="1757" y="4972"/>
                  <a:pt x="539" y="5471"/>
                  <a:pt x="51" y="6410"/>
                </a:cubicBezTo>
                <a:cubicBezTo>
                  <a:pt x="31" y="6440"/>
                  <a:pt x="11" y="6480"/>
                  <a:pt x="0" y="6520"/>
                </a:cubicBezTo>
                <a:lnTo>
                  <a:pt x="19946" y="6520"/>
                </a:lnTo>
                <a:lnTo>
                  <a:pt x="19946" y="1"/>
                </a:lnTo>
                <a:close/>
              </a:path>
            </a:pathLst>
          </a:custGeom>
          <a:gradFill>
            <a:gsLst>
              <a:gs pos="0">
                <a:srgbClr val="E5ECEF"/>
              </a:gs>
              <a:gs pos="28000">
                <a:srgbClr val="CBEFF2"/>
              </a:gs>
              <a:gs pos="66000">
                <a:srgbClr val="77B8F7"/>
              </a:gs>
              <a:gs pos="100000">
                <a:srgbClr val="0885FF"/>
              </a:gs>
            </a:gsLst>
            <a:lin ang="8099331"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04" name="Google Shape;204;p21"/>
          <p:cNvSpPr/>
          <p:nvPr/>
        </p:nvSpPr>
        <p:spPr>
          <a:xfrm rot="-4419455">
            <a:off x="8599891" y="-2575696"/>
            <a:ext cx="1516576" cy="5784911"/>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05" name="Google Shape;205;p21"/>
          <p:cNvSpPr/>
          <p:nvPr/>
        </p:nvSpPr>
        <p:spPr>
          <a:xfrm flipH="1">
            <a:off x="-214451" y="5940703"/>
            <a:ext cx="3554709" cy="1161951"/>
          </a:xfrm>
          <a:custGeom>
            <a:avLst/>
            <a:gdLst/>
            <a:ahLst/>
            <a:cxnLst/>
            <a:rect l="l" t="t" r="r" b="b"/>
            <a:pathLst>
              <a:path w="19946" h="6520" extrusionOk="0">
                <a:moveTo>
                  <a:pt x="19946" y="1"/>
                </a:moveTo>
                <a:cubicBezTo>
                  <a:pt x="18868" y="220"/>
                  <a:pt x="17710" y="530"/>
                  <a:pt x="16692" y="989"/>
                </a:cubicBezTo>
                <a:cubicBezTo>
                  <a:pt x="15304" y="1598"/>
                  <a:pt x="14206" y="2766"/>
                  <a:pt x="12769" y="3425"/>
                </a:cubicBezTo>
                <a:cubicBezTo>
                  <a:pt x="11221" y="4125"/>
                  <a:pt x="9503" y="4158"/>
                  <a:pt x="7759" y="4158"/>
                </a:cubicBezTo>
                <a:cubicBezTo>
                  <a:pt x="7583" y="4158"/>
                  <a:pt x="7407" y="4157"/>
                  <a:pt x="7230" y="4157"/>
                </a:cubicBezTo>
                <a:cubicBezTo>
                  <a:pt x="5716" y="4157"/>
                  <a:pt x="4193" y="4181"/>
                  <a:pt x="2756" y="4643"/>
                </a:cubicBezTo>
                <a:cubicBezTo>
                  <a:pt x="1757" y="4972"/>
                  <a:pt x="539" y="5471"/>
                  <a:pt x="51" y="6410"/>
                </a:cubicBezTo>
                <a:cubicBezTo>
                  <a:pt x="31" y="6440"/>
                  <a:pt x="11" y="6480"/>
                  <a:pt x="0" y="6520"/>
                </a:cubicBezTo>
                <a:lnTo>
                  <a:pt x="19946" y="6520"/>
                </a:lnTo>
                <a:lnTo>
                  <a:pt x="19946" y="1"/>
                </a:lnTo>
                <a:close/>
              </a:path>
            </a:pathLst>
          </a:custGeom>
          <a:gradFill>
            <a:gsLst>
              <a:gs pos="0">
                <a:srgbClr val="E5ECEF"/>
              </a:gs>
              <a:gs pos="28000">
                <a:srgbClr val="CBEFF2"/>
              </a:gs>
              <a:gs pos="66000">
                <a:srgbClr val="77B8F7"/>
              </a:gs>
              <a:gs pos="100000">
                <a:srgbClr val="0885FF"/>
              </a:gs>
            </a:gsLst>
            <a:lin ang="8099331"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06" name="Google Shape;206;p21"/>
          <p:cNvSpPr/>
          <p:nvPr/>
        </p:nvSpPr>
        <p:spPr>
          <a:xfrm rot="6380551">
            <a:off x="1030343" y="5155351"/>
            <a:ext cx="905735" cy="3454864"/>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9519545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olo el título 7">
  <p:cSld name="Solo el título 7">
    <p:spTree>
      <p:nvGrpSpPr>
        <p:cNvPr id="1" name="Shape 207"/>
        <p:cNvGrpSpPr/>
        <p:nvPr/>
      </p:nvGrpSpPr>
      <p:grpSpPr>
        <a:xfrm>
          <a:off x="0" y="0"/>
          <a:ext cx="0" cy="0"/>
          <a:chOff x="0" y="0"/>
          <a:chExt cx="0" cy="0"/>
        </a:xfrm>
      </p:grpSpPr>
      <p:sp>
        <p:nvSpPr>
          <p:cNvPr id="208" name="Google Shape;208;p22"/>
          <p:cNvSpPr/>
          <p:nvPr/>
        </p:nvSpPr>
        <p:spPr>
          <a:xfrm>
            <a:off x="4471017" y="-60333"/>
            <a:ext cx="7798760" cy="1547332"/>
          </a:xfrm>
          <a:custGeom>
            <a:avLst/>
            <a:gdLst/>
            <a:ahLst/>
            <a:cxnLst/>
            <a:rect l="l" t="t" r="r" b="b"/>
            <a:pathLst>
              <a:path w="11930" h="2367" extrusionOk="0">
                <a:moveTo>
                  <a:pt x="0" y="0"/>
                </a:moveTo>
                <a:cubicBezTo>
                  <a:pt x="1339" y="1413"/>
                  <a:pt x="3820" y="2108"/>
                  <a:pt x="5590" y="2108"/>
                </a:cubicBezTo>
                <a:cubicBezTo>
                  <a:pt x="5720" y="2108"/>
                  <a:pt x="5847" y="2104"/>
                  <a:pt x="5970" y="2097"/>
                </a:cubicBezTo>
                <a:cubicBezTo>
                  <a:pt x="7135" y="2054"/>
                  <a:pt x="8165" y="1812"/>
                  <a:pt x="9273" y="1812"/>
                </a:cubicBezTo>
                <a:cubicBezTo>
                  <a:pt x="9731" y="1812"/>
                  <a:pt x="10202" y="1853"/>
                  <a:pt x="10702" y="1967"/>
                </a:cubicBezTo>
                <a:cubicBezTo>
                  <a:pt x="11071" y="2077"/>
                  <a:pt x="11490" y="2236"/>
                  <a:pt x="11929" y="2367"/>
                </a:cubicBezTo>
                <a:lnTo>
                  <a:pt x="11929" y="0"/>
                </a:lnTo>
                <a:close/>
              </a:path>
            </a:pathLst>
          </a:custGeom>
          <a:gradFill>
            <a:gsLst>
              <a:gs pos="0">
                <a:schemeClr val="dk2"/>
              </a:gs>
              <a:gs pos="28000">
                <a:schemeClr val="lt2"/>
              </a:gs>
              <a:gs pos="66000">
                <a:schemeClr val="accent2"/>
              </a:gs>
              <a:gs pos="100000">
                <a:schemeClr val="accent4"/>
              </a:gs>
            </a:gsLst>
            <a:lin ang="8099331"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09" name="Google Shape;209;p22"/>
          <p:cNvSpPr/>
          <p:nvPr/>
        </p:nvSpPr>
        <p:spPr>
          <a:xfrm rot="7662436" flipH="1">
            <a:off x="8585031" y="-2769491"/>
            <a:ext cx="3062328" cy="5041245"/>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10" name="Google Shape;210;p22"/>
          <p:cNvSpPr/>
          <p:nvPr/>
        </p:nvSpPr>
        <p:spPr>
          <a:xfrm rot="5400000" flipH="1">
            <a:off x="8141683" y="-3092815"/>
            <a:ext cx="1810764" cy="6907068"/>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11" name="Google Shape;211;p22"/>
          <p:cNvSpPr/>
          <p:nvPr/>
        </p:nvSpPr>
        <p:spPr>
          <a:xfrm rot="-9736504" flipH="1">
            <a:off x="-2554233" y="5678626"/>
            <a:ext cx="7798745" cy="1547329"/>
          </a:xfrm>
          <a:custGeom>
            <a:avLst/>
            <a:gdLst/>
            <a:ahLst/>
            <a:cxnLst/>
            <a:rect l="l" t="t" r="r" b="b"/>
            <a:pathLst>
              <a:path w="11930" h="2367" extrusionOk="0">
                <a:moveTo>
                  <a:pt x="0" y="0"/>
                </a:moveTo>
                <a:cubicBezTo>
                  <a:pt x="1339" y="1413"/>
                  <a:pt x="3820" y="2108"/>
                  <a:pt x="5590" y="2108"/>
                </a:cubicBezTo>
                <a:cubicBezTo>
                  <a:pt x="5720" y="2108"/>
                  <a:pt x="5847" y="2104"/>
                  <a:pt x="5970" y="2097"/>
                </a:cubicBezTo>
                <a:cubicBezTo>
                  <a:pt x="7135" y="2054"/>
                  <a:pt x="8165" y="1812"/>
                  <a:pt x="9273" y="1812"/>
                </a:cubicBezTo>
                <a:cubicBezTo>
                  <a:pt x="9731" y="1812"/>
                  <a:pt x="10202" y="1853"/>
                  <a:pt x="10702" y="1967"/>
                </a:cubicBezTo>
                <a:cubicBezTo>
                  <a:pt x="11071" y="2077"/>
                  <a:pt x="11490" y="2236"/>
                  <a:pt x="11929" y="2367"/>
                </a:cubicBezTo>
                <a:lnTo>
                  <a:pt x="11929" y="0"/>
                </a:lnTo>
                <a:close/>
              </a:path>
            </a:pathLst>
          </a:custGeom>
          <a:gradFill>
            <a:gsLst>
              <a:gs pos="0">
                <a:schemeClr val="dk2"/>
              </a:gs>
              <a:gs pos="28000">
                <a:schemeClr val="lt2"/>
              </a:gs>
              <a:gs pos="66000">
                <a:schemeClr val="accent2"/>
              </a:gs>
              <a:gs pos="100000">
                <a:schemeClr val="accent4"/>
              </a:gs>
            </a:gsLst>
            <a:lin ang="8099331"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12" name="Google Shape;212;p22"/>
          <p:cNvSpPr/>
          <p:nvPr/>
        </p:nvSpPr>
        <p:spPr>
          <a:xfrm rot="4201042">
            <a:off x="1183959" y="5379671"/>
            <a:ext cx="3062327" cy="5041267"/>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13" name="Google Shape;213;p22"/>
          <p:cNvSpPr/>
          <p:nvPr/>
        </p:nvSpPr>
        <p:spPr>
          <a:xfrm rot="6463498">
            <a:off x="976956" y="3540621"/>
            <a:ext cx="1810769" cy="6907076"/>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14" name="Google Shape;214;p22"/>
          <p:cNvSpPr txBox="1">
            <a:spLocks noGrp="1"/>
          </p:cNvSpPr>
          <p:nvPr>
            <p:ph type="title"/>
          </p:nvPr>
        </p:nvSpPr>
        <p:spPr>
          <a:xfrm>
            <a:off x="960000" y="593367"/>
            <a:ext cx="10272000" cy="7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4000" b="0">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Tree>
    <p:extLst>
      <p:ext uri="{BB962C8B-B14F-4D97-AF65-F5344CB8AC3E}">
        <p14:creationId xmlns:p14="http://schemas.microsoft.com/office/powerpoint/2010/main" val="2366194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grpSp>
        <p:nvGrpSpPr>
          <p:cNvPr id="20" name="Google Shape;20;p3"/>
          <p:cNvGrpSpPr/>
          <p:nvPr/>
        </p:nvGrpSpPr>
        <p:grpSpPr>
          <a:xfrm rot="5400000">
            <a:off x="9306634" y="-2045687"/>
            <a:ext cx="3092409" cy="5518044"/>
            <a:chOff x="-358775" y="-1557516"/>
            <a:chExt cx="2319307" cy="4138533"/>
          </a:xfrm>
        </p:grpSpPr>
        <p:sp>
          <p:nvSpPr>
            <p:cNvPr id="21" name="Google Shape;21;p3"/>
            <p:cNvSpPr/>
            <p:nvPr/>
          </p:nvSpPr>
          <p:spPr>
            <a:xfrm>
              <a:off x="-187225" y="-1557516"/>
              <a:ext cx="2147757" cy="3535708"/>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gradFill>
              <a:gsLst>
                <a:gs pos="0">
                  <a:schemeClr val="dk2"/>
                </a:gs>
                <a:gs pos="28000">
                  <a:schemeClr val="lt2"/>
                </a:gs>
                <a:gs pos="6600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2" name="Google Shape;22;p3"/>
            <p:cNvSpPr/>
            <p:nvPr/>
          </p:nvSpPr>
          <p:spPr>
            <a:xfrm>
              <a:off x="-358775" y="-954691"/>
              <a:ext cx="2147757" cy="3535708"/>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5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grpSp>
        <p:nvGrpSpPr>
          <p:cNvPr id="23" name="Google Shape;23;p3"/>
          <p:cNvGrpSpPr/>
          <p:nvPr/>
        </p:nvGrpSpPr>
        <p:grpSpPr>
          <a:xfrm rot="-2907954" flipH="1">
            <a:off x="-1384646" y="4515301"/>
            <a:ext cx="3092569" cy="5518329"/>
            <a:chOff x="-358775" y="-1557516"/>
            <a:chExt cx="2319307" cy="4138533"/>
          </a:xfrm>
        </p:grpSpPr>
        <p:sp>
          <p:nvSpPr>
            <p:cNvPr id="24" name="Google Shape;24;p3"/>
            <p:cNvSpPr/>
            <p:nvPr/>
          </p:nvSpPr>
          <p:spPr>
            <a:xfrm>
              <a:off x="-187225" y="-1557516"/>
              <a:ext cx="2147757" cy="3535708"/>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gradFill>
              <a:gsLst>
                <a:gs pos="0">
                  <a:schemeClr val="dk2"/>
                </a:gs>
                <a:gs pos="28000">
                  <a:schemeClr val="lt2"/>
                </a:gs>
                <a:gs pos="6600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5" name="Google Shape;25;p3"/>
            <p:cNvSpPr/>
            <p:nvPr/>
          </p:nvSpPr>
          <p:spPr>
            <a:xfrm>
              <a:off x="-358775" y="-954691"/>
              <a:ext cx="2147757" cy="3535708"/>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5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sp>
        <p:nvSpPr>
          <p:cNvPr id="26" name="Google Shape;26;p3"/>
          <p:cNvSpPr txBox="1">
            <a:spLocks noGrp="1"/>
          </p:cNvSpPr>
          <p:nvPr>
            <p:ph type="title"/>
          </p:nvPr>
        </p:nvSpPr>
        <p:spPr>
          <a:xfrm>
            <a:off x="960000" y="593367"/>
            <a:ext cx="10272000" cy="7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4000" b="0">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27" name="Google Shape;27;p3"/>
          <p:cNvSpPr txBox="1">
            <a:spLocks noGrp="1"/>
          </p:cNvSpPr>
          <p:nvPr>
            <p:ph type="body" idx="1"/>
          </p:nvPr>
        </p:nvSpPr>
        <p:spPr>
          <a:xfrm>
            <a:off x="960000" y="1536633"/>
            <a:ext cx="10272000" cy="4555200"/>
          </a:xfrm>
          <a:prstGeom prst="rect">
            <a:avLst/>
          </a:prstGeom>
          <a:noFill/>
          <a:ln>
            <a:noFill/>
          </a:ln>
        </p:spPr>
        <p:txBody>
          <a:bodyPr spcFirstLastPara="1" wrap="square" lIns="91425" tIns="91425" rIns="91425" bIns="91425" anchor="t" anchorCtr="0">
            <a:noAutofit/>
          </a:bodyPr>
          <a:lstStyle>
            <a:lvl1pPr marL="609585" lvl="0" indent="-423323" algn="l">
              <a:lnSpc>
                <a:spcPct val="115000"/>
              </a:lnSpc>
              <a:spcBef>
                <a:spcPts val="0"/>
              </a:spcBef>
              <a:spcAft>
                <a:spcPts val="0"/>
              </a:spcAft>
              <a:buSzPts val="1400"/>
              <a:buFont typeface="Barlow"/>
              <a:buAutoNum type="arabicPeriod"/>
              <a:defRPr sz="1600"/>
            </a:lvl1pPr>
            <a:lvl2pPr marL="1219170" lvl="1" indent="-423323" algn="l">
              <a:lnSpc>
                <a:spcPct val="115000"/>
              </a:lnSpc>
              <a:spcBef>
                <a:spcPts val="0"/>
              </a:spcBef>
              <a:spcAft>
                <a:spcPts val="0"/>
              </a:spcAft>
              <a:buSzPts val="1400"/>
              <a:buAutoNum type="alphaLcPeriod"/>
              <a:defRPr/>
            </a:lvl2pPr>
            <a:lvl3pPr marL="1828754" lvl="2" indent="-423323" algn="l">
              <a:lnSpc>
                <a:spcPct val="115000"/>
              </a:lnSpc>
              <a:spcBef>
                <a:spcPts val="0"/>
              </a:spcBef>
              <a:spcAft>
                <a:spcPts val="0"/>
              </a:spcAft>
              <a:buSzPts val="1400"/>
              <a:buAutoNum type="romanLcPeriod"/>
              <a:defRPr/>
            </a:lvl3pPr>
            <a:lvl4pPr marL="2438339" lvl="3" indent="-423323" algn="l">
              <a:lnSpc>
                <a:spcPct val="115000"/>
              </a:lnSpc>
              <a:spcBef>
                <a:spcPts val="0"/>
              </a:spcBef>
              <a:spcAft>
                <a:spcPts val="0"/>
              </a:spcAft>
              <a:buSzPts val="1400"/>
              <a:buAutoNum type="arabicPeriod"/>
              <a:defRPr/>
            </a:lvl4pPr>
            <a:lvl5pPr marL="3047924" lvl="4" indent="-423323" algn="l">
              <a:lnSpc>
                <a:spcPct val="115000"/>
              </a:lnSpc>
              <a:spcBef>
                <a:spcPts val="0"/>
              </a:spcBef>
              <a:spcAft>
                <a:spcPts val="0"/>
              </a:spcAft>
              <a:buSzPts val="1400"/>
              <a:buAutoNum type="alphaLcPeriod"/>
              <a:defRPr/>
            </a:lvl5pPr>
            <a:lvl6pPr marL="3657509" lvl="5" indent="-423323" algn="l">
              <a:lnSpc>
                <a:spcPct val="115000"/>
              </a:lnSpc>
              <a:spcBef>
                <a:spcPts val="0"/>
              </a:spcBef>
              <a:spcAft>
                <a:spcPts val="0"/>
              </a:spcAft>
              <a:buSzPts val="1400"/>
              <a:buAutoNum type="romanLcPeriod"/>
              <a:defRPr/>
            </a:lvl6pPr>
            <a:lvl7pPr marL="4267093" lvl="6" indent="-423323" algn="l">
              <a:lnSpc>
                <a:spcPct val="115000"/>
              </a:lnSpc>
              <a:spcBef>
                <a:spcPts val="0"/>
              </a:spcBef>
              <a:spcAft>
                <a:spcPts val="0"/>
              </a:spcAft>
              <a:buSzPts val="1400"/>
              <a:buAutoNum type="arabicPeriod"/>
              <a:defRPr/>
            </a:lvl7pPr>
            <a:lvl8pPr marL="4876678" lvl="7" indent="-423323" algn="l">
              <a:lnSpc>
                <a:spcPct val="115000"/>
              </a:lnSpc>
              <a:spcBef>
                <a:spcPts val="0"/>
              </a:spcBef>
              <a:spcAft>
                <a:spcPts val="0"/>
              </a:spcAft>
              <a:buSzPts val="1400"/>
              <a:buAutoNum type="alphaLcPeriod"/>
              <a:defRPr/>
            </a:lvl8pPr>
            <a:lvl9pPr marL="5486263" lvl="8" indent="-423323" algn="l">
              <a:lnSpc>
                <a:spcPct val="115000"/>
              </a:lnSpc>
              <a:spcBef>
                <a:spcPts val="0"/>
              </a:spcBef>
              <a:spcAft>
                <a:spcPts val="0"/>
              </a:spcAft>
              <a:buSzPts val="1400"/>
              <a:buAutoNum type="romanLcPeriod"/>
              <a:defRPr/>
            </a:lvl9pPr>
          </a:lstStyle>
          <a:p>
            <a:endParaRPr/>
          </a:p>
        </p:txBody>
      </p:sp>
    </p:spTree>
    <p:extLst>
      <p:ext uri="{BB962C8B-B14F-4D97-AF65-F5344CB8AC3E}">
        <p14:creationId xmlns:p14="http://schemas.microsoft.com/office/powerpoint/2010/main" val="37286205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15"/>
        <p:cNvGrpSpPr/>
        <p:nvPr/>
      </p:nvGrpSpPr>
      <p:grpSpPr>
        <a:xfrm>
          <a:off x="0" y="0"/>
          <a:ext cx="0" cy="0"/>
          <a:chOff x="0" y="0"/>
          <a:chExt cx="0" cy="0"/>
        </a:xfrm>
      </p:grpSpPr>
      <p:sp>
        <p:nvSpPr>
          <p:cNvPr id="216" name="Google Shape;216;p23"/>
          <p:cNvSpPr/>
          <p:nvPr/>
        </p:nvSpPr>
        <p:spPr>
          <a:xfrm>
            <a:off x="-150133" y="2229260"/>
            <a:ext cx="1887728" cy="4722717"/>
          </a:xfrm>
          <a:custGeom>
            <a:avLst/>
            <a:gdLst/>
            <a:ahLst/>
            <a:cxnLst/>
            <a:rect l="l" t="t" r="r" b="b"/>
            <a:pathLst>
              <a:path w="6560" h="16412" extrusionOk="0">
                <a:moveTo>
                  <a:pt x="1" y="0"/>
                </a:moveTo>
                <a:lnTo>
                  <a:pt x="1" y="16412"/>
                </a:lnTo>
                <a:lnTo>
                  <a:pt x="6560" y="16412"/>
                </a:lnTo>
                <a:cubicBezTo>
                  <a:pt x="5971" y="15114"/>
                  <a:pt x="5212" y="13896"/>
                  <a:pt x="4703" y="13098"/>
                </a:cubicBezTo>
                <a:cubicBezTo>
                  <a:pt x="2457" y="9304"/>
                  <a:pt x="4164" y="2805"/>
                  <a:pt x="1" y="0"/>
                </a:cubicBezTo>
                <a:close/>
              </a:path>
            </a:pathLst>
          </a:custGeom>
          <a:gradFill>
            <a:gsLst>
              <a:gs pos="0">
                <a:schemeClr val="dk2"/>
              </a:gs>
              <a:gs pos="28000">
                <a:schemeClr val="lt2"/>
              </a:gs>
              <a:gs pos="66000">
                <a:schemeClr val="accent2"/>
              </a:gs>
              <a:gs pos="100000">
                <a:schemeClr val="accent4"/>
              </a:gs>
            </a:gsLst>
            <a:lin ang="8099331"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17" name="Google Shape;217;p23"/>
          <p:cNvSpPr/>
          <p:nvPr/>
        </p:nvSpPr>
        <p:spPr>
          <a:xfrm rot="5400000">
            <a:off x="9153629" y="-234874"/>
            <a:ext cx="2927364" cy="3298439"/>
          </a:xfrm>
          <a:custGeom>
            <a:avLst/>
            <a:gdLst/>
            <a:ahLst/>
            <a:cxnLst/>
            <a:rect l="l" t="t" r="r" b="b"/>
            <a:pathLst>
              <a:path w="10083" h="11361" extrusionOk="0">
                <a:moveTo>
                  <a:pt x="0" y="0"/>
                </a:moveTo>
                <a:lnTo>
                  <a:pt x="0" y="11361"/>
                </a:lnTo>
                <a:cubicBezTo>
                  <a:pt x="1378" y="10782"/>
                  <a:pt x="2426" y="9394"/>
                  <a:pt x="3145" y="8116"/>
                </a:cubicBezTo>
                <a:cubicBezTo>
                  <a:pt x="3574" y="7377"/>
                  <a:pt x="3884" y="6599"/>
                  <a:pt x="4532" y="5990"/>
                </a:cubicBezTo>
                <a:cubicBezTo>
                  <a:pt x="5221" y="5301"/>
                  <a:pt x="6090" y="4822"/>
                  <a:pt x="6868" y="4173"/>
                </a:cubicBezTo>
                <a:cubicBezTo>
                  <a:pt x="8276" y="3005"/>
                  <a:pt x="9404" y="1587"/>
                  <a:pt x="10083" y="0"/>
                </a:cubicBezTo>
                <a:close/>
              </a:path>
            </a:pathLst>
          </a:custGeom>
          <a:gradFill>
            <a:gsLst>
              <a:gs pos="0">
                <a:schemeClr val="dk2"/>
              </a:gs>
              <a:gs pos="28000">
                <a:schemeClr val="lt2"/>
              </a:gs>
              <a:gs pos="66000">
                <a:schemeClr val="accent2"/>
              </a:gs>
              <a:gs pos="100000">
                <a:schemeClr val="accent4"/>
              </a:gs>
            </a:gsLst>
            <a:lin ang="8099331"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18" name="Google Shape;218;p23"/>
          <p:cNvSpPr/>
          <p:nvPr/>
        </p:nvSpPr>
        <p:spPr>
          <a:xfrm rot="-6136463">
            <a:off x="8782891" y="-2874241"/>
            <a:ext cx="3062336" cy="5041284"/>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19" name="Google Shape;219;p23"/>
          <p:cNvSpPr/>
          <p:nvPr/>
        </p:nvSpPr>
        <p:spPr>
          <a:xfrm rot="-4179087">
            <a:off x="9089067" y="-2424631"/>
            <a:ext cx="1534884" cy="5854627"/>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20" name="Google Shape;220;p23"/>
          <p:cNvSpPr/>
          <p:nvPr/>
        </p:nvSpPr>
        <p:spPr>
          <a:xfrm rot="-4897906">
            <a:off x="-82940" y="3153403"/>
            <a:ext cx="3062355" cy="5041271"/>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21" name="Google Shape;221;p23"/>
          <p:cNvSpPr txBox="1">
            <a:spLocks noGrp="1"/>
          </p:cNvSpPr>
          <p:nvPr>
            <p:ph type="title"/>
          </p:nvPr>
        </p:nvSpPr>
        <p:spPr>
          <a:xfrm>
            <a:off x="960000" y="593367"/>
            <a:ext cx="10272000" cy="7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4000" b="0">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Tree>
    <p:extLst>
      <p:ext uri="{BB962C8B-B14F-4D97-AF65-F5344CB8AC3E}">
        <p14:creationId xmlns:p14="http://schemas.microsoft.com/office/powerpoint/2010/main" val="37247170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Numbers and text ">
  <p:cSld name="Numbers and text ">
    <p:spTree>
      <p:nvGrpSpPr>
        <p:cNvPr id="1" name="Shape 222"/>
        <p:cNvGrpSpPr/>
        <p:nvPr/>
      </p:nvGrpSpPr>
      <p:grpSpPr>
        <a:xfrm>
          <a:off x="0" y="0"/>
          <a:ext cx="0" cy="0"/>
          <a:chOff x="0" y="0"/>
          <a:chExt cx="0" cy="0"/>
        </a:xfrm>
      </p:grpSpPr>
      <p:grpSp>
        <p:nvGrpSpPr>
          <p:cNvPr id="223" name="Google Shape;223;p24"/>
          <p:cNvGrpSpPr/>
          <p:nvPr/>
        </p:nvGrpSpPr>
        <p:grpSpPr>
          <a:xfrm rot="2951164">
            <a:off x="2113540" y="3350987"/>
            <a:ext cx="6987581" cy="7503239"/>
            <a:chOff x="3514008" y="-902666"/>
            <a:chExt cx="6119952" cy="6571582"/>
          </a:xfrm>
        </p:grpSpPr>
        <p:sp>
          <p:nvSpPr>
            <p:cNvPr id="224" name="Google Shape;224;p24"/>
            <p:cNvSpPr/>
            <p:nvPr/>
          </p:nvSpPr>
          <p:spPr>
            <a:xfrm rot="141446">
              <a:off x="5195982" y="652671"/>
              <a:ext cx="3010768" cy="4956421"/>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25" name="Google Shape;225;p24"/>
            <p:cNvSpPr/>
            <p:nvPr/>
          </p:nvSpPr>
          <p:spPr>
            <a:xfrm rot="2691882">
              <a:off x="5554181" y="-1148115"/>
              <a:ext cx="2039607" cy="6626168"/>
            </a:xfrm>
            <a:custGeom>
              <a:avLst/>
              <a:gdLst/>
              <a:ahLst/>
              <a:cxnLst/>
              <a:rect l="l" t="t" r="r" b="b"/>
              <a:pathLst>
                <a:path w="8207" h="19417" extrusionOk="0">
                  <a:moveTo>
                    <a:pt x="3175" y="0"/>
                  </a:moveTo>
                  <a:cubicBezTo>
                    <a:pt x="3045" y="939"/>
                    <a:pt x="2676" y="1847"/>
                    <a:pt x="2246" y="2705"/>
                  </a:cubicBezTo>
                  <a:cubicBezTo>
                    <a:pt x="1677" y="3834"/>
                    <a:pt x="999" y="4912"/>
                    <a:pt x="569" y="6099"/>
                  </a:cubicBezTo>
                  <a:cubicBezTo>
                    <a:pt x="150" y="7297"/>
                    <a:pt x="0" y="8655"/>
                    <a:pt x="519" y="9803"/>
                  </a:cubicBezTo>
                  <a:cubicBezTo>
                    <a:pt x="1068" y="11041"/>
                    <a:pt x="2266" y="11840"/>
                    <a:pt x="3224" y="12788"/>
                  </a:cubicBezTo>
                  <a:cubicBezTo>
                    <a:pt x="4972" y="14525"/>
                    <a:pt x="6000" y="16960"/>
                    <a:pt x="6090" y="19416"/>
                  </a:cubicBezTo>
                  <a:lnTo>
                    <a:pt x="8206" y="19416"/>
                  </a:lnTo>
                  <a:lnTo>
                    <a:pt x="8206" y="0"/>
                  </a:lnTo>
                  <a:close/>
                </a:path>
              </a:pathLst>
            </a:custGeom>
            <a:gradFill>
              <a:gsLst>
                <a:gs pos="0">
                  <a:srgbClr val="E5ECEF"/>
                </a:gs>
                <a:gs pos="28000">
                  <a:srgbClr val="CBEFF2"/>
                </a:gs>
                <a:gs pos="66000">
                  <a:srgbClr val="77B8F7"/>
                </a:gs>
                <a:gs pos="100000">
                  <a:srgbClr val="0885FF"/>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26" name="Google Shape;226;p24"/>
            <p:cNvSpPr/>
            <p:nvPr/>
          </p:nvSpPr>
          <p:spPr>
            <a:xfrm rot="3076623">
              <a:off x="5706475" y="-628900"/>
              <a:ext cx="1450233" cy="5531843"/>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grpSp>
        <p:nvGrpSpPr>
          <p:cNvPr id="227" name="Google Shape;227;p24"/>
          <p:cNvGrpSpPr/>
          <p:nvPr/>
        </p:nvGrpSpPr>
        <p:grpSpPr>
          <a:xfrm rot="-6642996">
            <a:off x="4930744" y="-5257098"/>
            <a:ext cx="8760325" cy="9487244"/>
            <a:chOff x="3762952" y="-2731347"/>
            <a:chExt cx="7673146" cy="8309853"/>
          </a:xfrm>
        </p:grpSpPr>
        <p:sp>
          <p:nvSpPr>
            <p:cNvPr id="228" name="Google Shape;228;p24"/>
            <p:cNvSpPr/>
            <p:nvPr/>
          </p:nvSpPr>
          <p:spPr>
            <a:xfrm rot="141446">
              <a:off x="5379022" y="562261"/>
              <a:ext cx="3010768" cy="4956421"/>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29" name="Google Shape;229;p24"/>
            <p:cNvSpPr/>
            <p:nvPr/>
          </p:nvSpPr>
          <p:spPr>
            <a:xfrm rot="2818100">
              <a:off x="6245748" y="-3007311"/>
              <a:ext cx="2707554" cy="7969481"/>
            </a:xfrm>
            <a:custGeom>
              <a:avLst/>
              <a:gdLst/>
              <a:ahLst/>
              <a:cxnLst/>
              <a:rect l="l" t="t" r="r" b="b"/>
              <a:pathLst>
                <a:path w="8207" h="19417" extrusionOk="0">
                  <a:moveTo>
                    <a:pt x="3175" y="0"/>
                  </a:moveTo>
                  <a:cubicBezTo>
                    <a:pt x="3045" y="939"/>
                    <a:pt x="2676" y="1847"/>
                    <a:pt x="2246" y="2705"/>
                  </a:cubicBezTo>
                  <a:cubicBezTo>
                    <a:pt x="1677" y="3834"/>
                    <a:pt x="999" y="4912"/>
                    <a:pt x="569" y="6099"/>
                  </a:cubicBezTo>
                  <a:cubicBezTo>
                    <a:pt x="150" y="7297"/>
                    <a:pt x="0" y="8655"/>
                    <a:pt x="519" y="9803"/>
                  </a:cubicBezTo>
                  <a:cubicBezTo>
                    <a:pt x="1068" y="11041"/>
                    <a:pt x="2266" y="11840"/>
                    <a:pt x="3224" y="12788"/>
                  </a:cubicBezTo>
                  <a:cubicBezTo>
                    <a:pt x="4972" y="14525"/>
                    <a:pt x="6000" y="16960"/>
                    <a:pt x="6090" y="19416"/>
                  </a:cubicBezTo>
                  <a:lnTo>
                    <a:pt x="8206" y="19416"/>
                  </a:lnTo>
                  <a:lnTo>
                    <a:pt x="8206" y="0"/>
                  </a:lnTo>
                  <a:close/>
                </a:path>
              </a:pathLst>
            </a:custGeom>
            <a:gradFill>
              <a:gsLst>
                <a:gs pos="0">
                  <a:srgbClr val="E5ECEF"/>
                </a:gs>
                <a:gs pos="28000">
                  <a:srgbClr val="CBEFF2"/>
                </a:gs>
                <a:gs pos="66000">
                  <a:srgbClr val="77B8F7"/>
                </a:gs>
                <a:gs pos="100000">
                  <a:srgbClr val="0885FF"/>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30" name="Google Shape;230;p24"/>
            <p:cNvSpPr/>
            <p:nvPr/>
          </p:nvSpPr>
          <p:spPr>
            <a:xfrm rot="3076623">
              <a:off x="5997672" y="-739646"/>
              <a:ext cx="1450233" cy="5531843"/>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sp>
        <p:nvSpPr>
          <p:cNvPr id="231" name="Google Shape;231;p24"/>
          <p:cNvSpPr txBox="1">
            <a:spLocks noGrp="1"/>
          </p:cNvSpPr>
          <p:nvPr>
            <p:ph type="title"/>
          </p:nvPr>
        </p:nvSpPr>
        <p:spPr>
          <a:xfrm>
            <a:off x="8182167" y="2240333"/>
            <a:ext cx="2565600" cy="817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6200"/>
              <a:buNone/>
              <a:defRPr sz="6400" b="0">
                <a:solidFill>
                  <a:schemeClr val="accent3"/>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SzPts val="6200"/>
              <a:buNone/>
              <a:defRPr sz="8266"/>
            </a:lvl2pPr>
            <a:lvl3pPr lvl="2" algn="ctr">
              <a:lnSpc>
                <a:spcPct val="100000"/>
              </a:lnSpc>
              <a:spcBef>
                <a:spcPts val="0"/>
              </a:spcBef>
              <a:spcAft>
                <a:spcPts val="0"/>
              </a:spcAft>
              <a:buSzPts val="6200"/>
              <a:buNone/>
              <a:defRPr sz="8266"/>
            </a:lvl3pPr>
            <a:lvl4pPr lvl="3" algn="ctr">
              <a:lnSpc>
                <a:spcPct val="100000"/>
              </a:lnSpc>
              <a:spcBef>
                <a:spcPts val="0"/>
              </a:spcBef>
              <a:spcAft>
                <a:spcPts val="0"/>
              </a:spcAft>
              <a:buSzPts val="6200"/>
              <a:buNone/>
              <a:defRPr sz="8266"/>
            </a:lvl4pPr>
            <a:lvl5pPr lvl="4" algn="ctr">
              <a:lnSpc>
                <a:spcPct val="100000"/>
              </a:lnSpc>
              <a:spcBef>
                <a:spcPts val="0"/>
              </a:spcBef>
              <a:spcAft>
                <a:spcPts val="0"/>
              </a:spcAft>
              <a:buSzPts val="6200"/>
              <a:buNone/>
              <a:defRPr sz="8266"/>
            </a:lvl5pPr>
            <a:lvl6pPr lvl="5" algn="ctr">
              <a:lnSpc>
                <a:spcPct val="100000"/>
              </a:lnSpc>
              <a:spcBef>
                <a:spcPts val="0"/>
              </a:spcBef>
              <a:spcAft>
                <a:spcPts val="0"/>
              </a:spcAft>
              <a:buSzPts val="6200"/>
              <a:buNone/>
              <a:defRPr sz="8266"/>
            </a:lvl6pPr>
            <a:lvl7pPr lvl="6" algn="ctr">
              <a:lnSpc>
                <a:spcPct val="100000"/>
              </a:lnSpc>
              <a:spcBef>
                <a:spcPts val="0"/>
              </a:spcBef>
              <a:spcAft>
                <a:spcPts val="0"/>
              </a:spcAft>
              <a:buSzPts val="6200"/>
              <a:buNone/>
              <a:defRPr sz="8266"/>
            </a:lvl7pPr>
            <a:lvl8pPr lvl="7" algn="ctr">
              <a:lnSpc>
                <a:spcPct val="100000"/>
              </a:lnSpc>
              <a:spcBef>
                <a:spcPts val="0"/>
              </a:spcBef>
              <a:spcAft>
                <a:spcPts val="0"/>
              </a:spcAft>
              <a:buSzPts val="6200"/>
              <a:buNone/>
              <a:defRPr sz="8266"/>
            </a:lvl8pPr>
            <a:lvl9pPr lvl="8" algn="ctr">
              <a:lnSpc>
                <a:spcPct val="100000"/>
              </a:lnSpc>
              <a:spcBef>
                <a:spcPts val="0"/>
              </a:spcBef>
              <a:spcAft>
                <a:spcPts val="0"/>
              </a:spcAft>
              <a:buSzPts val="6200"/>
              <a:buNone/>
              <a:defRPr sz="8266"/>
            </a:lvl9pPr>
          </a:lstStyle>
          <a:p>
            <a:endParaRPr/>
          </a:p>
        </p:txBody>
      </p:sp>
      <p:sp>
        <p:nvSpPr>
          <p:cNvPr id="232" name="Google Shape;232;p24"/>
          <p:cNvSpPr txBox="1">
            <a:spLocks noGrp="1"/>
          </p:cNvSpPr>
          <p:nvPr>
            <p:ph type="subTitle" idx="1"/>
          </p:nvPr>
        </p:nvSpPr>
        <p:spPr>
          <a:xfrm>
            <a:off x="8182164" y="3283317"/>
            <a:ext cx="2565600" cy="59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7"/>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33" name="Google Shape;233;p24"/>
          <p:cNvSpPr txBox="1">
            <a:spLocks noGrp="1"/>
          </p:cNvSpPr>
          <p:nvPr>
            <p:ph type="title" idx="2"/>
          </p:nvPr>
        </p:nvSpPr>
        <p:spPr>
          <a:xfrm>
            <a:off x="3041033" y="2240333"/>
            <a:ext cx="2565600" cy="817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6200"/>
              <a:buNone/>
              <a:defRPr sz="6400" b="0">
                <a:solidFill>
                  <a:schemeClr val="accent3"/>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SzPts val="6200"/>
              <a:buNone/>
              <a:defRPr sz="8266"/>
            </a:lvl2pPr>
            <a:lvl3pPr lvl="2" algn="ctr">
              <a:lnSpc>
                <a:spcPct val="100000"/>
              </a:lnSpc>
              <a:spcBef>
                <a:spcPts val="0"/>
              </a:spcBef>
              <a:spcAft>
                <a:spcPts val="0"/>
              </a:spcAft>
              <a:buSzPts val="6200"/>
              <a:buNone/>
              <a:defRPr sz="8266"/>
            </a:lvl3pPr>
            <a:lvl4pPr lvl="3" algn="ctr">
              <a:lnSpc>
                <a:spcPct val="100000"/>
              </a:lnSpc>
              <a:spcBef>
                <a:spcPts val="0"/>
              </a:spcBef>
              <a:spcAft>
                <a:spcPts val="0"/>
              </a:spcAft>
              <a:buSzPts val="6200"/>
              <a:buNone/>
              <a:defRPr sz="8266"/>
            </a:lvl4pPr>
            <a:lvl5pPr lvl="4" algn="ctr">
              <a:lnSpc>
                <a:spcPct val="100000"/>
              </a:lnSpc>
              <a:spcBef>
                <a:spcPts val="0"/>
              </a:spcBef>
              <a:spcAft>
                <a:spcPts val="0"/>
              </a:spcAft>
              <a:buSzPts val="6200"/>
              <a:buNone/>
              <a:defRPr sz="8266"/>
            </a:lvl5pPr>
            <a:lvl6pPr lvl="5" algn="ctr">
              <a:lnSpc>
                <a:spcPct val="100000"/>
              </a:lnSpc>
              <a:spcBef>
                <a:spcPts val="0"/>
              </a:spcBef>
              <a:spcAft>
                <a:spcPts val="0"/>
              </a:spcAft>
              <a:buSzPts val="6200"/>
              <a:buNone/>
              <a:defRPr sz="8266"/>
            </a:lvl6pPr>
            <a:lvl7pPr lvl="6" algn="ctr">
              <a:lnSpc>
                <a:spcPct val="100000"/>
              </a:lnSpc>
              <a:spcBef>
                <a:spcPts val="0"/>
              </a:spcBef>
              <a:spcAft>
                <a:spcPts val="0"/>
              </a:spcAft>
              <a:buSzPts val="6200"/>
              <a:buNone/>
              <a:defRPr sz="8266"/>
            </a:lvl7pPr>
            <a:lvl8pPr lvl="7" algn="ctr">
              <a:lnSpc>
                <a:spcPct val="100000"/>
              </a:lnSpc>
              <a:spcBef>
                <a:spcPts val="0"/>
              </a:spcBef>
              <a:spcAft>
                <a:spcPts val="0"/>
              </a:spcAft>
              <a:buSzPts val="6200"/>
              <a:buNone/>
              <a:defRPr sz="8266"/>
            </a:lvl8pPr>
            <a:lvl9pPr lvl="8" algn="ctr">
              <a:lnSpc>
                <a:spcPct val="100000"/>
              </a:lnSpc>
              <a:spcBef>
                <a:spcPts val="0"/>
              </a:spcBef>
              <a:spcAft>
                <a:spcPts val="0"/>
              </a:spcAft>
              <a:buSzPts val="6200"/>
              <a:buNone/>
              <a:defRPr sz="8266"/>
            </a:lvl9pPr>
          </a:lstStyle>
          <a:p>
            <a:endParaRPr/>
          </a:p>
        </p:txBody>
      </p:sp>
      <p:sp>
        <p:nvSpPr>
          <p:cNvPr id="234" name="Google Shape;234;p24"/>
          <p:cNvSpPr txBox="1">
            <a:spLocks noGrp="1"/>
          </p:cNvSpPr>
          <p:nvPr>
            <p:ph type="subTitle" idx="3"/>
          </p:nvPr>
        </p:nvSpPr>
        <p:spPr>
          <a:xfrm>
            <a:off x="3041031" y="3283317"/>
            <a:ext cx="2565600" cy="59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7"/>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35" name="Google Shape;235;p24"/>
          <p:cNvSpPr txBox="1">
            <a:spLocks noGrp="1"/>
          </p:cNvSpPr>
          <p:nvPr>
            <p:ph type="title" idx="4"/>
          </p:nvPr>
        </p:nvSpPr>
        <p:spPr>
          <a:xfrm>
            <a:off x="960000" y="593367"/>
            <a:ext cx="10272000" cy="7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4000" b="0">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236" name="Google Shape;236;p24"/>
          <p:cNvSpPr txBox="1">
            <a:spLocks noGrp="1"/>
          </p:cNvSpPr>
          <p:nvPr>
            <p:ph type="subTitle" idx="5"/>
          </p:nvPr>
        </p:nvSpPr>
        <p:spPr>
          <a:xfrm>
            <a:off x="8182164" y="4125657"/>
            <a:ext cx="2565600" cy="59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7"/>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37" name="Google Shape;237;p24"/>
          <p:cNvSpPr txBox="1">
            <a:spLocks noGrp="1"/>
          </p:cNvSpPr>
          <p:nvPr>
            <p:ph type="subTitle" idx="6"/>
          </p:nvPr>
        </p:nvSpPr>
        <p:spPr>
          <a:xfrm>
            <a:off x="3041031" y="4125657"/>
            <a:ext cx="2565600" cy="59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7"/>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4327411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238"/>
        <p:cNvGrpSpPr/>
        <p:nvPr/>
      </p:nvGrpSpPr>
      <p:grpSpPr>
        <a:xfrm>
          <a:off x="0" y="0"/>
          <a:ext cx="0" cy="0"/>
          <a:chOff x="0" y="0"/>
          <a:chExt cx="0" cy="0"/>
        </a:xfrm>
      </p:grpSpPr>
      <p:sp>
        <p:nvSpPr>
          <p:cNvPr id="239" name="Google Shape;239;p25"/>
          <p:cNvSpPr/>
          <p:nvPr/>
        </p:nvSpPr>
        <p:spPr>
          <a:xfrm rot="10800000" flipH="1">
            <a:off x="2746259" y="-109252"/>
            <a:ext cx="9494828" cy="3103651"/>
          </a:xfrm>
          <a:custGeom>
            <a:avLst/>
            <a:gdLst/>
            <a:ahLst/>
            <a:cxnLst/>
            <a:rect l="l" t="t" r="r" b="b"/>
            <a:pathLst>
              <a:path w="19946" h="6520" extrusionOk="0">
                <a:moveTo>
                  <a:pt x="19946" y="1"/>
                </a:moveTo>
                <a:cubicBezTo>
                  <a:pt x="18868" y="220"/>
                  <a:pt x="17710" y="530"/>
                  <a:pt x="16692" y="989"/>
                </a:cubicBezTo>
                <a:cubicBezTo>
                  <a:pt x="15304" y="1598"/>
                  <a:pt x="14206" y="2766"/>
                  <a:pt x="12769" y="3425"/>
                </a:cubicBezTo>
                <a:cubicBezTo>
                  <a:pt x="11221" y="4125"/>
                  <a:pt x="9503" y="4158"/>
                  <a:pt x="7759" y="4158"/>
                </a:cubicBezTo>
                <a:cubicBezTo>
                  <a:pt x="7583" y="4158"/>
                  <a:pt x="7407" y="4157"/>
                  <a:pt x="7230" y="4157"/>
                </a:cubicBezTo>
                <a:cubicBezTo>
                  <a:pt x="5716" y="4157"/>
                  <a:pt x="4193" y="4181"/>
                  <a:pt x="2756" y="4643"/>
                </a:cubicBezTo>
                <a:cubicBezTo>
                  <a:pt x="1757" y="4972"/>
                  <a:pt x="539" y="5471"/>
                  <a:pt x="51" y="6410"/>
                </a:cubicBezTo>
                <a:cubicBezTo>
                  <a:pt x="31" y="6440"/>
                  <a:pt x="11" y="6480"/>
                  <a:pt x="0" y="6520"/>
                </a:cubicBezTo>
                <a:lnTo>
                  <a:pt x="19946" y="6520"/>
                </a:lnTo>
                <a:lnTo>
                  <a:pt x="19946" y="1"/>
                </a:lnTo>
                <a:close/>
              </a:path>
            </a:pathLst>
          </a:custGeom>
          <a:gradFill>
            <a:gsLst>
              <a:gs pos="0">
                <a:srgbClr val="E5ECEF"/>
              </a:gs>
              <a:gs pos="28000">
                <a:srgbClr val="CBEFF2"/>
              </a:gs>
              <a:gs pos="66000">
                <a:srgbClr val="77B8F7"/>
              </a:gs>
              <a:gs pos="100000">
                <a:srgbClr val="0885FF"/>
              </a:gs>
            </a:gsLst>
            <a:lin ang="8099331"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40" name="Google Shape;240;p25"/>
          <p:cNvSpPr/>
          <p:nvPr/>
        </p:nvSpPr>
        <p:spPr>
          <a:xfrm rot="-4419454">
            <a:off x="6496942" y="-4136055"/>
            <a:ext cx="2419281" cy="9228221"/>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41" name="Google Shape;241;p25"/>
          <p:cNvSpPr/>
          <p:nvPr/>
        </p:nvSpPr>
        <p:spPr>
          <a:xfrm flipH="1">
            <a:off x="-106205" y="5460668"/>
            <a:ext cx="4547289" cy="1486408"/>
          </a:xfrm>
          <a:custGeom>
            <a:avLst/>
            <a:gdLst/>
            <a:ahLst/>
            <a:cxnLst/>
            <a:rect l="l" t="t" r="r" b="b"/>
            <a:pathLst>
              <a:path w="19946" h="6520" extrusionOk="0">
                <a:moveTo>
                  <a:pt x="19946" y="1"/>
                </a:moveTo>
                <a:cubicBezTo>
                  <a:pt x="18868" y="220"/>
                  <a:pt x="17710" y="530"/>
                  <a:pt x="16692" y="989"/>
                </a:cubicBezTo>
                <a:cubicBezTo>
                  <a:pt x="15304" y="1598"/>
                  <a:pt x="14206" y="2766"/>
                  <a:pt x="12769" y="3425"/>
                </a:cubicBezTo>
                <a:cubicBezTo>
                  <a:pt x="11221" y="4125"/>
                  <a:pt x="9503" y="4158"/>
                  <a:pt x="7759" y="4158"/>
                </a:cubicBezTo>
                <a:cubicBezTo>
                  <a:pt x="7583" y="4158"/>
                  <a:pt x="7407" y="4157"/>
                  <a:pt x="7230" y="4157"/>
                </a:cubicBezTo>
                <a:cubicBezTo>
                  <a:pt x="5716" y="4157"/>
                  <a:pt x="4193" y="4181"/>
                  <a:pt x="2756" y="4643"/>
                </a:cubicBezTo>
                <a:cubicBezTo>
                  <a:pt x="1757" y="4972"/>
                  <a:pt x="539" y="5471"/>
                  <a:pt x="51" y="6410"/>
                </a:cubicBezTo>
                <a:cubicBezTo>
                  <a:pt x="31" y="6440"/>
                  <a:pt x="11" y="6480"/>
                  <a:pt x="0" y="6520"/>
                </a:cubicBezTo>
                <a:lnTo>
                  <a:pt x="19946" y="6520"/>
                </a:lnTo>
                <a:lnTo>
                  <a:pt x="19946" y="1"/>
                </a:lnTo>
                <a:close/>
              </a:path>
            </a:pathLst>
          </a:custGeom>
          <a:gradFill>
            <a:gsLst>
              <a:gs pos="0">
                <a:srgbClr val="E5ECEF"/>
              </a:gs>
              <a:gs pos="28000">
                <a:srgbClr val="CBEFF2"/>
              </a:gs>
              <a:gs pos="66000">
                <a:srgbClr val="77B8F7"/>
              </a:gs>
              <a:gs pos="100000">
                <a:srgbClr val="0885FF"/>
              </a:gs>
            </a:gsLst>
            <a:lin ang="8099331"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42" name="Google Shape;242;p25"/>
          <p:cNvSpPr/>
          <p:nvPr/>
        </p:nvSpPr>
        <p:spPr>
          <a:xfrm rot="6331911">
            <a:off x="1553732" y="4127883"/>
            <a:ext cx="1297317" cy="4948597"/>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43" name="Google Shape;243;p25"/>
          <p:cNvSpPr txBox="1">
            <a:spLocks noGrp="1"/>
          </p:cNvSpPr>
          <p:nvPr>
            <p:ph type="subTitle" idx="1"/>
          </p:nvPr>
        </p:nvSpPr>
        <p:spPr>
          <a:xfrm>
            <a:off x="953467" y="3060467"/>
            <a:ext cx="3806400" cy="1805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44" name="Google Shape;244;p25"/>
          <p:cNvSpPr txBox="1">
            <a:spLocks noGrp="1"/>
          </p:cNvSpPr>
          <p:nvPr>
            <p:ph type="title"/>
          </p:nvPr>
        </p:nvSpPr>
        <p:spPr>
          <a:xfrm>
            <a:off x="953467" y="2011267"/>
            <a:ext cx="4076800" cy="7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6400" b="0">
                <a:solidFill>
                  <a:schemeClr val="accent3"/>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Tree>
    <p:extLst>
      <p:ext uri="{BB962C8B-B14F-4D97-AF65-F5344CB8AC3E}">
        <p14:creationId xmlns:p14="http://schemas.microsoft.com/office/powerpoint/2010/main" val="20026220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45"/>
        <p:cNvGrpSpPr/>
        <p:nvPr/>
      </p:nvGrpSpPr>
      <p:grpSpPr>
        <a:xfrm>
          <a:off x="0" y="0"/>
          <a:ext cx="0" cy="0"/>
          <a:chOff x="0" y="0"/>
          <a:chExt cx="0" cy="0"/>
        </a:xfrm>
      </p:grpSpPr>
      <p:grpSp>
        <p:nvGrpSpPr>
          <p:cNvPr id="246" name="Google Shape;246;p26"/>
          <p:cNvGrpSpPr/>
          <p:nvPr/>
        </p:nvGrpSpPr>
        <p:grpSpPr>
          <a:xfrm rot="-4737988">
            <a:off x="-25833" y="-5828988"/>
            <a:ext cx="6902047" cy="8560407"/>
            <a:chOff x="5882118" y="-127201"/>
            <a:chExt cx="5176089" cy="6419751"/>
          </a:xfrm>
        </p:grpSpPr>
        <p:sp>
          <p:nvSpPr>
            <p:cNvPr id="247" name="Google Shape;247;p26"/>
            <p:cNvSpPr/>
            <p:nvPr/>
          </p:nvSpPr>
          <p:spPr>
            <a:xfrm rot="-470454">
              <a:off x="6675046" y="391382"/>
              <a:ext cx="1364100" cy="5835399"/>
            </a:xfrm>
            <a:custGeom>
              <a:avLst/>
              <a:gdLst/>
              <a:ahLst/>
              <a:cxnLst/>
              <a:rect l="l" t="t" r="r" b="b"/>
              <a:pathLst>
                <a:path w="2966" h="12688" extrusionOk="0">
                  <a:moveTo>
                    <a:pt x="759" y="0"/>
                  </a:moveTo>
                  <a:cubicBezTo>
                    <a:pt x="939" y="998"/>
                    <a:pt x="889" y="2037"/>
                    <a:pt x="739" y="3045"/>
                  </a:cubicBezTo>
                  <a:cubicBezTo>
                    <a:pt x="550" y="4393"/>
                    <a:pt x="220" y="5720"/>
                    <a:pt x="111" y="7068"/>
                  </a:cubicBezTo>
                  <a:cubicBezTo>
                    <a:pt x="1" y="8426"/>
                    <a:pt x="151" y="9843"/>
                    <a:pt x="850" y="11001"/>
                  </a:cubicBezTo>
                  <a:cubicBezTo>
                    <a:pt x="1329" y="11789"/>
                    <a:pt x="2097" y="12428"/>
                    <a:pt x="2966" y="12688"/>
                  </a:cubicBezTo>
                  <a:lnTo>
                    <a:pt x="2966" y="0"/>
                  </a:lnTo>
                  <a:close/>
                </a:path>
              </a:pathLst>
            </a:custGeom>
            <a:gradFill>
              <a:gsLst>
                <a:gs pos="0">
                  <a:srgbClr val="E5ECEF"/>
                </a:gs>
                <a:gs pos="28000">
                  <a:srgbClr val="CBEFF2"/>
                </a:gs>
                <a:gs pos="66000">
                  <a:srgbClr val="77B8F7"/>
                </a:gs>
                <a:gs pos="100000">
                  <a:srgbClr val="0885FF"/>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48" name="Google Shape;248;p26"/>
            <p:cNvSpPr/>
            <p:nvPr/>
          </p:nvSpPr>
          <p:spPr>
            <a:xfrm rot="608394">
              <a:off x="6831214" y="-40148"/>
              <a:ext cx="1494808" cy="5701834"/>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4BB2FF">
                <a:alpha val="5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49" name="Google Shape;249;p26"/>
            <p:cNvSpPr/>
            <p:nvPr/>
          </p:nvSpPr>
          <p:spPr>
            <a:xfrm rot="-1818254">
              <a:off x="6890410" y="644991"/>
              <a:ext cx="3159504" cy="4852054"/>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CBEFF2">
                <a:alpha val="5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grpSp>
        <p:nvGrpSpPr>
          <p:cNvPr id="250" name="Google Shape;250;p26"/>
          <p:cNvGrpSpPr/>
          <p:nvPr/>
        </p:nvGrpSpPr>
        <p:grpSpPr>
          <a:xfrm rot="2475897">
            <a:off x="2825822" y="277283"/>
            <a:ext cx="10235631" cy="11058547"/>
            <a:chOff x="3514023" y="-902672"/>
            <a:chExt cx="6659371" cy="7194767"/>
          </a:xfrm>
        </p:grpSpPr>
        <p:sp>
          <p:nvSpPr>
            <p:cNvPr id="251" name="Google Shape;251;p26"/>
            <p:cNvSpPr/>
            <p:nvPr/>
          </p:nvSpPr>
          <p:spPr>
            <a:xfrm rot="141446">
              <a:off x="5041001" y="1275850"/>
              <a:ext cx="3010768" cy="4956421"/>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52" name="Google Shape;252;p26"/>
            <p:cNvSpPr/>
            <p:nvPr/>
          </p:nvSpPr>
          <p:spPr>
            <a:xfrm rot="2691862">
              <a:off x="5443365" y="-879667"/>
              <a:ext cx="2800688" cy="6626168"/>
            </a:xfrm>
            <a:custGeom>
              <a:avLst/>
              <a:gdLst/>
              <a:ahLst/>
              <a:cxnLst/>
              <a:rect l="l" t="t" r="r" b="b"/>
              <a:pathLst>
                <a:path w="8207" h="19417" extrusionOk="0">
                  <a:moveTo>
                    <a:pt x="3175" y="0"/>
                  </a:moveTo>
                  <a:cubicBezTo>
                    <a:pt x="3045" y="939"/>
                    <a:pt x="2676" y="1847"/>
                    <a:pt x="2246" y="2705"/>
                  </a:cubicBezTo>
                  <a:cubicBezTo>
                    <a:pt x="1677" y="3834"/>
                    <a:pt x="999" y="4912"/>
                    <a:pt x="569" y="6099"/>
                  </a:cubicBezTo>
                  <a:cubicBezTo>
                    <a:pt x="150" y="7297"/>
                    <a:pt x="0" y="8655"/>
                    <a:pt x="519" y="9803"/>
                  </a:cubicBezTo>
                  <a:cubicBezTo>
                    <a:pt x="1068" y="11041"/>
                    <a:pt x="2266" y="11840"/>
                    <a:pt x="3224" y="12788"/>
                  </a:cubicBezTo>
                  <a:cubicBezTo>
                    <a:pt x="4972" y="14525"/>
                    <a:pt x="6000" y="16960"/>
                    <a:pt x="6090" y="19416"/>
                  </a:cubicBezTo>
                  <a:lnTo>
                    <a:pt x="8206" y="19416"/>
                  </a:lnTo>
                  <a:lnTo>
                    <a:pt x="8206" y="0"/>
                  </a:lnTo>
                  <a:close/>
                </a:path>
              </a:pathLst>
            </a:custGeom>
            <a:gradFill>
              <a:gsLst>
                <a:gs pos="0">
                  <a:srgbClr val="E5ECEF"/>
                </a:gs>
                <a:gs pos="28000">
                  <a:srgbClr val="CBEFF2"/>
                </a:gs>
                <a:gs pos="66000">
                  <a:srgbClr val="77B8F7"/>
                </a:gs>
                <a:gs pos="100000">
                  <a:srgbClr val="0885FF"/>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53" name="Google Shape;253;p26"/>
            <p:cNvSpPr/>
            <p:nvPr/>
          </p:nvSpPr>
          <p:spPr>
            <a:xfrm rot="2360619">
              <a:off x="6074982" y="-382184"/>
              <a:ext cx="1450234" cy="5531837"/>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sp>
        <p:nvSpPr>
          <p:cNvPr id="254" name="Google Shape;254;p26"/>
          <p:cNvSpPr txBox="1">
            <a:spLocks noGrp="1"/>
          </p:cNvSpPr>
          <p:nvPr>
            <p:ph type="title"/>
          </p:nvPr>
        </p:nvSpPr>
        <p:spPr>
          <a:xfrm>
            <a:off x="953467" y="2028800"/>
            <a:ext cx="7120800" cy="2800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6000"/>
              <a:buNone/>
              <a:defRPr sz="9600" b="0">
                <a:latin typeface="Montserrat ExtraBold"/>
                <a:ea typeface="Montserrat ExtraBold"/>
                <a:cs typeface="Montserrat ExtraBold"/>
                <a:sym typeface="Montserrat ExtraBold"/>
              </a:defRPr>
            </a:lvl1pPr>
            <a:lvl2pPr lvl="1" algn="ctr">
              <a:lnSpc>
                <a:spcPct val="100000"/>
              </a:lnSpc>
              <a:spcBef>
                <a:spcPts val="0"/>
              </a:spcBef>
              <a:spcAft>
                <a:spcPts val="0"/>
              </a:spcAft>
              <a:buSzPts val="6000"/>
              <a:buNone/>
              <a:defRPr sz="8000"/>
            </a:lvl2pPr>
            <a:lvl3pPr lvl="2" algn="ctr">
              <a:lnSpc>
                <a:spcPct val="100000"/>
              </a:lnSpc>
              <a:spcBef>
                <a:spcPts val="0"/>
              </a:spcBef>
              <a:spcAft>
                <a:spcPts val="0"/>
              </a:spcAft>
              <a:buSzPts val="6000"/>
              <a:buNone/>
              <a:defRPr sz="8000"/>
            </a:lvl3pPr>
            <a:lvl4pPr lvl="3" algn="ctr">
              <a:lnSpc>
                <a:spcPct val="100000"/>
              </a:lnSpc>
              <a:spcBef>
                <a:spcPts val="0"/>
              </a:spcBef>
              <a:spcAft>
                <a:spcPts val="0"/>
              </a:spcAft>
              <a:buSzPts val="6000"/>
              <a:buNone/>
              <a:defRPr sz="8000"/>
            </a:lvl4pPr>
            <a:lvl5pPr lvl="4" algn="ctr">
              <a:lnSpc>
                <a:spcPct val="100000"/>
              </a:lnSpc>
              <a:spcBef>
                <a:spcPts val="0"/>
              </a:spcBef>
              <a:spcAft>
                <a:spcPts val="0"/>
              </a:spcAft>
              <a:buSzPts val="6000"/>
              <a:buNone/>
              <a:defRPr sz="8000"/>
            </a:lvl5pPr>
            <a:lvl6pPr lvl="5" algn="ctr">
              <a:lnSpc>
                <a:spcPct val="100000"/>
              </a:lnSpc>
              <a:spcBef>
                <a:spcPts val="0"/>
              </a:spcBef>
              <a:spcAft>
                <a:spcPts val="0"/>
              </a:spcAft>
              <a:buSzPts val="6000"/>
              <a:buNone/>
              <a:defRPr sz="8000"/>
            </a:lvl6pPr>
            <a:lvl7pPr lvl="6" algn="ctr">
              <a:lnSpc>
                <a:spcPct val="100000"/>
              </a:lnSpc>
              <a:spcBef>
                <a:spcPts val="0"/>
              </a:spcBef>
              <a:spcAft>
                <a:spcPts val="0"/>
              </a:spcAft>
              <a:buSzPts val="6000"/>
              <a:buNone/>
              <a:defRPr sz="8000"/>
            </a:lvl7pPr>
            <a:lvl8pPr lvl="7" algn="ctr">
              <a:lnSpc>
                <a:spcPct val="100000"/>
              </a:lnSpc>
              <a:spcBef>
                <a:spcPts val="0"/>
              </a:spcBef>
              <a:spcAft>
                <a:spcPts val="0"/>
              </a:spcAft>
              <a:buSzPts val="6000"/>
              <a:buNone/>
              <a:defRPr sz="8000"/>
            </a:lvl8pPr>
            <a:lvl9pPr lvl="8" algn="ctr">
              <a:lnSpc>
                <a:spcPct val="100000"/>
              </a:lnSpc>
              <a:spcBef>
                <a:spcPts val="0"/>
              </a:spcBef>
              <a:spcAft>
                <a:spcPts val="0"/>
              </a:spcAft>
              <a:buSzPts val="6000"/>
              <a:buNone/>
              <a:defRPr sz="8000"/>
            </a:lvl9pPr>
          </a:lstStyle>
          <a:p>
            <a:endParaRPr/>
          </a:p>
        </p:txBody>
      </p:sp>
    </p:spTree>
    <p:extLst>
      <p:ext uri="{BB962C8B-B14F-4D97-AF65-F5344CB8AC3E}">
        <p14:creationId xmlns:p14="http://schemas.microsoft.com/office/powerpoint/2010/main" val="10817427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55"/>
        <p:cNvGrpSpPr/>
        <p:nvPr/>
      </p:nvGrpSpPr>
      <p:grpSpPr>
        <a:xfrm>
          <a:off x="0" y="0"/>
          <a:ext cx="0" cy="0"/>
          <a:chOff x="0" y="0"/>
          <a:chExt cx="0" cy="0"/>
        </a:xfrm>
      </p:grpSpPr>
      <p:sp>
        <p:nvSpPr>
          <p:cNvPr id="256" name="Google Shape;256;p27"/>
          <p:cNvSpPr/>
          <p:nvPr/>
        </p:nvSpPr>
        <p:spPr>
          <a:xfrm rot="10800000" flipH="1">
            <a:off x="5172335" y="-148061"/>
            <a:ext cx="7126972" cy="2329661"/>
          </a:xfrm>
          <a:custGeom>
            <a:avLst/>
            <a:gdLst/>
            <a:ahLst/>
            <a:cxnLst/>
            <a:rect l="l" t="t" r="r" b="b"/>
            <a:pathLst>
              <a:path w="19946" h="6520" extrusionOk="0">
                <a:moveTo>
                  <a:pt x="19946" y="1"/>
                </a:moveTo>
                <a:cubicBezTo>
                  <a:pt x="18868" y="220"/>
                  <a:pt x="17710" y="530"/>
                  <a:pt x="16692" y="989"/>
                </a:cubicBezTo>
                <a:cubicBezTo>
                  <a:pt x="15304" y="1598"/>
                  <a:pt x="14206" y="2766"/>
                  <a:pt x="12769" y="3425"/>
                </a:cubicBezTo>
                <a:cubicBezTo>
                  <a:pt x="11221" y="4125"/>
                  <a:pt x="9503" y="4158"/>
                  <a:pt x="7759" y="4158"/>
                </a:cubicBezTo>
                <a:cubicBezTo>
                  <a:pt x="7583" y="4158"/>
                  <a:pt x="7407" y="4157"/>
                  <a:pt x="7230" y="4157"/>
                </a:cubicBezTo>
                <a:cubicBezTo>
                  <a:pt x="5716" y="4157"/>
                  <a:pt x="4193" y="4181"/>
                  <a:pt x="2756" y="4643"/>
                </a:cubicBezTo>
                <a:cubicBezTo>
                  <a:pt x="1757" y="4972"/>
                  <a:pt x="539" y="5471"/>
                  <a:pt x="51" y="6410"/>
                </a:cubicBezTo>
                <a:cubicBezTo>
                  <a:pt x="31" y="6440"/>
                  <a:pt x="11" y="6480"/>
                  <a:pt x="0" y="6520"/>
                </a:cubicBezTo>
                <a:lnTo>
                  <a:pt x="19946" y="6520"/>
                </a:lnTo>
                <a:lnTo>
                  <a:pt x="19946" y="1"/>
                </a:lnTo>
                <a:close/>
              </a:path>
            </a:pathLst>
          </a:custGeom>
          <a:gradFill>
            <a:gsLst>
              <a:gs pos="0">
                <a:srgbClr val="E5ECEF"/>
              </a:gs>
              <a:gs pos="28000">
                <a:srgbClr val="CBEFF2"/>
              </a:gs>
              <a:gs pos="66000">
                <a:srgbClr val="77B8F7"/>
              </a:gs>
              <a:gs pos="100000">
                <a:srgbClr val="0885FF"/>
              </a:gs>
            </a:gsLst>
            <a:lin ang="8099331"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57" name="Google Shape;257;p27"/>
          <p:cNvSpPr/>
          <p:nvPr/>
        </p:nvSpPr>
        <p:spPr>
          <a:xfrm rot="-4419472">
            <a:off x="7987667" y="-3170663"/>
            <a:ext cx="1815963" cy="6926891"/>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58" name="Google Shape;258;p27"/>
          <p:cNvSpPr/>
          <p:nvPr/>
        </p:nvSpPr>
        <p:spPr>
          <a:xfrm flipH="1">
            <a:off x="-99783" y="4914372"/>
            <a:ext cx="6519084" cy="2130953"/>
          </a:xfrm>
          <a:custGeom>
            <a:avLst/>
            <a:gdLst/>
            <a:ahLst/>
            <a:cxnLst/>
            <a:rect l="l" t="t" r="r" b="b"/>
            <a:pathLst>
              <a:path w="19946" h="6520" extrusionOk="0">
                <a:moveTo>
                  <a:pt x="19946" y="1"/>
                </a:moveTo>
                <a:cubicBezTo>
                  <a:pt x="18868" y="220"/>
                  <a:pt x="17710" y="530"/>
                  <a:pt x="16692" y="989"/>
                </a:cubicBezTo>
                <a:cubicBezTo>
                  <a:pt x="15304" y="1598"/>
                  <a:pt x="14206" y="2766"/>
                  <a:pt x="12769" y="3425"/>
                </a:cubicBezTo>
                <a:cubicBezTo>
                  <a:pt x="11221" y="4125"/>
                  <a:pt x="9503" y="4158"/>
                  <a:pt x="7759" y="4158"/>
                </a:cubicBezTo>
                <a:cubicBezTo>
                  <a:pt x="7583" y="4158"/>
                  <a:pt x="7407" y="4157"/>
                  <a:pt x="7230" y="4157"/>
                </a:cubicBezTo>
                <a:cubicBezTo>
                  <a:pt x="5716" y="4157"/>
                  <a:pt x="4193" y="4181"/>
                  <a:pt x="2756" y="4643"/>
                </a:cubicBezTo>
                <a:cubicBezTo>
                  <a:pt x="1757" y="4972"/>
                  <a:pt x="539" y="5471"/>
                  <a:pt x="51" y="6410"/>
                </a:cubicBezTo>
                <a:cubicBezTo>
                  <a:pt x="31" y="6440"/>
                  <a:pt x="11" y="6480"/>
                  <a:pt x="0" y="6520"/>
                </a:cubicBezTo>
                <a:lnTo>
                  <a:pt x="19946" y="6520"/>
                </a:lnTo>
                <a:lnTo>
                  <a:pt x="19946" y="1"/>
                </a:lnTo>
                <a:close/>
              </a:path>
            </a:pathLst>
          </a:custGeom>
          <a:gradFill>
            <a:gsLst>
              <a:gs pos="0">
                <a:srgbClr val="E5ECEF"/>
              </a:gs>
              <a:gs pos="28000">
                <a:srgbClr val="CBEFF2"/>
              </a:gs>
              <a:gs pos="66000">
                <a:srgbClr val="77B8F7"/>
              </a:gs>
              <a:gs pos="100000">
                <a:srgbClr val="0885FF"/>
              </a:gs>
            </a:gsLst>
            <a:lin ang="8099331"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59" name="Google Shape;259;p27"/>
          <p:cNvSpPr/>
          <p:nvPr/>
        </p:nvSpPr>
        <p:spPr>
          <a:xfrm rot="6331922">
            <a:off x="2279912" y="3003673"/>
            <a:ext cx="1859872" cy="7094433"/>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60" name="Google Shape;260;p27"/>
          <p:cNvSpPr txBox="1">
            <a:spLocks noGrp="1"/>
          </p:cNvSpPr>
          <p:nvPr>
            <p:ph type="subTitle" idx="1"/>
          </p:nvPr>
        </p:nvSpPr>
        <p:spPr>
          <a:xfrm>
            <a:off x="2235917" y="3515364"/>
            <a:ext cx="2936400" cy="418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Font typeface="Bebas Neue"/>
              <a:buNone/>
              <a:defRPr sz="2800" b="1">
                <a:latin typeface="Montserrat"/>
                <a:ea typeface="Montserrat"/>
                <a:cs typeface="Montserrat"/>
                <a:sym typeface="Montserrat"/>
              </a:defRPr>
            </a:lvl1pPr>
            <a:lvl2pPr lvl="1" algn="ctr">
              <a:lnSpc>
                <a:spcPct val="100000"/>
              </a:lnSpc>
              <a:spcBef>
                <a:spcPts val="0"/>
              </a:spcBef>
              <a:spcAft>
                <a:spcPts val="0"/>
              </a:spcAft>
              <a:buSzPts val="2500"/>
              <a:buFont typeface="Bebas Neue"/>
              <a:buNone/>
              <a:defRPr sz="3333">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3333">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3333">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3333">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3333">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3333">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3333">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3333">
                <a:latin typeface="Bebas Neue"/>
                <a:ea typeface="Bebas Neue"/>
                <a:cs typeface="Bebas Neue"/>
                <a:sym typeface="Bebas Neue"/>
              </a:defRPr>
            </a:lvl9pPr>
          </a:lstStyle>
          <a:p>
            <a:endParaRPr/>
          </a:p>
        </p:txBody>
      </p:sp>
      <p:sp>
        <p:nvSpPr>
          <p:cNvPr id="261" name="Google Shape;261;p27"/>
          <p:cNvSpPr txBox="1">
            <a:spLocks noGrp="1"/>
          </p:cNvSpPr>
          <p:nvPr>
            <p:ph type="subTitle" idx="2"/>
          </p:nvPr>
        </p:nvSpPr>
        <p:spPr>
          <a:xfrm>
            <a:off x="7019684" y="3515364"/>
            <a:ext cx="2936400" cy="418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Font typeface="Bebas Neue"/>
              <a:buNone/>
              <a:defRPr sz="2800" b="1">
                <a:latin typeface="Montserrat"/>
                <a:ea typeface="Montserrat"/>
                <a:cs typeface="Montserrat"/>
                <a:sym typeface="Montserrat"/>
              </a:defRPr>
            </a:lvl1pPr>
            <a:lvl2pPr lvl="1" algn="ctr">
              <a:lnSpc>
                <a:spcPct val="100000"/>
              </a:lnSpc>
              <a:spcBef>
                <a:spcPts val="0"/>
              </a:spcBef>
              <a:spcAft>
                <a:spcPts val="0"/>
              </a:spcAft>
              <a:buSzPts val="2500"/>
              <a:buFont typeface="Bebas Neue"/>
              <a:buNone/>
              <a:defRPr sz="3333">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3333">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3333">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3333">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3333">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3333">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3333">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3333">
                <a:latin typeface="Bebas Neue"/>
                <a:ea typeface="Bebas Neue"/>
                <a:cs typeface="Bebas Neue"/>
                <a:sym typeface="Bebas Neue"/>
              </a:defRPr>
            </a:lvl9pPr>
          </a:lstStyle>
          <a:p>
            <a:endParaRPr/>
          </a:p>
        </p:txBody>
      </p:sp>
      <p:sp>
        <p:nvSpPr>
          <p:cNvPr id="262" name="Google Shape;262;p27"/>
          <p:cNvSpPr txBox="1">
            <a:spLocks noGrp="1"/>
          </p:cNvSpPr>
          <p:nvPr>
            <p:ph type="subTitle" idx="3"/>
          </p:nvPr>
        </p:nvSpPr>
        <p:spPr>
          <a:xfrm>
            <a:off x="2235917" y="4022000"/>
            <a:ext cx="2936400" cy="1293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63" name="Google Shape;263;p27"/>
          <p:cNvSpPr txBox="1">
            <a:spLocks noGrp="1"/>
          </p:cNvSpPr>
          <p:nvPr>
            <p:ph type="subTitle" idx="4"/>
          </p:nvPr>
        </p:nvSpPr>
        <p:spPr>
          <a:xfrm>
            <a:off x="7019684" y="4022000"/>
            <a:ext cx="2936400" cy="1293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64" name="Google Shape;264;p27"/>
          <p:cNvSpPr txBox="1">
            <a:spLocks noGrp="1"/>
          </p:cNvSpPr>
          <p:nvPr>
            <p:ph type="title"/>
          </p:nvPr>
        </p:nvSpPr>
        <p:spPr>
          <a:xfrm>
            <a:off x="960000" y="593367"/>
            <a:ext cx="10272000" cy="7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4000" b="0">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Tree>
    <p:extLst>
      <p:ext uri="{BB962C8B-B14F-4D97-AF65-F5344CB8AC3E}">
        <p14:creationId xmlns:p14="http://schemas.microsoft.com/office/powerpoint/2010/main" val="6849621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265"/>
        <p:cNvGrpSpPr/>
        <p:nvPr/>
      </p:nvGrpSpPr>
      <p:grpSpPr>
        <a:xfrm>
          <a:off x="0" y="0"/>
          <a:ext cx="0" cy="0"/>
          <a:chOff x="0" y="0"/>
          <a:chExt cx="0" cy="0"/>
        </a:xfrm>
      </p:grpSpPr>
      <p:sp>
        <p:nvSpPr>
          <p:cNvPr id="266" name="Google Shape;266;p28"/>
          <p:cNvSpPr/>
          <p:nvPr/>
        </p:nvSpPr>
        <p:spPr>
          <a:xfrm>
            <a:off x="-282801" y="2859100"/>
            <a:ext cx="12649487" cy="4134832"/>
          </a:xfrm>
          <a:custGeom>
            <a:avLst/>
            <a:gdLst/>
            <a:ahLst/>
            <a:cxnLst/>
            <a:rect l="l" t="t" r="r" b="b"/>
            <a:pathLst>
              <a:path w="19946" h="6520" extrusionOk="0">
                <a:moveTo>
                  <a:pt x="19946" y="1"/>
                </a:moveTo>
                <a:cubicBezTo>
                  <a:pt x="18868" y="220"/>
                  <a:pt x="17710" y="530"/>
                  <a:pt x="16692" y="989"/>
                </a:cubicBezTo>
                <a:cubicBezTo>
                  <a:pt x="15304" y="1598"/>
                  <a:pt x="14206" y="2766"/>
                  <a:pt x="12769" y="3425"/>
                </a:cubicBezTo>
                <a:cubicBezTo>
                  <a:pt x="11221" y="4125"/>
                  <a:pt x="9503" y="4158"/>
                  <a:pt x="7759" y="4158"/>
                </a:cubicBezTo>
                <a:cubicBezTo>
                  <a:pt x="7583" y="4158"/>
                  <a:pt x="7407" y="4157"/>
                  <a:pt x="7230" y="4157"/>
                </a:cubicBezTo>
                <a:cubicBezTo>
                  <a:pt x="5716" y="4157"/>
                  <a:pt x="4193" y="4181"/>
                  <a:pt x="2756" y="4643"/>
                </a:cubicBezTo>
                <a:cubicBezTo>
                  <a:pt x="1757" y="4972"/>
                  <a:pt x="539" y="5471"/>
                  <a:pt x="51" y="6410"/>
                </a:cubicBezTo>
                <a:cubicBezTo>
                  <a:pt x="31" y="6440"/>
                  <a:pt x="11" y="6480"/>
                  <a:pt x="0" y="6520"/>
                </a:cubicBezTo>
                <a:lnTo>
                  <a:pt x="19946" y="6520"/>
                </a:lnTo>
                <a:lnTo>
                  <a:pt x="19946" y="1"/>
                </a:lnTo>
                <a:close/>
              </a:path>
            </a:pathLst>
          </a:custGeom>
          <a:gradFill>
            <a:gsLst>
              <a:gs pos="0">
                <a:srgbClr val="E5ECEF"/>
              </a:gs>
              <a:gs pos="28000">
                <a:srgbClr val="CBEFF2"/>
              </a:gs>
              <a:gs pos="66000">
                <a:srgbClr val="77B8F7"/>
              </a:gs>
              <a:gs pos="100000">
                <a:srgbClr val="0885FF"/>
              </a:gs>
            </a:gsLst>
            <a:lin ang="8099331"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67" name="Google Shape;267;p28"/>
          <p:cNvSpPr/>
          <p:nvPr/>
        </p:nvSpPr>
        <p:spPr>
          <a:xfrm rot="-6380546" flipH="1">
            <a:off x="6721971" y="-2470"/>
            <a:ext cx="3223091" cy="12294281"/>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68" name="Google Shape;268;p28"/>
          <p:cNvSpPr/>
          <p:nvPr/>
        </p:nvSpPr>
        <p:spPr>
          <a:xfrm rot="10800000">
            <a:off x="-1669578" y="-829011"/>
            <a:ext cx="10614529" cy="3469661"/>
          </a:xfrm>
          <a:custGeom>
            <a:avLst/>
            <a:gdLst/>
            <a:ahLst/>
            <a:cxnLst/>
            <a:rect l="l" t="t" r="r" b="b"/>
            <a:pathLst>
              <a:path w="19946" h="6520" extrusionOk="0">
                <a:moveTo>
                  <a:pt x="19946" y="1"/>
                </a:moveTo>
                <a:cubicBezTo>
                  <a:pt x="18868" y="220"/>
                  <a:pt x="17710" y="530"/>
                  <a:pt x="16692" y="989"/>
                </a:cubicBezTo>
                <a:cubicBezTo>
                  <a:pt x="15304" y="1598"/>
                  <a:pt x="14206" y="2766"/>
                  <a:pt x="12769" y="3425"/>
                </a:cubicBezTo>
                <a:cubicBezTo>
                  <a:pt x="11221" y="4125"/>
                  <a:pt x="9503" y="4158"/>
                  <a:pt x="7759" y="4158"/>
                </a:cubicBezTo>
                <a:cubicBezTo>
                  <a:pt x="7583" y="4158"/>
                  <a:pt x="7407" y="4157"/>
                  <a:pt x="7230" y="4157"/>
                </a:cubicBezTo>
                <a:cubicBezTo>
                  <a:pt x="5716" y="4157"/>
                  <a:pt x="4193" y="4181"/>
                  <a:pt x="2756" y="4643"/>
                </a:cubicBezTo>
                <a:cubicBezTo>
                  <a:pt x="1757" y="4972"/>
                  <a:pt x="539" y="5471"/>
                  <a:pt x="51" y="6410"/>
                </a:cubicBezTo>
                <a:cubicBezTo>
                  <a:pt x="31" y="6440"/>
                  <a:pt x="11" y="6480"/>
                  <a:pt x="0" y="6520"/>
                </a:cubicBezTo>
                <a:lnTo>
                  <a:pt x="19946" y="6520"/>
                </a:lnTo>
                <a:lnTo>
                  <a:pt x="19946" y="1"/>
                </a:lnTo>
                <a:close/>
              </a:path>
            </a:pathLst>
          </a:custGeom>
          <a:gradFill>
            <a:gsLst>
              <a:gs pos="0">
                <a:srgbClr val="E5ECEF"/>
              </a:gs>
              <a:gs pos="28000">
                <a:srgbClr val="CBEFF2"/>
              </a:gs>
              <a:gs pos="66000">
                <a:srgbClr val="77B8F7"/>
              </a:gs>
              <a:gs pos="100000">
                <a:srgbClr val="0885FF"/>
              </a:gs>
            </a:gsLst>
            <a:lin ang="8099331"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69" name="Google Shape;269;p28"/>
          <p:cNvSpPr/>
          <p:nvPr/>
        </p:nvSpPr>
        <p:spPr>
          <a:xfrm rot="4468091" flipH="1">
            <a:off x="2205143" y="-5799570"/>
            <a:ext cx="3028273" cy="11551279"/>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70" name="Google Shape;270;p28"/>
          <p:cNvSpPr txBox="1">
            <a:spLocks noGrp="1"/>
          </p:cNvSpPr>
          <p:nvPr>
            <p:ph type="title" hasCustomPrompt="1"/>
          </p:nvPr>
        </p:nvSpPr>
        <p:spPr>
          <a:xfrm>
            <a:off x="953467" y="2153633"/>
            <a:ext cx="7587200" cy="2014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9600"/>
              <a:buNone/>
              <a:defRPr sz="12800" b="0">
                <a:solidFill>
                  <a:schemeClr val="accent3"/>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SzPts val="9600"/>
              <a:buNone/>
              <a:defRPr sz="12800"/>
            </a:lvl2pPr>
            <a:lvl3pPr lvl="2" algn="ctr">
              <a:lnSpc>
                <a:spcPct val="100000"/>
              </a:lnSpc>
              <a:spcBef>
                <a:spcPts val="0"/>
              </a:spcBef>
              <a:spcAft>
                <a:spcPts val="0"/>
              </a:spcAft>
              <a:buSzPts val="9600"/>
              <a:buNone/>
              <a:defRPr sz="12800"/>
            </a:lvl3pPr>
            <a:lvl4pPr lvl="3" algn="ctr">
              <a:lnSpc>
                <a:spcPct val="100000"/>
              </a:lnSpc>
              <a:spcBef>
                <a:spcPts val="0"/>
              </a:spcBef>
              <a:spcAft>
                <a:spcPts val="0"/>
              </a:spcAft>
              <a:buSzPts val="9600"/>
              <a:buNone/>
              <a:defRPr sz="12800"/>
            </a:lvl4pPr>
            <a:lvl5pPr lvl="4" algn="ctr">
              <a:lnSpc>
                <a:spcPct val="100000"/>
              </a:lnSpc>
              <a:spcBef>
                <a:spcPts val="0"/>
              </a:spcBef>
              <a:spcAft>
                <a:spcPts val="0"/>
              </a:spcAft>
              <a:buSzPts val="9600"/>
              <a:buNone/>
              <a:defRPr sz="12800"/>
            </a:lvl5pPr>
            <a:lvl6pPr lvl="5" algn="ctr">
              <a:lnSpc>
                <a:spcPct val="100000"/>
              </a:lnSpc>
              <a:spcBef>
                <a:spcPts val="0"/>
              </a:spcBef>
              <a:spcAft>
                <a:spcPts val="0"/>
              </a:spcAft>
              <a:buSzPts val="9600"/>
              <a:buNone/>
              <a:defRPr sz="12800"/>
            </a:lvl6pPr>
            <a:lvl7pPr lvl="6" algn="ctr">
              <a:lnSpc>
                <a:spcPct val="100000"/>
              </a:lnSpc>
              <a:spcBef>
                <a:spcPts val="0"/>
              </a:spcBef>
              <a:spcAft>
                <a:spcPts val="0"/>
              </a:spcAft>
              <a:buSzPts val="9600"/>
              <a:buNone/>
              <a:defRPr sz="12800"/>
            </a:lvl7pPr>
            <a:lvl8pPr lvl="7" algn="ctr">
              <a:lnSpc>
                <a:spcPct val="100000"/>
              </a:lnSpc>
              <a:spcBef>
                <a:spcPts val="0"/>
              </a:spcBef>
              <a:spcAft>
                <a:spcPts val="0"/>
              </a:spcAft>
              <a:buSzPts val="9600"/>
              <a:buNone/>
              <a:defRPr sz="12800"/>
            </a:lvl8pPr>
            <a:lvl9pPr lvl="8" algn="ctr">
              <a:lnSpc>
                <a:spcPct val="100000"/>
              </a:lnSpc>
              <a:spcBef>
                <a:spcPts val="0"/>
              </a:spcBef>
              <a:spcAft>
                <a:spcPts val="0"/>
              </a:spcAft>
              <a:buSzPts val="9600"/>
              <a:buNone/>
              <a:defRPr sz="12800"/>
            </a:lvl9pPr>
          </a:lstStyle>
          <a:p>
            <a:r>
              <a:t>xx%</a:t>
            </a:r>
          </a:p>
        </p:txBody>
      </p:sp>
      <p:sp>
        <p:nvSpPr>
          <p:cNvPr id="271" name="Google Shape;271;p28"/>
          <p:cNvSpPr txBox="1">
            <a:spLocks noGrp="1"/>
          </p:cNvSpPr>
          <p:nvPr>
            <p:ph type="subTitle" idx="1"/>
          </p:nvPr>
        </p:nvSpPr>
        <p:spPr>
          <a:xfrm>
            <a:off x="953467" y="4168500"/>
            <a:ext cx="7587200" cy="52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2133"/>
            </a:lvl1pPr>
            <a:lvl2pPr lvl="1" algn="ctr">
              <a:lnSpc>
                <a:spcPct val="100000"/>
              </a:lnSpc>
              <a:spcBef>
                <a:spcPts val="0"/>
              </a:spcBef>
              <a:spcAft>
                <a:spcPts val="0"/>
              </a:spcAft>
              <a:buSzPts val="1600"/>
              <a:buNone/>
              <a:defRPr sz="2133"/>
            </a:lvl2pPr>
            <a:lvl3pPr lvl="2" algn="ctr">
              <a:lnSpc>
                <a:spcPct val="100000"/>
              </a:lnSpc>
              <a:spcBef>
                <a:spcPts val="0"/>
              </a:spcBef>
              <a:spcAft>
                <a:spcPts val="0"/>
              </a:spcAft>
              <a:buSzPts val="1600"/>
              <a:buNone/>
              <a:defRPr sz="2133"/>
            </a:lvl3pPr>
            <a:lvl4pPr lvl="3" algn="ctr">
              <a:lnSpc>
                <a:spcPct val="100000"/>
              </a:lnSpc>
              <a:spcBef>
                <a:spcPts val="0"/>
              </a:spcBef>
              <a:spcAft>
                <a:spcPts val="0"/>
              </a:spcAft>
              <a:buSzPts val="1600"/>
              <a:buNone/>
              <a:defRPr sz="2133"/>
            </a:lvl4pPr>
            <a:lvl5pPr lvl="4" algn="ctr">
              <a:lnSpc>
                <a:spcPct val="100000"/>
              </a:lnSpc>
              <a:spcBef>
                <a:spcPts val="0"/>
              </a:spcBef>
              <a:spcAft>
                <a:spcPts val="0"/>
              </a:spcAft>
              <a:buSzPts val="1600"/>
              <a:buNone/>
              <a:defRPr sz="2133"/>
            </a:lvl5pPr>
            <a:lvl6pPr lvl="5" algn="ctr">
              <a:lnSpc>
                <a:spcPct val="100000"/>
              </a:lnSpc>
              <a:spcBef>
                <a:spcPts val="0"/>
              </a:spcBef>
              <a:spcAft>
                <a:spcPts val="0"/>
              </a:spcAft>
              <a:buSzPts val="1600"/>
              <a:buNone/>
              <a:defRPr sz="2133"/>
            </a:lvl6pPr>
            <a:lvl7pPr lvl="6" algn="ctr">
              <a:lnSpc>
                <a:spcPct val="100000"/>
              </a:lnSpc>
              <a:spcBef>
                <a:spcPts val="0"/>
              </a:spcBef>
              <a:spcAft>
                <a:spcPts val="0"/>
              </a:spcAft>
              <a:buSzPts val="1600"/>
              <a:buNone/>
              <a:defRPr sz="2133"/>
            </a:lvl7pPr>
            <a:lvl8pPr lvl="7" algn="ctr">
              <a:lnSpc>
                <a:spcPct val="100000"/>
              </a:lnSpc>
              <a:spcBef>
                <a:spcPts val="0"/>
              </a:spcBef>
              <a:spcAft>
                <a:spcPts val="0"/>
              </a:spcAft>
              <a:buSzPts val="1600"/>
              <a:buNone/>
              <a:defRPr sz="2133"/>
            </a:lvl8pPr>
            <a:lvl9pPr lvl="8" algn="ctr">
              <a:lnSpc>
                <a:spcPct val="100000"/>
              </a:lnSpc>
              <a:spcBef>
                <a:spcPts val="0"/>
              </a:spcBef>
              <a:spcAft>
                <a:spcPts val="0"/>
              </a:spcAft>
              <a:buSzPts val="1600"/>
              <a:buNone/>
              <a:defRPr sz="2133"/>
            </a:lvl9pPr>
          </a:lstStyle>
          <a:p>
            <a:endParaRPr/>
          </a:p>
        </p:txBody>
      </p:sp>
    </p:spTree>
    <p:extLst>
      <p:ext uri="{BB962C8B-B14F-4D97-AF65-F5344CB8AC3E}">
        <p14:creationId xmlns:p14="http://schemas.microsoft.com/office/powerpoint/2010/main" val="23631917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272"/>
        <p:cNvGrpSpPr/>
        <p:nvPr/>
      </p:nvGrpSpPr>
      <p:grpSpPr>
        <a:xfrm>
          <a:off x="0" y="0"/>
          <a:ext cx="0" cy="0"/>
          <a:chOff x="0" y="0"/>
          <a:chExt cx="0" cy="0"/>
        </a:xfrm>
      </p:grpSpPr>
      <p:sp>
        <p:nvSpPr>
          <p:cNvPr id="273" name="Google Shape;273;p29"/>
          <p:cNvSpPr/>
          <p:nvPr/>
        </p:nvSpPr>
        <p:spPr>
          <a:xfrm>
            <a:off x="2949459" y="4105764"/>
            <a:ext cx="9494828" cy="3103651"/>
          </a:xfrm>
          <a:custGeom>
            <a:avLst/>
            <a:gdLst/>
            <a:ahLst/>
            <a:cxnLst/>
            <a:rect l="l" t="t" r="r" b="b"/>
            <a:pathLst>
              <a:path w="19946" h="6520" extrusionOk="0">
                <a:moveTo>
                  <a:pt x="19946" y="1"/>
                </a:moveTo>
                <a:cubicBezTo>
                  <a:pt x="18868" y="220"/>
                  <a:pt x="17710" y="530"/>
                  <a:pt x="16692" y="989"/>
                </a:cubicBezTo>
                <a:cubicBezTo>
                  <a:pt x="15304" y="1598"/>
                  <a:pt x="14206" y="2766"/>
                  <a:pt x="12769" y="3425"/>
                </a:cubicBezTo>
                <a:cubicBezTo>
                  <a:pt x="11221" y="4125"/>
                  <a:pt x="9503" y="4158"/>
                  <a:pt x="7759" y="4158"/>
                </a:cubicBezTo>
                <a:cubicBezTo>
                  <a:pt x="7583" y="4158"/>
                  <a:pt x="7407" y="4157"/>
                  <a:pt x="7230" y="4157"/>
                </a:cubicBezTo>
                <a:cubicBezTo>
                  <a:pt x="5716" y="4157"/>
                  <a:pt x="4193" y="4181"/>
                  <a:pt x="2756" y="4643"/>
                </a:cubicBezTo>
                <a:cubicBezTo>
                  <a:pt x="1757" y="4972"/>
                  <a:pt x="539" y="5471"/>
                  <a:pt x="51" y="6410"/>
                </a:cubicBezTo>
                <a:cubicBezTo>
                  <a:pt x="31" y="6440"/>
                  <a:pt x="11" y="6480"/>
                  <a:pt x="0" y="6520"/>
                </a:cubicBezTo>
                <a:lnTo>
                  <a:pt x="19946" y="6520"/>
                </a:lnTo>
                <a:lnTo>
                  <a:pt x="19946" y="1"/>
                </a:lnTo>
                <a:close/>
              </a:path>
            </a:pathLst>
          </a:custGeom>
          <a:gradFill>
            <a:gsLst>
              <a:gs pos="0">
                <a:srgbClr val="E5ECEF"/>
              </a:gs>
              <a:gs pos="28000">
                <a:srgbClr val="CBEFF2"/>
              </a:gs>
              <a:gs pos="66000">
                <a:srgbClr val="77B8F7"/>
              </a:gs>
              <a:gs pos="100000">
                <a:srgbClr val="0885FF"/>
              </a:gs>
            </a:gsLst>
            <a:lin ang="8099331"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74" name="Google Shape;274;p29"/>
          <p:cNvSpPr/>
          <p:nvPr/>
        </p:nvSpPr>
        <p:spPr>
          <a:xfrm rot="-6380546" flipH="1">
            <a:off x="6700142" y="2007996"/>
            <a:ext cx="2419281" cy="9228221"/>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75" name="Google Shape;275;p29"/>
          <p:cNvSpPr/>
          <p:nvPr/>
        </p:nvSpPr>
        <p:spPr>
          <a:xfrm rot="10800000" flipH="1">
            <a:off x="7737933" y="-73380"/>
            <a:ext cx="4547289" cy="1486408"/>
          </a:xfrm>
          <a:custGeom>
            <a:avLst/>
            <a:gdLst/>
            <a:ahLst/>
            <a:cxnLst/>
            <a:rect l="l" t="t" r="r" b="b"/>
            <a:pathLst>
              <a:path w="19946" h="6520" extrusionOk="0">
                <a:moveTo>
                  <a:pt x="19946" y="1"/>
                </a:moveTo>
                <a:cubicBezTo>
                  <a:pt x="18868" y="220"/>
                  <a:pt x="17710" y="530"/>
                  <a:pt x="16692" y="989"/>
                </a:cubicBezTo>
                <a:cubicBezTo>
                  <a:pt x="15304" y="1598"/>
                  <a:pt x="14206" y="2766"/>
                  <a:pt x="12769" y="3425"/>
                </a:cubicBezTo>
                <a:cubicBezTo>
                  <a:pt x="11221" y="4125"/>
                  <a:pt x="9503" y="4158"/>
                  <a:pt x="7759" y="4158"/>
                </a:cubicBezTo>
                <a:cubicBezTo>
                  <a:pt x="7583" y="4158"/>
                  <a:pt x="7407" y="4157"/>
                  <a:pt x="7230" y="4157"/>
                </a:cubicBezTo>
                <a:cubicBezTo>
                  <a:pt x="5716" y="4157"/>
                  <a:pt x="4193" y="4181"/>
                  <a:pt x="2756" y="4643"/>
                </a:cubicBezTo>
                <a:cubicBezTo>
                  <a:pt x="1757" y="4972"/>
                  <a:pt x="539" y="5471"/>
                  <a:pt x="51" y="6410"/>
                </a:cubicBezTo>
                <a:cubicBezTo>
                  <a:pt x="31" y="6440"/>
                  <a:pt x="11" y="6480"/>
                  <a:pt x="0" y="6520"/>
                </a:cubicBezTo>
                <a:lnTo>
                  <a:pt x="19946" y="6520"/>
                </a:lnTo>
                <a:lnTo>
                  <a:pt x="19946" y="1"/>
                </a:lnTo>
                <a:close/>
              </a:path>
            </a:pathLst>
          </a:custGeom>
          <a:gradFill>
            <a:gsLst>
              <a:gs pos="0">
                <a:srgbClr val="E5ECEF"/>
              </a:gs>
              <a:gs pos="28000">
                <a:srgbClr val="CBEFF2"/>
              </a:gs>
              <a:gs pos="66000">
                <a:srgbClr val="77B8F7"/>
              </a:gs>
              <a:gs pos="100000">
                <a:srgbClr val="0885FF"/>
              </a:gs>
            </a:gsLst>
            <a:lin ang="8099331"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76" name="Google Shape;276;p29"/>
          <p:cNvSpPr/>
          <p:nvPr/>
        </p:nvSpPr>
        <p:spPr>
          <a:xfrm rot="-4468089">
            <a:off x="9327966" y="-2202784"/>
            <a:ext cx="1297317" cy="4948597"/>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77" name="Google Shape;277;p29"/>
          <p:cNvSpPr txBox="1">
            <a:spLocks noGrp="1"/>
          </p:cNvSpPr>
          <p:nvPr>
            <p:ph type="ctrTitle"/>
          </p:nvPr>
        </p:nvSpPr>
        <p:spPr>
          <a:xfrm>
            <a:off x="960000" y="893100"/>
            <a:ext cx="5712000" cy="1330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5200"/>
              <a:buNone/>
              <a:defRPr sz="8000">
                <a:solidFill>
                  <a:schemeClr val="accent3"/>
                </a:solidFill>
              </a:defRPr>
            </a:lvl1pPr>
            <a:lvl2pPr lvl="1" algn="ctr">
              <a:lnSpc>
                <a:spcPct val="100000"/>
              </a:lnSpc>
              <a:spcBef>
                <a:spcPts val="0"/>
              </a:spcBef>
              <a:spcAft>
                <a:spcPts val="0"/>
              </a:spcAft>
              <a:buSzPts val="5200"/>
              <a:buNone/>
              <a:defRPr sz="6933"/>
            </a:lvl2pPr>
            <a:lvl3pPr lvl="2" algn="ctr">
              <a:lnSpc>
                <a:spcPct val="100000"/>
              </a:lnSpc>
              <a:spcBef>
                <a:spcPts val="0"/>
              </a:spcBef>
              <a:spcAft>
                <a:spcPts val="0"/>
              </a:spcAft>
              <a:buSzPts val="5200"/>
              <a:buNone/>
              <a:defRPr sz="6933"/>
            </a:lvl3pPr>
            <a:lvl4pPr lvl="3" algn="ctr">
              <a:lnSpc>
                <a:spcPct val="100000"/>
              </a:lnSpc>
              <a:spcBef>
                <a:spcPts val="0"/>
              </a:spcBef>
              <a:spcAft>
                <a:spcPts val="0"/>
              </a:spcAft>
              <a:buSzPts val="5200"/>
              <a:buNone/>
              <a:defRPr sz="6933"/>
            </a:lvl4pPr>
            <a:lvl5pPr lvl="4" algn="ctr">
              <a:lnSpc>
                <a:spcPct val="100000"/>
              </a:lnSpc>
              <a:spcBef>
                <a:spcPts val="0"/>
              </a:spcBef>
              <a:spcAft>
                <a:spcPts val="0"/>
              </a:spcAft>
              <a:buSzPts val="5200"/>
              <a:buNone/>
              <a:defRPr sz="6933"/>
            </a:lvl5pPr>
            <a:lvl6pPr lvl="5" algn="ctr">
              <a:lnSpc>
                <a:spcPct val="100000"/>
              </a:lnSpc>
              <a:spcBef>
                <a:spcPts val="0"/>
              </a:spcBef>
              <a:spcAft>
                <a:spcPts val="0"/>
              </a:spcAft>
              <a:buSzPts val="5200"/>
              <a:buNone/>
              <a:defRPr sz="6933"/>
            </a:lvl6pPr>
            <a:lvl7pPr lvl="6" algn="ctr">
              <a:lnSpc>
                <a:spcPct val="100000"/>
              </a:lnSpc>
              <a:spcBef>
                <a:spcPts val="0"/>
              </a:spcBef>
              <a:spcAft>
                <a:spcPts val="0"/>
              </a:spcAft>
              <a:buSzPts val="5200"/>
              <a:buNone/>
              <a:defRPr sz="6933"/>
            </a:lvl7pPr>
            <a:lvl8pPr lvl="7" algn="ctr">
              <a:lnSpc>
                <a:spcPct val="100000"/>
              </a:lnSpc>
              <a:spcBef>
                <a:spcPts val="0"/>
              </a:spcBef>
              <a:spcAft>
                <a:spcPts val="0"/>
              </a:spcAft>
              <a:buSzPts val="5200"/>
              <a:buNone/>
              <a:defRPr sz="6933"/>
            </a:lvl8pPr>
            <a:lvl9pPr lvl="8" algn="ctr">
              <a:lnSpc>
                <a:spcPct val="100000"/>
              </a:lnSpc>
              <a:spcBef>
                <a:spcPts val="0"/>
              </a:spcBef>
              <a:spcAft>
                <a:spcPts val="0"/>
              </a:spcAft>
              <a:buSzPts val="5200"/>
              <a:buNone/>
              <a:defRPr sz="6933"/>
            </a:lvl9pPr>
          </a:lstStyle>
          <a:p>
            <a:endParaRPr/>
          </a:p>
        </p:txBody>
      </p:sp>
      <p:sp>
        <p:nvSpPr>
          <p:cNvPr id="278" name="Google Shape;278;p29"/>
          <p:cNvSpPr txBox="1">
            <a:spLocks noGrp="1"/>
          </p:cNvSpPr>
          <p:nvPr>
            <p:ph type="subTitle" idx="1"/>
          </p:nvPr>
        </p:nvSpPr>
        <p:spPr>
          <a:xfrm>
            <a:off x="960000" y="2272733"/>
            <a:ext cx="5725200" cy="1720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endParaRPr/>
          </a:p>
        </p:txBody>
      </p:sp>
      <p:sp>
        <p:nvSpPr>
          <p:cNvPr id="279" name="Google Shape;279;p29"/>
          <p:cNvSpPr txBox="1"/>
          <p:nvPr/>
        </p:nvSpPr>
        <p:spPr>
          <a:xfrm>
            <a:off x="953467" y="4755968"/>
            <a:ext cx="6249200" cy="707717"/>
          </a:xfrm>
          <a:prstGeom prst="rect">
            <a:avLst/>
          </a:prstGeom>
          <a:noFill/>
          <a:ln>
            <a:noFill/>
          </a:ln>
        </p:spPr>
        <p:txBody>
          <a:bodyPr spcFirstLastPara="1" wrap="square" lIns="121900" tIns="121900" rIns="121900" bIns="121900" anchor="t" anchorCtr="0">
            <a:spAutoFit/>
          </a:bodyPr>
          <a:lstStyle/>
          <a:p>
            <a:pPr marL="0" marR="0" lvl="0" indent="0" algn="l" rtl="0">
              <a:lnSpc>
                <a:spcPct val="100000"/>
              </a:lnSpc>
              <a:spcBef>
                <a:spcPts val="400"/>
              </a:spcBef>
              <a:spcAft>
                <a:spcPts val="0"/>
              </a:spcAft>
              <a:buClr>
                <a:srgbClr val="000000"/>
              </a:buClr>
              <a:buSzPts val="1000"/>
              <a:buFont typeface="Arial"/>
              <a:buNone/>
            </a:pPr>
            <a:r>
              <a:rPr lang="en" sz="1333" b="1" i="0" u="none" strike="noStrike" cap="none">
                <a:solidFill>
                  <a:schemeClr val="dk1"/>
                </a:solidFill>
                <a:latin typeface="Barlow"/>
                <a:ea typeface="Barlow"/>
                <a:cs typeface="Barlow"/>
                <a:sym typeface="Barlow"/>
              </a:rPr>
              <a:t>CREDITS:</a:t>
            </a:r>
            <a:r>
              <a:rPr lang="en" sz="1333" b="0" i="0" u="none" strike="noStrike" cap="none">
                <a:solidFill>
                  <a:schemeClr val="dk1"/>
                </a:solidFill>
                <a:latin typeface="Barlow"/>
                <a:ea typeface="Barlow"/>
                <a:cs typeface="Barlow"/>
                <a:sym typeface="Barlow"/>
              </a:rPr>
              <a:t> This presentation template was created by </a:t>
            </a:r>
            <a:r>
              <a:rPr lang="en" sz="1333" b="0" i="0" u="none" strike="noStrike" cap="none">
                <a:solidFill>
                  <a:schemeClr val="hlink"/>
                </a:solidFill>
                <a:uFill>
                  <a:noFill/>
                </a:uFill>
                <a:latin typeface="Barlow"/>
                <a:ea typeface="Barlow"/>
                <a:cs typeface="Barlow"/>
                <a:sym typeface="Barlow"/>
                <a:hlinkClick r:id="rId2"/>
              </a:rPr>
              <a:t>Slidesgo</a:t>
            </a:r>
            <a:r>
              <a:rPr lang="en" sz="1333" b="0" i="0" u="none" strike="noStrike" cap="none">
                <a:solidFill>
                  <a:schemeClr val="dk1"/>
                </a:solidFill>
                <a:latin typeface="Barlow"/>
                <a:ea typeface="Barlow"/>
                <a:cs typeface="Barlow"/>
                <a:sym typeface="Barlow"/>
              </a:rPr>
              <a:t>, including icons by </a:t>
            </a:r>
            <a:r>
              <a:rPr lang="en" sz="1333" b="0" i="0" u="none" strike="noStrike" cap="none">
                <a:solidFill>
                  <a:schemeClr val="hlink"/>
                </a:solidFill>
                <a:uFill>
                  <a:noFill/>
                </a:uFill>
                <a:latin typeface="Barlow"/>
                <a:ea typeface="Barlow"/>
                <a:cs typeface="Barlow"/>
                <a:sym typeface="Barlow"/>
                <a:hlinkClick r:id="rId3"/>
              </a:rPr>
              <a:t>Flaticon</a:t>
            </a:r>
            <a:r>
              <a:rPr lang="en" sz="1333" b="0" i="0" u="none" strike="noStrike" cap="none">
                <a:solidFill>
                  <a:schemeClr val="dk1"/>
                </a:solidFill>
                <a:latin typeface="Barlow"/>
                <a:ea typeface="Barlow"/>
                <a:cs typeface="Barlow"/>
                <a:sym typeface="Barlow"/>
              </a:rPr>
              <a:t>, and infographics and images by </a:t>
            </a:r>
            <a:r>
              <a:rPr lang="en" sz="1333" b="0" i="0" u="none" strike="noStrike" cap="none">
                <a:solidFill>
                  <a:schemeClr val="hlink"/>
                </a:solidFill>
                <a:uFill>
                  <a:noFill/>
                </a:uFill>
                <a:latin typeface="Barlow"/>
                <a:ea typeface="Barlow"/>
                <a:cs typeface="Barlow"/>
                <a:sym typeface="Barlow"/>
                <a:hlinkClick r:id="rId4"/>
              </a:rPr>
              <a:t>Freepik</a:t>
            </a:r>
            <a:endParaRPr sz="1867"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2040387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280"/>
        <p:cNvGrpSpPr/>
        <p:nvPr/>
      </p:nvGrpSpPr>
      <p:grpSpPr>
        <a:xfrm>
          <a:off x="0" y="0"/>
          <a:ext cx="0" cy="0"/>
          <a:chOff x="0" y="0"/>
          <a:chExt cx="0" cy="0"/>
        </a:xfrm>
      </p:grpSpPr>
      <p:grpSp>
        <p:nvGrpSpPr>
          <p:cNvPr id="281" name="Google Shape;281;p30"/>
          <p:cNvGrpSpPr/>
          <p:nvPr/>
        </p:nvGrpSpPr>
        <p:grpSpPr>
          <a:xfrm>
            <a:off x="-478366" y="-2076687"/>
            <a:ext cx="3092409" cy="5518044"/>
            <a:chOff x="-358775" y="-1557516"/>
            <a:chExt cx="2319307" cy="4138533"/>
          </a:xfrm>
        </p:grpSpPr>
        <p:sp>
          <p:nvSpPr>
            <p:cNvPr id="282" name="Google Shape;282;p30"/>
            <p:cNvSpPr/>
            <p:nvPr/>
          </p:nvSpPr>
          <p:spPr>
            <a:xfrm>
              <a:off x="-187225" y="-1557516"/>
              <a:ext cx="2147757" cy="3535708"/>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gradFill>
              <a:gsLst>
                <a:gs pos="0">
                  <a:schemeClr val="dk2"/>
                </a:gs>
                <a:gs pos="28000">
                  <a:schemeClr val="lt2"/>
                </a:gs>
                <a:gs pos="6600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83" name="Google Shape;283;p30"/>
            <p:cNvSpPr/>
            <p:nvPr/>
          </p:nvSpPr>
          <p:spPr>
            <a:xfrm>
              <a:off x="-358775" y="-954691"/>
              <a:ext cx="2147757" cy="3535708"/>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5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grpSp>
        <p:nvGrpSpPr>
          <p:cNvPr id="284" name="Google Shape;284;p30"/>
          <p:cNvGrpSpPr/>
          <p:nvPr/>
        </p:nvGrpSpPr>
        <p:grpSpPr>
          <a:xfrm rot="7033727">
            <a:off x="9350587" y="-910031"/>
            <a:ext cx="3237963" cy="4834941"/>
            <a:chOff x="-187225" y="-1557516"/>
            <a:chExt cx="2428709" cy="3626560"/>
          </a:xfrm>
        </p:grpSpPr>
        <p:sp>
          <p:nvSpPr>
            <p:cNvPr id="285" name="Google Shape;285;p30"/>
            <p:cNvSpPr/>
            <p:nvPr/>
          </p:nvSpPr>
          <p:spPr>
            <a:xfrm>
              <a:off x="-187225" y="-1557516"/>
              <a:ext cx="2147757" cy="3535708"/>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gradFill>
              <a:gsLst>
                <a:gs pos="0">
                  <a:schemeClr val="dk2"/>
                </a:gs>
                <a:gs pos="28000">
                  <a:schemeClr val="lt2"/>
                </a:gs>
                <a:gs pos="6600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86" name="Google Shape;286;p30"/>
            <p:cNvSpPr/>
            <p:nvPr/>
          </p:nvSpPr>
          <p:spPr>
            <a:xfrm rot="-132198">
              <a:off x="26556" y="-1506640"/>
              <a:ext cx="2147756" cy="3535705"/>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5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sp>
        <p:nvSpPr>
          <p:cNvPr id="287" name="Google Shape;287;p30"/>
          <p:cNvSpPr txBox="1">
            <a:spLocks noGrp="1"/>
          </p:cNvSpPr>
          <p:nvPr>
            <p:ph type="body" idx="1"/>
          </p:nvPr>
        </p:nvSpPr>
        <p:spPr>
          <a:xfrm>
            <a:off x="960000" y="2276900"/>
            <a:ext cx="4886800" cy="3853600"/>
          </a:xfrm>
          <a:prstGeom prst="rect">
            <a:avLst/>
          </a:prstGeom>
          <a:noFill/>
          <a:ln>
            <a:noFill/>
          </a:ln>
        </p:spPr>
        <p:txBody>
          <a:bodyPr spcFirstLastPara="1" wrap="square" lIns="91425" tIns="91425" rIns="91425" bIns="91425" anchor="ctr" anchorCtr="0">
            <a:noAutofit/>
          </a:bodyPr>
          <a:lstStyle>
            <a:lvl1pPr marL="609585" lvl="0" indent="-389457" algn="l">
              <a:lnSpc>
                <a:spcPct val="100000"/>
              </a:lnSpc>
              <a:spcBef>
                <a:spcPts val="0"/>
              </a:spcBef>
              <a:spcAft>
                <a:spcPts val="0"/>
              </a:spcAft>
              <a:buSzPts val="1000"/>
              <a:buFont typeface="Anaheim"/>
              <a:buChar char="●"/>
              <a:defRPr sz="1867"/>
            </a:lvl1pPr>
            <a:lvl2pPr marL="1219170" lvl="1" indent="-423323" algn="l">
              <a:lnSpc>
                <a:spcPct val="115000"/>
              </a:lnSpc>
              <a:spcBef>
                <a:spcPts val="0"/>
              </a:spcBef>
              <a:spcAft>
                <a:spcPts val="0"/>
              </a:spcAft>
              <a:buSzPts val="1400"/>
              <a:buFont typeface="Anaheim"/>
              <a:buChar char="○"/>
              <a:defRPr/>
            </a:lvl2pPr>
            <a:lvl3pPr marL="1828754" lvl="2" indent="-423323" algn="l">
              <a:lnSpc>
                <a:spcPct val="115000"/>
              </a:lnSpc>
              <a:spcBef>
                <a:spcPts val="0"/>
              </a:spcBef>
              <a:spcAft>
                <a:spcPts val="0"/>
              </a:spcAft>
              <a:buSzPts val="1400"/>
              <a:buFont typeface="Anaheim"/>
              <a:buChar char="■"/>
              <a:defRPr/>
            </a:lvl3pPr>
            <a:lvl4pPr marL="2438339" lvl="3" indent="-423323" algn="l">
              <a:lnSpc>
                <a:spcPct val="115000"/>
              </a:lnSpc>
              <a:spcBef>
                <a:spcPts val="0"/>
              </a:spcBef>
              <a:spcAft>
                <a:spcPts val="0"/>
              </a:spcAft>
              <a:buSzPts val="1400"/>
              <a:buFont typeface="Anaheim"/>
              <a:buChar char="●"/>
              <a:defRPr/>
            </a:lvl4pPr>
            <a:lvl5pPr marL="3047924" lvl="4" indent="-423323" algn="l">
              <a:lnSpc>
                <a:spcPct val="115000"/>
              </a:lnSpc>
              <a:spcBef>
                <a:spcPts val="0"/>
              </a:spcBef>
              <a:spcAft>
                <a:spcPts val="0"/>
              </a:spcAft>
              <a:buSzPts val="1400"/>
              <a:buFont typeface="Anaheim"/>
              <a:buChar char="○"/>
              <a:defRPr/>
            </a:lvl5pPr>
            <a:lvl6pPr marL="3657509" lvl="5" indent="-423323" algn="l">
              <a:lnSpc>
                <a:spcPct val="115000"/>
              </a:lnSpc>
              <a:spcBef>
                <a:spcPts val="0"/>
              </a:spcBef>
              <a:spcAft>
                <a:spcPts val="0"/>
              </a:spcAft>
              <a:buSzPts val="1400"/>
              <a:buFont typeface="Anaheim"/>
              <a:buChar char="■"/>
              <a:defRPr/>
            </a:lvl6pPr>
            <a:lvl7pPr marL="4267093" lvl="6" indent="-423323" algn="l">
              <a:lnSpc>
                <a:spcPct val="115000"/>
              </a:lnSpc>
              <a:spcBef>
                <a:spcPts val="0"/>
              </a:spcBef>
              <a:spcAft>
                <a:spcPts val="0"/>
              </a:spcAft>
              <a:buSzPts val="1400"/>
              <a:buFont typeface="Anaheim"/>
              <a:buChar char="●"/>
              <a:defRPr/>
            </a:lvl7pPr>
            <a:lvl8pPr marL="4876678" lvl="7" indent="-423323" algn="l">
              <a:lnSpc>
                <a:spcPct val="115000"/>
              </a:lnSpc>
              <a:spcBef>
                <a:spcPts val="0"/>
              </a:spcBef>
              <a:spcAft>
                <a:spcPts val="0"/>
              </a:spcAft>
              <a:buSzPts val="1400"/>
              <a:buFont typeface="Anaheim"/>
              <a:buChar char="○"/>
              <a:defRPr/>
            </a:lvl8pPr>
            <a:lvl9pPr marL="5486263" lvl="8" indent="-423323" algn="l">
              <a:lnSpc>
                <a:spcPct val="115000"/>
              </a:lnSpc>
              <a:spcBef>
                <a:spcPts val="0"/>
              </a:spcBef>
              <a:spcAft>
                <a:spcPts val="0"/>
              </a:spcAft>
              <a:buSzPts val="1400"/>
              <a:buFont typeface="Anaheim"/>
              <a:buChar char="■"/>
              <a:defRPr/>
            </a:lvl9pPr>
          </a:lstStyle>
          <a:p>
            <a:endParaRPr/>
          </a:p>
        </p:txBody>
      </p:sp>
      <p:sp>
        <p:nvSpPr>
          <p:cNvPr id="288" name="Google Shape;288;p30"/>
          <p:cNvSpPr txBox="1">
            <a:spLocks noGrp="1"/>
          </p:cNvSpPr>
          <p:nvPr>
            <p:ph type="title"/>
          </p:nvPr>
        </p:nvSpPr>
        <p:spPr>
          <a:xfrm>
            <a:off x="960000" y="593367"/>
            <a:ext cx="10272000" cy="7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4000" b="0">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289" name="Google Shape;289;p30"/>
          <p:cNvSpPr txBox="1">
            <a:spLocks noGrp="1"/>
          </p:cNvSpPr>
          <p:nvPr>
            <p:ph type="body" idx="2"/>
          </p:nvPr>
        </p:nvSpPr>
        <p:spPr>
          <a:xfrm>
            <a:off x="6345200" y="2276900"/>
            <a:ext cx="4886800" cy="3853600"/>
          </a:xfrm>
          <a:prstGeom prst="rect">
            <a:avLst/>
          </a:prstGeom>
          <a:noFill/>
          <a:ln>
            <a:noFill/>
          </a:ln>
        </p:spPr>
        <p:txBody>
          <a:bodyPr spcFirstLastPara="1" wrap="square" lIns="91425" tIns="91425" rIns="91425" bIns="91425" anchor="t" anchorCtr="0">
            <a:noAutofit/>
          </a:bodyPr>
          <a:lstStyle>
            <a:lvl1pPr marL="609585" lvl="0" indent="-389457" algn="l">
              <a:lnSpc>
                <a:spcPct val="100000"/>
              </a:lnSpc>
              <a:spcBef>
                <a:spcPts val="0"/>
              </a:spcBef>
              <a:spcAft>
                <a:spcPts val="0"/>
              </a:spcAft>
              <a:buSzPts val="1000"/>
              <a:buFont typeface="Anaheim"/>
              <a:buChar char="●"/>
              <a:defRPr sz="1867"/>
            </a:lvl1pPr>
            <a:lvl2pPr marL="1219170" lvl="1" indent="-423323" algn="l">
              <a:lnSpc>
                <a:spcPct val="115000"/>
              </a:lnSpc>
              <a:spcBef>
                <a:spcPts val="0"/>
              </a:spcBef>
              <a:spcAft>
                <a:spcPts val="0"/>
              </a:spcAft>
              <a:buSzPts val="1400"/>
              <a:buFont typeface="Anaheim"/>
              <a:buChar char="○"/>
              <a:defRPr/>
            </a:lvl2pPr>
            <a:lvl3pPr marL="1828754" lvl="2" indent="-423323" algn="l">
              <a:lnSpc>
                <a:spcPct val="115000"/>
              </a:lnSpc>
              <a:spcBef>
                <a:spcPts val="0"/>
              </a:spcBef>
              <a:spcAft>
                <a:spcPts val="0"/>
              </a:spcAft>
              <a:buSzPts val="1400"/>
              <a:buFont typeface="Anaheim"/>
              <a:buChar char="■"/>
              <a:defRPr/>
            </a:lvl3pPr>
            <a:lvl4pPr marL="2438339" lvl="3" indent="-423323" algn="l">
              <a:lnSpc>
                <a:spcPct val="115000"/>
              </a:lnSpc>
              <a:spcBef>
                <a:spcPts val="0"/>
              </a:spcBef>
              <a:spcAft>
                <a:spcPts val="0"/>
              </a:spcAft>
              <a:buSzPts val="1400"/>
              <a:buFont typeface="Anaheim"/>
              <a:buChar char="●"/>
              <a:defRPr/>
            </a:lvl4pPr>
            <a:lvl5pPr marL="3047924" lvl="4" indent="-423323" algn="l">
              <a:lnSpc>
                <a:spcPct val="115000"/>
              </a:lnSpc>
              <a:spcBef>
                <a:spcPts val="0"/>
              </a:spcBef>
              <a:spcAft>
                <a:spcPts val="0"/>
              </a:spcAft>
              <a:buSzPts val="1400"/>
              <a:buFont typeface="Anaheim"/>
              <a:buChar char="○"/>
              <a:defRPr/>
            </a:lvl5pPr>
            <a:lvl6pPr marL="3657509" lvl="5" indent="-423323" algn="l">
              <a:lnSpc>
                <a:spcPct val="115000"/>
              </a:lnSpc>
              <a:spcBef>
                <a:spcPts val="0"/>
              </a:spcBef>
              <a:spcAft>
                <a:spcPts val="0"/>
              </a:spcAft>
              <a:buSzPts val="1400"/>
              <a:buFont typeface="Anaheim"/>
              <a:buChar char="■"/>
              <a:defRPr/>
            </a:lvl6pPr>
            <a:lvl7pPr marL="4267093" lvl="6" indent="-423323" algn="l">
              <a:lnSpc>
                <a:spcPct val="115000"/>
              </a:lnSpc>
              <a:spcBef>
                <a:spcPts val="0"/>
              </a:spcBef>
              <a:spcAft>
                <a:spcPts val="0"/>
              </a:spcAft>
              <a:buSzPts val="1400"/>
              <a:buFont typeface="Anaheim"/>
              <a:buChar char="●"/>
              <a:defRPr/>
            </a:lvl7pPr>
            <a:lvl8pPr marL="4876678" lvl="7" indent="-423323" algn="l">
              <a:lnSpc>
                <a:spcPct val="115000"/>
              </a:lnSpc>
              <a:spcBef>
                <a:spcPts val="0"/>
              </a:spcBef>
              <a:spcAft>
                <a:spcPts val="0"/>
              </a:spcAft>
              <a:buSzPts val="1400"/>
              <a:buFont typeface="Anaheim"/>
              <a:buChar char="○"/>
              <a:defRPr/>
            </a:lvl8pPr>
            <a:lvl9pPr marL="5486263" lvl="8" indent="-423323" algn="l">
              <a:lnSpc>
                <a:spcPct val="115000"/>
              </a:lnSpc>
              <a:spcBef>
                <a:spcPts val="0"/>
              </a:spcBef>
              <a:spcAft>
                <a:spcPts val="0"/>
              </a:spcAft>
              <a:buSzPts val="1400"/>
              <a:buFont typeface="Anaheim"/>
              <a:buChar char="■"/>
              <a:defRPr/>
            </a:lvl9pPr>
          </a:lstStyle>
          <a:p>
            <a:endParaRPr/>
          </a:p>
        </p:txBody>
      </p:sp>
    </p:spTree>
    <p:extLst>
      <p:ext uri="{BB962C8B-B14F-4D97-AF65-F5344CB8AC3E}">
        <p14:creationId xmlns:p14="http://schemas.microsoft.com/office/powerpoint/2010/main" val="8291800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0"/>
        <p:cNvGrpSpPr/>
        <p:nvPr/>
      </p:nvGrpSpPr>
      <p:grpSpPr>
        <a:xfrm>
          <a:off x="0" y="0"/>
          <a:ext cx="0" cy="0"/>
          <a:chOff x="0" y="0"/>
          <a:chExt cx="0" cy="0"/>
        </a:xfrm>
      </p:grpSpPr>
    </p:spTree>
    <p:extLst>
      <p:ext uri="{BB962C8B-B14F-4D97-AF65-F5344CB8AC3E}">
        <p14:creationId xmlns:p14="http://schemas.microsoft.com/office/powerpoint/2010/main" val="128776786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291"/>
        <p:cNvGrpSpPr/>
        <p:nvPr/>
      </p:nvGrpSpPr>
      <p:grpSpPr>
        <a:xfrm>
          <a:off x="0" y="0"/>
          <a:ext cx="0" cy="0"/>
          <a:chOff x="0" y="0"/>
          <a:chExt cx="0" cy="0"/>
        </a:xfrm>
      </p:grpSpPr>
      <p:sp>
        <p:nvSpPr>
          <p:cNvPr id="292" name="Google Shape;292;p32"/>
          <p:cNvSpPr/>
          <p:nvPr/>
        </p:nvSpPr>
        <p:spPr>
          <a:xfrm rot="10800000" flipH="1">
            <a:off x="4409615" y="-86976"/>
            <a:ext cx="8002853" cy="4001227"/>
          </a:xfrm>
          <a:custGeom>
            <a:avLst/>
            <a:gdLst/>
            <a:ahLst/>
            <a:cxnLst/>
            <a:rect l="l" t="t" r="r" b="b"/>
            <a:pathLst>
              <a:path w="20067" h="10033" extrusionOk="0">
                <a:moveTo>
                  <a:pt x="17531" y="0"/>
                </a:moveTo>
                <a:cubicBezTo>
                  <a:pt x="15940" y="0"/>
                  <a:pt x="14373" y="328"/>
                  <a:pt x="12749" y="1068"/>
                </a:cubicBezTo>
                <a:cubicBezTo>
                  <a:pt x="10972" y="1856"/>
                  <a:pt x="9464" y="2844"/>
                  <a:pt x="8217" y="4292"/>
                </a:cubicBezTo>
                <a:cubicBezTo>
                  <a:pt x="7029" y="5669"/>
                  <a:pt x="5911" y="7246"/>
                  <a:pt x="4393" y="8295"/>
                </a:cubicBezTo>
                <a:cubicBezTo>
                  <a:pt x="3155" y="9134"/>
                  <a:pt x="1548" y="9533"/>
                  <a:pt x="1" y="10032"/>
                </a:cubicBezTo>
                <a:lnTo>
                  <a:pt x="20066" y="10032"/>
                </a:lnTo>
                <a:lnTo>
                  <a:pt x="20066" y="259"/>
                </a:lnTo>
                <a:cubicBezTo>
                  <a:pt x="19207" y="90"/>
                  <a:pt x="18366" y="0"/>
                  <a:pt x="17531" y="0"/>
                </a:cubicBezTo>
                <a:close/>
              </a:path>
            </a:pathLst>
          </a:custGeom>
          <a:gradFill>
            <a:gsLst>
              <a:gs pos="0">
                <a:schemeClr val="dk2"/>
              </a:gs>
              <a:gs pos="28000">
                <a:schemeClr val="lt2"/>
              </a:gs>
              <a:gs pos="66000">
                <a:schemeClr val="accent2"/>
              </a:gs>
              <a:gs pos="100000">
                <a:schemeClr val="accent4"/>
              </a:gs>
            </a:gsLst>
            <a:lin ang="1350003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93" name="Google Shape;293;p32"/>
          <p:cNvSpPr/>
          <p:nvPr/>
        </p:nvSpPr>
        <p:spPr>
          <a:xfrm rot="10800000" flipH="1">
            <a:off x="8652539" y="-143522"/>
            <a:ext cx="3786443" cy="5487028"/>
          </a:xfrm>
          <a:custGeom>
            <a:avLst/>
            <a:gdLst/>
            <a:ahLst/>
            <a:cxnLst/>
            <a:rect l="l" t="t" r="r" b="b"/>
            <a:pathLst>
              <a:path w="10113" h="14655" extrusionOk="0">
                <a:moveTo>
                  <a:pt x="10112" y="0"/>
                </a:moveTo>
                <a:cubicBezTo>
                  <a:pt x="5850" y="988"/>
                  <a:pt x="4432" y="6289"/>
                  <a:pt x="2975" y="10032"/>
                </a:cubicBezTo>
                <a:cubicBezTo>
                  <a:pt x="2386" y="11610"/>
                  <a:pt x="1857" y="12858"/>
                  <a:pt x="669" y="14045"/>
                </a:cubicBezTo>
                <a:cubicBezTo>
                  <a:pt x="469" y="14245"/>
                  <a:pt x="240" y="14445"/>
                  <a:pt x="0" y="14655"/>
                </a:cubicBezTo>
                <a:lnTo>
                  <a:pt x="10112" y="14655"/>
                </a:lnTo>
                <a:lnTo>
                  <a:pt x="10112" y="0"/>
                </a:lnTo>
                <a:close/>
              </a:path>
            </a:pathLst>
          </a:custGeom>
          <a:solidFill>
            <a:srgbClr val="4BB2FF">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94" name="Google Shape;294;p32"/>
          <p:cNvSpPr/>
          <p:nvPr/>
        </p:nvSpPr>
        <p:spPr>
          <a:xfrm rot="-2700000">
            <a:off x="8270090" y="-2298935"/>
            <a:ext cx="2456477" cy="9369997"/>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95" name="Google Shape;295;p32"/>
          <p:cNvSpPr/>
          <p:nvPr/>
        </p:nvSpPr>
        <p:spPr>
          <a:xfrm rot="4993722">
            <a:off x="7994790" y="-2265672"/>
            <a:ext cx="4362245" cy="7181216"/>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96" name="Google Shape;296;p32"/>
          <p:cNvSpPr/>
          <p:nvPr/>
        </p:nvSpPr>
        <p:spPr>
          <a:xfrm flipH="1">
            <a:off x="-116651" y="4105764"/>
            <a:ext cx="9494828" cy="3103651"/>
          </a:xfrm>
          <a:custGeom>
            <a:avLst/>
            <a:gdLst/>
            <a:ahLst/>
            <a:cxnLst/>
            <a:rect l="l" t="t" r="r" b="b"/>
            <a:pathLst>
              <a:path w="19946" h="6520" extrusionOk="0">
                <a:moveTo>
                  <a:pt x="19946" y="1"/>
                </a:moveTo>
                <a:cubicBezTo>
                  <a:pt x="18868" y="220"/>
                  <a:pt x="17710" y="530"/>
                  <a:pt x="16692" y="989"/>
                </a:cubicBezTo>
                <a:cubicBezTo>
                  <a:pt x="15304" y="1598"/>
                  <a:pt x="14206" y="2766"/>
                  <a:pt x="12769" y="3425"/>
                </a:cubicBezTo>
                <a:cubicBezTo>
                  <a:pt x="11221" y="4125"/>
                  <a:pt x="9503" y="4158"/>
                  <a:pt x="7759" y="4158"/>
                </a:cubicBezTo>
                <a:cubicBezTo>
                  <a:pt x="7583" y="4158"/>
                  <a:pt x="7407" y="4157"/>
                  <a:pt x="7230" y="4157"/>
                </a:cubicBezTo>
                <a:cubicBezTo>
                  <a:pt x="5716" y="4157"/>
                  <a:pt x="4193" y="4181"/>
                  <a:pt x="2756" y="4643"/>
                </a:cubicBezTo>
                <a:cubicBezTo>
                  <a:pt x="1757" y="4972"/>
                  <a:pt x="539" y="5471"/>
                  <a:pt x="51" y="6410"/>
                </a:cubicBezTo>
                <a:cubicBezTo>
                  <a:pt x="31" y="6440"/>
                  <a:pt x="11" y="6480"/>
                  <a:pt x="0" y="6520"/>
                </a:cubicBezTo>
                <a:lnTo>
                  <a:pt x="19946" y="6520"/>
                </a:lnTo>
                <a:lnTo>
                  <a:pt x="19946" y="1"/>
                </a:lnTo>
                <a:close/>
              </a:path>
            </a:pathLst>
          </a:custGeom>
          <a:gradFill>
            <a:gsLst>
              <a:gs pos="0">
                <a:srgbClr val="E5ECEF"/>
              </a:gs>
              <a:gs pos="28000">
                <a:srgbClr val="CBEFF2"/>
              </a:gs>
              <a:gs pos="66000">
                <a:srgbClr val="77B8F7"/>
              </a:gs>
              <a:gs pos="100000">
                <a:srgbClr val="0885FF"/>
              </a:gs>
            </a:gsLst>
            <a:lin ang="8099331"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97" name="Google Shape;297;p32"/>
          <p:cNvSpPr/>
          <p:nvPr/>
        </p:nvSpPr>
        <p:spPr>
          <a:xfrm rot="6380546">
            <a:off x="3208214" y="2007996"/>
            <a:ext cx="2419281" cy="9228221"/>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162237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8"/>
        <p:cNvGrpSpPr/>
        <p:nvPr/>
      </p:nvGrpSpPr>
      <p:grpSpPr>
        <a:xfrm>
          <a:off x="0" y="0"/>
          <a:ext cx="0" cy="0"/>
          <a:chOff x="0" y="0"/>
          <a:chExt cx="0" cy="0"/>
        </a:xfrm>
      </p:grpSpPr>
      <p:grpSp>
        <p:nvGrpSpPr>
          <p:cNvPr id="29" name="Google Shape;29;p4"/>
          <p:cNvGrpSpPr/>
          <p:nvPr/>
        </p:nvGrpSpPr>
        <p:grpSpPr>
          <a:xfrm rot="5400000" flipH="1">
            <a:off x="10096568" y="2962710"/>
            <a:ext cx="3092409" cy="5518044"/>
            <a:chOff x="-358775" y="-1557516"/>
            <a:chExt cx="2319307" cy="4138533"/>
          </a:xfrm>
        </p:grpSpPr>
        <p:sp>
          <p:nvSpPr>
            <p:cNvPr id="30" name="Google Shape;30;p4"/>
            <p:cNvSpPr/>
            <p:nvPr/>
          </p:nvSpPr>
          <p:spPr>
            <a:xfrm>
              <a:off x="-187225" y="-1557516"/>
              <a:ext cx="2147757" cy="3535708"/>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gradFill>
              <a:gsLst>
                <a:gs pos="0">
                  <a:schemeClr val="dk2"/>
                </a:gs>
                <a:gs pos="28000">
                  <a:schemeClr val="lt2"/>
                </a:gs>
                <a:gs pos="6600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1" name="Google Shape;31;p4"/>
            <p:cNvSpPr/>
            <p:nvPr/>
          </p:nvSpPr>
          <p:spPr>
            <a:xfrm>
              <a:off x="-358775" y="-954691"/>
              <a:ext cx="2147757" cy="3535708"/>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5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grpSp>
        <p:nvGrpSpPr>
          <p:cNvPr id="32" name="Google Shape;32;p4"/>
          <p:cNvGrpSpPr/>
          <p:nvPr/>
        </p:nvGrpSpPr>
        <p:grpSpPr>
          <a:xfrm rot="-4728518">
            <a:off x="4555113" y="-5227920"/>
            <a:ext cx="9374312" cy="9183435"/>
            <a:chOff x="3442414" y="-122454"/>
            <a:chExt cx="6233768" cy="6106837"/>
          </a:xfrm>
        </p:grpSpPr>
        <p:sp>
          <p:nvSpPr>
            <p:cNvPr id="33" name="Google Shape;33;p4"/>
            <p:cNvSpPr/>
            <p:nvPr/>
          </p:nvSpPr>
          <p:spPr>
            <a:xfrm rot="141446">
              <a:off x="5075910" y="827354"/>
              <a:ext cx="3010768" cy="4956421"/>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4" name="Google Shape;34;p4"/>
            <p:cNvSpPr/>
            <p:nvPr/>
          </p:nvSpPr>
          <p:spPr>
            <a:xfrm rot="2818977">
              <a:off x="5024927" y="99658"/>
              <a:ext cx="3068741" cy="5662613"/>
            </a:xfrm>
            <a:custGeom>
              <a:avLst/>
              <a:gdLst/>
              <a:ahLst/>
              <a:cxnLst/>
              <a:rect l="l" t="t" r="r" b="b"/>
              <a:pathLst>
                <a:path w="8207" h="19417" extrusionOk="0">
                  <a:moveTo>
                    <a:pt x="3175" y="0"/>
                  </a:moveTo>
                  <a:cubicBezTo>
                    <a:pt x="3045" y="939"/>
                    <a:pt x="2676" y="1847"/>
                    <a:pt x="2246" y="2705"/>
                  </a:cubicBezTo>
                  <a:cubicBezTo>
                    <a:pt x="1677" y="3834"/>
                    <a:pt x="999" y="4912"/>
                    <a:pt x="569" y="6099"/>
                  </a:cubicBezTo>
                  <a:cubicBezTo>
                    <a:pt x="150" y="7297"/>
                    <a:pt x="0" y="8655"/>
                    <a:pt x="519" y="9803"/>
                  </a:cubicBezTo>
                  <a:cubicBezTo>
                    <a:pt x="1068" y="11041"/>
                    <a:pt x="2266" y="11840"/>
                    <a:pt x="3224" y="12788"/>
                  </a:cubicBezTo>
                  <a:cubicBezTo>
                    <a:pt x="4972" y="14525"/>
                    <a:pt x="6000" y="16960"/>
                    <a:pt x="6090" y="19416"/>
                  </a:cubicBezTo>
                  <a:lnTo>
                    <a:pt x="8206" y="19416"/>
                  </a:lnTo>
                  <a:lnTo>
                    <a:pt x="8206" y="0"/>
                  </a:lnTo>
                  <a:close/>
                </a:path>
              </a:pathLst>
            </a:custGeom>
            <a:gradFill>
              <a:gsLst>
                <a:gs pos="0">
                  <a:schemeClr val="dk2"/>
                </a:gs>
                <a:gs pos="28000">
                  <a:schemeClr val="lt2"/>
                </a:gs>
                <a:gs pos="6600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5" name="Google Shape;35;p4"/>
            <p:cNvSpPr/>
            <p:nvPr/>
          </p:nvSpPr>
          <p:spPr>
            <a:xfrm rot="2646068">
              <a:off x="5595227" y="373454"/>
              <a:ext cx="1450236" cy="5531852"/>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4980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grpSp>
        <p:nvGrpSpPr>
          <p:cNvPr id="36" name="Google Shape;36;p4"/>
          <p:cNvGrpSpPr/>
          <p:nvPr/>
        </p:nvGrpSpPr>
        <p:grpSpPr>
          <a:xfrm>
            <a:off x="-478366" y="-2076687"/>
            <a:ext cx="3092409" cy="5518044"/>
            <a:chOff x="-358775" y="-1557516"/>
            <a:chExt cx="2319307" cy="4138533"/>
          </a:xfrm>
        </p:grpSpPr>
        <p:sp>
          <p:nvSpPr>
            <p:cNvPr id="37" name="Google Shape;37;p4"/>
            <p:cNvSpPr/>
            <p:nvPr/>
          </p:nvSpPr>
          <p:spPr>
            <a:xfrm>
              <a:off x="-187225" y="-1557516"/>
              <a:ext cx="2147757" cy="3535708"/>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gradFill>
              <a:gsLst>
                <a:gs pos="0">
                  <a:schemeClr val="dk2"/>
                </a:gs>
                <a:gs pos="28000">
                  <a:schemeClr val="lt2"/>
                </a:gs>
                <a:gs pos="6600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8" name="Google Shape;38;p4"/>
            <p:cNvSpPr/>
            <p:nvPr/>
          </p:nvSpPr>
          <p:spPr>
            <a:xfrm>
              <a:off x="-358775" y="-954691"/>
              <a:ext cx="2147757" cy="3535708"/>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5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sp>
        <p:nvSpPr>
          <p:cNvPr id="39" name="Google Shape;39;p4"/>
          <p:cNvSpPr txBox="1">
            <a:spLocks noGrp="1"/>
          </p:cNvSpPr>
          <p:nvPr>
            <p:ph type="title"/>
          </p:nvPr>
        </p:nvSpPr>
        <p:spPr>
          <a:xfrm>
            <a:off x="2301933" y="2323700"/>
            <a:ext cx="3622800" cy="70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None/>
              <a:defRPr sz="2800"/>
            </a:lvl1pPr>
            <a:lvl2pPr lvl="1" algn="l">
              <a:lnSpc>
                <a:spcPct val="100000"/>
              </a:lnSpc>
              <a:spcBef>
                <a:spcPts val="0"/>
              </a:spcBef>
              <a:spcAft>
                <a:spcPts val="0"/>
              </a:spcAft>
              <a:buSzPts val="2400"/>
              <a:buNone/>
              <a:defRPr sz="3200"/>
            </a:lvl2pPr>
            <a:lvl3pPr lvl="2" algn="l">
              <a:lnSpc>
                <a:spcPct val="100000"/>
              </a:lnSpc>
              <a:spcBef>
                <a:spcPts val="0"/>
              </a:spcBef>
              <a:spcAft>
                <a:spcPts val="0"/>
              </a:spcAft>
              <a:buSzPts val="2400"/>
              <a:buNone/>
              <a:defRPr sz="3200"/>
            </a:lvl3pPr>
            <a:lvl4pPr lvl="3" algn="l">
              <a:lnSpc>
                <a:spcPct val="100000"/>
              </a:lnSpc>
              <a:spcBef>
                <a:spcPts val="0"/>
              </a:spcBef>
              <a:spcAft>
                <a:spcPts val="0"/>
              </a:spcAft>
              <a:buSzPts val="2400"/>
              <a:buNone/>
              <a:defRPr sz="3200"/>
            </a:lvl4pPr>
            <a:lvl5pPr lvl="4" algn="l">
              <a:lnSpc>
                <a:spcPct val="100000"/>
              </a:lnSpc>
              <a:spcBef>
                <a:spcPts val="0"/>
              </a:spcBef>
              <a:spcAft>
                <a:spcPts val="0"/>
              </a:spcAft>
              <a:buSzPts val="2400"/>
              <a:buNone/>
              <a:defRPr sz="3200"/>
            </a:lvl5pPr>
            <a:lvl6pPr lvl="5" algn="l">
              <a:lnSpc>
                <a:spcPct val="100000"/>
              </a:lnSpc>
              <a:spcBef>
                <a:spcPts val="0"/>
              </a:spcBef>
              <a:spcAft>
                <a:spcPts val="0"/>
              </a:spcAft>
              <a:buSzPts val="2400"/>
              <a:buNone/>
              <a:defRPr sz="3200"/>
            </a:lvl6pPr>
            <a:lvl7pPr lvl="6" algn="l">
              <a:lnSpc>
                <a:spcPct val="100000"/>
              </a:lnSpc>
              <a:spcBef>
                <a:spcPts val="0"/>
              </a:spcBef>
              <a:spcAft>
                <a:spcPts val="0"/>
              </a:spcAft>
              <a:buSzPts val="2400"/>
              <a:buNone/>
              <a:defRPr sz="3200"/>
            </a:lvl7pPr>
            <a:lvl8pPr lvl="7" algn="l">
              <a:lnSpc>
                <a:spcPct val="100000"/>
              </a:lnSpc>
              <a:spcBef>
                <a:spcPts val="0"/>
              </a:spcBef>
              <a:spcAft>
                <a:spcPts val="0"/>
              </a:spcAft>
              <a:buSzPts val="2400"/>
              <a:buNone/>
              <a:defRPr sz="3200"/>
            </a:lvl8pPr>
            <a:lvl9pPr lvl="8" algn="l">
              <a:lnSpc>
                <a:spcPct val="100000"/>
              </a:lnSpc>
              <a:spcBef>
                <a:spcPts val="0"/>
              </a:spcBef>
              <a:spcAft>
                <a:spcPts val="0"/>
              </a:spcAft>
              <a:buSzPts val="2400"/>
              <a:buNone/>
              <a:defRPr sz="3200"/>
            </a:lvl9pPr>
          </a:lstStyle>
          <a:p>
            <a:endParaRPr/>
          </a:p>
        </p:txBody>
      </p:sp>
      <p:sp>
        <p:nvSpPr>
          <p:cNvPr id="40" name="Google Shape;40;p4"/>
          <p:cNvSpPr txBox="1">
            <a:spLocks noGrp="1"/>
          </p:cNvSpPr>
          <p:nvPr>
            <p:ph type="title" idx="2"/>
          </p:nvPr>
        </p:nvSpPr>
        <p:spPr>
          <a:xfrm>
            <a:off x="893533" y="2323700"/>
            <a:ext cx="1408400" cy="791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6400" b="0">
                <a:solidFill>
                  <a:schemeClr val="accent3"/>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3000"/>
              <a:buNone/>
              <a:defRPr sz="4000"/>
            </a:lvl2pPr>
            <a:lvl3pPr lvl="2" algn="l">
              <a:lnSpc>
                <a:spcPct val="100000"/>
              </a:lnSpc>
              <a:spcBef>
                <a:spcPts val="0"/>
              </a:spcBef>
              <a:spcAft>
                <a:spcPts val="0"/>
              </a:spcAft>
              <a:buSzPts val="3000"/>
              <a:buNone/>
              <a:defRPr sz="4000"/>
            </a:lvl3pPr>
            <a:lvl4pPr lvl="3" algn="l">
              <a:lnSpc>
                <a:spcPct val="100000"/>
              </a:lnSpc>
              <a:spcBef>
                <a:spcPts val="0"/>
              </a:spcBef>
              <a:spcAft>
                <a:spcPts val="0"/>
              </a:spcAft>
              <a:buSzPts val="3000"/>
              <a:buNone/>
              <a:defRPr sz="4000"/>
            </a:lvl4pPr>
            <a:lvl5pPr lvl="4" algn="l">
              <a:lnSpc>
                <a:spcPct val="100000"/>
              </a:lnSpc>
              <a:spcBef>
                <a:spcPts val="0"/>
              </a:spcBef>
              <a:spcAft>
                <a:spcPts val="0"/>
              </a:spcAft>
              <a:buSzPts val="3000"/>
              <a:buNone/>
              <a:defRPr sz="4000"/>
            </a:lvl5pPr>
            <a:lvl6pPr lvl="5" algn="l">
              <a:lnSpc>
                <a:spcPct val="100000"/>
              </a:lnSpc>
              <a:spcBef>
                <a:spcPts val="0"/>
              </a:spcBef>
              <a:spcAft>
                <a:spcPts val="0"/>
              </a:spcAft>
              <a:buSzPts val="3000"/>
              <a:buNone/>
              <a:defRPr sz="4000"/>
            </a:lvl6pPr>
            <a:lvl7pPr lvl="6" algn="l">
              <a:lnSpc>
                <a:spcPct val="100000"/>
              </a:lnSpc>
              <a:spcBef>
                <a:spcPts val="0"/>
              </a:spcBef>
              <a:spcAft>
                <a:spcPts val="0"/>
              </a:spcAft>
              <a:buSzPts val="3000"/>
              <a:buNone/>
              <a:defRPr sz="4000"/>
            </a:lvl7pPr>
            <a:lvl8pPr lvl="7" algn="l">
              <a:lnSpc>
                <a:spcPct val="100000"/>
              </a:lnSpc>
              <a:spcBef>
                <a:spcPts val="0"/>
              </a:spcBef>
              <a:spcAft>
                <a:spcPts val="0"/>
              </a:spcAft>
              <a:buSzPts val="3000"/>
              <a:buNone/>
              <a:defRPr sz="4000"/>
            </a:lvl8pPr>
            <a:lvl9pPr lvl="8" algn="l">
              <a:lnSpc>
                <a:spcPct val="100000"/>
              </a:lnSpc>
              <a:spcBef>
                <a:spcPts val="0"/>
              </a:spcBef>
              <a:spcAft>
                <a:spcPts val="0"/>
              </a:spcAft>
              <a:buSzPts val="3000"/>
              <a:buNone/>
              <a:defRPr sz="4000"/>
            </a:lvl9pPr>
          </a:lstStyle>
          <a:p>
            <a:endParaRPr/>
          </a:p>
        </p:txBody>
      </p:sp>
      <p:sp>
        <p:nvSpPr>
          <p:cNvPr id="41" name="Google Shape;41;p4"/>
          <p:cNvSpPr txBox="1">
            <a:spLocks noGrp="1"/>
          </p:cNvSpPr>
          <p:nvPr>
            <p:ph type="subTitle" idx="1"/>
          </p:nvPr>
        </p:nvSpPr>
        <p:spPr>
          <a:xfrm>
            <a:off x="2301933" y="3128900"/>
            <a:ext cx="3115200" cy="646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7"/>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4"/>
          <p:cNvSpPr txBox="1">
            <a:spLocks noGrp="1"/>
          </p:cNvSpPr>
          <p:nvPr>
            <p:ph type="title" idx="3"/>
          </p:nvPr>
        </p:nvSpPr>
        <p:spPr>
          <a:xfrm>
            <a:off x="7219400" y="2323700"/>
            <a:ext cx="3115200" cy="70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None/>
              <a:defRPr sz="2800"/>
            </a:lvl1pPr>
            <a:lvl2pPr lvl="1" algn="l">
              <a:lnSpc>
                <a:spcPct val="100000"/>
              </a:lnSpc>
              <a:spcBef>
                <a:spcPts val="0"/>
              </a:spcBef>
              <a:spcAft>
                <a:spcPts val="0"/>
              </a:spcAft>
              <a:buSzPts val="2400"/>
              <a:buNone/>
              <a:defRPr sz="3200"/>
            </a:lvl2pPr>
            <a:lvl3pPr lvl="2" algn="l">
              <a:lnSpc>
                <a:spcPct val="100000"/>
              </a:lnSpc>
              <a:spcBef>
                <a:spcPts val="0"/>
              </a:spcBef>
              <a:spcAft>
                <a:spcPts val="0"/>
              </a:spcAft>
              <a:buSzPts val="2400"/>
              <a:buNone/>
              <a:defRPr sz="3200"/>
            </a:lvl3pPr>
            <a:lvl4pPr lvl="3" algn="l">
              <a:lnSpc>
                <a:spcPct val="100000"/>
              </a:lnSpc>
              <a:spcBef>
                <a:spcPts val="0"/>
              </a:spcBef>
              <a:spcAft>
                <a:spcPts val="0"/>
              </a:spcAft>
              <a:buSzPts val="2400"/>
              <a:buNone/>
              <a:defRPr sz="3200"/>
            </a:lvl4pPr>
            <a:lvl5pPr lvl="4" algn="l">
              <a:lnSpc>
                <a:spcPct val="100000"/>
              </a:lnSpc>
              <a:spcBef>
                <a:spcPts val="0"/>
              </a:spcBef>
              <a:spcAft>
                <a:spcPts val="0"/>
              </a:spcAft>
              <a:buSzPts val="2400"/>
              <a:buNone/>
              <a:defRPr sz="3200"/>
            </a:lvl5pPr>
            <a:lvl6pPr lvl="5" algn="l">
              <a:lnSpc>
                <a:spcPct val="100000"/>
              </a:lnSpc>
              <a:spcBef>
                <a:spcPts val="0"/>
              </a:spcBef>
              <a:spcAft>
                <a:spcPts val="0"/>
              </a:spcAft>
              <a:buSzPts val="2400"/>
              <a:buNone/>
              <a:defRPr sz="3200"/>
            </a:lvl6pPr>
            <a:lvl7pPr lvl="6" algn="l">
              <a:lnSpc>
                <a:spcPct val="100000"/>
              </a:lnSpc>
              <a:spcBef>
                <a:spcPts val="0"/>
              </a:spcBef>
              <a:spcAft>
                <a:spcPts val="0"/>
              </a:spcAft>
              <a:buSzPts val="2400"/>
              <a:buNone/>
              <a:defRPr sz="3200"/>
            </a:lvl7pPr>
            <a:lvl8pPr lvl="7" algn="l">
              <a:lnSpc>
                <a:spcPct val="100000"/>
              </a:lnSpc>
              <a:spcBef>
                <a:spcPts val="0"/>
              </a:spcBef>
              <a:spcAft>
                <a:spcPts val="0"/>
              </a:spcAft>
              <a:buSzPts val="2400"/>
              <a:buNone/>
              <a:defRPr sz="3200"/>
            </a:lvl8pPr>
            <a:lvl9pPr lvl="8" algn="l">
              <a:lnSpc>
                <a:spcPct val="100000"/>
              </a:lnSpc>
              <a:spcBef>
                <a:spcPts val="0"/>
              </a:spcBef>
              <a:spcAft>
                <a:spcPts val="0"/>
              </a:spcAft>
              <a:buSzPts val="2400"/>
              <a:buNone/>
              <a:defRPr sz="3200"/>
            </a:lvl9pPr>
          </a:lstStyle>
          <a:p>
            <a:endParaRPr/>
          </a:p>
        </p:txBody>
      </p:sp>
      <p:sp>
        <p:nvSpPr>
          <p:cNvPr id="43" name="Google Shape;43;p4"/>
          <p:cNvSpPr txBox="1">
            <a:spLocks noGrp="1"/>
          </p:cNvSpPr>
          <p:nvPr>
            <p:ph type="title" idx="4"/>
          </p:nvPr>
        </p:nvSpPr>
        <p:spPr>
          <a:xfrm>
            <a:off x="5811000" y="2323700"/>
            <a:ext cx="1408400" cy="791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6400" b="0">
                <a:solidFill>
                  <a:schemeClr val="accent3"/>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3000"/>
              <a:buNone/>
              <a:defRPr sz="4000"/>
            </a:lvl2pPr>
            <a:lvl3pPr lvl="2" algn="l">
              <a:lnSpc>
                <a:spcPct val="100000"/>
              </a:lnSpc>
              <a:spcBef>
                <a:spcPts val="0"/>
              </a:spcBef>
              <a:spcAft>
                <a:spcPts val="0"/>
              </a:spcAft>
              <a:buSzPts val="3000"/>
              <a:buNone/>
              <a:defRPr sz="4000"/>
            </a:lvl3pPr>
            <a:lvl4pPr lvl="3" algn="l">
              <a:lnSpc>
                <a:spcPct val="100000"/>
              </a:lnSpc>
              <a:spcBef>
                <a:spcPts val="0"/>
              </a:spcBef>
              <a:spcAft>
                <a:spcPts val="0"/>
              </a:spcAft>
              <a:buSzPts val="3000"/>
              <a:buNone/>
              <a:defRPr sz="4000"/>
            </a:lvl4pPr>
            <a:lvl5pPr lvl="4" algn="l">
              <a:lnSpc>
                <a:spcPct val="100000"/>
              </a:lnSpc>
              <a:spcBef>
                <a:spcPts val="0"/>
              </a:spcBef>
              <a:spcAft>
                <a:spcPts val="0"/>
              </a:spcAft>
              <a:buSzPts val="3000"/>
              <a:buNone/>
              <a:defRPr sz="4000"/>
            </a:lvl5pPr>
            <a:lvl6pPr lvl="5" algn="l">
              <a:lnSpc>
                <a:spcPct val="100000"/>
              </a:lnSpc>
              <a:spcBef>
                <a:spcPts val="0"/>
              </a:spcBef>
              <a:spcAft>
                <a:spcPts val="0"/>
              </a:spcAft>
              <a:buSzPts val="3000"/>
              <a:buNone/>
              <a:defRPr sz="4000"/>
            </a:lvl6pPr>
            <a:lvl7pPr lvl="6" algn="l">
              <a:lnSpc>
                <a:spcPct val="100000"/>
              </a:lnSpc>
              <a:spcBef>
                <a:spcPts val="0"/>
              </a:spcBef>
              <a:spcAft>
                <a:spcPts val="0"/>
              </a:spcAft>
              <a:buSzPts val="3000"/>
              <a:buNone/>
              <a:defRPr sz="4000"/>
            </a:lvl7pPr>
            <a:lvl8pPr lvl="7" algn="l">
              <a:lnSpc>
                <a:spcPct val="100000"/>
              </a:lnSpc>
              <a:spcBef>
                <a:spcPts val="0"/>
              </a:spcBef>
              <a:spcAft>
                <a:spcPts val="0"/>
              </a:spcAft>
              <a:buSzPts val="3000"/>
              <a:buNone/>
              <a:defRPr sz="4000"/>
            </a:lvl8pPr>
            <a:lvl9pPr lvl="8" algn="l">
              <a:lnSpc>
                <a:spcPct val="100000"/>
              </a:lnSpc>
              <a:spcBef>
                <a:spcPts val="0"/>
              </a:spcBef>
              <a:spcAft>
                <a:spcPts val="0"/>
              </a:spcAft>
              <a:buSzPts val="3000"/>
              <a:buNone/>
              <a:defRPr sz="4000"/>
            </a:lvl9pPr>
          </a:lstStyle>
          <a:p>
            <a:endParaRPr/>
          </a:p>
        </p:txBody>
      </p:sp>
      <p:sp>
        <p:nvSpPr>
          <p:cNvPr id="44" name="Google Shape;44;p4"/>
          <p:cNvSpPr txBox="1">
            <a:spLocks noGrp="1"/>
          </p:cNvSpPr>
          <p:nvPr>
            <p:ph type="subTitle" idx="5"/>
          </p:nvPr>
        </p:nvSpPr>
        <p:spPr>
          <a:xfrm>
            <a:off x="7219400" y="3128900"/>
            <a:ext cx="3115200" cy="646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7"/>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4"/>
          <p:cNvSpPr txBox="1">
            <a:spLocks noGrp="1"/>
          </p:cNvSpPr>
          <p:nvPr>
            <p:ph type="title" idx="6"/>
          </p:nvPr>
        </p:nvSpPr>
        <p:spPr>
          <a:xfrm>
            <a:off x="2301933" y="4607967"/>
            <a:ext cx="3622800" cy="70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None/>
              <a:defRPr sz="2800"/>
            </a:lvl1pPr>
            <a:lvl2pPr lvl="1" algn="l">
              <a:lnSpc>
                <a:spcPct val="100000"/>
              </a:lnSpc>
              <a:spcBef>
                <a:spcPts val="0"/>
              </a:spcBef>
              <a:spcAft>
                <a:spcPts val="0"/>
              </a:spcAft>
              <a:buSzPts val="2400"/>
              <a:buNone/>
              <a:defRPr sz="3200"/>
            </a:lvl2pPr>
            <a:lvl3pPr lvl="2" algn="l">
              <a:lnSpc>
                <a:spcPct val="100000"/>
              </a:lnSpc>
              <a:spcBef>
                <a:spcPts val="0"/>
              </a:spcBef>
              <a:spcAft>
                <a:spcPts val="0"/>
              </a:spcAft>
              <a:buSzPts val="2400"/>
              <a:buNone/>
              <a:defRPr sz="3200"/>
            </a:lvl3pPr>
            <a:lvl4pPr lvl="3" algn="l">
              <a:lnSpc>
                <a:spcPct val="100000"/>
              </a:lnSpc>
              <a:spcBef>
                <a:spcPts val="0"/>
              </a:spcBef>
              <a:spcAft>
                <a:spcPts val="0"/>
              </a:spcAft>
              <a:buSzPts val="2400"/>
              <a:buNone/>
              <a:defRPr sz="3200"/>
            </a:lvl4pPr>
            <a:lvl5pPr lvl="4" algn="l">
              <a:lnSpc>
                <a:spcPct val="100000"/>
              </a:lnSpc>
              <a:spcBef>
                <a:spcPts val="0"/>
              </a:spcBef>
              <a:spcAft>
                <a:spcPts val="0"/>
              </a:spcAft>
              <a:buSzPts val="2400"/>
              <a:buNone/>
              <a:defRPr sz="3200"/>
            </a:lvl5pPr>
            <a:lvl6pPr lvl="5" algn="l">
              <a:lnSpc>
                <a:spcPct val="100000"/>
              </a:lnSpc>
              <a:spcBef>
                <a:spcPts val="0"/>
              </a:spcBef>
              <a:spcAft>
                <a:spcPts val="0"/>
              </a:spcAft>
              <a:buSzPts val="2400"/>
              <a:buNone/>
              <a:defRPr sz="3200"/>
            </a:lvl6pPr>
            <a:lvl7pPr lvl="6" algn="l">
              <a:lnSpc>
                <a:spcPct val="100000"/>
              </a:lnSpc>
              <a:spcBef>
                <a:spcPts val="0"/>
              </a:spcBef>
              <a:spcAft>
                <a:spcPts val="0"/>
              </a:spcAft>
              <a:buSzPts val="2400"/>
              <a:buNone/>
              <a:defRPr sz="3200"/>
            </a:lvl7pPr>
            <a:lvl8pPr lvl="7" algn="l">
              <a:lnSpc>
                <a:spcPct val="100000"/>
              </a:lnSpc>
              <a:spcBef>
                <a:spcPts val="0"/>
              </a:spcBef>
              <a:spcAft>
                <a:spcPts val="0"/>
              </a:spcAft>
              <a:buSzPts val="2400"/>
              <a:buNone/>
              <a:defRPr sz="3200"/>
            </a:lvl8pPr>
            <a:lvl9pPr lvl="8" algn="l">
              <a:lnSpc>
                <a:spcPct val="100000"/>
              </a:lnSpc>
              <a:spcBef>
                <a:spcPts val="0"/>
              </a:spcBef>
              <a:spcAft>
                <a:spcPts val="0"/>
              </a:spcAft>
              <a:buSzPts val="2400"/>
              <a:buNone/>
              <a:defRPr sz="3200"/>
            </a:lvl9pPr>
          </a:lstStyle>
          <a:p>
            <a:endParaRPr/>
          </a:p>
        </p:txBody>
      </p:sp>
      <p:sp>
        <p:nvSpPr>
          <p:cNvPr id="46" name="Google Shape;46;p4"/>
          <p:cNvSpPr txBox="1">
            <a:spLocks noGrp="1"/>
          </p:cNvSpPr>
          <p:nvPr>
            <p:ph type="title" idx="7"/>
          </p:nvPr>
        </p:nvSpPr>
        <p:spPr>
          <a:xfrm>
            <a:off x="893533" y="4607967"/>
            <a:ext cx="1408400" cy="791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6400" b="0">
                <a:solidFill>
                  <a:schemeClr val="accent3"/>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3000"/>
              <a:buNone/>
              <a:defRPr sz="4000"/>
            </a:lvl2pPr>
            <a:lvl3pPr lvl="2" algn="l">
              <a:lnSpc>
                <a:spcPct val="100000"/>
              </a:lnSpc>
              <a:spcBef>
                <a:spcPts val="0"/>
              </a:spcBef>
              <a:spcAft>
                <a:spcPts val="0"/>
              </a:spcAft>
              <a:buSzPts val="3000"/>
              <a:buNone/>
              <a:defRPr sz="4000"/>
            </a:lvl3pPr>
            <a:lvl4pPr lvl="3" algn="l">
              <a:lnSpc>
                <a:spcPct val="100000"/>
              </a:lnSpc>
              <a:spcBef>
                <a:spcPts val="0"/>
              </a:spcBef>
              <a:spcAft>
                <a:spcPts val="0"/>
              </a:spcAft>
              <a:buSzPts val="3000"/>
              <a:buNone/>
              <a:defRPr sz="4000"/>
            </a:lvl4pPr>
            <a:lvl5pPr lvl="4" algn="l">
              <a:lnSpc>
                <a:spcPct val="100000"/>
              </a:lnSpc>
              <a:spcBef>
                <a:spcPts val="0"/>
              </a:spcBef>
              <a:spcAft>
                <a:spcPts val="0"/>
              </a:spcAft>
              <a:buSzPts val="3000"/>
              <a:buNone/>
              <a:defRPr sz="4000"/>
            </a:lvl5pPr>
            <a:lvl6pPr lvl="5" algn="l">
              <a:lnSpc>
                <a:spcPct val="100000"/>
              </a:lnSpc>
              <a:spcBef>
                <a:spcPts val="0"/>
              </a:spcBef>
              <a:spcAft>
                <a:spcPts val="0"/>
              </a:spcAft>
              <a:buSzPts val="3000"/>
              <a:buNone/>
              <a:defRPr sz="4000"/>
            </a:lvl6pPr>
            <a:lvl7pPr lvl="6" algn="l">
              <a:lnSpc>
                <a:spcPct val="100000"/>
              </a:lnSpc>
              <a:spcBef>
                <a:spcPts val="0"/>
              </a:spcBef>
              <a:spcAft>
                <a:spcPts val="0"/>
              </a:spcAft>
              <a:buSzPts val="3000"/>
              <a:buNone/>
              <a:defRPr sz="4000"/>
            </a:lvl7pPr>
            <a:lvl8pPr lvl="7" algn="l">
              <a:lnSpc>
                <a:spcPct val="100000"/>
              </a:lnSpc>
              <a:spcBef>
                <a:spcPts val="0"/>
              </a:spcBef>
              <a:spcAft>
                <a:spcPts val="0"/>
              </a:spcAft>
              <a:buSzPts val="3000"/>
              <a:buNone/>
              <a:defRPr sz="4000"/>
            </a:lvl8pPr>
            <a:lvl9pPr lvl="8" algn="l">
              <a:lnSpc>
                <a:spcPct val="100000"/>
              </a:lnSpc>
              <a:spcBef>
                <a:spcPts val="0"/>
              </a:spcBef>
              <a:spcAft>
                <a:spcPts val="0"/>
              </a:spcAft>
              <a:buSzPts val="3000"/>
              <a:buNone/>
              <a:defRPr sz="4000"/>
            </a:lvl9pPr>
          </a:lstStyle>
          <a:p>
            <a:endParaRPr/>
          </a:p>
        </p:txBody>
      </p:sp>
      <p:sp>
        <p:nvSpPr>
          <p:cNvPr id="47" name="Google Shape;47;p4"/>
          <p:cNvSpPr txBox="1">
            <a:spLocks noGrp="1"/>
          </p:cNvSpPr>
          <p:nvPr>
            <p:ph type="subTitle" idx="8"/>
          </p:nvPr>
        </p:nvSpPr>
        <p:spPr>
          <a:xfrm>
            <a:off x="2301933" y="5417888"/>
            <a:ext cx="3115200" cy="646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7"/>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4"/>
          <p:cNvSpPr txBox="1">
            <a:spLocks noGrp="1"/>
          </p:cNvSpPr>
          <p:nvPr>
            <p:ph type="title" idx="9"/>
          </p:nvPr>
        </p:nvSpPr>
        <p:spPr>
          <a:xfrm>
            <a:off x="7219400" y="4607967"/>
            <a:ext cx="3115200" cy="70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None/>
              <a:defRPr sz="2800"/>
            </a:lvl1pPr>
            <a:lvl2pPr lvl="1" algn="l">
              <a:lnSpc>
                <a:spcPct val="100000"/>
              </a:lnSpc>
              <a:spcBef>
                <a:spcPts val="0"/>
              </a:spcBef>
              <a:spcAft>
                <a:spcPts val="0"/>
              </a:spcAft>
              <a:buSzPts val="2400"/>
              <a:buNone/>
              <a:defRPr sz="3200"/>
            </a:lvl2pPr>
            <a:lvl3pPr lvl="2" algn="l">
              <a:lnSpc>
                <a:spcPct val="100000"/>
              </a:lnSpc>
              <a:spcBef>
                <a:spcPts val="0"/>
              </a:spcBef>
              <a:spcAft>
                <a:spcPts val="0"/>
              </a:spcAft>
              <a:buSzPts val="2400"/>
              <a:buNone/>
              <a:defRPr sz="3200"/>
            </a:lvl3pPr>
            <a:lvl4pPr lvl="3" algn="l">
              <a:lnSpc>
                <a:spcPct val="100000"/>
              </a:lnSpc>
              <a:spcBef>
                <a:spcPts val="0"/>
              </a:spcBef>
              <a:spcAft>
                <a:spcPts val="0"/>
              </a:spcAft>
              <a:buSzPts val="2400"/>
              <a:buNone/>
              <a:defRPr sz="3200"/>
            </a:lvl4pPr>
            <a:lvl5pPr lvl="4" algn="l">
              <a:lnSpc>
                <a:spcPct val="100000"/>
              </a:lnSpc>
              <a:spcBef>
                <a:spcPts val="0"/>
              </a:spcBef>
              <a:spcAft>
                <a:spcPts val="0"/>
              </a:spcAft>
              <a:buSzPts val="2400"/>
              <a:buNone/>
              <a:defRPr sz="3200"/>
            </a:lvl5pPr>
            <a:lvl6pPr lvl="5" algn="l">
              <a:lnSpc>
                <a:spcPct val="100000"/>
              </a:lnSpc>
              <a:spcBef>
                <a:spcPts val="0"/>
              </a:spcBef>
              <a:spcAft>
                <a:spcPts val="0"/>
              </a:spcAft>
              <a:buSzPts val="2400"/>
              <a:buNone/>
              <a:defRPr sz="3200"/>
            </a:lvl6pPr>
            <a:lvl7pPr lvl="6" algn="l">
              <a:lnSpc>
                <a:spcPct val="100000"/>
              </a:lnSpc>
              <a:spcBef>
                <a:spcPts val="0"/>
              </a:spcBef>
              <a:spcAft>
                <a:spcPts val="0"/>
              </a:spcAft>
              <a:buSzPts val="2400"/>
              <a:buNone/>
              <a:defRPr sz="3200"/>
            </a:lvl7pPr>
            <a:lvl8pPr lvl="7" algn="l">
              <a:lnSpc>
                <a:spcPct val="100000"/>
              </a:lnSpc>
              <a:spcBef>
                <a:spcPts val="0"/>
              </a:spcBef>
              <a:spcAft>
                <a:spcPts val="0"/>
              </a:spcAft>
              <a:buSzPts val="2400"/>
              <a:buNone/>
              <a:defRPr sz="3200"/>
            </a:lvl8pPr>
            <a:lvl9pPr lvl="8" algn="l">
              <a:lnSpc>
                <a:spcPct val="100000"/>
              </a:lnSpc>
              <a:spcBef>
                <a:spcPts val="0"/>
              </a:spcBef>
              <a:spcAft>
                <a:spcPts val="0"/>
              </a:spcAft>
              <a:buSzPts val="2400"/>
              <a:buNone/>
              <a:defRPr sz="3200"/>
            </a:lvl9pPr>
          </a:lstStyle>
          <a:p>
            <a:endParaRPr/>
          </a:p>
        </p:txBody>
      </p:sp>
      <p:sp>
        <p:nvSpPr>
          <p:cNvPr id="49" name="Google Shape;49;p4"/>
          <p:cNvSpPr txBox="1">
            <a:spLocks noGrp="1"/>
          </p:cNvSpPr>
          <p:nvPr>
            <p:ph type="title" idx="13"/>
          </p:nvPr>
        </p:nvSpPr>
        <p:spPr>
          <a:xfrm>
            <a:off x="5811000" y="4607967"/>
            <a:ext cx="1408400" cy="791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6400" b="0">
                <a:solidFill>
                  <a:schemeClr val="accent3"/>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3000"/>
              <a:buNone/>
              <a:defRPr sz="4000"/>
            </a:lvl2pPr>
            <a:lvl3pPr lvl="2" algn="l">
              <a:lnSpc>
                <a:spcPct val="100000"/>
              </a:lnSpc>
              <a:spcBef>
                <a:spcPts val="0"/>
              </a:spcBef>
              <a:spcAft>
                <a:spcPts val="0"/>
              </a:spcAft>
              <a:buSzPts val="3000"/>
              <a:buNone/>
              <a:defRPr sz="4000"/>
            </a:lvl3pPr>
            <a:lvl4pPr lvl="3" algn="l">
              <a:lnSpc>
                <a:spcPct val="100000"/>
              </a:lnSpc>
              <a:spcBef>
                <a:spcPts val="0"/>
              </a:spcBef>
              <a:spcAft>
                <a:spcPts val="0"/>
              </a:spcAft>
              <a:buSzPts val="3000"/>
              <a:buNone/>
              <a:defRPr sz="4000"/>
            </a:lvl4pPr>
            <a:lvl5pPr lvl="4" algn="l">
              <a:lnSpc>
                <a:spcPct val="100000"/>
              </a:lnSpc>
              <a:spcBef>
                <a:spcPts val="0"/>
              </a:spcBef>
              <a:spcAft>
                <a:spcPts val="0"/>
              </a:spcAft>
              <a:buSzPts val="3000"/>
              <a:buNone/>
              <a:defRPr sz="4000"/>
            </a:lvl5pPr>
            <a:lvl6pPr lvl="5" algn="l">
              <a:lnSpc>
                <a:spcPct val="100000"/>
              </a:lnSpc>
              <a:spcBef>
                <a:spcPts val="0"/>
              </a:spcBef>
              <a:spcAft>
                <a:spcPts val="0"/>
              </a:spcAft>
              <a:buSzPts val="3000"/>
              <a:buNone/>
              <a:defRPr sz="4000"/>
            </a:lvl6pPr>
            <a:lvl7pPr lvl="6" algn="l">
              <a:lnSpc>
                <a:spcPct val="100000"/>
              </a:lnSpc>
              <a:spcBef>
                <a:spcPts val="0"/>
              </a:spcBef>
              <a:spcAft>
                <a:spcPts val="0"/>
              </a:spcAft>
              <a:buSzPts val="3000"/>
              <a:buNone/>
              <a:defRPr sz="4000"/>
            </a:lvl7pPr>
            <a:lvl8pPr lvl="7" algn="l">
              <a:lnSpc>
                <a:spcPct val="100000"/>
              </a:lnSpc>
              <a:spcBef>
                <a:spcPts val="0"/>
              </a:spcBef>
              <a:spcAft>
                <a:spcPts val="0"/>
              </a:spcAft>
              <a:buSzPts val="3000"/>
              <a:buNone/>
              <a:defRPr sz="4000"/>
            </a:lvl8pPr>
            <a:lvl9pPr lvl="8" algn="l">
              <a:lnSpc>
                <a:spcPct val="100000"/>
              </a:lnSpc>
              <a:spcBef>
                <a:spcPts val="0"/>
              </a:spcBef>
              <a:spcAft>
                <a:spcPts val="0"/>
              </a:spcAft>
              <a:buSzPts val="3000"/>
              <a:buNone/>
              <a:defRPr sz="4000"/>
            </a:lvl9pPr>
          </a:lstStyle>
          <a:p>
            <a:endParaRPr/>
          </a:p>
        </p:txBody>
      </p:sp>
      <p:sp>
        <p:nvSpPr>
          <p:cNvPr id="50" name="Google Shape;50;p4"/>
          <p:cNvSpPr txBox="1">
            <a:spLocks noGrp="1"/>
          </p:cNvSpPr>
          <p:nvPr>
            <p:ph type="subTitle" idx="14"/>
          </p:nvPr>
        </p:nvSpPr>
        <p:spPr>
          <a:xfrm>
            <a:off x="7219400" y="5417888"/>
            <a:ext cx="3115200" cy="646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7"/>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4"/>
          <p:cNvSpPr txBox="1">
            <a:spLocks noGrp="1"/>
          </p:cNvSpPr>
          <p:nvPr>
            <p:ph type="title" idx="15"/>
          </p:nvPr>
        </p:nvSpPr>
        <p:spPr>
          <a:xfrm>
            <a:off x="960000" y="593367"/>
            <a:ext cx="10272000" cy="7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4000" b="0">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Tree>
    <p:extLst>
      <p:ext uri="{BB962C8B-B14F-4D97-AF65-F5344CB8AC3E}">
        <p14:creationId xmlns:p14="http://schemas.microsoft.com/office/powerpoint/2010/main" val="4249634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298"/>
        <p:cNvGrpSpPr/>
        <p:nvPr/>
      </p:nvGrpSpPr>
      <p:grpSpPr>
        <a:xfrm>
          <a:off x="0" y="0"/>
          <a:ext cx="0" cy="0"/>
          <a:chOff x="0" y="0"/>
          <a:chExt cx="0" cy="0"/>
        </a:xfrm>
      </p:grpSpPr>
      <p:sp>
        <p:nvSpPr>
          <p:cNvPr id="299" name="Google Shape;299;p33"/>
          <p:cNvSpPr/>
          <p:nvPr/>
        </p:nvSpPr>
        <p:spPr>
          <a:xfrm rot="-3854172">
            <a:off x="8671039" y="-2584038"/>
            <a:ext cx="2202332" cy="8400675"/>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00" name="Google Shape;300;p33"/>
          <p:cNvSpPr/>
          <p:nvPr/>
        </p:nvSpPr>
        <p:spPr>
          <a:xfrm rot="10800000">
            <a:off x="-226451" y="-103017"/>
            <a:ext cx="12520051" cy="3823972"/>
          </a:xfrm>
          <a:custGeom>
            <a:avLst/>
            <a:gdLst/>
            <a:ahLst/>
            <a:cxnLst/>
            <a:rect l="l" t="t" r="r" b="b"/>
            <a:pathLst>
              <a:path w="34581" h="10562" extrusionOk="0">
                <a:moveTo>
                  <a:pt x="31486" y="0"/>
                </a:moveTo>
                <a:cubicBezTo>
                  <a:pt x="27942" y="360"/>
                  <a:pt x="24578" y="1308"/>
                  <a:pt x="22032" y="2725"/>
                </a:cubicBezTo>
                <a:cubicBezTo>
                  <a:pt x="20315" y="3684"/>
                  <a:pt x="18867" y="4872"/>
                  <a:pt x="16651" y="5421"/>
                </a:cubicBezTo>
                <a:cubicBezTo>
                  <a:pt x="15716" y="5653"/>
                  <a:pt x="14709" y="5752"/>
                  <a:pt x="13689" y="5752"/>
                </a:cubicBezTo>
                <a:cubicBezTo>
                  <a:pt x="12433" y="5752"/>
                  <a:pt x="11157" y="5602"/>
                  <a:pt x="9973" y="5371"/>
                </a:cubicBezTo>
                <a:cubicBezTo>
                  <a:pt x="7827" y="4952"/>
                  <a:pt x="5880" y="4273"/>
                  <a:pt x="3844" y="3703"/>
                </a:cubicBezTo>
                <a:cubicBezTo>
                  <a:pt x="2616" y="3354"/>
                  <a:pt x="1328" y="3055"/>
                  <a:pt x="0" y="2875"/>
                </a:cubicBezTo>
                <a:lnTo>
                  <a:pt x="0" y="10562"/>
                </a:lnTo>
                <a:lnTo>
                  <a:pt x="34580" y="10562"/>
                </a:lnTo>
                <a:lnTo>
                  <a:pt x="34580" y="0"/>
                </a:lnTo>
                <a:close/>
              </a:path>
            </a:pathLst>
          </a:custGeom>
          <a:gradFill>
            <a:gsLst>
              <a:gs pos="0">
                <a:schemeClr val="dk2"/>
              </a:gs>
              <a:gs pos="28000">
                <a:schemeClr val="lt2"/>
              </a:gs>
              <a:gs pos="66000">
                <a:schemeClr val="accent2"/>
              </a:gs>
              <a:gs pos="100000">
                <a:schemeClr val="accent4"/>
              </a:gs>
            </a:gsLst>
            <a:lin ang="1350003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01" name="Google Shape;301;p33"/>
          <p:cNvSpPr/>
          <p:nvPr/>
        </p:nvSpPr>
        <p:spPr>
          <a:xfrm rot="4875070">
            <a:off x="8129616" y="-1870488"/>
            <a:ext cx="3285168" cy="5408151"/>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58431"/>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02" name="Google Shape;302;p33"/>
          <p:cNvSpPr/>
          <p:nvPr/>
        </p:nvSpPr>
        <p:spPr>
          <a:xfrm rot="5924928" flipH="1">
            <a:off x="660910" y="-2564697"/>
            <a:ext cx="4459673" cy="7341600"/>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63921"/>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4135833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63"/>
        <p:cNvGrpSpPr/>
        <p:nvPr/>
      </p:nvGrpSpPr>
      <p:grpSpPr>
        <a:xfrm>
          <a:off x="0" y="0"/>
          <a:ext cx="0" cy="0"/>
          <a:chOff x="0" y="0"/>
          <a:chExt cx="0" cy="0"/>
        </a:xfrm>
      </p:grpSpPr>
      <p:grpSp>
        <p:nvGrpSpPr>
          <p:cNvPr id="64" name="Google Shape;64;p6"/>
          <p:cNvGrpSpPr/>
          <p:nvPr/>
        </p:nvGrpSpPr>
        <p:grpSpPr>
          <a:xfrm>
            <a:off x="-478366" y="-2076687"/>
            <a:ext cx="3092409" cy="5518044"/>
            <a:chOff x="-358775" y="-1557516"/>
            <a:chExt cx="2319307" cy="4138533"/>
          </a:xfrm>
        </p:grpSpPr>
        <p:sp>
          <p:nvSpPr>
            <p:cNvPr id="65" name="Google Shape;65;p6"/>
            <p:cNvSpPr/>
            <p:nvPr/>
          </p:nvSpPr>
          <p:spPr>
            <a:xfrm>
              <a:off x="-187225" y="-1557516"/>
              <a:ext cx="2147757" cy="3535708"/>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gradFill>
              <a:gsLst>
                <a:gs pos="0">
                  <a:schemeClr val="dk2"/>
                </a:gs>
                <a:gs pos="28000">
                  <a:schemeClr val="lt2"/>
                </a:gs>
                <a:gs pos="6600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66" name="Google Shape;66;p6"/>
            <p:cNvSpPr/>
            <p:nvPr/>
          </p:nvSpPr>
          <p:spPr>
            <a:xfrm>
              <a:off x="-358775" y="-954691"/>
              <a:ext cx="2147757" cy="3535708"/>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5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grpSp>
        <p:nvGrpSpPr>
          <p:cNvPr id="67" name="Google Shape;67;p6"/>
          <p:cNvGrpSpPr/>
          <p:nvPr/>
        </p:nvGrpSpPr>
        <p:grpSpPr>
          <a:xfrm rot="7033727">
            <a:off x="9350587" y="-910031"/>
            <a:ext cx="3237963" cy="4834941"/>
            <a:chOff x="-187225" y="-1557516"/>
            <a:chExt cx="2428709" cy="3626560"/>
          </a:xfrm>
        </p:grpSpPr>
        <p:sp>
          <p:nvSpPr>
            <p:cNvPr id="68" name="Google Shape;68;p6"/>
            <p:cNvSpPr/>
            <p:nvPr/>
          </p:nvSpPr>
          <p:spPr>
            <a:xfrm>
              <a:off x="-187225" y="-1557516"/>
              <a:ext cx="2147757" cy="3535708"/>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gradFill>
              <a:gsLst>
                <a:gs pos="0">
                  <a:schemeClr val="dk2"/>
                </a:gs>
                <a:gs pos="28000">
                  <a:schemeClr val="lt2"/>
                </a:gs>
                <a:gs pos="6600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69" name="Google Shape;69;p6"/>
            <p:cNvSpPr/>
            <p:nvPr/>
          </p:nvSpPr>
          <p:spPr>
            <a:xfrm rot="-132198">
              <a:off x="26556" y="-1506640"/>
              <a:ext cx="2147756" cy="3535705"/>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5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sp>
        <p:nvSpPr>
          <p:cNvPr id="70" name="Google Shape;70;p6"/>
          <p:cNvSpPr txBox="1">
            <a:spLocks noGrp="1"/>
          </p:cNvSpPr>
          <p:nvPr>
            <p:ph type="title"/>
          </p:nvPr>
        </p:nvSpPr>
        <p:spPr>
          <a:xfrm>
            <a:off x="960000" y="746833"/>
            <a:ext cx="5171200" cy="1688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4000" b="0">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71" name="Google Shape;71;p6"/>
          <p:cNvSpPr txBox="1">
            <a:spLocks noGrp="1"/>
          </p:cNvSpPr>
          <p:nvPr>
            <p:ph type="body" idx="1"/>
          </p:nvPr>
        </p:nvSpPr>
        <p:spPr>
          <a:xfrm>
            <a:off x="960000" y="2435233"/>
            <a:ext cx="4429600" cy="3656400"/>
          </a:xfrm>
          <a:prstGeom prst="rect">
            <a:avLst/>
          </a:prstGeom>
          <a:noFill/>
          <a:ln>
            <a:noFill/>
          </a:ln>
        </p:spPr>
        <p:txBody>
          <a:bodyPr spcFirstLastPara="1" wrap="square" lIns="91425" tIns="91425" rIns="91425" bIns="91425" anchor="ctr" anchorCtr="0">
            <a:noAutofit/>
          </a:bodyPr>
          <a:lstStyle>
            <a:lvl1pPr marL="609585" lvl="0" indent="-389457" algn="l">
              <a:lnSpc>
                <a:spcPct val="100000"/>
              </a:lnSpc>
              <a:spcBef>
                <a:spcPts val="0"/>
              </a:spcBef>
              <a:spcAft>
                <a:spcPts val="0"/>
              </a:spcAft>
              <a:buSzPts val="1000"/>
              <a:buFont typeface="Anaheim"/>
              <a:buAutoNum type="arabicPeriod"/>
              <a:defRPr sz="1867"/>
            </a:lvl1pPr>
            <a:lvl2pPr marL="1219170" lvl="1" indent="-423323" algn="l">
              <a:lnSpc>
                <a:spcPct val="115000"/>
              </a:lnSpc>
              <a:spcBef>
                <a:spcPts val="0"/>
              </a:spcBef>
              <a:spcAft>
                <a:spcPts val="0"/>
              </a:spcAft>
              <a:buSzPts val="1400"/>
              <a:buFont typeface="Anaheim"/>
              <a:buAutoNum type="alphaLcPeriod"/>
              <a:defRPr/>
            </a:lvl2pPr>
            <a:lvl3pPr marL="1828754" lvl="2" indent="-423323" algn="l">
              <a:lnSpc>
                <a:spcPct val="115000"/>
              </a:lnSpc>
              <a:spcBef>
                <a:spcPts val="0"/>
              </a:spcBef>
              <a:spcAft>
                <a:spcPts val="0"/>
              </a:spcAft>
              <a:buSzPts val="1400"/>
              <a:buFont typeface="Anaheim"/>
              <a:buAutoNum type="romanLcPeriod"/>
              <a:defRPr/>
            </a:lvl3pPr>
            <a:lvl4pPr marL="2438339" lvl="3" indent="-423323" algn="l">
              <a:lnSpc>
                <a:spcPct val="115000"/>
              </a:lnSpc>
              <a:spcBef>
                <a:spcPts val="0"/>
              </a:spcBef>
              <a:spcAft>
                <a:spcPts val="0"/>
              </a:spcAft>
              <a:buSzPts val="1400"/>
              <a:buFont typeface="Anaheim"/>
              <a:buAutoNum type="arabicPeriod"/>
              <a:defRPr/>
            </a:lvl4pPr>
            <a:lvl5pPr marL="3047924" lvl="4" indent="-423323" algn="l">
              <a:lnSpc>
                <a:spcPct val="115000"/>
              </a:lnSpc>
              <a:spcBef>
                <a:spcPts val="0"/>
              </a:spcBef>
              <a:spcAft>
                <a:spcPts val="0"/>
              </a:spcAft>
              <a:buSzPts val="1400"/>
              <a:buFont typeface="Anaheim"/>
              <a:buAutoNum type="alphaLcPeriod"/>
              <a:defRPr/>
            </a:lvl5pPr>
            <a:lvl6pPr marL="3657509" lvl="5" indent="-423323" algn="l">
              <a:lnSpc>
                <a:spcPct val="115000"/>
              </a:lnSpc>
              <a:spcBef>
                <a:spcPts val="0"/>
              </a:spcBef>
              <a:spcAft>
                <a:spcPts val="0"/>
              </a:spcAft>
              <a:buSzPts val="1400"/>
              <a:buFont typeface="Anaheim"/>
              <a:buAutoNum type="romanLcPeriod"/>
              <a:defRPr/>
            </a:lvl6pPr>
            <a:lvl7pPr marL="4267093" lvl="6" indent="-423323" algn="l">
              <a:lnSpc>
                <a:spcPct val="115000"/>
              </a:lnSpc>
              <a:spcBef>
                <a:spcPts val="0"/>
              </a:spcBef>
              <a:spcAft>
                <a:spcPts val="0"/>
              </a:spcAft>
              <a:buSzPts val="1400"/>
              <a:buFont typeface="Anaheim"/>
              <a:buAutoNum type="arabicPeriod"/>
              <a:defRPr/>
            </a:lvl7pPr>
            <a:lvl8pPr marL="4876678" lvl="7" indent="-423323" algn="l">
              <a:lnSpc>
                <a:spcPct val="115000"/>
              </a:lnSpc>
              <a:spcBef>
                <a:spcPts val="0"/>
              </a:spcBef>
              <a:spcAft>
                <a:spcPts val="0"/>
              </a:spcAft>
              <a:buSzPts val="1400"/>
              <a:buFont typeface="Anaheim"/>
              <a:buAutoNum type="alphaLcPeriod"/>
              <a:defRPr/>
            </a:lvl8pPr>
            <a:lvl9pPr marL="5486263" lvl="8" indent="-423323" algn="l">
              <a:lnSpc>
                <a:spcPct val="115000"/>
              </a:lnSpc>
              <a:spcBef>
                <a:spcPts val="0"/>
              </a:spcBef>
              <a:spcAft>
                <a:spcPts val="0"/>
              </a:spcAft>
              <a:buSzPts val="1400"/>
              <a:buFont typeface="Anaheim"/>
              <a:buAutoNum type="romanLcPeriod"/>
              <a:defRPr/>
            </a:lvl9pPr>
          </a:lstStyle>
          <a:p>
            <a:endParaRPr/>
          </a:p>
        </p:txBody>
      </p:sp>
    </p:spTree>
    <p:extLst>
      <p:ext uri="{BB962C8B-B14F-4D97-AF65-F5344CB8AC3E}">
        <p14:creationId xmlns:p14="http://schemas.microsoft.com/office/powerpoint/2010/main" val="1311614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72"/>
        <p:cNvGrpSpPr/>
        <p:nvPr/>
      </p:nvGrpSpPr>
      <p:grpSpPr>
        <a:xfrm>
          <a:off x="0" y="0"/>
          <a:ext cx="0" cy="0"/>
          <a:chOff x="0" y="0"/>
          <a:chExt cx="0" cy="0"/>
        </a:xfrm>
      </p:grpSpPr>
      <p:sp>
        <p:nvSpPr>
          <p:cNvPr id="73" name="Google Shape;73;p7"/>
          <p:cNvSpPr/>
          <p:nvPr/>
        </p:nvSpPr>
        <p:spPr>
          <a:xfrm rot="-5091876">
            <a:off x="-256655" y="3323218"/>
            <a:ext cx="4055300" cy="6675967"/>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58431"/>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74" name="Google Shape;74;p7"/>
          <p:cNvSpPr/>
          <p:nvPr/>
        </p:nvSpPr>
        <p:spPr>
          <a:xfrm rot="-4875094" flipH="1">
            <a:off x="10822465" y="4287111"/>
            <a:ext cx="4055289" cy="6675949"/>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63921"/>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nvGrpSpPr>
          <p:cNvPr id="75" name="Google Shape;75;p7"/>
          <p:cNvGrpSpPr/>
          <p:nvPr/>
        </p:nvGrpSpPr>
        <p:grpSpPr>
          <a:xfrm rot="5002590">
            <a:off x="7703219" y="-2707234"/>
            <a:ext cx="4268181" cy="7616071"/>
            <a:chOff x="-358775" y="-1557516"/>
            <a:chExt cx="2319307" cy="4138533"/>
          </a:xfrm>
        </p:grpSpPr>
        <p:sp>
          <p:nvSpPr>
            <p:cNvPr id="76" name="Google Shape;76;p7"/>
            <p:cNvSpPr/>
            <p:nvPr/>
          </p:nvSpPr>
          <p:spPr>
            <a:xfrm>
              <a:off x="-187225" y="-1557516"/>
              <a:ext cx="2147757" cy="3535708"/>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gradFill>
              <a:gsLst>
                <a:gs pos="0">
                  <a:schemeClr val="dk2"/>
                </a:gs>
                <a:gs pos="28000">
                  <a:schemeClr val="lt2"/>
                </a:gs>
                <a:gs pos="6600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77" name="Google Shape;77;p7"/>
            <p:cNvSpPr/>
            <p:nvPr/>
          </p:nvSpPr>
          <p:spPr>
            <a:xfrm>
              <a:off x="-358775" y="-954691"/>
              <a:ext cx="2147757" cy="3535708"/>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5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sp>
        <p:nvSpPr>
          <p:cNvPr id="78" name="Google Shape;78;p7"/>
          <p:cNvSpPr txBox="1">
            <a:spLocks noGrp="1"/>
          </p:cNvSpPr>
          <p:nvPr>
            <p:ph type="title"/>
          </p:nvPr>
        </p:nvSpPr>
        <p:spPr>
          <a:xfrm>
            <a:off x="960000" y="2345400"/>
            <a:ext cx="3323200" cy="70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800"/>
            </a:lvl1pPr>
            <a:lvl2pPr lvl="1" algn="ctr">
              <a:lnSpc>
                <a:spcPct val="100000"/>
              </a:lnSpc>
              <a:spcBef>
                <a:spcPts val="0"/>
              </a:spcBef>
              <a:spcAft>
                <a:spcPts val="0"/>
              </a:spcAft>
              <a:buSzPts val="2500"/>
              <a:buNone/>
              <a:defRPr sz="3333"/>
            </a:lvl2pPr>
            <a:lvl3pPr lvl="2" algn="ctr">
              <a:lnSpc>
                <a:spcPct val="100000"/>
              </a:lnSpc>
              <a:spcBef>
                <a:spcPts val="0"/>
              </a:spcBef>
              <a:spcAft>
                <a:spcPts val="0"/>
              </a:spcAft>
              <a:buSzPts val="2500"/>
              <a:buNone/>
              <a:defRPr sz="3333"/>
            </a:lvl3pPr>
            <a:lvl4pPr lvl="3" algn="ctr">
              <a:lnSpc>
                <a:spcPct val="100000"/>
              </a:lnSpc>
              <a:spcBef>
                <a:spcPts val="0"/>
              </a:spcBef>
              <a:spcAft>
                <a:spcPts val="0"/>
              </a:spcAft>
              <a:buSzPts val="2500"/>
              <a:buNone/>
              <a:defRPr sz="3333"/>
            </a:lvl4pPr>
            <a:lvl5pPr lvl="4" algn="ctr">
              <a:lnSpc>
                <a:spcPct val="100000"/>
              </a:lnSpc>
              <a:spcBef>
                <a:spcPts val="0"/>
              </a:spcBef>
              <a:spcAft>
                <a:spcPts val="0"/>
              </a:spcAft>
              <a:buSzPts val="2500"/>
              <a:buNone/>
              <a:defRPr sz="3333"/>
            </a:lvl5pPr>
            <a:lvl6pPr lvl="5" algn="ctr">
              <a:lnSpc>
                <a:spcPct val="100000"/>
              </a:lnSpc>
              <a:spcBef>
                <a:spcPts val="0"/>
              </a:spcBef>
              <a:spcAft>
                <a:spcPts val="0"/>
              </a:spcAft>
              <a:buSzPts val="2500"/>
              <a:buNone/>
              <a:defRPr sz="3333"/>
            </a:lvl6pPr>
            <a:lvl7pPr lvl="6" algn="ctr">
              <a:lnSpc>
                <a:spcPct val="100000"/>
              </a:lnSpc>
              <a:spcBef>
                <a:spcPts val="0"/>
              </a:spcBef>
              <a:spcAft>
                <a:spcPts val="0"/>
              </a:spcAft>
              <a:buSzPts val="2500"/>
              <a:buNone/>
              <a:defRPr sz="3333"/>
            </a:lvl7pPr>
            <a:lvl8pPr lvl="7" algn="ctr">
              <a:lnSpc>
                <a:spcPct val="100000"/>
              </a:lnSpc>
              <a:spcBef>
                <a:spcPts val="0"/>
              </a:spcBef>
              <a:spcAft>
                <a:spcPts val="0"/>
              </a:spcAft>
              <a:buSzPts val="2500"/>
              <a:buNone/>
              <a:defRPr sz="3333"/>
            </a:lvl8pPr>
            <a:lvl9pPr lvl="8" algn="ctr">
              <a:lnSpc>
                <a:spcPct val="100000"/>
              </a:lnSpc>
              <a:spcBef>
                <a:spcPts val="0"/>
              </a:spcBef>
              <a:spcAft>
                <a:spcPts val="0"/>
              </a:spcAft>
              <a:buSzPts val="2500"/>
              <a:buNone/>
              <a:defRPr sz="3333"/>
            </a:lvl9pPr>
          </a:lstStyle>
          <a:p>
            <a:endParaRPr/>
          </a:p>
        </p:txBody>
      </p:sp>
      <p:sp>
        <p:nvSpPr>
          <p:cNvPr id="79" name="Google Shape;79;p7"/>
          <p:cNvSpPr txBox="1">
            <a:spLocks noGrp="1"/>
          </p:cNvSpPr>
          <p:nvPr>
            <p:ph type="subTitle" idx="1"/>
          </p:nvPr>
        </p:nvSpPr>
        <p:spPr>
          <a:xfrm>
            <a:off x="960000" y="3127433"/>
            <a:ext cx="3323200" cy="646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7"/>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80" name="Google Shape;80;p7"/>
          <p:cNvSpPr txBox="1">
            <a:spLocks noGrp="1"/>
          </p:cNvSpPr>
          <p:nvPr>
            <p:ph type="title" idx="2"/>
          </p:nvPr>
        </p:nvSpPr>
        <p:spPr>
          <a:xfrm>
            <a:off x="4437667" y="2345400"/>
            <a:ext cx="3323200" cy="70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800"/>
            </a:lvl1pPr>
            <a:lvl2pPr lvl="1" algn="ctr">
              <a:lnSpc>
                <a:spcPct val="100000"/>
              </a:lnSpc>
              <a:spcBef>
                <a:spcPts val="0"/>
              </a:spcBef>
              <a:spcAft>
                <a:spcPts val="0"/>
              </a:spcAft>
              <a:buSzPts val="2500"/>
              <a:buNone/>
              <a:defRPr sz="3333"/>
            </a:lvl2pPr>
            <a:lvl3pPr lvl="2" algn="ctr">
              <a:lnSpc>
                <a:spcPct val="100000"/>
              </a:lnSpc>
              <a:spcBef>
                <a:spcPts val="0"/>
              </a:spcBef>
              <a:spcAft>
                <a:spcPts val="0"/>
              </a:spcAft>
              <a:buSzPts val="2500"/>
              <a:buNone/>
              <a:defRPr sz="3333"/>
            </a:lvl3pPr>
            <a:lvl4pPr lvl="3" algn="ctr">
              <a:lnSpc>
                <a:spcPct val="100000"/>
              </a:lnSpc>
              <a:spcBef>
                <a:spcPts val="0"/>
              </a:spcBef>
              <a:spcAft>
                <a:spcPts val="0"/>
              </a:spcAft>
              <a:buSzPts val="2500"/>
              <a:buNone/>
              <a:defRPr sz="3333"/>
            </a:lvl4pPr>
            <a:lvl5pPr lvl="4" algn="ctr">
              <a:lnSpc>
                <a:spcPct val="100000"/>
              </a:lnSpc>
              <a:spcBef>
                <a:spcPts val="0"/>
              </a:spcBef>
              <a:spcAft>
                <a:spcPts val="0"/>
              </a:spcAft>
              <a:buSzPts val="2500"/>
              <a:buNone/>
              <a:defRPr sz="3333"/>
            </a:lvl5pPr>
            <a:lvl6pPr lvl="5" algn="ctr">
              <a:lnSpc>
                <a:spcPct val="100000"/>
              </a:lnSpc>
              <a:spcBef>
                <a:spcPts val="0"/>
              </a:spcBef>
              <a:spcAft>
                <a:spcPts val="0"/>
              </a:spcAft>
              <a:buSzPts val="2500"/>
              <a:buNone/>
              <a:defRPr sz="3333"/>
            </a:lvl6pPr>
            <a:lvl7pPr lvl="6" algn="ctr">
              <a:lnSpc>
                <a:spcPct val="100000"/>
              </a:lnSpc>
              <a:spcBef>
                <a:spcPts val="0"/>
              </a:spcBef>
              <a:spcAft>
                <a:spcPts val="0"/>
              </a:spcAft>
              <a:buSzPts val="2500"/>
              <a:buNone/>
              <a:defRPr sz="3333"/>
            </a:lvl7pPr>
            <a:lvl8pPr lvl="7" algn="ctr">
              <a:lnSpc>
                <a:spcPct val="100000"/>
              </a:lnSpc>
              <a:spcBef>
                <a:spcPts val="0"/>
              </a:spcBef>
              <a:spcAft>
                <a:spcPts val="0"/>
              </a:spcAft>
              <a:buSzPts val="2500"/>
              <a:buNone/>
              <a:defRPr sz="3333"/>
            </a:lvl8pPr>
            <a:lvl9pPr lvl="8" algn="ctr">
              <a:lnSpc>
                <a:spcPct val="100000"/>
              </a:lnSpc>
              <a:spcBef>
                <a:spcPts val="0"/>
              </a:spcBef>
              <a:spcAft>
                <a:spcPts val="0"/>
              </a:spcAft>
              <a:buSzPts val="2500"/>
              <a:buNone/>
              <a:defRPr sz="3333"/>
            </a:lvl9pPr>
          </a:lstStyle>
          <a:p>
            <a:endParaRPr/>
          </a:p>
        </p:txBody>
      </p:sp>
      <p:sp>
        <p:nvSpPr>
          <p:cNvPr id="81" name="Google Shape;81;p7"/>
          <p:cNvSpPr txBox="1">
            <a:spLocks noGrp="1"/>
          </p:cNvSpPr>
          <p:nvPr>
            <p:ph type="subTitle" idx="3"/>
          </p:nvPr>
        </p:nvSpPr>
        <p:spPr>
          <a:xfrm>
            <a:off x="4437667" y="3127433"/>
            <a:ext cx="3323200" cy="646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7"/>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82" name="Google Shape;82;p7"/>
          <p:cNvSpPr txBox="1">
            <a:spLocks noGrp="1"/>
          </p:cNvSpPr>
          <p:nvPr>
            <p:ph type="title" idx="4"/>
          </p:nvPr>
        </p:nvSpPr>
        <p:spPr>
          <a:xfrm>
            <a:off x="960000" y="4716233"/>
            <a:ext cx="3323200" cy="70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800"/>
            </a:lvl1pPr>
            <a:lvl2pPr lvl="1" algn="ctr">
              <a:lnSpc>
                <a:spcPct val="100000"/>
              </a:lnSpc>
              <a:spcBef>
                <a:spcPts val="0"/>
              </a:spcBef>
              <a:spcAft>
                <a:spcPts val="0"/>
              </a:spcAft>
              <a:buSzPts val="2500"/>
              <a:buNone/>
              <a:defRPr sz="3333"/>
            </a:lvl2pPr>
            <a:lvl3pPr lvl="2" algn="ctr">
              <a:lnSpc>
                <a:spcPct val="100000"/>
              </a:lnSpc>
              <a:spcBef>
                <a:spcPts val="0"/>
              </a:spcBef>
              <a:spcAft>
                <a:spcPts val="0"/>
              </a:spcAft>
              <a:buSzPts val="2500"/>
              <a:buNone/>
              <a:defRPr sz="3333"/>
            </a:lvl3pPr>
            <a:lvl4pPr lvl="3" algn="ctr">
              <a:lnSpc>
                <a:spcPct val="100000"/>
              </a:lnSpc>
              <a:spcBef>
                <a:spcPts val="0"/>
              </a:spcBef>
              <a:spcAft>
                <a:spcPts val="0"/>
              </a:spcAft>
              <a:buSzPts val="2500"/>
              <a:buNone/>
              <a:defRPr sz="3333"/>
            </a:lvl4pPr>
            <a:lvl5pPr lvl="4" algn="ctr">
              <a:lnSpc>
                <a:spcPct val="100000"/>
              </a:lnSpc>
              <a:spcBef>
                <a:spcPts val="0"/>
              </a:spcBef>
              <a:spcAft>
                <a:spcPts val="0"/>
              </a:spcAft>
              <a:buSzPts val="2500"/>
              <a:buNone/>
              <a:defRPr sz="3333"/>
            </a:lvl5pPr>
            <a:lvl6pPr lvl="5" algn="ctr">
              <a:lnSpc>
                <a:spcPct val="100000"/>
              </a:lnSpc>
              <a:spcBef>
                <a:spcPts val="0"/>
              </a:spcBef>
              <a:spcAft>
                <a:spcPts val="0"/>
              </a:spcAft>
              <a:buSzPts val="2500"/>
              <a:buNone/>
              <a:defRPr sz="3333"/>
            </a:lvl6pPr>
            <a:lvl7pPr lvl="6" algn="ctr">
              <a:lnSpc>
                <a:spcPct val="100000"/>
              </a:lnSpc>
              <a:spcBef>
                <a:spcPts val="0"/>
              </a:spcBef>
              <a:spcAft>
                <a:spcPts val="0"/>
              </a:spcAft>
              <a:buSzPts val="2500"/>
              <a:buNone/>
              <a:defRPr sz="3333"/>
            </a:lvl7pPr>
            <a:lvl8pPr lvl="7" algn="ctr">
              <a:lnSpc>
                <a:spcPct val="100000"/>
              </a:lnSpc>
              <a:spcBef>
                <a:spcPts val="0"/>
              </a:spcBef>
              <a:spcAft>
                <a:spcPts val="0"/>
              </a:spcAft>
              <a:buSzPts val="2500"/>
              <a:buNone/>
              <a:defRPr sz="3333"/>
            </a:lvl8pPr>
            <a:lvl9pPr lvl="8" algn="ctr">
              <a:lnSpc>
                <a:spcPct val="100000"/>
              </a:lnSpc>
              <a:spcBef>
                <a:spcPts val="0"/>
              </a:spcBef>
              <a:spcAft>
                <a:spcPts val="0"/>
              </a:spcAft>
              <a:buSzPts val="2500"/>
              <a:buNone/>
              <a:defRPr sz="3333"/>
            </a:lvl9pPr>
          </a:lstStyle>
          <a:p>
            <a:endParaRPr/>
          </a:p>
        </p:txBody>
      </p:sp>
      <p:sp>
        <p:nvSpPr>
          <p:cNvPr id="83" name="Google Shape;83;p7"/>
          <p:cNvSpPr txBox="1">
            <a:spLocks noGrp="1"/>
          </p:cNvSpPr>
          <p:nvPr>
            <p:ph type="subTitle" idx="5"/>
          </p:nvPr>
        </p:nvSpPr>
        <p:spPr>
          <a:xfrm>
            <a:off x="960000" y="5498267"/>
            <a:ext cx="3323200" cy="646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7"/>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84" name="Google Shape;84;p7"/>
          <p:cNvSpPr txBox="1">
            <a:spLocks noGrp="1"/>
          </p:cNvSpPr>
          <p:nvPr>
            <p:ph type="title" idx="6"/>
          </p:nvPr>
        </p:nvSpPr>
        <p:spPr>
          <a:xfrm>
            <a:off x="4437667" y="4716233"/>
            <a:ext cx="3323200" cy="70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800"/>
            </a:lvl1pPr>
            <a:lvl2pPr lvl="1" algn="ctr">
              <a:lnSpc>
                <a:spcPct val="100000"/>
              </a:lnSpc>
              <a:spcBef>
                <a:spcPts val="0"/>
              </a:spcBef>
              <a:spcAft>
                <a:spcPts val="0"/>
              </a:spcAft>
              <a:buSzPts val="2500"/>
              <a:buNone/>
              <a:defRPr sz="3333"/>
            </a:lvl2pPr>
            <a:lvl3pPr lvl="2" algn="ctr">
              <a:lnSpc>
                <a:spcPct val="100000"/>
              </a:lnSpc>
              <a:spcBef>
                <a:spcPts val="0"/>
              </a:spcBef>
              <a:spcAft>
                <a:spcPts val="0"/>
              </a:spcAft>
              <a:buSzPts val="2500"/>
              <a:buNone/>
              <a:defRPr sz="3333"/>
            </a:lvl3pPr>
            <a:lvl4pPr lvl="3" algn="ctr">
              <a:lnSpc>
                <a:spcPct val="100000"/>
              </a:lnSpc>
              <a:spcBef>
                <a:spcPts val="0"/>
              </a:spcBef>
              <a:spcAft>
                <a:spcPts val="0"/>
              </a:spcAft>
              <a:buSzPts val="2500"/>
              <a:buNone/>
              <a:defRPr sz="3333"/>
            </a:lvl4pPr>
            <a:lvl5pPr lvl="4" algn="ctr">
              <a:lnSpc>
                <a:spcPct val="100000"/>
              </a:lnSpc>
              <a:spcBef>
                <a:spcPts val="0"/>
              </a:spcBef>
              <a:spcAft>
                <a:spcPts val="0"/>
              </a:spcAft>
              <a:buSzPts val="2500"/>
              <a:buNone/>
              <a:defRPr sz="3333"/>
            </a:lvl5pPr>
            <a:lvl6pPr lvl="5" algn="ctr">
              <a:lnSpc>
                <a:spcPct val="100000"/>
              </a:lnSpc>
              <a:spcBef>
                <a:spcPts val="0"/>
              </a:spcBef>
              <a:spcAft>
                <a:spcPts val="0"/>
              </a:spcAft>
              <a:buSzPts val="2500"/>
              <a:buNone/>
              <a:defRPr sz="3333"/>
            </a:lvl6pPr>
            <a:lvl7pPr lvl="6" algn="ctr">
              <a:lnSpc>
                <a:spcPct val="100000"/>
              </a:lnSpc>
              <a:spcBef>
                <a:spcPts val="0"/>
              </a:spcBef>
              <a:spcAft>
                <a:spcPts val="0"/>
              </a:spcAft>
              <a:buSzPts val="2500"/>
              <a:buNone/>
              <a:defRPr sz="3333"/>
            </a:lvl7pPr>
            <a:lvl8pPr lvl="7" algn="ctr">
              <a:lnSpc>
                <a:spcPct val="100000"/>
              </a:lnSpc>
              <a:spcBef>
                <a:spcPts val="0"/>
              </a:spcBef>
              <a:spcAft>
                <a:spcPts val="0"/>
              </a:spcAft>
              <a:buSzPts val="2500"/>
              <a:buNone/>
              <a:defRPr sz="3333"/>
            </a:lvl8pPr>
            <a:lvl9pPr lvl="8" algn="ctr">
              <a:lnSpc>
                <a:spcPct val="100000"/>
              </a:lnSpc>
              <a:spcBef>
                <a:spcPts val="0"/>
              </a:spcBef>
              <a:spcAft>
                <a:spcPts val="0"/>
              </a:spcAft>
              <a:buSzPts val="2500"/>
              <a:buNone/>
              <a:defRPr sz="3333"/>
            </a:lvl9pPr>
          </a:lstStyle>
          <a:p>
            <a:endParaRPr/>
          </a:p>
        </p:txBody>
      </p:sp>
      <p:sp>
        <p:nvSpPr>
          <p:cNvPr id="85" name="Google Shape;85;p7"/>
          <p:cNvSpPr txBox="1">
            <a:spLocks noGrp="1"/>
          </p:cNvSpPr>
          <p:nvPr>
            <p:ph type="subTitle" idx="7"/>
          </p:nvPr>
        </p:nvSpPr>
        <p:spPr>
          <a:xfrm>
            <a:off x="4437667" y="5498267"/>
            <a:ext cx="3323200" cy="646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7"/>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86" name="Google Shape;86;p7"/>
          <p:cNvSpPr txBox="1">
            <a:spLocks noGrp="1"/>
          </p:cNvSpPr>
          <p:nvPr>
            <p:ph type="title" idx="8"/>
          </p:nvPr>
        </p:nvSpPr>
        <p:spPr>
          <a:xfrm>
            <a:off x="7915333" y="2345400"/>
            <a:ext cx="3323200" cy="70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800"/>
            </a:lvl1pPr>
            <a:lvl2pPr lvl="1" algn="ctr">
              <a:lnSpc>
                <a:spcPct val="100000"/>
              </a:lnSpc>
              <a:spcBef>
                <a:spcPts val="0"/>
              </a:spcBef>
              <a:spcAft>
                <a:spcPts val="0"/>
              </a:spcAft>
              <a:buSzPts val="2500"/>
              <a:buNone/>
              <a:defRPr sz="3333"/>
            </a:lvl2pPr>
            <a:lvl3pPr lvl="2" algn="ctr">
              <a:lnSpc>
                <a:spcPct val="100000"/>
              </a:lnSpc>
              <a:spcBef>
                <a:spcPts val="0"/>
              </a:spcBef>
              <a:spcAft>
                <a:spcPts val="0"/>
              </a:spcAft>
              <a:buSzPts val="2500"/>
              <a:buNone/>
              <a:defRPr sz="3333"/>
            </a:lvl3pPr>
            <a:lvl4pPr lvl="3" algn="ctr">
              <a:lnSpc>
                <a:spcPct val="100000"/>
              </a:lnSpc>
              <a:spcBef>
                <a:spcPts val="0"/>
              </a:spcBef>
              <a:spcAft>
                <a:spcPts val="0"/>
              </a:spcAft>
              <a:buSzPts val="2500"/>
              <a:buNone/>
              <a:defRPr sz="3333"/>
            </a:lvl4pPr>
            <a:lvl5pPr lvl="4" algn="ctr">
              <a:lnSpc>
                <a:spcPct val="100000"/>
              </a:lnSpc>
              <a:spcBef>
                <a:spcPts val="0"/>
              </a:spcBef>
              <a:spcAft>
                <a:spcPts val="0"/>
              </a:spcAft>
              <a:buSzPts val="2500"/>
              <a:buNone/>
              <a:defRPr sz="3333"/>
            </a:lvl5pPr>
            <a:lvl6pPr lvl="5" algn="ctr">
              <a:lnSpc>
                <a:spcPct val="100000"/>
              </a:lnSpc>
              <a:spcBef>
                <a:spcPts val="0"/>
              </a:spcBef>
              <a:spcAft>
                <a:spcPts val="0"/>
              </a:spcAft>
              <a:buSzPts val="2500"/>
              <a:buNone/>
              <a:defRPr sz="3333"/>
            </a:lvl6pPr>
            <a:lvl7pPr lvl="6" algn="ctr">
              <a:lnSpc>
                <a:spcPct val="100000"/>
              </a:lnSpc>
              <a:spcBef>
                <a:spcPts val="0"/>
              </a:spcBef>
              <a:spcAft>
                <a:spcPts val="0"/>
              </a:spcAft>
              <a:buSzPts val="2500"/>
              <a:buNone/>
              <a:defRPr sz="3333"/>
            </a:lvl7pPr>
            <a:lvl8pPr lvl="7" algn="ctr">
              <a:lnSpc>
                <a:spcPct val="100000"/>
              </a:lnSpc>
              <a:spcBef>
                <a:spcPts val="0"/>
              </a:spcBef>
              <a:spcAft>
                <a:spcPts val="0"/>
              </a:spcAft>
              <a:buSzPts val="2500"/>
              <a:buNone/>
              <a:defRPr sz="3333"/>
            </a:lvl8pPr>
            <a:lvl9pPr lvl="8" algn="ctr">
              <a:lnSpc>
                <a:spcPct val="100000"/>
              </a:lnSpc>
              <a:spcBef>
                <a:spcPts val="0"/>
              </a:spcBef>
              <a:spcAft>
                <a:spcPts val="0"/>
              </a:spcAft>
              <a:buSzPts val="2500"/>
              <a:buNone/>
              <a:defRPr sz="3333"/>
            </a:lvl9pPr>
          </a:lstStyle>
          <a:p>
            <a:endParaRPr/>
          </a:p>
        </p:txBody>
      </p:sp>
      <p:sp>
        <p:nvSpPr>
          <p:cNvPr id="87" name="Google Shape;87;p7"/>
          <p:cNvSpPr txBox="1">
            <a:spLocks noGrp="1"/>
          </p:cNvSpPr>
          <p:nvPr>
            <p:ph type="subTitle" idx="9"/>
          </p:nvPr>
        </p:nvSpPr>
        <p:spPr>
          <a:xfrm>
            <a:off x="7915333" y="3127433"/>
            <a:ext cx="3323200" cy="646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7"/>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88" name="Google Shape;88;p7"/>
          <p:cNvSpPr txBox="1">
            <a:spLocks noGrp="1"/>
          </p:cNvSpPr>
          <p:nvPr>
            <p:ph type="title" idx="13"/>
          </p:nvPr>
        </p:nvSpPr>
        <p:spPr>
          <a:xfrm>
            <a:off x="7915333" y="4716233"/>
            <a:ext cx="3323200" cy="70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800"/>
            </a:lvl1pPr>
            <a:lvl2pPr lvl="1" algn="ctr">
              <a:lnSpc>
                <a:spcPct val="100000"/>
              </a:lnSpc>
              <a:spcBef>
                <a:spcPts val="0"/>
              </a:spcBef>
              <a:spcAft>
                <a:spcPts val="0"/>
              </a:spcAft>
              <a:buSzPts val="2500"/>
              <a:buNone/>
              <a:defRPr sz="3333"/>
            </a:lvl2pPr>
            <a:lvl3pPr lvl="2" algn="ctr">
              <a:lnSpc>
                <a:spcPct val="100000"/>
              </a:lnSpc>
              <a:spcBef>
                <a:spcPts val="0"/>
              </a:spcBef>
              <a:spcAft>
                <a:spcPts val="0"/>
              </a:spcAft>
              <a:buSzPts val="2500"/>
              <a:buNone/>
              <a:defRPr sz="3333"/>
            </a:lvl3pPr>
            <a:lvl4pPr lvl="3" algn="ctr">
              <a:lnSpc>
                <a:spcPct val="100000"/>
              </a:lnSpc>
              <a:spcBef>
                <a:spcPts val="0"/>
              </a:spcBef>
              <a:spcAft>
                <a:spcPts val="0"/>
              </a:spcAft>
              <a:buSzPts val="2500"/>
              <a:buNone/>
              <a:defRPr sz="3333"/>
            </a:lvl4pPr>
            <a:lvl5pPr lvl="4" algn="ctr">
              <a:lnSpc>
                <a:spcPct val="100000"/>
              </a:lnSpc>
              <a:spcBef>
                <a:spcPts val="0"/>
              </a:spcBef>
              <a:spcAft>
                <a:spcPts val="0"/>
              </a:spcAft>
              <a:buSzPts val="2500"/>
              <a:buNone/>
              <a:defRPr sz="3333"/>
            </a:lvl5pPr>
            <a:lvl6pPr lvl="5" algn="ctr">
              <a:lnSpc>
                <a:spcPct val="100000"/>
              </a:lnSpc>
              <a:spcBef>
                <a:spcPts val="0"/>
              </a:spcBef>
              <a:spcAft>
                <a:spcPts val="0"/>
              </a:spcAft>
              <a:buSzPts val="2500"/>
              <a:buNone/>
              <a:defRPr sz="3333"/>
            </a:lvl6pPr>
            <a:lvl7pPr lvl="6" algn="ctr">
              <a:lnSpc>
                <a:spcPct val="100000"/>
              </a:lnSpc>
              <a:spcBef>
                <a:spcPts val="0"/>
              </a:spcBef>
              <a:spcAft>
                <a:spcPts val="0"/>
              </a:spcAft>
              <a:buSzPts val="2500"/>
              <a:buNone/>
              <a:defRPr sz="3333"/>
            </a:lvl7pPr>
            <a:lvl8pPr lvl="7" algn="ctr">
              <a:lnSpc>
                <a:spcPct val="100000"/>
              </a:lnSpc>
              <a:spcBef>
                <a:spcPts val="0"/>
              </a:spcBef>
              <a:spcAft>
                <a:spcPts val="0"/>
              </a:spcAft>
              <a:buSzPts val="2500"/>
              <a:buNone/>
              <a:defRPr sz="3333"/>
            </a:lvl8pPr>
            <a:lvl9pPr lvl="8" algn="ctr">
              <a:lnSpc>
                <a:spcPct val="100000"/>
              </a:lnSpc>
              <a:spcBef>
                <a:spcPts val="0"/>
              </a:spcBef>
              <a:spcAft>
                <a:spcPts val="0"/>
              </a:spcAft>
              <a:buSzPts val="2500"/>
              <a:buNone/>
              <a:defRPr sz="3333"/>
            </a:lvl9pPr>
          </a:lstStyle>
          <a:p>
            <a:endParaRPr/>
          </a:p>
        </p:txBody>
      </p:sp>
      <p:sp>
        <p:nvSpPr>
          <p:cNvPr id="89" name="Google Shape;89;p7"/>
          <p:cNvSpPr txBox="1">
            <a:spLocks noGrp="1"/>
          </p:cNvSpPr>
          <p:nvPr>
            <p:ph type="subTitle" idx="14"/>
          </p:nvPr>
        </p:nvSpPr>
        <p:spPr>
          <a:xfrm>
            <a:off x="7915333" y="5498267"/>
            <a:ext cx="3323200" cy="646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7"/>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0" name="Google Shape;90;p7"/>
          <p:cNvSpPr txBox="1">
            <a:spLocks noGrp="1"/>
          </p:cNvSpPr>
          <p:nvPr>
            <p:ph type="title" idx="15"/>
          </p:nvPr>
        </p:nvSpPr>
        <p:spPr>
          <a:xfrm>
            <a:off x="960000" y="593367"/>
            <a:ext cx="10272000" cy="7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Tree>
    <p:extLst>
      <p:ext uri="{BB962C8B-B14F-4D97-AF65-F5344CB8AC3E}">
        <p14:creationId xmlns:p14="http://schemas.microsoft.com/office/powerpoint/2010/main" val="1265399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91"/>
        <p:cNvGrpSpPr/>
        <p:nvPr/>
      </p:nvGrpSpPr>
      <p:grpSpPr>
        <a:xfrm>
          <a:off x="0" y="0"/>
          <a:ext cx="0" cy="0"/>
          <a:chOff x="0" y="0"/>
          <a:chExt cx="0" cy="0"/>
        </a:xfrm>
      </p:grpSpPr>
      <p:grpSp>
        <p:nvGrpSpPr>
          <p:cNvPr id="92" name="Google Shape;92;p8"/>
          <p:cNvGrpSpPr/>
          <p:nvPr/>
        </p:nvGrpSpPr>
        <p:grpSpPr>
          <a:xfrm rot="2951333">
            <a:off x="1889460" y="-488602"/>
            <a:ext cx="12807225" cy="13836892"/>
            <a:chOff x="3514023" y="-902672"/>
            <a:chExt cx="6659371" cy="7194767"/>
          </a:xfrm>
        </p:grpSpPr>
        <p:sp>
          <p:nvSpPr>
            <p:cNvPr id="93" name="Google Shape;93;p8"/>
            <p:cNvSpPr/>
            <p:nvPr/>
          </p:nvSpPr>
          <p:spPr>
            <a:xfrm rot="141446">
              <a:off x="5041001" y="1275850"/>
              <a:ext cx="3010768" cy="4956421"/>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94" name="Google Shape;94;p8"/>
            <p:cNvSpPr/>
            <p:nvPr/>
          </p:nvSpPr>
          <p:spPr>
            <a:xfrm rot="2691862">
              <a:off x="5443365" y="-879667"/>
              <a:ext cx="2800688" cy="6626168"/>
            </a:xfrm>
            <a:custGeom>
              <a:avLst/>
              <a:gdLst/>
              <a:ahLst/>
              <a:cxnLst/>
              <a:rect l="l" t="t" r="r" b="b"/>
              <a:pathLst>
                <a:path w="8207" h="19417" extrusionOk="0">
                  <a:moveTo>
                    <a:pt x="3175" y="0"/>
                  </a:moveTo>
                  <a:cubicBezTo>
                    <a:pt x="3045" y="939"/>
                    <a:pt x="2676" y="1847"/>
                    <a:pt x="2246" y="2705"/>
                  </a:cubicBezTo>
                  <a:cubicBezTo>
                    <a:pt x="1677" y="3834"/>
                    <a:pt x="999" y="4912"/>
                    <a:pt x="569" y="6099"/>
                  </a:cubicBezTo>
                  <a:cubicBezTo>
                    <a:pt x="150" y="7297"/>
                    <a:pt x="0" y="8655"/>
                    <a:pt x="519" y="9803"/>
                  </a:cubicBezTo>
                  <a:cubicBezTo>
                    <a:pt x="1068" y="11041"/>
                    <a:pt x="2266" y="11840"/>
                    <a:pt x="3224" y="12788"/>
                  </a:cubicBezTo>
                  <a:cubicBezTo>
                    <a:pt x="4972" y="14525"/>
                    <a:pt x="6000" y="16960"/>
                    <a:pt x="6090" y="19416"/>
                  </a:cubicBezTo>
                  <a:lnTo>
                    <a:pt x="8206" y="19416"/>
                  </a:lnTo>
                  <a:lnTo>
                    <a:pt x="8206" y="0"/>
                  </a:lnTo>
                  <a:close/>
                </a:path>
              </a:pathLst>
            </a:custGeom>
            <a:gradFill>
              <a:gsLst>
                <a:gs pos="0">
                  <a:srgbClr val="E5ECEF"/>
                </a:gs>
                <a:gs pos="28000">
                  <a:srgbClr val="CBEFF2"/>
                </a:gs>
                <a:gs pos="66000">
                  <a:srgbClr val="77B8F7"/>
                </a:gs>
                <a:gs pos="100000">
                  <a:srgbClr val="0885FF"/>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95" name="Google Shape;95;p8"/>
            <p:cNvSpPr/>
            <p:nvPr/>
          </p:nvSpPr>
          <p:spPr>
            <a:xfrm rot="2360619">
              <a:off x="5706476" y="-628904"/>
              <a:ext cx="1450234" cy="5531837"/>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grpSp>
        <p:nvGrpSpPr>
          <p:cNvPr id="96" name="Google Shape;96;p8"/>
          <p:cNvGrpSpPr/>
          <p:nvPr/>
        </p:nvGrpSpPr>
        <p:grpSpPr>
          <a:xfrm rot="-7539154">
            <a:off x="-2389727" y="-4128744"/>
            <a:ext cx="7464443" cy="7478797"/>
            <a:chOff x="2972591" y="525889"/>
            <a:chExt cx="6659371" cy="6672178"/>
          </a:xfrm>
        </p:grpSpPr>
        <p:sp>
          <p:nvSpPr>
            <p:cNvPr id="97" name="Google Shape;97;p8"/>
            <p:cNvSpPr/>
            <p:nvPr/>
          </p:nvSpPr>
          <p:spPr>
            <a:xfrm rot="141446">
              <a:off x="5041001" y="1275850"/>
              <a:ext cx="3010768" cy="4956421"/>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98" name="Google Shape;98;p8"/>
            <p:cNvSpPr/>
            <p:nvPr/>
          </p:nvSpPr>
          <p:spPr>
            <a:xfrm rot="2691862">
              <a:off x="4901933" y="548894"/>
              <a:ext cx="2800688" cy="6626168"/>
            </a:xfrm>
            <a:custGeom>
              <a:avLst/>
              <a:gdLst/>
              <a:ahLst/>
              <a:cxnLst/>
              <a:rect l="l" t="t" r="r" b="b"/>
              <a:pathLst>
                <a:path w="8207" h="19417" extrusionOk="0">
                  <a:moveTo>
                    <a:pt x="3175" y="0"/>
                  </a:moveTo>
                  <a:cubicBezTo>
                    <a:pt x="3045" y="939"/>
                    <a:pt x="2676" y="1847"/>
                    <a:pt x="2246" y="2705"/>
                  </a:cubicBezTo>
                  <a:cubicBezTo>
                    <a:pt x="1677" y="3834"/>
                    <a:pt x="999" y="4912"/>
                    <a:pt x="569" y="6099"/>
                  </a:cubicBezTo>
                  <a:cubicBezTo>
                    <a:pt x="150" y="7297"/>
                    <a:pt x="0" y="8655"/>
                    <a:pt x="519" y="9803"/>
                  </a:cubicBezTo>
                  <a:cubicBezTo>
                    <a:pt x="1068" y="11041"/>
                    <a:pt x="2266" y="11840"/>
                    <a:pt x="3224" y="12788"/>
                  </a:cubicBezTo>
                  <a:cubicBezTo>
                    <a:pt x="4972" y="14525"/>
                    <a:pt x="6000" y="16960"/>
                    <a:pt x="6090" y="19416"/>
                  </a:cubicBezTo>
                  <a:lnTo>
                    <a:pt x="8206" y="19416"/>
                  </a:lnTo>
                  <a:lnTo>
                    <a:pt x="8206" y="0"/>
                  </a:lnTo>
                  <a:close/>
                </a:path>
              </a:pathLst>
            </a:custGeom>
            <a:gradFill>
              <a:gsLst>
                <a:gs pos="0">
                  <a:srgbClr val="E5ECEF"/>
                </a:gs>
                <a:gs pos="28000">
                  <a:srgbClr val="CBEFF2"/>
                </a:gs>
                <a:gs pos="66000">
                  <a:srgbClr val="77B8F7"/>
                </a:gs>
                <a:gs pos="100000">
                  <a:srgbClr val="0885FF"/>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99" name="Google Shape;99;p8"/>
            <p:cNvSpPr/>
            <p:nvPr/>
          </p:nvSpPr>
          <p:spPr>
            <a:xfrm rot="2360619">
              <a:off x="5027471" y="795276"/>
              <a:ext cx="1450234" cy="5531837"/>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sp>
        <p:nvSpPr>
          <p:cNvPr id="100" name="Google Shape;100;p8"/>
          <p:cNvSpPr/>
          <p:nvPr/>
        </p:nvSpPr>
        <p:spPr>
          <a:xfrm rot="-4500011">
            <a:off x="6336686" y="-5358388"/>
            <a:ext cx="2789069" cy="10638767"/>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01" name="Google Shape;101;p8"/>
          <p:cNvSpPr txBox="1">
            <a:spLocks noGrp="1"/>
          </p:cNvSpPr>
          <p:nvPr>
            <p:ph type="title"/>
          </p:nvPr>
        </p:nvSpPr>
        <p:spPr>
          <a:xfrm>
            <a:off x="960000" y="2547628"/>
            <a:ext cx="5813600" cy="1122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600"/>
              <a:buNone/>
              <a:defRPr sz="6400" b="0">
                <a:latin typeface="Montserrat ExtraBold"/>
                <a:ea typeface="Montserrat ExtraBold"/>
                <a:cs typeface="Montserrat ExtraBold"/>
                <a:sym typeface="Montserrat ExtraBold"/>
              </a:defRPr>
            </a:lvl1pPr>
            <a:lvl2pPr lvl="1" algn="ctr">
              <a:lnSpc>
                <a:spcPct val="100000"/>
              </a:lnSpc>
              <a:spcBef>
                <a:spcPts val="0"/>
              </a:spcBef>
              <a:spcAft>
                <a:spcPts val="0"/>
              </a:spcAft>
              <a:buSzPts val="3600"/>
              <a:buNone/>
              <a:defRPr sz="4800"/>
            </a:lvl2pPr>
            <a:lvl3pPr lvl="2" algn="ctr">
              <a:lnSpc>
                <a:spcPct val="100000"/>
              </a:lnSpc>
              <a:spcBef>
                <a:spcPts val="0"/>
              </a:spcBef>
              <a:spcAft>
                <a:spcPts val="0"/>
              </a:spcAft>
              <a:buSzPts val="3600"/>
              <a:buNone/>
              <a:defRPr sz="4800"/>
            </a:lvl3pPr>
            <a:lvl4pPr lvl="3" algn="ctr">
              <a:lnSpc>
                <a:spcPct val="100000"/>
              </a:lnSpc>
              <a:spcBef>
                <a:spcPts val="0"/>
              </a:spcBef>
              <a:spcAft>
                <a:spcPts val="0"/>
              </a:spcAft>
              <a:buSzPts val="3600"/>
              <a:buNone/>
              <a:defRPr sz="4800"/>
            </a:lvl4pPr>
            <a:lvl5pPr lvl="4" algn="ctr">
              <a:lnSpc>
                <a:spcPct val="100000"/>
              </a:lnSpc>
              <a:spcBef>
                <a:spcPts val="0"/>
              </a:spcBef>
              <a:spcAft>
                <a:spcPts val="0"/>
              </a:spcAft>
              <a:buSzPts val="3600"/>
              <a:buNone/>
              <a:defRPr sz="4800"/>
            </a:lvl5pPr>
            <a:lvl6pPr lvl="5" algn="ctr">
              <a:lnSpc>
                <a:spcPct val="100000"/>
              </a:lnSpc>
              <a:spcBef>
                <a:spcPts val="0"/>
              </a:spcBef>
              <a:spcAft>
                <a:spcPts val="0"/>
              </a:spcAft>
              <a:buSzPts val="3600"/>
              <a:buNone/>
              <a:defRPr sz="4800"/>
            </a:lvl6pPr>
            <a:lvl7pPr lvl="6" algn="ctr">
              <a:lnSpc>
                <a:spcPct val="100000"/>
              </a:lnSpc>
              <a:spcBef>
                <a:spcPts val="0"/>
              </a:spcBef>
              <a:spcAft>
                <a:spcPts val="0"/>
              </a:spcAft>
              <a:buSzPts val="3600"/>
              <a:buNone/>
              <a:defRPr sz="4800"/>
            </a:lvl7pPr>
            <a:lvl8pPr lvl="7" algn="ctr">
              <a:lnSpc>
                <a:spcPct val="100000"/>
              </a:lnSpc>
              <a:spcBef>
                <a:spcPts val="0"/>
              </a:spcBef>
              <a:spcAft>
                <a:spcPts val="0"/>
              </a:spcAft>
              <a:buSzPts val="3600"/>
              <a:buNone/>
              <a:defRPr sz="4800"/>
            </a:lvl8pPr>
            <a:lvl9pPr lvl="8" algn="ctr">
              <a:lnSpc>
                <a:spcPct val="100000"/>
              </a:lnSpc>
              <a:spcBef>
                <a:spcPts val="0"/>
              </a:spcBef>
              <a:spcAft>
                <a:spcPts val="0"/>
              </a:spcAft>
              <a:buSzPts val="3600"/>
              <a:buNone/>
              <a:defRPr sz="4800"/>
            </a:lvl9pPr>
          </a:lstStyle>
          <a:p>
            <a:endParaRPr/>
          </a:p>
        </p:txBody>
      </p:sp>
      <p:sp>
        <p:nvSpPr>
          <p:cNvPr id="102" name="Google Shape;102;p8"/>
          <p:cNvSpPr txBox="1">
            <a:spLocks noGrp="1"/>
          </p:cNvSpPr>
          <p:nvPr>
            <p:ph type="title" idx="2"/>
          </p:nvPr>
        </p:nvSpPr>
        <p:spPr>
          <a:xfrm>
            <a:off x="960000" y="1399333"/>
            <a:ext cx="2229200" cy="1122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6000"/>
              <a:buNone/>
              <a:defRPr sz="9600" b="0">
                <a:solidFill>
                  <a:schemeClr val="accent3"/>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SzPts val="6000"/>
              <a:buNone/>
              <a:defRPr sz="8000"/>
            </a:lvl2pPr>
            <a:lvl3pPr lvl="2" algn="ctr">
              <a:lnSpc>
                <a:spcPct val="100000"/>
              </a:lnSpc>
              <a:spcBef>
                <a:spcPts val="0"/>
              </a:spcBef>
              <a:spcAft>
                <a:spcPts val="0"/>
              </a:spcAft>
              <a:buSzPts val="6000"/>
              <a:buNone/>
              <a:defRPr sz="8000"/>
            </a:lvl3pPr>
            <a:lvl4pPr lvl="3" algn="ctr">
              <a:lnSpc>
                <a:spcPct val="100000"/>
              </a:lnSpc>
              <a:spcBef>
                <a:spcPts val="0"/>
              </a:spcBef>
              <a:spcAft>
                <a:spcPts val="0"/>
              </a:spcAft>
              <a:buSzPts val="6000"/>
              <a:buNone/>
              <a:defRPr sz="8000"/>
            </a:lvl4pPr>
            <a:lvl5pPr lvl="4" algn="ctr">
              <a:lnSpc>
                <a:spcPct val="100000"/>
              </a:lnSpc>
              <a:spcBef>
                <a:spcPts val="0"/>
              </a:spcBef>
              <a:spcAft>
                <a:spcPts val="0"/>
              </a:spcAft>
              <a:buSzPts val="6000"/>
              <a:buNone/>
              <a:defRPr sz="8000"/>
            </a:lvl5pPr>
            <a:lvl6pPr lvl="5" algn="ctr">
              <a:lnSpc>
                <a:spcPct val="100000"/>
              </a:lnSpc>
              <a:spcBef>
                <a:spcPts val="0"/>
              </a:spcBef>
              <a:spcAft>
                <a:spcPts val="0"/>
              </a:spcAft>
              <a:buSzPts val="6000"/>
              <a:buNone/>
              <a:defRPr sz="8000"/>
            </a:lvl6pPr>
            <a:lvl7pPr lvl="6" algn="ctr">
              <a:lnSpc>
                <a:spcPct val="100000"/>
              </a:lnSpc>
              <a:spcBef>
                <a:spcPts val="0"/>
              </a:spcBef>
              <a:spcAft>
                <a:spcPts val="0"/>
              </a:spcAft>
              <a:buSzPts val="6000"/>
              <a:buNone/>
              <a:defRPr sz="8000"/>
            </a:lvl7pPr>
            <a:lvl8pPr lvl="7" algn="ctr">
              <a:lnSpc>
                <a:spcPct val="100000"/>
              </a:lnSpc>
              <a:spcBef>
                <a:spcPts val="0"/>
              </a:spcBef>
              <a:spcAft>
                <a:spcPts val="0"/>
              </a:spcAft>
              <a:buSzPts val="6000"/>
              <a:buNone/>
              <a:defRPr sz="8000"/>
            </a:lvl8pPr>
            <a:lvl9pPr lvl="8" algn="ctr">
              <a:lnSpc>
                <a:spcPct val="100000"/>
              </a:lnSpc>
              <a:spcBef>
                <a:spcPts val="0"/>
              </a:spcBef>
              <a:spcAft>
                <a:spcPts val="0"/>
              </a:spcAft>
              <a:buSzPts val="6000"/>
              <a:buNone/>
              <a:defRPr sz="8000"/>
            </a:lvl9pPr>
          </a:lstStyle>
          <a:p>
            <a:endParaRPr/>
          </a:p>
        </p:txBody>
      </p:sp>
      <p:sp>
        <p:nvSpPr>
          <p:cNvPr id="103" name="Google Shape;103;p8"/>
          <p:cNvSpPr txBox="1">
            <a:spLocks noGrp="1"/>
          </p:cNvSpPr>
          <p:nvPr>
            <p:ph type="subTitle" idx="1"/>
          </p:nvPr>
        </p:nvSpPr>
        <p:spPr>
          <a:xfrm>
            <a:off x="960000" y="3670028"/>
            <a:ext cx="5813600" cy="646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2133"/>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087563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04"/>
        <p:cNvGrpSpPr/>
        <p:nvPr/>
      </p:nvGrpSpPr>
      <p:grpSpPr>
        <a:xfrm>
          <a:off x="0" y="0"/>
          <a:ext cx="0" cy="0"/>
          <a:chOff x="0" y="0"/>
          <a:chExt cx="0" cy="0"/>
        </a:xfrm>
      </p:grpSpPr>
      <p:sp>
        <p:nvSpPr>
          <p:cNvPr id="105" name="Google Shape;105;p9"/>
          <p:cNvSpPr txBox="1">
            <a:spLocks noGrp="1"/>
          </p:cNvSpPr>
          <p:nvPr>
            <p:ph type="title"/>
          </p:nvPr>
        </p:nvSpPr>
        <p:spPr>
          <a:xfrm>
            <a:off x="953467" y="4323897"/>
            <a:ext cx="6085200" cy="709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2800" b="0">
                <a:solidFill>
                  <a:schemeClr val="accent3"/>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SzPts val="3000"/>
              <a:buNone/>
              <a:defRPr sz="4000"/>
            </a:lvl2pPr>
            <a:lvl3pPr lvl="2" algn="ctr">
              <a:lnSpc>
                <a:spcPct val="100000"/>
              </a:lnSpc>
              <a:spcBef>
                <a:spcPts val="0"/>
              </a:spcBef>
              <a:spcAft>
                <a:spcPts val="0"/>
              </a:spcAft>
              <a:buSzPts val="3000"/>
              <a:buNone/>
              <a:defRPr sz="4000"/>
            </a:lvl3pPr>
            <a:lvl4pPr lvl="3" algn="ctr">
              <a:lnSpc>
                <a:spcPct val="100000"/>
              </a:lnSpc>
              <a:spcBef>
                <a:spcPts val="0"/>
              </a:spcBef>
              <a:spcAft>
                <a:spcPts val="0"/>
              </a:spcAft>
              <a:buSzPts val="3000"/>
              <a:buNone/>
              <a:defRPr sz="4000"/>
            </a:lvl4pPr>
            <a:lvl5pPr lvl="4" algn="ctr">
              <a:lnSpc>
                <a:spcPct val="100000"/>
              </a:lnSpc>
              <a:spcBef>
                <a:spcPts val="0"/>
              </a:spcBef>
              <a:spcAft>
                <a:spcPts val="0"/>
              </a:spcAft>
              <a:buSzPts val="3000"/>
              <a:buNone/>
              <a:defRPr sz="4000"/>
            </a:lvl5pPr>
            <a:lvl6pPr lvl="5" algn="ctr">
              <a:lnSpc>
                <a:spcPct val="100000"/>
              </a:lnSpc>
              <a:spcBef>
                <a:spcPts val="0"/>
              </a:spcBef>
              <a:spcAft>
                <a:spcPts val="0"/>
              </a:spcAft>
              <a:buSzPts val="3000"/>
              <a:buNone/>
              <a:defRPr sz="4000"/>
            </a:lvl6pPr>
            <a:lvl7pPr lvl="6" algn="ctr">
              <a:lnSpc>
                <a:spcPct val="100000"/>
              </a:lnSpc>
              <a:spcBef>
                <a:spcPts val="0"/>
              </a:spcBef>
              <a:spcAft>
                <a:spcPts val="0"/>
              </a:spcAft>
              <a:buSzPts val="3000"/>
              <a:buNone/>
              <a:defRPr sz="4000"/>
            </a:lvl7pPr>
            <a:lvl8pPr lvl="7" algn="ctr">
              <a:lnSpc>
                <a:spcPct val="100000"/>
              </a:lnSpc>
              <a:spcBef>
                <a:spcPts val="0"/>
              </a:spcBef>
              <a:spcAft>
                <a:spcPts val="0"/>
              </a:spcAft>
              <a:buSzPts val="3000"/>
              <a:buNone/>
              <a:defRPr sz="4000"/>
            </a:lvl8pPr>
            <a:lvl9pPr lvl="8" algn="ctr">
              <a:lnSpc>
                <a:spcPct val="100000"/>
              </a:lnSpc>
              <a:spcBef>
                <a:spcPts val="0"/>
              </a:spcBef>
              <a:spcAft>
                <a:spcPts val="0"/>
              </a:spcAft>
              <a:buSzPts val="3000"/>
              <a:buNone/>
              <a:defRPr sz="4000"/>
            </a:lvl9pPr>
          </a:lstStyle>
          <a:p>
            <a:endParaRPr/>
          </a:p>
        </p:txBody>
      </p:sp>
      <p:sp>
        <p:nvSpPr>
          <p:cNvPr id="106" name="Google Shape;106;p9"/>
          <p:cNvSpPr txBox="1">
            <a:spLocks noGrp="1"/>
          </p:cNvSpPr>
          <p:nvPr>
            <p:ph type="subTitle" idx="1"/>
          </p:nvPr>
        </p:nvSpPr>
        <p:spPr>
          <a:xfrm>
            <a:off x="953467" y="1800297"/>
            <a:ext cx="6928800" cy="2320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4000"/>
            </a:lvl1pPr>
            <a:lvl2pPr lvl="1" algn="ctr">
              <a:lnSpc>
                <a:spcPct val="100000"/>
              </a:lnSpc>
              <a:spcBef>
                <a:spcPts val="0"/>
              </a:spcBef>
              <a:spcAft>
                <a:spcPts val="0"/>
              </a:spcAft>
              <a:buSzPts val="2500"/>
              <a:buNone/>
              <a:defRPr sz="3333"/>
            </a:lvl2pPr>
            <a:lvl3pPr lvl="2" algn="ctr">
              <a:lnSpc>
                <a:spcPct val="100000"/>
              </a:lnSpc>
              <a:spcBef>
                <a:spcPts val="0"/>
              </a:spcBef>
              <a:spcAft>
                <a:spcPts val="0"/>
              </a:spcAft>
              <a:buSzPts val="2500"/>
              <a:buNone/>
              <a:defRPr sz="3333"/>
            </a:lvl3pPr>
            <a:lvl4pPr lvl="3" algn="ctr">
              <a:lnSpc>
                <a:spcPct val="100000"/>
              </a:lnSpc>
              <a:spcBef>
                <a:spcPts val="0"/>
              </a:spcBef>
              <a:spcAft>
                <a:spcPts val="0"/>
              </a:spcAft>
              <a:buSzPts val="2500"/>
              <a:buNone/>
              <a:defRPr sz="3333"/>
            </a:lvl4pPr>
            <a:lvl5pPr lvl="4" algn="ctr">
              <a:lnSpc>
                <a:spcPct val="100000"/>
              </a:lnSpc>
              <a:spcBef>
                <a:spcPts val="0"/>
              </a:spcBef>
              <a:spcAft>
                <a:spcPts val="0"/>
              </a:spcAft>
              <a:buSzPts val="2500"/>
              <a:buNone/>
              <a:defRPr sz="3333"/>
            </a:lvl5pPr>
            <a:lvl6pPr lvl="5" algn="ctr">
              <a:lnSpc>
                <a:spcPct val="100000"/>
              </a:lnSpc>
              <a:spcBef>
                <a:spcPts val="0"/>
              </a:spcBef>
              <a:spcAft>
                <a:spcPts val="0"/>
              </a:spcAft>
              <a:buSzPts val="2500"/>
              <a:buNone/>
              <a:defRPr sz="3333"/>
            </a:lvl6pPr>
            <a:lvl7pPr lvl="6" algn="ctr">
              <a:lnSpc>
                <a:spcPct val="100000"/>
              </a:lnSpc>
              <a:spcBef>
                <a:spcPts val="0"/>
              </a:spcBef>
              <a:spcAft>
                <a:spcPts val="0"/>
              </a:spcAft>
              <a:buSzPts val="2500"/>
              <a:buNone/>
              <a:defRPr sz="3333"/>
            </a:lvl7pPr>
            <a:lvl8pPr lvl="7" algn="ctr">
              <a:lnSpc>
                <a:spcPct val="100000"/>
              </a:lnSpc>
              <a:spcBef>
                <a:spcPts val="0"/>
              </a:spcBef>
              <a:spcAft>
                <a:spcPts val="0"/>
              </a:spcAft>
              <a:buSzPts val="2500"/>
              <a:buNone/>
              <a:defRPr sz="3333"/>
            </a:lvl8pPr>
            <a:lvl9pPr lvl="8" algn="ctr">
              <a:lnSpc>
                <a:spcPct val="100000"/>
              </a:lnSpc>
              <a:spcBef>
                <a:spcPts val="0"/>
              </a:spcBef>
              <a:spcAft>
                <a:spcPts val="0"/>
              </a:spcAft>
              <a:buSzPts val="2500"/>
              <a:buNone/>
              <a:defRPr sz="3333"/>
            </a:lvl9pPr>
          </a:lstStyle>
          <a:p>
            <a:endParaRPr/>
          </a:p>
        </p:txBody>
      </p:sp>
      <p:sp>
        <p:nvSpPr>
          <p:cNvPr id="107" name="Google Shape;107;p9"/>
          <p:cNvSpPr/>
          <p:nvPr/>
        </p:nvSpPr>
        <p:spPr>
          <a:xfrm rot="10800000" flipH="1">
            <a:off x="-101542" y="-1445610"/>
            <a:ext cx="12293545" cy="3754791"/>
          </a:xfrm>
          <a:custGeom>
            <a:avLst/>
            <a:gdLst/>
            <a:ahLst/>
            <a:cxnLst/>
            <a:rect l="l" t="t" r="r" b="b"/>
            <a:pathLst>
              <a:path w="34581" h="10562" extrusionOk="0">
                <a:moveTo>
                  <a:pt x="31486" y="0"/>
                </a:moveTo>
                <a:cubicBezTo>
                  <a:pt x="27942" y="360"/>
                  <a:pt x="24578" y="1308"/>
                  <a:pt x="22032" y="2725"/>
                </a:cubicBezTo>
                <a:cubicBezTo>
                  <a:pt x="20315" y="3684"/>
                  <a:pt x="18867" y="4872"/>
                  <a:pt x="16651" y="5421"/>
                </a:cubicBezTo>
                <a:cubicBezTo>
                  <a:pt x="15716" y="5653"/>
                  <a:pt x="14709" y="5752"/>
                  <a:pt x="13689" y="5752"/>
                </a:cubicBezTo>
                <a:cubicBezTo>
                  <a:pt x="12433" y="5752"/>
                  <a:pt x="11157" y="5602"/>
                  <a:pt x="9973" y="5371"/>
                </a:cubicBezTo>
                <a:cubicBezTo>
                  <a:pt x="7827" y="4952"/>
                  <a:pt x="5880" y="4273"/>
                  <a:pt x="3844" y="3703"/>
                </a:cubicBezTo>
                <a:cubicBezTo>
                  <a:pt x="2616" y="3354"/>
                  <a:pt x="1328" y="3055"/>
                  <a:pt x="0" y="2875"/>
                </a:cubicBezTo>
                <a:lnTo>
                  <a:pt x="0" y="10562"/>
                </a:lnTo>
                <a:lnTo>
                  <a:pt x="34580" y="10562"/>
                </a:lnTo>
                <a:lnTo>
                  <a:pt x="34580" y="0"/>
                </a:lnTo>
                <a:close/>
              </a:path>
            </a:pathLst>
          </a:custGeom>
          <a:gradFill>
            <a:gsLst>
              <a:gs pos="0">
                <a:schemeClr val="dk2"/>
              </a:gs>
              <a:gs pos="28000">
                <a:schemeClr val="lt2"/>
              </a:gs>
              <a:gs pos="66000">
                <a:schemeClr val="accent2"/>
              </a:gs>
              <a:gs pos="100000">
                <a:schemeClr val="accent4"/>
              </a:gs>
            </a:gsLst>
            <a:lin ang="1350003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08" name="Google Shape;108;p9"/>
          <p:cNvSpPr/>
          <p:nvPr/>
        </p:nvSpPr>
        <p:spPr>
          <a:xfrm rot="8999999" flipH="1">
            <a:off x="8364702" y="-3007726"/>
            <a:ext cx="3848317" cy="6335225"/>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58431"/>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09" name="Google Shape;109;p9"/>
          <p:cNvSpPr/>
          <p:nvPr/>
        </p:nvSpPr>
        <p:spPr>
          <a:xfrm rot="6300018" flipH="1">
            <a:off x="7556005" y="-3692574"/>
            <a:ext cx="2162507" cy="8248731"/>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10" name="Google Shape;110;p9"/>
          <p:cNvSpPr/>
          <p:nvPr/>
        </p:nvSpPr>
        <p:spPr>
          <a:xfrm flipH="1">
            <a:off x="-238544" y="5278141"/>
            <a:ext cx="3637277" cy="1818548"/>
          </a:xfrm>
          <a:custGeom>
            <a:avLst/>
            <a:gdLst/>
            <a:ahLst/>
            <a:cxnLst/>
            <a:rect l="l" t="t" r="r" b="b"/>
            <a:pathLst>
              <a:path w="20067" h="10033" extrusionOk="0">
                <a:moveTo>
                  <a:pt x="17531" y="0"/>
                </a:moveTo>
                <a:cubicBezTo>
                  <a:pt x="15940" y="0"/>
                  <a:pt x="14373" y="328"/>
                  <a:pt x="12749" y="1068"/>
                </a:cubicBezTo>
                <a:cubicBezTo>
                  <a:pt x="10972" y="1856"/>
                  <a:pt x="9464" y="2844"/>
                  <a:pt x="8217" y="4292"/>
                </a:cubicBezTo>
                <a:cubicBezTo>
                  <a:pt x="7029" y="5669"/>
                  <a:pt x="5911" y="7246"/>
                  <a:pt x="4393" y="8295"/>
                </a:cubicBezTo>
                <a:cubicBezTo>
                  <a:pt x="3155" y="9134"/>
                  <a:pt x="1548" y="9533"/>
                  <a:pt x="1" y="10032"/>
                </a:cubicBezTo>
                <a:lnTo>
                  <a:pt x="20066" y="10032"/>
                </a:lnTo>
                <a:lnTo>
                  <a:pt x="20066" y="259"/>
                </a:lnTo>
                <a:cubicBezTo>
                  <a:pt x="19207" y="90"/>
                  <a:pt x="18366" y="0"/>
                  <a:pt x="17531" y="0"/>
                </a:cubicBezTo>
                <a:close/>
              </a:path>
            </a:pathLst>
          </a:custGeom>
          <a:gradFill>
            <a:gsLst>
              <a:gs pos="0">
                <a:schemeClr val="dk2"/>
              </a:gs>
              <a:gs pos="28000">
                <a:schemeClr val="lt2"/>
              </a:gs>
              <a:gs pos="66000">
                <a:schemeClr val="accent2"/>
              </a:gs>
              <a:gs pos="100000">
                <a:schemeClr val="accent4"/>
              </a:gs>
            </a:gsLst>
            <a:lin ang="1350003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11" name="Google Shape;111;p9"/>
          <p:cNvSpPr/>
          <p:nvPr/>
        </p:nvSpPr>
        <p:spPr>
          <a:xfrm rot="8100000">
            <a:off x="527748" y="3843463"/>
            <a:ext cx="1116451" cy="4258527"/>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358058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12"/>
        <p:cNvGrpSpPr/>
        <p:nvPr/>
      </p:nvGrpSpPr>
      <p:grpSpPr>
        <a:xfrm>
          <a:off x="0" y="0"/>
          <a:ext cx="0" cy="0"/>
          <a:chOff x="0" y="0"/>
          <a:chExt cx="0" cy="0"/>
        </a:xfrm>
      </p:grpSpPr>
      <p:grpSp>
        <p:nvGrpSpPr>
          <p:cNvPr id="113" name="Google Shape;113;p10"/>
          <p:cNvGrpSpPr/>
          <p:nvPr/>
        </p:nvGrpSpPr>
        <p:grpSpPr>
          <a:xfrm rot="5623079">
            <a:off x="8766302" y="-2573548"/>
            <a:ext cx="4268159" cy="7616031"/>
            <a:chOff x="-358775" y="-1557516"/>
            <a:chExt cx="2319307" cy="4138533"/>
          </a:xfrm>
        </p:grpSpPr>
        <p:sp>
          <p:nvSpPr>
            <p:cNvPr id="114" name="Google Shape;114;p10"/>
            <p:cNvSpPr/>
            <p:nvPr/>
          </p:nvSpPr>
          <p:spPr>
            <a:xfrm>
              <a:off x="-187225" y="-1557516"/>
              <a:ext cx="2147757" cy="3535708"/>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gradFill>
              <a:gsLst>
                <a:gs pos="0">
                  <a:schemeClr val="dk2"/>
                </a:gs>
                <a:gs pos="28000">
                  <a:schemeClr val="lt2"/>
                </a:gs>
                <a:gs pos="6600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15" name="Google Shape;115;p10"/>
            <p:cNvSpPr/>
            <p:nvPr/>
          </p:nvSpPr>
          <p:spPr>
            <a:xfrm>
              <a:off x="-358775" y="-954691"/>
              <a:ext cx="2147757" cy="3535708"/>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5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sp>
        <p:nvSpPr>
          <p:cNvPr id="116" name="Google Shape;116;p10"/>
          <p:cNvSpPr txBox="1">
            <a:spLocks noGrp="1"/>
          </p:cNvSpPr>
          <p:nvPr>
            <p:ph type="title"/>
          </p:nvPr>
        </p:nvSpPr>
        <p:spPr>
          <a:xfrm>
            <a:off x="960000" y="4698233"/>
            <a:ext cx="3115200" cy="70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800"/>
            </a:lvl1pPr>
            <a:lvl2pPr lvl="1" algn="ctr">
              <a:lnSpc>
                <a:spcPct val="100000"/>
              </a:lnSpc>
              <a:spcBef>
                <a:spcPts val="0"/>
              </a:spcBef>
              <a:spcAft>
                <a:spcPts val="0"/>
              </a:spcAft>
              <a:buSzPts val="2500"/>
              <a:buNone/>
              <a:defRPr sz="3333"/>
            </a:lvl2pPr>
            <a:lvl3pPr lvl="2" algn="ctr">
              <a:lnSpc>
                <a:spcPct val="100000"/>
              </a:lnSpc>
              <a:spcBef>
                <a:spcPts val="0"/>
              </a:spcBef>
              <a:spcAft>
                <a:spcPts val="0"/>
              </a:spcAft>
              <a:buSzPts val="2500"/>
              <a:buNone/>
              <a:defRPr sz="3333"/>
            </a:lvl3pPr>
            <a:lvl4pPr lvl="3" algn="ctr">
              <a:lnSpc>
                <a:spcPct val="100000"/>
              </a:lnSpc>
              <a:spcBef>
                <a:spcPts val="0"/>
              </a:spcBef>
              <a:spcAft>
                <a:spcPts val="0"/>
              </a:spcAft>
              <a:buSzPts val="2500"/>
              <a:buNone/>
              <a:defRPr sz="3333"/>
            </a:lvl4pPr>
            <a:lvl5pPr lvl="4" algn="ctr">
              <a:lnSpc>
                <a:spcPct val="100000"/>
              </a:lnSpc>
              <a:spcBef>
                <a:spcPts val="0"/>
              </a:spcBef>
              <a:spcAft>
                <a:spcPts val="0"/>
              </a:spcAft>
              <a:buSzPts val="2500"/>
              <a:buNone/>
              <a:defRPr sz="3333"/>
            </a:lvl5pPr>
            <a:lvl6pPr lvl="5" algn="ctr">
              <a:lnSpc>
                <a:spcPct val="100000"/>
              </a:lnSpc>
              <a:spcBef>
                <a:spcPts val="0"/>
              </a:spcBef>
              <a:spcAft>
                <a:spcPts val="0"/>
              </a:spcAft>
              <a:buSzPts val="2500"/>
              <a:buNone/>
              <a:defRPr sz="3333"/>
            </a:lvl6pPr>
            <a:lvl7pPr lvl="6" algn="ctr">
              <a:lnSpc>
                <a:spcPct val="100000"/>
              </a:lnSpc>
              <a:spcBef>
                <a:spcPts val="0"/>
              </a:spcBef>
              <a:spcAft>
                <a:spcPts val="0"/>
              </a:spcAft>
              <a:buSzPts val="2500"/>
              <a:buNone/>
              <a:defRPr sz="3333"/>
            </a:lvl7pPr>
            <a:lvl8pPr lvl="7" algn="ctr">
              <a:lnSpc>
                <a:spcPct val="100000"/>
              </a:lnSpc>
              <a:spcBef>
                <a:spcPts val="0"/>
              </a:spcBef>
              <a:spcAft>
                <a:spcPts val="0"/>
              </a:spcAft>
              <a:buSzPts val="2500"/>
              <a:buNone/>
              <a:defRPr sz="3333"/>
            </a:lvl8pPr>
            <a:lvl9pPr lvl="8" algn="ctr">
              <a:lnSpc>
                <a:spcPct val="100000"/>
              </a:lnSpc>
              <a:spcBef>
                <a:spcPts val="0"/>
              </a:spcBef>
              <a:spcAft>
                <a:spcPts val="0"/>
              </a:spcAft>
              <a:buSzPts val="2500"/>
              <a:buNone/>
              <a:defRPr sz="3333"/>
            </a:lvl9pPr>
          </a:lstStyle>
          <a:p>
            <a:endParaRPr/>
          </a:p>
        </p:txBody>
      </p:sp>
      <p:sp>
        <p:nvSpPr>
          <p:cNvPr id="117" name="Google Shape;117;p10"/>
          <p:cNvSpPr txBox="1">
            <a:spLocks noGrp="1"/>
          </p:cNvSpPr>
          <p:nvPr>
            <p:ph type="subTitle" idx="1"/>
          </p:nvPr>
        </p:nvSpPr>
        <p:spPr>
          <a:xfrm>
            <a:off x="960000" y="5511479"/>
            <a:ext cx="3115200" cy="646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7"/>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18" name="Google Shape;118;p10"/>
          <p:cNvSpPr txBox="1">
            <a:spLocks noGrp="1"/>
          </p:cNvSpPr>
          <p:nvPr>
            <p:ph type="title" idx="2"/>
          </p:nvPr>
        </p:nvSpPr>
        <p:spPr>
          <a:xfrm>
            <a:off x="4538400" y="4698233"/>
            <a:ext cx="3115200" cy="70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800"/>
            </a:lvl1pPr>
            <a:lvl2pPr lvl="1" algn="ctr">
              <a:lnSpc>
                <a:spcPct val="100000"/>
              </a:lnSpc>
              <a:spcBef>
                <a:spcPts val="0"/>
              </a:spcBef>
              <a:spcAft>
                <a:spcPts val="0"/>
              </a:spcAft>
              <a:buSzPts val="2500"/>
              <a:buNone/>
              <a:defRPr sz="3333"/>
            </a:lvl2pPr>
            <a:lvl3pPr lvl="2" algn="ctr">
              <a:lnSpc>
                <a:spcPct val="100000"/>
              </a:lnSpc>
              <a:spcBef>
                <a:spcPts val="0"/>
              </a:spcBef>
              <a:spcAft>
                <a:spcPts val="0"/>
              </a:spcAft>
              <a:buSzPts val="2500"/>
              <a:buNone/>
              <a:defRPr sz="3333"/>
            </a:lvl3pPr>
            <a:lvl4pPr lvl="3" algn="ctr">
              <a:lnSpc>
                <a:spcPct val="100000"/>
              </a:lnSpc>
              <a:spcBef>
                <a:spcPts val="0"/>
              </a:spcBef>
              <a:spcAft>
                <a:spcPts val="0"/>
              </a:spcAft>
              <a:buSzPts val="2500"/>
              <a:buNone/>
              <a:defRPr sz="3333"/>
            </a:lvl4pPr>
            <a:lvl5pPr lvl="4" algn="ctr">
              <a:lnSpc>
                <a:spcPct val="100000"/>
              </a:lnSpc>
              <a:spcBef>
                <a:spcPts val="0"/>
              </a:spcBef>
              <a:spcAft>
                <a:spcPts val="0"/>
              </a:spcAft>
              <a:buSzPts val="2500"/>
              <a:buNone/>
              <a:defRPr sz="3333"/>
            </a:lvl5pPr>
            <a:lvl6pPr lvl="5" algn="ctr">
              <a:lnSpc>
                <a:spcPct val="100000"/>
              </a:lnSpc>
              <a:spcBef>
                <a:spcPts val="0"/>
              </a:spcBef>
              <a:spcAft>
                <a:spcPts val="0"/>
              </a:spcAft>
              <a:buSzPts val="2500"/>
              <a:buNone/>
              <a:defRPr sz="3333"/>
            </a:lvl6pPr>
            <a:lvl7pPr lvl="6" algn="ctr">
              <a:lnSpc>
                <a:spcPct val="100000"/>
              </a:lnSpc>
              <a:spcBef>
                <a:spcPts val="0"/>
              </a:spcBef>
              <a:spcAft>
                <a:spcPts val="0"/>
              </a:spcAft>
              <a:buSzPts val="2500"/>
              <a:buNone/>
              <a:defRPr sz="3333"/>
            </a:lvl7pPr>
            <a:lvl8pPr lvl="7" algn="ctr">
              <a:lnSpc>
                <a:spcPct val="100000"/>
              </a:lnSpc>
              <a:spcBef>
                <a:spcPts val="0"/>
              </a:spcBef>
              <a:spcAft>
                <a:spcPts val="0"/>
              </a:spcAft>
              <a:buSzPts val="2500"/>
              <a:buNone/>
              <a:defRPr sz="3333"/>
            </a:lvl8pPr>
            <a:lvl9pPr lvl="8" algn="ctr">
              <a:lnSpc>
                <a:spcPct val="100000"/>
              </a:lnSpc>
              <a:spcBef>
                <a:spcPts val="0"/>
              </a:spcBef>
              <a:spcAft>
                <a:spcPts val="0"/>
              </a:spcAft>
              <a:buSzPts val="2500"/>
              <a:buNone/>
              <a:defRPr sz="3333"/>
            </a:lvl9pPr>
          </a:lstStyle>
          <a:p>
            <a:endParaRPr/>
          </a:p>
        </p:txBody>
      </p:sp>
      <p:sp>
        <p:nvSpPr>
          <p:cNvPr id="119" name="Google Shape;119;p10"/>
          <p:cNvSpPr txBox="1">
            <a:spLocks noGrp="1"/>
          </p:cNvSpPr>
          <p:nvPr>
            <p:ph type="subTitle" idx="3"/>
          </p:nvPr>
        </p:nvSpPr>
        <p:spPr>
          <a:xfrm>
            <a:off x="4538400" y="5511479"/>
            <a:ext cx="3115200" cy="646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7"/>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20" name="Google Shape;120;p10"/>
          <p:cNvSpPr txBox="1">
            <a:spLocks noGrp="1"/>
          </p:cNvSpPr>
          <p:nvPr>
            <p:ph type="title" idx="4"/>
          </p:nvPr>
        </p:nvSpPr>
        <p:spPr>
          <a:xfrm>
            <a:off x="8116800" y="4698233"/>
            <a:ext cx="3115200" cy="70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800"/>
            </a:lvl1pPr>
            <a:lvl2pPr lvl="1" algn="ctr">
              <a:lnSpc>
                <a:spcPct val="100000"/>
              </a:lnSpc>
              <a:spcBef>
                <a:spcPts val="0"/>
              </a:spcBef>
              <a:spcAft>
                <a:spcPts val="0"/>
              </a:spcAft>
              <a:buSzPts val="2500"/>
              <a:buNone/>
              <a:defRPr sz="3333"/>
            </a:lvl2pPr>
            <a:lvl3pPr lvl="2" algn="ctr">
              <a:lnSpc>
                <a:spcPct val="100000"/>
              </a:lnSpc>
              <a:spcBef>
                <a:spcPts val="0"/>
              </a:spcBef>
              <a:spcAft>
                <a:spcPts val="0"/>
              </a:spcAft>
              <a:buSzPts val="2500"/>
              <a:buNone/>
              <a:defRPr sz="3333"/>
            </a:lvl3pPr>
            <a:lvl4pPr lvl="3" algn="ctr">
              <a:lnSpc>
                <a:spcPct val="100000"/>
              </a:lnSpc>
              <a:spcBef>
                <a:spcPts val="0"/>
              </a:spcBef>
              <a:spcAft>
                <a:spcPts val="0"/>
              </a:spcAft>
              <a:buSzPts val="2500"/>
              <a:buNone/>
              <a:defRPr sz="3333"/>
            </a:lvl4pPr>
            <a:lvl5pPr lvl="4" algn="ctr">
              <a:lnSpc>
                <a:spcPct val="100000"/>
              </a:lnSpc>
              <a:spcBef>
                <a:spcPts val="0"/>
              </a:spcBef>
              <a:spcAft>
                <a:spcPts val="0"/>
              </a:spcAft>
              <a:buSzPts val="2500"/>
              <a:buNone/>
              <a:defRPr sz="3333"/>
            </a:lvl5pPr>
            <a:lvl6pPr lvl="5" algn="ctr">
              <a:lnSpc>
                <a:spcPct val="100000"/>
              </a:lnSpc>
              <a:spcBef>
                <a:spcPts val="0"/>
              </a:spcBef>
              <a:spcAft>
                <a:spcPts val="0"/>
              </a:spcAft>
              <a:buSzPts val="2500"/>
              <a:buNone/>
              <a:defRPr sz="3333"/>
            </a:lvl6pPr>
            <a:lvl7pPr lvl="6" algn="ctr">
              <a:lnSpc>
                <a:spcPct val="100000"/>
              </a:lnSpc>
              <a:spcBef>
                <a:spcPts val="0"/>
              </a:spcBef>
              <a:spcAft>
                <a:spcPts val="0"/>
              </a:spcAft>
              <a:buSzPts val="2500"/>
              <a:buNone/>
              <a:defRPr sz="3333"/>
            </a:lvl7pPr>
            <a:lvl8pPr lvl="7" algn="ctr">
              <a:lnSpc>
                <a:spcPct val="100000"/>
              </a:lnSpc>
              <a:spcBef>
                <a:spcPts val="0"/>
              </a:spcBef>
              <a:spcAft>
                <a:spcPts val="0"/>
              </a:spcAft>
              <a:buSzPts val="2500"/>
              <a:buNone/>
              <a:defRPr sz="3333"/>
            </a:lvl8pPr>
            <a:lvl9pPr lvl="8" algn="ctr">
              <a:lnSpc>
                <a:spcPct val="100000"/>
              </a:lnSpc>
              <a:spcBef>
                <a:spcPts val="0"/>
              </a:spcBef>
              <a:spcAft>
                <a:spcPts val="0"/>
              </a:spcAft>
              <a:buSzPts val="2500"/>
              <a:buNone/>
              <a:defRPr sz="3333"/>
            </a:lvl9pPr>
          </a:lstStyle>
          <a:p>
            <a:endParaRPr/>
          </a:p>
        </p:txBody>
      </p:sp>
      <p:sp>
        <p:nvSpPr>
          <p:cNvPr id="121" name="Google Shape;121;p10"/>
          <p:cNvSpPr txBox="1">
            <a:spLocks noGrp="1"/>
          </p:cNvSpPr>
          <p:nvPr>
            <p:ph type="subTitle" idx="5"/>
          </p:nvPr>
        </p:nvSpPr>
        <p:spPr>
          <a:xfrm>
            <a:off x="8116800" y="5511479"/>
            <a:ext cx="3115200" cy="646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7"/>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22" name="Google Shape;122;p10"/>
          <p:cNvSpPr txBox="1">
            <a:spLocks noGrp="1"/>
          </p:cNvSpPr>
          <p:nvPr>
            <p:ph type="title" idx="6"/>
          </p:nvPr>
        </p:nvSpPr>
        <p:spPr>
          <a:xfrm>
            <a:off x="960000" y="593367"/>
            <a:ext cx="10272000" cy="7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Tree>
    <p:extLst>
      <p:ext uri="{BB962C8B-B14F-4D97-AF65-F5344CB8AC3E}">
        <p14:creationId xmlns:p14="http://schemas.microsoft.com/office/powerpoint/2010/main" val="3005750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23"/>
        <p:cNvGrpSpPr/>
        <p:nvPr/>
      </p:nvGrpSpPr>
      <p:grpSpPr>
        <a:xfrm>
          <a:off x="0" y="0"/>
          <a:ext cx="0" cy="0"/>
          <a:chOff x="0" y="0"/>
          <a:chExt cx="0" cy="0"/>
        </a:xfrm>
      </p:grpSpPr>
      <p:sp>
        <p:nvSpPr>
          <p:cNvPr id="124" name="Google Shape;124;p11"/>
          <p:cNvSpPr/>
          <p:nvPr/>
        </p:nvSpPr>
        <p:spPr>
          <a:xfrm rot="10800000">
            <a:off x="-101590" y="-1523397"/>
            <a:ext cx="15855619" cy="4842712"/>
          </a:xfrm>
          <a:custGeom>
            <a:avLst/>
            <a:gdLst/>
            <a:ahLst/>
            <a:cxnLst/>
            <a:rect l="l" t="t" r="r" b="b"/>
            <a:pathLst>
              <a:path w="34581" h="10562" extrusionOk="0">
                <a:moveTo>
                  <a:pt x="31486" y="0"/>
                </a:moveTo>
                <a:cubicBezTo>
                  <a:pt x="27942" y="360"/>
                  <a:pt x="24578" y="1308"/>
                  <a:pt x="22032" y="2725"/>
                </a:cubicBezTo>
                <a:cubicBezTo>
                  <a:pt x="20315" y="3684"/>
                  <a:pt x="18867" y="4872"/>
                  <a:pt x="16651" y="5421"/>
                </a:cubicBezTo>
                <a:cubicBezTo>
                  <a:pt x="15716" y="5653"/>
                  <a:pt x="14709" y="5752"/>
                  <a:pt x="13689" y="5752"/>
                </a:cubicBezTo>
                <a:cubicBezTo>
                  <a:pt x="12433" y="5752"/>
                  <a:pt x="11157" y="5602"/>
                  <a:pt x="9973" y="5371"/>
                </a:cubicBezTo>
                <a:cubicBezTo>
                  <a:pt x="7827" y="4952"/>
                  <a:pt x="5880" y="4273"/>
                  <a:pt x="3844" y="3703"/>
                </a:cubicBezTo>
                <a:cubicBezTo>
                  <a:pt x="2616" y="3354"/>
                  <a:pt x="1328" y="3055"/>
                  <a:pt x="0" y="2875"/>
                </a:cubicBezTo>
                <a:lnTo>
                  <a:pt x="0" y="10562"/>
                </a:lnTo>
                <a:lnTo>
                  <a:pt x="34580" y="10562"/>
                </a:lnTo>
                <a:lnTo>
                  <a:pt x="34580" y="0"/>
                </a:lnTo>
                <a:close/>
              </a:path>
            </a:pathLst>
          </a:custGeom>
          <a:gradFill>
            <a:gsLst>
              <a:gs pos="0">
                <a:schemeClr val="dk2"/>
              </a:gs>
              <a:gs pos="28000">
                <a:schemeClr val="lt2"/>
              </a:gs>
              <a:gs pos="66000">
                <a:schemeClr val="accent2"/>
              </a:gs>
              <a:gs pos="100000">
                <a:schemeClr val="accent4"/>
              </a:gs>
            </a:gsLst>
            <a:lin ang="1350003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25" name="Google Shape;125;p11"/>
          <p:cNvSpPr/>
          <p:nvPr/>
        </p:nvSpPr>
        <p:spPr>
          <a:xfrm rot="4875079">
            <a:off x="7328987" y="-2221728"/>
            <a:ext cx="4160399" cy="6848983"/>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58431"/>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26" name="Google Shape;126;p11"/>
          <p:cNvSpPr/>
          <p:nvPr/>
        </p:nvSpPr>
        <p:spPr>
          <a:xfrm rot="3092779">
            <a:off x="8327928" y="3529531"/>
            <a:ext cx="4930195" cy="8116236"/>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27" name="Google Shape;127;p11"/>
          <p:cNvSpPr/>
          <p:nvPr/>
        </p:nvSpPr>
        <p:spPr>
          <a:xfrm rot="-4500011">
            <a:off x="6699652" y="-5362554"/>
            <a:ext cx="2789069" cy="10638767"/>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28" name="Google Shape;128;p11"/>
          <p:cNvSpPr/>
          <p:nvPr/>
        </p:nvSpPr>
        <p:spPr>
          <a:xfrm rot="5924921" flipH="1">
            <a:off x="442715" y="-2867854"/>
            <a:ext cx="4160399" cy="6848983"/>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63921"/>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29" name="Google Shape;129;p11"/>
          <p:cNvSpPr txBox="1">
            <a:spLocks noGrp="1"/>
          </p:cNvSpPr>
          <p:nvPr>
            <p:ph type="title"/>
          </p:nvPr>
        </p:nvSpPr>
        <p:spPr>
          <a:xfrm>
            <a:off x="960000" y="510133"/>
            <a:ext cx="7233200" cy="1529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4000" b="0">
                <a:latin typeface="Montserrat ExtraBold"/>
                <a:ea typeface="Montserrat ExtraBold"/>
                <a:cs typeface="Montserrat ExtraBold"/>
                <a:sym typeface="Montserrat ExtraBold"/>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spTree>
    <p:extLst>
      <p:ext uri="{BB962C8B-B14F-4D97-AF65-F5344CB8AC3E}">
        <p14:creationId xmlns:p14="http://schemas.microsoft.com/office/powerpoint/2010/main" val="2674703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chemeClr val="dk1"/>
              </a:buClr>
              <a:buSzPts val="1400"/>
              <a:buFont typeface="Barlow Medium"/>
              <a:buChar char="●"/>
              <a:defRPr sz="1400" b="0" i="0" u="none" strike="noStrike" cap="none">
                <a:solidFill>
                  <a:schemeClr val="dk1"/>
                </a:solidFill>
                <a:latin typeface="Barlow Medium"/>
                <a:ea typeface="Barlow Medium"/>
                <a:cs typeface="Barlow Medium"/>
                <a:sym typeface="Barlow Medium"/>
              </a:defRPr>
            </a:lvl1pPr>
            <a:lvl2pPr marL="914400" marR="0" lvl="1" indent="-317500" algn="l" rtl="0">
              <a:lnSpc>
                <a:spcPct val="115000"/>
              </a:lnSpc>
              <a:spcBef>
                <a:spcPts val="1600"/>
              </a:spcBef>
              <a:spcAft>
                <a:spcPts val="0"/>
              </a:spcAft>
              <a:buClr>
                <a:schemeClr val="dk1"/>
              </a:buClr>
              <a:buSzPts val="1400"/>
              <a:buFont typeface="Barlow Medium"/>
              <a:buChar char="○"/>
              <a:defRPr sz="1400" b="0" i="0" u="none" strike="noStrike" cap="none">
                <a:solidFill>
                  <a:schemeClr val="dk1"/>
                </a:solidFill>
                <a:latin typeface="Barlow Medium"/>
                <a:ea typeface="Barlow Medium"/>
                <a:cs typeface="Barlow Medium"/>
                <a:sym typeface="Barlow Medium"/>
              </a:defRPr>
            </a:lvl2pPr>
            <a:lvl3pPr marL="1371600" marR="0" lvl="2" indent="-317500" algn="l" rtl="0">
              <a:lnSpc>
                <a:spcPct val="115000"/>
              </a:lnSpc>
              <a:spcBef>
                <a:spcPts val="1600"/>
              </a:spcBef>
              <a:spcAft>
                <a:spcPts val="0"/>
              </a:spcAft>
              <a:buClr>
                <a:schemeClr val="dk1"/>
              </a:buClr>
              <a:buSzPts val="1400"/>
              <a:buFont typeface="Barlow Medium"/>
              <a:buChar char="■"/>
              <a:defRPr sz="1400" b="0" i="0" u="none" strike="noStrike" cap="none">
                <a:solidFill>
                  <a:schemeClr val="dk1"/>
                </a:solidFill>
                <a:latin typeface="Barlow Medium"/>
                <a:ea typeface="Barlow Medium"/>
                <a:cs typeface="Barlow Medium"/>
                <a:sym typeface="Barlow Medium"/>
              </a:defRPr>
            </a:lvl3pPr>
            <a:lvl4pPr marL="1828800" marR="0" lvl="3" indent="-317500" algn="l" rtl="0">
              <a:lnSpc>
                <a:spcPct val="115000"/>
              </a:lnSpc>
              <a:spcBef>
                <a:spcPts val="1600"/>
              </a:spcBef>
              <a:spcAft>
                <a:spcPts val="0"/>
              </a:spcAft>
              <a:buClr>
                <a:schemeClr val="dk1"/>
              </a:buClr>
              <a:buSzPts val="1400"/>
              <a:buFont typeface="Barlow Medium"/>
              <a:buChar char="●"/>
              <a:defRPr sz="1400" b="0" i="0" u="none" strike="noStrike" cap="none">
                <a:solidFill>
                  <a:schemeClr val="dk1"/>
                </a:solidFill>
                <a:latin typeface="Barlow Medium"/>
                <a:ea typeface="Barlow Medium"/>
                <a:cs typeface="Barlow Medium"/>
                <a:sym typeface="Barlow Medium"/>
              </a:defRPr>
            </a:lvl4pPr>
            <a:lvl5pPr marL="2286000" marR="0" lvl="4" indent="-317500" algn="l" rtl="0">
              <a:lnSpc>
                <a:spcPct val="115000"/>
              </a:lnSpc>
              <a:spcBef>
                <a:spcPts val="1600"/>
              </a:spcBef>
              <a:spcAft>
                <a:spcPts val="0"/>
              </a:spcAft>
              <a:buClr>
                <a:schemeClr val="dk1"/>
              </a:buClr>
              <a:buSzPts val="1400"/>
              <a:buFont typeface="Barlow Medium"/>
              <a:buChar char="○"/>
              <a:defRPr sz="1400" b="0" i="0" u="none" strike="noStrike" cap="none">
                <a:solidFill>
                  <a:schemeClr val="dk1"/>
                </a:solidFill>
                <a:latin typeface="Barlow Medium"/>
                <a:ea typeface="Barlow Medium"/>
                <a:cs typeface="Barlow Medium"/>
                <a:sym typeface="Barlow Medium"/>
              </a:defRPr>
            </a:lvl5pPr>
            <a:lvl6pPr marL="2743200" marR="0" lvl="5" indent="-317500" algn="l" rtl="0">
              <a:lnSpc>
                <a:spcPct val="115000"/>
              </a:lnSpc>
              <a:spcBef>
                <a:spcPts val="1600"/>
              </a:spcBef>
              <a:spcAft>
                <a:spcPts val="0"/>
              </a:spcAft>
              <a:buClr>
                <a:schemeClr val="dk1"/>
              </a:buClr>
              <a:buSzPts val="1400"/>
              <a:buFont typeface="Barlow Medium"/>
              <a:buChar char="■"/>
              <a:defRPr sz="1400" b="0" i="0" u="none" strike="noStrike" cap="none">
                <a:solidFill>
                  <a:schemeClr val="dk1"/>
                </a:solidFill>
                <a:latin typeface="Barlow Medium"/>
                <a:ea typeface="Barlow Medium"/>
                <a:cs typeface="Barlow Medium"/>
                <a:sym typeface="Barlow Medium"/>
              </a:defRPr>
            </a:lvl6pPr>
            <a:lvl7pPr marL="3200400" marR="0" lvl="6" indent="-317500" algn="l" rtl="0">
              <a:lnSpc>
                <a:spcPct val="115000"/>
              </a:lnSpc>
              <a:spcBef>
                <a:spcPts val="1600"/>
              </a:spcBef>
              <a:spcAft>
                <a:spcPts val="0"/>
              </a:spcAft>
              <a:buClr>
                <a:schemeClr val="dk1"/>
              </a:buClr>
              <a:buSzPts val="1400"/>
              <a:buFont typeface="Barlow Medium"/>
              <a:buChar char="●"/>
              <a:defRPr sz="1400" b="0" i="0" u="none" strike="noStrike" cap="none">
                <a:solidFill>
                  <a:schemeClr val="dk1"/>
                </a:solidFill>
                <a:latin typeface="Barlow Medium"/>
                <a:ea typeface="Barlow Medium"/>
                <a:cs typeface="Barlow Medium"/>
                <a:sym typeface="Barlow Medium"/>
              </a:defRPr>
            </a:lvl7pPr>
            <a:lvl8pPr marL="3657600" marR="0" lvl="7" indent="-317500" algn="l" rtl="0">
              <a:lnSpc>
                <a:spcPct val="115000"/>
              </a:lnSpc>
              <a:spcBef>
                <a:spcPts val="1600"/>
              </a:spcBef>
              <a:spcAft>
                <a:spcPts val="0"/>
              </a:spcAft>
              <a:buClr>
                <a:schemeClr val="dk1"/>
              </a:buClr>
              <a:buSzPts val="1400"/>
              <a:buFont typeface="Barlow Medium"/>
              <a:buChar char="○"/>
              <a:defRPr sz="1400" b="0" i="0" u="none" strike="noStrike" cap="none">
                <a:solidFill>
                  <a:schemeClr val="dk1"/>
                </a:solidFill>
                <a:latin typeface="Barlow Medium"/>
                <a:ea typeface="Barlow Medium"/>
                <a:cs typeface="Barlow Medium"/>
                <a:sym typeface="Barlow Medium"/>
              </a:defRPr>
            </a:lvl8pPr>
            <a:lvl9pPr marL="4114800" marR="0" lvl="8" indent="-317500" algn="l" rtl="0">
              <a:lnSpc>
                <a:spcPct val="115000"/>
              </a:lnSpc>
              <a:spcBef>
                <a:spcPts val="1600"/>
              </a:spcBef>
              <a:spcAft>
                <a:spcPts val="1600"/>
              </a:spcAft>
              <a:buClr>
                <a:schemeClr val="dk1"/>
              </a:buClr>
              <a:buSzPts val="1400"/>
              <a:buFont typeface="Barlow Medium"/>
              <a:buChar char="■"/>
              <a:defRPr sz="1400" b="0" i="0" u="none" strike="noStrike" cap="none">
                <a:solidFill>
                  <a:schemeClr val="dk1"/>
                </a:solidFill>
                <a:latin typeface="Barlow Medium"/>
                <a:ea typeface="Barlow Medium"/>
                <a:cs typeface="Barlow Medium"/>
                <a:sym typeface="Barlow Medium"/>
              </a:defRPr>
            </a:lvl9pPr>
          </a:lstStyle>
          <a:p>
            <a:endParaRPr/>
          </a:p>
        </p:txBody>
      </p:sp>
    </p:spTree>
    <p:extLst>
      <p:ext uri="{BB962C8B-B14F-4D97-AF65-F5344CB8AC3E}">
        <p14:creationId xmlns:p14="http://schemas.microsoft.com/office/powerpoint/2010/main" val="1795271148"/>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75"/>
        <p:cNvGrpSpPr/>
        <p:nvPr/>
      </p:nvGrpSpPr>
      <p:grpSpPr>
        <a:xfrm>
          <a:off x="0" y="0"/>
          <a:ext cx="0" cy="0"/>
          <a:chOff x="0" y="0"/>
          <a:chExt cx="0" cy="0"/>
        </a:xfrm>
      </p:grpSpPr>
      <p:sp>
        <p:nvSpPr>
          <p:cNvPr id="3676" name="Google Shape;3676;p63"/>
          <p:cNvSpPr txBox="1">
            <a:spLocks noGrp="1"/>
          </p:cNvSpPr>
          <p:nvPr>
            <p:ph type="subTitle" idx="1"/>
          </p:nvPr>
        </p:nvSpPr>
        <p:spPr>
          <a:xfrm>
            <a:off x="2075379" y="3012948"/>
            <a:ext cx="7140059" cy="1603650"/>
          </a:xfrm>
          <a:prstGeom prst="rect">
            <a:avLst/>
          </a:prstGeom>
          <a:noFill/>
          <a:ln>
            <a:noFill/>
          </a:ln>
        </p:spPr>
        <p:txBody>
          <a:bodyPr spcFirstLastPara="1" wrap="square" lIns="121900" tIns="121900" rIns="121900" bIns="121900" anchor="t" anchorCtr="0">
            <a:noAutofit/>
          </a:bodyPr>
          <a:lstStyle/>
          <a:p>
            <a:pPr marL="0" indent="0" algn="just"/>
            <a:r>
              <a:rPr lang="en-US" sz="3200" dirty="0" smtClean="0">
                <a:solidFill>
                  <a:schemeClr val="tx1">
                    <a:lumMod val="75000"/>
                  </a:schemeClr>
                </a:solidFill>
                <a:latin typeface="Times New Roman" panose="02020603050405020304" pitchFamily="18" charset="0"/>
                <a:cs typeface="Times New Roman" panose="02020603050405020304" pitchFamily="18" charset="0"/>
              </a:rPr>
              <a:t>A Web Application For Detecting Human Diseases Using Machine Learning</a:t>
            </a:r>
            <a:endParaRPr sz="3200" dirty="0">
              <a:solidFill>
                <a:schemeClr val="tx1">
                  <a:lumMod val="75000"/>
                </a:schemeClr>
              </a:solidFill>
              <a:latin typeface="Times New Roman" panose="02020603050405020304" pitchFamily="18" charset="0"/>
              <a:cs typeface="Times New Roman" panose="02020603050405020304" pitchFamily="18" charset="0"/>
            </a:endParaRPr>
          </a:p>
        </p:txBody>
      </p:sp>
      <p:sp>
        <p:nvSpPr>
          <p:cNvPr id="3677" name="Google Shape;3677;p63"/>
          <p:cNvSpPr txBox="1">
            <a:spLocks noGrp="1"/>
          </p:cNvSpPr>
          <p:nvPr>
            <p:ph type="title"/>
          </p:nvPr>
        </p:nvSpPr>
        <p:spPr>
          <a:xfrm>
            <a:off x="2075379" y="1757368"/>
            <a:ext cx="7182925" cy="1393209"/>
          </a:xfrm>
          <a:prstGeom prst="rect">
            <a:avLst/>
          </a:prstGeom>
          <a:noFill/>
          <a:ln>
            <a:noFill/>
          </a:ln>
        </p:spPr>
        <p:txBody>
          <a:bodyPr spcFirstLastPara="1" wrap="square" lIns="121900" tIns="121900" rIns="121900" bIns="121900" anchor="b" anchorCtr="0">
            <a:noAutofit/>
          </a:bodyPr>
          <a:lstStyle/>
          <a:p>
            <a:pPr algn="just"/>
            <a:r>
              <a:rPr lang="en-US" sz="9600" b="1" dirty="0" smtClean="0">
                <a:latin typeface="Times New Roman" panose="02020603050405020304" pitchFamily="18" charset="0"/>
                <a:cs typeface="Times New Roman" panose="02020603050405020304" pitchFamily="18" charset="0"/>
              </a:rPr>
              <a:t>Medico</a:t>
            </a:r>
            <a:endParaRPr sz="9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95902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15" name="Google Shape;1015;p37"/>
          <p:cNvSpPr txBox="1">
            <a:spLocks noGrp="1"/>
          </p:cNvSpPr>
          <p:nvPr>
            <p:ph type="title"/>
          </p:nvPr>
        </p:nvSpPr>
        <p:spPr>
          <a:xfrm>
            <a:off x="960000" y="593367"/>
            <a:ext cx="10272000" cy="763600"/>
          </a:xfrm>
          <a:prstGeom prst="rect">
            <a:avLst/>
          </a:prstGeom>
          <a:noFill/>
          <a:ln>
            <a:noFill/>
          </a:ln>
        </p:spPr>
        <p:txBody>
          <a:bodyPr spcFirstLastPara="1" wrap="square" lIns="121900" tIns="121900" rIns="121900" bIns="121900" anchor="ctr" anchorCtr="0">
            <a:noAutofit/>
          </a:bodyPr>
          <a:lstStyle/>
          <a:p>
            <a:r>
              <a:rPr lang="en-US" b="1" dirty="0" smtClean="0">
                <a:solidFill>
                  <a:srgbClr val="4BB2FF"/>
                </a:solidFill>
                <a:latin typeface="Times New Roman" panose="02020603050405020304" pitchFamily="18" charset="0"/>
                <a:cs typeface="Times New Roman" panose="02020603050405020304" pitchFamily="18" charset="0"/>
              </a:rPr>
              <a:t>Flow Chart </a:t>
            </a:r>
            <a:endParaRPr dirty="0"/>
          </a:p>
        </p:txBody>
      </p:sp>
      <p:sp>
        <p:nvSpPr>
          <p:cNvPr id="2" name="Oval 1"/>
          <p:cNvSpPr/>
          <p:nvPr/>
        </p:nvSpPr>
        <p:spPr>
          <a:xfrm>
            <a:off x="5376421" y="1642536"/>
            <a:ext cx="1467734" cy="359694"/>
          </a:xfrm>
          <a:prstGeom prst="ellipse">
            <a:avLst/>
          </a:prstGeom>
          <a:ln>
            <a:solidFill>
              <a:schemeClr val="bg2">
                <a:lumMod val="1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solidFill>
                  <a:schemeClr val="bg2">
                    <a:lumMod val="10000"/>
                  </a:schemeClr>
                </a:solidFill>
                <a:latin typeface="Times New Roman" panose="02020603050405020304" pitchFamily="18" charset="0"/>
                <a:cs typeface="Times New Roman" panose="02020603050405020304" pitchFamily="18" charset="0"/>
              </a:rPr>
              <a:t>Start</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3" name="Rectangle 2"/>
          <p:cNvSpPr/>
          <p:nvPr/>
        </p:nvSpPr>
        <p:spPr>
          <a:xfrm>
            <a:off x="5348728" y="2349170"/>
            <a:ext cx="1509272" cy="402516"/>
          </a:xfrm>
          <a:prstGeom prst="rect">
            <a:avLst/>
          </a:prstGeom>
          <a:ln>
            <a:solidFill>
              <a:schemeClr val="bg2">
                <a:lumMod val="1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solidFill>
                  <a:schemeClr val="bg2">
                    <a:lumMod val="10000"/>
                  </a:schemeClr>
                </a:solidFill>
                <a:latin typeface="Times New Roman" panose="02020603050405020304" pitchFamily="18" charset="0"/>
                <a:cs typeface="Times New Roman" panose="02020603050405020304" pitchFamily="18" charset="0"/>
              </a:rPr>
              <a:t>User Input</a:t>
            </a:r>
          </a:p>
          <a:p>
            <a:pPr algn="ctr"/>
            <a:r>
              <a:rPr lang="en-US" sz="1200" dirty="0" smtClean="0">
                <a:solidFill>
                  <a:schemeClr val="bg2">
                    <a:lumMod val="10000"/>
                  </a:schemeClr>
                </a:solidFill>
                <a:latin typeface="Times New Roman" panose="02020603050405020304" pitchFamily="18" charset="0"/>
                <a:cs typeface="Times New Roman" panose="02020603050405020304" pitchFamily="18" charset="0"/>
              </a:rPr>
              <a:t>(Symptoms)</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6" name="Rectangle 5"/>
          <p:cNvSpPr/>
          <p:nvPr/>
        </p:nvSpPr>
        <p:spPr>
          <a:xfrm>
            <a:off x="5362574" y="3098626"/>
            <a:ext cx="1495426" cy="467182"/>
          </a:xfrm>
          <a:prstGeom prst="rect">
            <a:avLst/>
          </a:prstGeom>
          <a:ln>
            <a:solidFill>
              <a:schemeClr val="bg2">
                <a:lumMod val="1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solidFill>
                  <a:schemeClr val="bg2">
                    <a:lumMod val="10000"/>
                  </a:schemeClr>
                </a:solidFill>
                <a:latin typeface="Times New Roman" panose="02020603050405020304" pitchFamily="18" charset="0"/>
                <a:cs typeface="Times New Roman" panose="02020603050405020304" pitchFamily="18" charset="0"/>
              </a:rPr>
              <a:t>Disease Prediction</a:t>
            </a:r>
          </a:p>
          <a:p>
            <a:pPr algn="ctr"/>
            <a:r>
              <a:rPr lang="en-US" sz="1200" dirty="0" smtClean="0">
                <a:solidFill>
                  <a:schemeClr val="bg2">
                    <a:lumMod val="10000"/>
                  </a:schemeClr>
                </a:solidFill>
                <a:latin typeface="Times New Roman" panose="02020603050405020304" pitchFamily="18" charset="0"/>
                <a:cs typeface="Times New Roman" panose="02020603050405020304" pitchFamily="18" charset="0"/>
              </a:rPr>
              <a:t>Model</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7" name="Rectangle 6"/>
          <p:cNvSpPr/>
          <p:nvPr/>
        </p:nvSpPr>
        <p:spPr>
          <a:xfrm>
            <a:off x="5361206" y="4714718"/>
            <a:ext cx="1495426" cy="467182"/>
          </a:xfrm>
          <a:prstGeom prst="rect">
            <a:avLst/>
          </a:prstGeom>
          <a:ln>
            <a:solidFill>
              <a:schemeClr val="bg2">
                <a:lumMod val="1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solidFill>
                  <a:schemeClr val="bg2">
                    <a:lumMod val="10000"/>
                  </a:schemeClr>
                </a:solidFill>
                <a:latin typeface="Times New Roman" panose="02020603050405020304" pitchFamily="18" charset="0"/>
                <a:cs typeface="Times New Roman" panose="02020603050405020304" pitchFamily="18" charset="0"/>
              </a:rPr>
              <a:t>List of Doctors</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10" name="Oval 9"/>
          <p:cNvSpPr/>
          <p:nvPr/>
        </p:nvSpPr>
        <p:spPr>
          <a:xfrm>
            <a:off x="5375052" y="5522764"/>
            <a:ext cx="1467734" cy="359694"/>
          </a:xfrm>
          <a:prstGeom prst="ellipse">
            <a:avLst/>
          </a:prstGeom>
          <a:ln>
            <a:solidFill>
              <a:schemeClr val="bg2">
                <a:lumMod val="1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solidFill>
                  <a:schemeClr val="bg2">
                    <a:lumMod val="10000"/>
                  </a:schemeClr>
                </a:solidFill>
                <a:latin typeface="Times New Roman" panose="02020603050405020304" pitchFamily="18" charset="0"/>
                <a:cs typeface="Times New Roman" panose="02020603050405020304" pitchFamily="18" charset="0"/>
              </a:rPr>
              <a:t>End</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5361206" y="3906672"/>
            <a:ext cx="1495426" cy="467182"/>
          </a:xfrm>
          <a:prstGeom prst="rect">
            <a:avLst/>
          </a:prstGeom>
          <a:ln>
            <a:solidFill>
              <a:schemeClr val="bg2">
                <a:lumMod val="1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solidFill>
                  <a:schemeClr val="bg2">
                    <a:lumMod val="10000"/>
                  </a:schemeClr>
                </a:solidFill>
                <a:latin typeface="Times New Roman" panose="02020603050405020304" pitchFamily="18" charset="0"/>
                <a:cs typeface="Times New Roman" panose="02020603050405020304" pitchFamily="18" charset="0"/>
              </a:rPr>
              <a:t>Predicted Result</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cxnSp>
        <p:nvCxnSpPr>
          <p:cNvPr id="17" name="Straight Arrow Connector 16"/>
          <p:cNvCxnSpPr>
            <a:stCxn id="3" idx="2"/>
            <a:endCxn id="6" idx="0"/>
          </p:cNvCxnSpPr>
          <p:nvPr/>
        </p:nvCxnSpPr>
        <p:spPr>
          <a:xfrm>
            <a:off x="6103364" y="2751686"/>
            <a:ext cx="6923" cy="346940"/>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2"/>
            <a:endCxn id="11" idx="0"/>
          </p:cNvCxnSpPr>
          <p:nvPr/>
        </p:nvCxnSpPr>
        <p:spPr>
          <a:xfrm flipH="1">
            <a:off x="6108919" y="3565808"/>
            <a:ext cx="1368" cy="340864"/>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1" idx="2"/>
          </p:cNvCxnSpPr>
          <p:nvPr/>
        </p:nvCxnSpPr>
        <p:spPr>
          <a:xfrm>
            <a:off x="6108919" y="4373854"/>
            <a:ext cx="1368" cy="340864"/>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7" idx="2"/>
            <a:endCxn id="10" idx="0"/>
          </p:cNvCxnSpPr>
          <p:nvPr/>
        </p:nvCxnSpPr>
        <p:spPr>
          <a:xfrm>
            <a:off x="6108919" y="5181900"/>
            <a:ext cx="0" cy="340864"/>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 idx="4"/>
          </p:cNvCxnSpPr>
          <p:nvPr/>
        </p:nvCxnSpPr>
        <p:spPr>
          <a:xfrm>
            <a:off x="6110288" y="2002230"/>
            <a:ext cx="0" cy="340864"/>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753134" y="6446464"/>
            <a:ext cx="4722126" cy="369332"/>
          </a:xfrm>
          <a:prstGeom prst="rect">
            <a:avLst/>
          </a:prstGeom>
          <a:noFill/>
        </p:spPr>
        <p:txBody>
          <a:bodyPr wrap="square" rtlCol="0">
            <a:spAutoFit/>
          </a:bodyPr>
          <a:lstStyle/>
          <a:p>
            <a:pPr algn="ctr" defTabSz="457200"/>
            <a:r>
              <a:rPr lang="de-DE" dirty="0" smtClean="0">
                <a:solidFill>
                  <a:srgbClr val="1C3567"/>
                </a:solidFill>
                <a:latin typeface="Times New Roman" panose="02020603050405020304" pitchFamily="18" charset="0"/>
                <a:cs typeface="Times New Roman" panose="02020603050405020304" pitchFamily="18" charset="0"/>
              </a:rPr>
              <a:t>Medico</a:t>
            </a:r>
            <a:endParaRPr lang="en-US" dirty="0">
              <a:solidFill>
                <a:srgbClr val="1C3567"/>
              </a:solidFill>
              <a:latin typeface="Times New Roman" panose="02020603050405020304" pitchFamily="18" charset="0"/>
              <a:cs typeface="Times New Roman" panose="02020603050405020304" pitchFamily="18" charset="0"/>
            </a:endParaRPr>
          </a:p>
        </p:txBody>
      </p:sp>
      <p:sp>
        <p:nvSpPr>
          <p:cNvPr id="15" name="Slide Number Placeholder 20"/>
          <p:cNvSpPr txBox="1">
            <a:spLocks/>
          </p:cNvSpPr>
          <p:nvPr/>
        </p:nvSpPr>
        <p:spPr>
          <a:xfrm>
            <a:off x="9900458" y="6459785"/>
            <a:ext cx="131202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smtClean="0">
                <a:solidFill>
                  <a:srgbClr val="1C3567"/>
                </a:solidFill>
                <a:latin typeface="Times New Roman" panose="02020603050405020304" pitchFamily="18" charset="0"/>
                <a:cs typeface="Times New Roman" panose="02020603050405020304" pitchFamily="18" charset="0"/>
              </a:rPr>
              <a:t>08</a:t>
            </a:r>
            <a:endParaRPr lang="en-US" dirty="0">
              <a:solidFill>
                <a:srgbClr val="1C3567"/>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92198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15" name="Google Shape;1015;p37"/>
          <p:cNvSpPr txBox="1">
            <a:spLocks noGrp="1"/>
          </p:cNvSpPr>
          <p:nvPr>
            <p:ph type="title"/>
          </p:nvPr>
        </p:nvSpPr>
        <p:spPr>
          <a:xfrm>
            <a:off x="960000" y="593367"/>
            <a:ext cx="10272000" cy="763600"/>
          </a:xfrm>
          <a:prstGeom prst="rect">
            <a:avLst/>
          </a:prstGeom>
          <a:noFill/>
          <a:ln>
            <a:noFill/>
          </a:ln>
        </p:spPr>
        <p:txBody>
          <a:bodyPr spcFirstLastPara="1" wrap="square" lIns="121900" tIns="121900" rIns="121900" bIns="121900" anchor="ctr" anchorCtr="0">
            <a:noAutofit/>
          </a:bodyPr>
          <a:lstStyle/>
          <a:p>
            <a:r>
              <a:rPr lang="en-US" b="1" dirty="0" smtClean="0">
                <a:solidFill>
                  <a:srgbClr val="4BB2FF"/>
                </a:solidFill>
                <a:latin typeface="Times New Roman" panose="02020603050405020304" pitchFamily="18" charset="0"/>
                <a:cs typeface="Times New Roman" panose="02020603050405020304" pitchFamily="18" charset="0"/>
              </a:rPr>
              <a:t>E-R Diagram </a:t>
            </a:r>
            <a:endParaRPr dirty="0"/>
          </a:p>
        </p:txBody>
      </p:sp>
      <p:sp>
        <p:nvSpPr>
          <p:cNvPr id="4" name="Rectangle 3"/>
          <p:cNvSpPr/>
          <p:nvPr/>
        </p:nvSpPr>
        <p:spPr>
          <a:xfrm>
            <a:off x="2825353" y="2360485"/>
            <a:ext cx="1057276" cy="241106"/>
          </a:xfrm>
          <a:prstGeom prst="rect">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Times New Roman" panose="02020603050405020304" pitchFamily="18" charset="0"/>
                <a:cs typeface="Times New Roman" panose="02020603050405020304" pitchFamily="18" charset="0"/>
              </a:rPr>
              <a:t>P</a:t>
            </a:r>
            <a:r>
              <a:rPr lang="en-US" sz="1200" dirty="0" err="1" smtClean="0">
                <a:solidFill>
                  <a:schemeClr val="bg2">
                    <a:lumMod val="10000"/>
                  </a:schemeClr>
                </a:solidFill>
                <a:latin typeface="Times New Roman" panose="02020603050405020304" pitchFamily="18" charset="0"/>
                <a:cs typeface="Times New Roman" panose="02020603050405020304" pitchFamily="18" charset="0"/>
              </a:rPr>
              <a:t>Patient</a:t>
            </a:r>
            <a:endParaRPr lang="en-US" sz="1200" dirty="0">
              <a:latin typeface="Times New Roman" panose="02020603050405020304" pitchFamily="18" charset="0"/>
              <a:cs typeface="Times New Roman" panose="02020603050405020304" pitchFamily="18" charset="0"/>
            </a:endParaRPr>
          </a:p>
        </p:txBody>
      </p:sp>
      <p:sp>
        <p:nvSpPr>
          <p:cNvPr id="16" name="Rectangle 15"/>
          <p:cNvSpPr/>
          <p:nvPr/>
        </p:nvSpPr>
        <p:spPr>
          <a:xfrm>
            <a:off x="8165663" y="2349328"/>
            <a:ext cx="1057276" cy="241106"/>
          </a:xfrm>
          <a:prstGeom prst="rect">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Times New Roman" panose="02020603050405020304" pitchFamily="18" charset="0"/>
                <a:cs typeface="Times New Roman" panose="02020603050405020304" pitchFamily="18" charset="0"/>
              </a:rPr>
              <a:t>P</a:t>
            </a:r>
            <a:r>
              <a:rPr lang="en-US" sz="1200" dirty="0" err="1" smtClean="0">
                <a:solidFill>
                  <a:schemeClr val="bg2">
                    <a:lumMod val="10000"/>
                  </a:schemeClr>
                </a:solidFill>
                <a:latin typeface="Times New Roman" panose="02020603050405020304" pitchFamily="18" charset="0"/>
                <a:cs typeface="Times New Roman" panose="02020603050405020304" pitchFamily="18" charset="0"/>
              </a:rPr>
              <a:t>Doctor</a:t>
            </a:r>
            <a:endParaRPr lang="en-US" sz="1200" dirty="0">
              <a:latin typeface="Times New Roman" panose="02020603050405020304" pitchFamily="18" charset="0"/>
              <a:cs typeface="Times New Roman" panose="02020603050405020304" pitchFamily="18" charset="0"/>
            </a:endParaRPr>
          </a:p>
        </p:txBody>
      </p:sp>
      <p:sp>
        <p:nvSpPr>
          <p:cNvPr id="18" name="Rectangle 17"/>
          <p:cNvSpPr/>
          <p:nvPr/>
        </p:nvSpPr>
        <p:spPr>
          <a:xfrm>
            <a:off x="2690455" y="4272416"/>
            <a:ext cx="1057276" cy="241106"/>
          </a:xfrm>
          <a:prstGeom prst="rect">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Times New Roman" panose="02020603050405020304" pitchFamily="18" charset="0"/>
                <a:cs typeface="Times New Roman" panose="02020603050405020304" pitchFamily="18" charset="0"/>
              </a:rPr>
              <a:t>P</a:t>
            </a:r>
            <a:r>
              <a:rPr lang="en-US" sz="1200" dirty="0" err="1" smtClean="0">
                <a:solidFill>
                  <a:schemeClr val="bg2">
                    <a:lumMod val="10000"/>
                  </a:schemeClr>
                </a:solidFill>
                <a:latin typeface="Times New Roman" panose="02020603050405020304" pitchFamily="18" charset="0"/>
                <a:cs typeface="Times New Roman" panose="02020603050405020304" pitchFamily="18" charset="0"/>
              </a:rPr>
              <a:t>Ratings</a:t>
            </a:r>
            <a:endParaRPr lang="en-US" sz="1200" dirty="0">
              <a:latin typeface="Times New Roman" panose="02020603050405020304" pitchFamily="18" charset="0"/>
              <a:cs typeface="Times New Roman" panose="02020603050405020304" pitchFamily="18" charset="0"/>
            </a:endParaRPr>
          </a:p>
        </p:txBody>
      </p:sp>
      <p:sp>
        <p:nvSpPr>
          <p:cNvPr id="20" name="Rectangle 19"/>
          <p:cNvSpPr/>
          <p:nvPr/>
        </p:nvSpPr>
        <p:spPr>
          <a:xfrm>
            <a:off x="5580772" y="4985576"/>
            <a:ext cx="1057276" cy="241106"/>
          </a:xfrm>
          <a:prstGeom prst="rect">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Times New Roman" panose="02020603050405020304" pitchFamily="18" charset="0"/>
                <a:cs typeface="Times New Roman" panose="02020603050405020304" pitchFamily="18" charset="0"/>
              </a:rPr>
              <a:t>P</a:t>
            </a:r>
            <a:r>
              <a:rPr lang="en-US" sz="1200" dirty="0" err="1" smtClean="0">
                <a:solidFill>
                  <a:schemeClr val="bg2">
                    <a:lumMod val="10000"/>
                  </a:schemeClr>
                </a:solidFill>
                <a:latin typeface="Times New Roman" panose="02020603050405020304" pitchFamily="18" charset="0"/>
                <a:cs typeface="Times New Roman" panose="02020603050405020304" pitchFamily="18" charset="0"/>
              </a:rPr>
              <a:t>Messages</a:t>
            </a:r>
            <a:endParaRPr lang="en-US" sz="1200" dirty="0">
              <a:latin typeface="Times New Roman" panose="02020603050405020304" pitchFamily="18" charset="0"/>
              <a:cs typeface="Times New Roman" panose="02020603050405020304" pitchFamily="18" charset="0"/>
            </a:endParaRPr>
          </a:p>
        </p:txBody>
      </p:sp>
      <p:sp>
        <p:nvSpPr>
          <p:cNvPr id="5" name="Oval 4"/>
          <p:cNvSpPr/>
          <p:nvPr/>
        </p:nvSpPr>
        <p:spPr>
          <a:xfrm>
            <a:off x="1231106" y="1694687"/>
            <a:ext cx="1128714" cy="241108"/>
          </a:xfrm>
          <a:prstGeom prst="ellipse">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u="sng" dirty="0" smtClean="0">
                <a:solidFill>
                  <a:schemeClr val="bg2">
                    <a:lumMod val="10000"/>
                  </a:schemeClr>
                </a:solidFill>
                <a:latin typeface="Times New Roman" panose="02020603050405020304" pitchFamily="18" charset="0"/>
                <a:cs typeface="Times New Roman" panose="02020603050405020304" pitchFamily="18" charset="0"/>
              </a:rPr>
              <a:t>id</a:t>
            </a:r>
            <a:endParaRPr lang="en-US" sz="1200" u="sng"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22" name="Oval 21"/>
          <p:cNvSpPr/>
          <p:nvPr/>
        </p:nvSpPr>
        <p:spPr>
          <a:xfrm>
            <a:off x="7124700" y="1706636"/>
            <a:ext cx="1128714" cy="241108"/>
          </a:xfrm>
          <a:prstGeom prst="ellipse">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u="sng" dirty="0">
                <a:solidFill>
                  <a:schemeClr val="bg2">
                    <a:lumMod val="10000"/>
                  </a:schemeClr>
                </a:solidFill>
                <a:latin typeface="Times New Roman" panose="02020603050405020304" pitchFamily="18" charset="0"/>
                <a:cs typeface="Times New Roman" panose="02020603050405020304" pitchFamily="18" charset="0"/>
              </a:rPr>
              <a:t>i</a:t>
            </a:r>
            <a:r>
              <a:rPr lang="en-US" sz="1200" u="sng" dirty="0" smtClean="0">
                <a:solidFill>
                  <a:schemeClr val="bg2">
                    <a:lumMod val="10000"/>
                  </a:schemeClr>
                </a:solidFill>
                <a:latin typeface="Times New Roman" panose="02020603050405020304" pitchFamily="18" charset="0"/>
                <a:cs typeface="Times New Roman" panose="02020603050405020304" pitchFamily="18" charset="0"/>
              </a:rPr>
              <a:t>d</a:t>
            </a:r>
            <a:endParaRPr lang="en-US" sz="1200" u="sng"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24" name="Oval 23"/>
          <p:cNvSpPr/>
          <p:nvPr/>
        </p:nvSpPr>
        <p:spPr>
          <a:xfrm>
            <a:off x="2654736" y="1694686"/>
            <a:ext cx="1128714" cy="241108"/>
          </a:xfrm>
          <a:prstGeom prst="ellipse">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2">
                    <a:lumMod val="10000"/>
                  </a:schemeClr>
                </a:solidFill>
                <a:latin typeface="Times New Roman" panose="02020603050405020304" pitchFamily="18" charset="0"/>
                <a:cs typeface="Times New Roman" panose="02020603050405020304" pitchFamily="18" charset="0"/>
              </a:rPr>
              <a:t>name</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27" name="Oval 26"/>
          <p:cNvSpPr/>
          <p:nvPr/>
        </p:nvSpPr>
        <p:spPr>
          <a:xfrm>
            <a:off x="8506181" y="1694685"/>
            <a:ext cx="1128714" cy="241108"/>
          </a:xfrm>
          <a:prstGeom prst="ellipse">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2">
                    <a:lumMod val="10000"/>
                  </a:schemeClr>
                </a:solidFill>
                <a:latin typeface="Times New Roman" panose="02020603050405020304" pitchFamily="18" charset="0"/>
                <a:cs typeface="Times New Roman" panose="02020603050405020304" pitchFamily="18" charset="0"/>
              </a:rPr>
              <a:t>name</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28" name="Oval 27"/>
          <p:cNvSpPr/>
          <p:nvPr/>
        </p:nvSpPr>
        <p:spPr>
          <a:xfrm>
            <a:off x="9887662" y="1706635"/>
            <a:ext cx="1128714" cy="241108"/>
          </a:xfrm>
          <a:prstGeom prst="ellipse">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2">
                    <a:lumMod val="10000"/>
                  </a:schemeClr>
                </a:solidFill>
                <a:latin typeface="Times New Roman" panose="02020603050405020304" pitchFamily="18" charset="0"/>
                <a:cs typeface="Times New Roman" panose="02020603050405020304" pitchFamily="18" charset="0"/>
              </a:rPr>
              <a:t>address</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29" name="Oval 28"/>
          <p:cNvSpPr/>
          <p:nvPr/>
        </p:nvSpPr>
        <p:spPr>
          <a:xfrm>
            <a:off x="4036217" y="1708244"/>
            <a:ext cx="1128714" cy="241108"/>
          </a:xfrm>
          <a:prstGeom prst="ellipse">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2">
                    <a:lumMod val="10000"/>
                  </a:schemeClr>
                </a:solidFill>
                <a:latin typeface="Times New Roman" panose="02020603050405020304" pitchFamily="18" charset="0"/>
                <a:cs typeface="Times New Roman" panose="02020603050405020304" pitchFamily="18" charset="0"/>
              </a:rPr>
              <a:t>address</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32" name="Oval 31"/>
          <p:cNvSpPr/>
          <p:nvPr/>
        </p:nvSpPr>
        <p:spPr>
          <a:xfrm>
            <a:off x="1231106" y="2349326"/>
            <a:ext cx="1128714" cy="241108"/>
          </a:xfrm>
          <a:prstGeom prst="ellipse">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latin typeface="Times New Roman" panose="02020603050405020304" pitchFamily="18" charset="0"/>
                <a:cs typeface="Times New Roman" panose="02020603050405020304" pitchFamily="18" charset="0"/>
              </a:rPr>
              <a:t>p</a:t>
            </a:r>
            <a:r>
              <a:rPr lang="en-US" sz="1200" dirty="0" smtClean="0">
                <a:solidFill>
                  <a:schemeClr val="bg2">
                    <a:lumMod val="10000"/>
                  </a:schemeClr>
                </a:solidFill>
                <a:latin typeface="Times New Roman" panose="02020603050405020304" pitchFamily="18" charset="0"/>
                <a:cs typeface="Times New Roman" panose="02020603050405020304" pitchFamily="18" charset="0"/>
              </a:rPr>
              <a:t>hone no</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33" name="Oval 32"/>
          <p:cNvSpPr/>
          <p:nvPr/>
        </p:nvSpPr>
        <p:spPr>
          <a:xfrm>
            <a:off x="9887661" y="2349326"/>
            <a:ext cx="1128714" cy="241108"/>
          </a:xfrm>
          <a:prstGeom prst="ellipse">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latin typeface="Times New Roman" panose="02020603050405020304" pitchFamily="18" charset="0"/>
                <a:cs typeface="Times New Roman" panose="02020603050405020304" pitchFamily="18" charset="0"/>
              </a:rPr>
              <a:t>p</a:t>
            </a:r>
            <a:r>
              <a:rPr lang="en-US" sz="1200" dirty="0" smtClean="0">
                <a:solidFill>
                  <a:schemeClr val="bg2">
                    <a:lumMod val="10000"/>
                  </a:schemeClr>
                </a:solidFill>
                <a:latin typeface="Times New Roman" panose="02020603050405020304" pitchFamily="18" charset="0"/>
                <a:cs typeface="Times New Roman" panose="02020603050405020304" pitchFamily="18" charset="0"/>
              </a:rPr>
              <a:t>hone no</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35" name="Rectangle 34"/>
          <p:cNvSpPr/>
          <p:nvPr/>
        </p:nvSpPr>
        <p:spPr>
          <a:xfrm>
            <a:off x="9375627" y="5106129"/>
            <a:ext cx="1057276" cy="241106"/>
          </a:xfrm>
          <a:prstGeom prst="rect">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Times New Roman" panose="02020603050405020304" pitchFamily="18" charset="0"/>
                <a:cs typeface="Times New Roman" panose="02020603050405020304" pitchFamily="18" charset="0"/>
              </a:rPr>
              <a:t>P</a:t>
            </a:r>
            <a:r>
              <a:rPr lang="en-US" sz="1200" dirty="0" err="1" smtClean="0">
                <a:solidFill>
                  <a:schemeClr val="bg2">
                    <a:lumMod val="10000"/>
                  </a:schemeClr>
                </a:solidFill>
                <a:latin typeface="Times New Roman" panose="02020603050405020304" pitchFamily="18" charset="0"/>
                <a:cs typeface="Times New Roman" panose="02020603050405020304" pitchFamily="18" charset="0"/>
              </a:rPr>
              <a:t>Speciality</a:t>
            </a:r>
            <a:endParaRPr lang="en-US" sz="1200" dirty="0">
              <a:latin typeface="Times New Roman" panose="02020603050405020304" pitchFamily="18" charset="0"/>
              <a:cs typeface="Times New Roman" panose="02020603050405020304" pitchFamily="18" charset="0"/>
            </a:endParaRPr>
          </a:p>
        </p:txBody>
      </p:sp>
      <p:sp>
        <p:nvSpPr>
          <p:cNvPr id="36" name="Oval 35"/>
          <p:cNvSpPr/>
          <p:nvPr/>
        </p:nvSpPr>
        <p:spPr>
          <a:xfrm>
            <a:off x="9887661" y="2860989"/>
            <a:ext cx="1128714" cy="241108"/>
          </a:xfrm>
          <a:prstGeom prst="ellipse">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2">
                    <a:lumMod val="10000"/>
                  </a:schemeClr>
                </a:solidFill>
                <a:latin typeface="Times New Roman" panose="02020603050405020304" pitchFamily="18" charset="0"/>
                <a:cs typeface="Times New Roman" panose="02020603050405020304" pitchFamily="18" charset="0"/>
              </a:rPr>
              <a:t>ratings</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37" name="Oval 36"/>
          <p:cNvSpPr/>
          <p:nvPr/>
        </p:nvSpPr>
        <p:spPr>
          <a:xfrm>
            <a:off x="10118944" y="5831570"/>
            <a:ext cx="1128714" cy="241108"/>
          </a:xfrm>
          <a:prstGeom prst="ellipse">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u="sng" dirty="0">
                <a:solidFill>
                  <a:schemeClr val="bg2">
                    <a:lumMod val="10000"/>
                  </a:schemeClr>
                </a:solidFill>
                <a:latin typeface="Times New Roman" panose="02020603050405020304" pitchFamily="18" charset="0"/>
                <a:cs typeface="Times New Roman" panose="02020603050405020304" pitchFamily="18" charset="0"/>
              </a:rPr>
              <a:t>i</a:t>
            </a:r>
            <a:r>
              <a:rPr lang="en-US" sz="1200" u="sng" dirty="0" smtClean="0">
                <a:solidFill>
                  <a:schemeClr val="bg2">
                    <a:lumMod val="10000"/>
                  </a:schemeClr>
                </a:solidFill>
                <a:latin typeface="Times New Roman" panose="02020603050405020304" pitchFamily="18" charset="0"/>
                <a:cs typeface="Times New Roman" panose="02020603050405020304" pitchFamily="18" charset="0"/>
              </a:rPr>
              <a:t>d</a:t>
            </a:r>
            <a:endParaRPr lang="en-US" sz="1200" u="sng"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38" name="Oval 37"/>
          <p:cNvSpPr/>
          <p:nvPr/>
        </p:nvSpPr>
        <p:spPr>
          <a:xfrm>
            <a:off x="8520469" y="5829440"/>
            <a:ext cx="1128714" cy="241108"/>
          </a:xfrm>
          <a:prstGeom prst="ellipse">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2">
                    <a:lumMod val="10000"/>
                  </a:schemeClr>
                </a:solidFill>
                <a:latin typeface="Times New Roman" panose="02020603050405020304" pitchFamily="18" charset="0"/>
                <a:cs typeface="Times New Roman" panose="02020603050405020304" pitchFamily="18" charset="0"/>
              </a:rPr>
              <a:t>name</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39" name="Oval 38"/>
          <p:cNvSpPr/>
          <p:nvPr/>
        </p:nvSpPr>
        <p:spPr>
          <a:xfrm>
            <a:off x="4395149" y="5369016"/>
            <a:ext cx="1128714" cy="241108"/>
          </a:xfrm>
          <a:prstGeom prst="ellipse">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u="sng" dirty="0">
                <a:solidFill>
                  <a:schemeClr val="bg2">
                    <a:lumMod val="10000"/>
                  </a:schemeClr>
                </a:solidFill>
                <a:latin typeface="Times New Roman" panose="02020603050405020304" pitchFamily="18" charset="0"/>
                <a:cs typeface="Times New Roman" panose="02020603050405020304" pitchFamily="18" charset="0"/>
              </a:rPr>
              <a:t>i</a:t>
            </a:r>
            <a:r>
              <a:rPr lang="en-US" sz="1200" u="sng" dirty="0" smtClean="0">
                <a:solidFill>
                  <a:schemeClr val="bg2">
                    <a:lumMod val="10000"/>
                  </a:schemeClr>
                </a:solidFill>
                <a:latin typeface="Times New Roman" panose="02020603050405020304" pitchFamily="18" charset="0"/>
                <a:cs typeface="Times New Roman" panose="02020603050405020304" pitchFamily="18" charset="0"/>
              </a:rPr>
              <a:t>d</a:t>
            </a:r>
            <a:endParaRPr lang="en-US" sz="1200" u="sng"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40" name="Oval 39"/>
          <p:cNvSpPr/>
          <p:nvPr/>
        </p:nvSpPr>
        <p:spPr>
          <a:xfrm>
            <a:off x="6222159" y="5829440"/>
            <a:ext cx="1128714" cy="241108"/>
          </a:xfrm>
          <a:prstGeom prst="ellipse">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2">
                    <a:lumMod val="10000"/>
                  </a:schemeClr>
                </a:solidFill>
                <a:latin typeface="Times New Roman" panose="02020603050405020304" pitchFamily="18" charset="0"/>
                <a:cs typeface="Times New Roman" panose="02020603050405020304" pitchFamily="18" charset="0"/>
              </a:rPr>
              <a:t>sender</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41" name="Oval 40"/>
          <p:cNvSpPr/>
          <p:nvPr/>
        </p:nvSpPr>
        <p:spPr>
          <a:xfrm>
            <a:off x="6696510" y="5369016"/>
            <a:ext cx="1128714" cy="241108"/>
          </a:xfrm>
          <a:prstGeom prst="ellipse">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2">
                    <a:lumMod val="10000"/>
                  </a:schemeClr>
                </a:solidFill>
                <a:latin typeface="Times New Roman" panose="02020603050405020304" pitchFamily="18" charset="0"/>
                <a:cs typeface="Times New Roman" panose="02020603050405020304" pitchFamily="18" charset="0"/>
              </a:rPr>
              <a:t>receiver</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43" name="Oval 42"/>
          <p:cNvSpPr/>
          <p:nvPr/>
        </p:nvSpPr>
        <p:spPr>
          <a:xfrm>
            <a:off x="4683726" y="5829440"/>
            <a:ext cx="1128714" cy="241108"/>
          </a:xfrm>
          <a:prstGeom prst="ellipse">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2">
                    <a:lumMod val="10000"/>
                  </a:schemeClr>
                </a:solidFill>
                <a:latin typeface="Times New Roman" panose="02020603050405020304" pitchFamily="18" charset="0"/>
                <a:cs typeface="Times New Roman" panose="02020603050405020304" pitchFamily="18" charset="0"/>
              </a:rPr>
              <a:t>text</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44" name="Oval 43"/>
          <p:cNvSpPr/>
          <p:nvPr/>
        </p:nvSpPr>
        <p:spPr>
          <a:xfrm>
            <a:off x="4036217" y="4272416"/>
            <a:ext cx="1128714" cy="241108"/>
          </a:xfrm>
          <a:prstGeom prst="ellipse">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u="sng" dirty="0">
                <a:solidFill>
                  <a:schemeClr val="bg2">
                    <a:lumMod val="10000"/>
                  </a:schemeClr>
                </a:solidFill>
                <a:latin typeface="Times New Roman" panose="02020603050405020304" pitchFamily="18" charset="0"/>
                <a:cs typeface="Times New Roman" panose="02020603050405020304" pitchFamily="18" charset="0"/>
              </a:rPr>
              <a:t>i</a:t>
            </a:r>
            <a:r>
              <a:rPr lang="en-US" sz="1200" u="sng" dirty="0" smtClean="0">
                <a:solidFill>
                  <a:schemeClr val="bg2">
                    <a:lumMod val="10000"/>
                  </a:schemeClr>
                </a:solidFill>
                <a:latin typeface="Times New Roman" panose="02020603050405020304" pitchFamily="18" charset="0"/>
                <a:cs typeface="Times New Roman" panose="02020603050405020304" pitchFamily="18" charset="0"/>
              </a:rPr>
              <a:t>d</a:t>
            </a:r>
            <a:endParaRPr lang="en-US" sz="1200" u="sng"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45" name="Oval 44"/>
          <p:cNvSpPr/>
          <p:nvPr/>
        </p:nvSpPr>
        <p:spPr>
          <a:xfrm>
            <a:off x="2690455" y="4875174"/>
            <a:ext cx="1128714" cy="241108"/>
          </a:xfrm>
          <a:prstGeom prst="ellipse">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latin typeface="Times New Roman" panose="02020603050405020304" pitchFamily="18" charset="0"/>
                <a:cs typeface="Times New Roman" panose="02020603050405020304" pitchFamily="18" charset="0"/>
              </a:rPr>
              <a:t>p</a:t>
            </a:r>
            <a:r>
              <a:rPr lang="en-US" sz="1200" dirty="0" smtClean="0">
                <a:solidFill>
                  <a:schemeClr val="bg2">
                    <a:lumMod val="10000"/>
                  </a:schemeClr>
                </a:solidFill>
                <a:latin typeface="Times New Roman" panose="02020603050405020304" pitchFamily="18" charset="0"/>
                <a:cs typeface="Times New Roman" panose="02020603050405020304" pitchFamily="18" charset="0"/>
              </a:rPr>
              <a:t>atient id</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46" name="Oval 45"/>
          <p:cNvSpPr/>
          <p:nvPr/>
        </p:nvSpPr>
        <p:spPr>
          <a:xfrm>
            <a:off x="1231106" y="4276181"/>
            <a:ext cx="1128714" cy="241108"/>
          </a:xfrm>
          <a:prstGeom prst="ellipse">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2">
                    <a:lumMod val="10000"/>
                  </a:schemeClr>
                </a:solidFill>
                <a:latin typeface="Times New Roman" panose="02020603050405020304" pitchFamily="18" charset="0"/>
                <a:cs typeface="Times New Roman" panose="02020603050405020304" pitchFamily="18" charset="0"/>
              </a:rPr>
              <a:t>rating</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48" name="Oval 47"/>
          <p:cNvSpPr/>
          <p:nvPr/>
        </p:nvSpPr>
        <p:spPr>
          <a:xfrm>
            <a:off x="1231106" y="4875174"/>
            <a:ext cx="1128714" cy="241108"/>
          </a:xfrm>
          <a:prstGeom prst="ellipse">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2">
                    <a:lumMod val="10000"/>
                  </a:schemeClr>
                </a:solidFill>
                <a:latin typeface="Times New Roman" panose="02020603050405020304" pitchFamily="18" charset="0"/>
                <a:cs typeface="Times New Roman" panose="02020603050405020304" pitchFamily="18" charset="0"/>
              </a:rPr>
              <a:t>doctor id</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8" name="Diamond 7"/>
          <p:cNvSpPr/>
          <p:nvPr/>
        </p:nvSpPr>
        <p:spPr>
          <a:xfrm>
            <a:off x="5463111" y="2221349"/>
            <a:ext cx="1276798" cy="519378"/>
          </a:xfrm>
          <a:prstGeom prst="diamond">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2">
                    <a:lumMod val="10000"/>
                  </a:schemeClr>
                </a:solidFill>
                <a:latin typeface="Times New Roman" panose="02020603050405020304" pitchFamily="18" charset="0"/>
                <a:cs typeface="Times New Roman" panose="02020603050405020304" pitchFamily="18" charset="0"/>
              </a:rPr>
              <a:t>view</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49" name="Diamond 48"/>
          <p:cNvSpPr/>
          <p:nvPr/>
        </p:nvSpPr>
        <p:spPr>
          <a:xfrm>
            <a:off x="9265866" y="3792102"/>
            <a:ext cx="1276798" cy="519378"/>
          </a:xfrm>
          <a:prstGeom prst="diamond">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2">
                    <a:lumMod val="10000"/>
                  </a:schemeClr>
                </a:solidFill>
                <a:latin typeface="Times New Roman" panose="02020603050405020304" pitchFamily="18" charset="0"/>
                <a:cs typeface="Times New Roman" panose="02020603050405020304" pitchFamily="18" charset="0"/>
              </a:rPr>
              <a:t>has</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50" name="Diamond 49"/>
          <p:cNvSpPr/>
          <p:nvPr/>
        </p:nvSpPr>
        <p:spPr>
          <a:xfrm>
            <a:off x="2715592" y="3249431"/>
            <a:ext cx="1276798" cy="519378"/>
          </a:xfrm>
          <a:prstGeom prst="diamond">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2">
                    <a:lumMod val="10000"/>
                  </a:schemeClr>
                </a:solidFill>
                <a:latin typeface="Times New Roman" panose="02020603050405020304" pitchFamily="18" charset="0"/>
                <a:cs typeface="Times New Roman" panose="02020603050405020304" pitchFamily="18" charset="0"/>
              </a:rPr>
              <a:t>gives</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51" name="Diamond 50"/>
          <p:cNvSpPr/>
          <p:nvPr/>
        </p:nvSpPr>
        <p:spPr>
          <a:xfrm>
            <a:off x="5457601" y="3223948"/>
            <a:ext cx="1276798" cy="519378"/>
          </a:xfrm>
          <a:prstGeom prst="diamond">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latin typeface="Times New Roman" panose="02020603050405020304" pitchFamily="18" charset="0"/>
                <a:cs typeface="Times New Roman" panose="02020603050405020304" pitchFamily="18" charset="0"/>
              </a:rPr>
              <a:t>s</a:t>
            </a:r>
            <a:r>
              <a:rPr lang="en-US" sz="1200" dirty="0" smtClean="0">
                <a:solidFill>
                  <a:schemeClr val="bg2">
                    <a:lumMod val="10000"/>
                  </a:schemeClr>
                </a:solidFill>
                <a:latin typeface="Times New Roman" panose="02020603050405020304" pitchFamily="18" charset="0"/>
                <a:cs typeface="Times New Roman" panose="02020603050405020304" pitchFamily="18" charset="0"/>
              </a:rPr>
              <a:t>end/</a:t>
            </a:r>
          </a:p>
          <a:p>
            <a:pPr algn="ctr"/>
            <a:r>
              <a:rPr lang="en-US" sz="1200" dirty="0" smtClean="0">
                <a:solidFill>
                  <a:schemeClr val="bg2">
                    <a:lumMod val="10000"/>
                  </a:schemeClr>
                </a:solidFill>
                <a:latin typeface="Times New Roman" panose="02020603050405020304" pitchFamily="18" charset="0"/>
                <a:cs typeface="Times New Roman" panose="02020603050405020304" pitchFamily="18" charset="0"/>
              </a:rPr>
              <a:t>receive</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cxnSp>
        <p:nvCxnSpPr>
          <p:cNvPr id="12" name="Straight Connector 11"/>
          <p:cNvCxnSpPr>
            <a:stCxn id="4" idx="3"/>
            <a:endCxn id="8" idx="1"/>
          </p:cNvCxnSpPr>
          <p:nvPr/>
        </p:nvCxnSpPr>
        <p:spPr>
          <a:xfrm>
            <a:off x="3882629" y="2481038"/>
            <a:ext cx="1580482" cy="0"/>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8" idx="3"/>
            <a:endCxn id="16" idx="1"/>
          </p:cNvCxnSpPr>
          <p:nvPr/>
        </p:nvCxnSpPr>
        <p:spPr>
          <a:xfrm flipV="1">
            <a:off x="6739909" y="2469881"/>
            <a:ext cx="1425754" cy="11157"/>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4" idx="2"/>
            <a:endCxn id="51" idx="1"/>
          </p:cNvCxnSpPr>
          <p:nvPr/>
        </p:nvCxnSpPr>
        <p:spPr>
          <a:xfrm>
            <a:off x="3353991" y="2601591"/>
            <a:ext cx="2103610" cy="882046"/>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1" idx="3"/>
            <a:endCxn id="16" idx="2"/>
          </p:cNvCxnSpPr>
          <p:nvPr/>
        </p:nvCxnSpPr>
        <p:spPr>
          <a:xfrm flipV="1">
            <a:off x="6734399" y="2590434"/>
            <a:ext cx="1959902" cy="893203"/>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4" idx="0"/>
            <a:endCxn id="5" idx="6"/>
          </p:cNvCxnSpPr>
          <p:nvPr/>
        </p:nvCxnSpPr>
        <p:spPr>
          <a:xfrm flipH="1" flipV="1">
            <a:off x="2359820" y="1815241"/>
            <a:ext cx="994171" cy="545244"/>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960" name="Straight Connector 959"/>
          <p:cNvCxnSpPr>
            <a:stCxn id="4" idx="1"/>
            <a:endCxn id="32" idx="6"/>
          </p:cNvCxnSpPr>
          <p:nvPr/>
        </p:nvCxnSpPr>
        <p:spPr>
          <a:xfrm flipH="1" flipV="1">
            <a:off x="2359820" y="2469880"/>
            <a:ext cx="465533" cy="11158"/>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962" name="Straight Connector 961"/>
          <p:cNvCxnSpPr>
            <a:stCxn id="4" idx="0"/>
            <a:endCxn id="24" idx="4"/>
          </p:cNvCxnSpPr>
          <p:nvPr/>
        </p:nvCxnSpPr>
        <p:spPr>
          <a:xfrm flipH="1" flipV="1">
            <a:off x="3219093" y="1935794"/>
            <a:ext cx="134898" cy="424691"/>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964" name="Straight Connector 963"/>
          <p:cNvCxnSpPr>
            <a:stCxn id="4" idx="0"/>
            <a:endCxn id="29" idx="3"/>
          </p:cNvCxnSpPr>
          <p:nvPr/>
        </p:nvCxnSpPr>
        <p:spPr>
          <a:xfrm flipV="1">
            <a:off x="3353991" y="1914043"/>
            <a:ext cx="847522" cy="446442"/>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966" name="Straight Connector 965"/>
          <p:cNvCxnSpPr>
            <a:stCxn id="16" idx="0"/>
            <a:endCxn id="22" idx="4"/>
          </p:cNvCxnSpPr>
          <p:nvPr/>
        </p:nvCxnSpPr>
        <p:spPr>
          <a:xfrm flipH="1" flipV="1">
            <a:off x="7689057" y="1947744"/>
            <a:ext cx="1005244" cy="401584"/>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968" name="Straight Connector 967"/>
          <p:cNvCxnSpPr>
            <a:stCxn id="16" idx="0"/>
            <a:endCxn id="27" idx="4"/>
          </p:cNvCxnSpPr>
          <p:nvPr/>
        </p:nvCxnSpPr>
        <p:spPr>
          <a:xfrm flipV="1">
            <a:off x="8694301" y="1935793"/>
            <a:ext cx="376237" cy="413535"/>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970" name="Straight Connector 969"/>
          <p:cNvCxnSpPr>
            <a:stCxn id="16" idx="0"/>
          </p:cNvCxnSpPr>
          <p:nvPr/>
        </p:nvCxnSpPr>
        <p:spPr>
          <a:xfrm flipV="1">
            <a:off x="8694301" y="1947743"/>
            <a:ext cx="1634248" cy="401585"/>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972" name="Straight Connector 971"/>
          <p:cNvCxnSpPr>
            <a:stCxn id="16" idx="3"/>
            <a:endCxn id="33" idx="2"/>
          </p:cNvCxnSpPr>
          <p:nvPr/>
        </p:nvCxnSpPr>
        <p:spPr>
          <a:xfrm flipV="1">
            <a:off x="9222939" y="2469880"/>
            <a:ext cx="664722" cy="1"/>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974" name="Straight Connector 973"/>
          <p:cNvCxnSpPr>
            <a:stCxn id="16" idx="2"/>
            <a:endCxn id="36" idx="2"/>
          </p:cNvCxnSpPr>
          <p:nvPr/>
        </p:nvCxnSpPr>
        <p:spPr>
          <a:xfrm>
            <a:off x="8694301" y="2590434"/>
            <a:ext cx="1193360" cy="391109"/>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978" name="Straight Connector 977"/>
          <p:cNvCxnSpPr>
            <a:stCxn id="49" idx="2"/>
            <a:endCxn id="35" idx="0"/>
          </p:cNvCxnSpPr>
          <p:nvPr/>
        </p:nvCxnSpPr>
        <p:spPr>
          <a:xfrm>
            <a:off x="9904265" y="4311480"/>
            <a:ext cx="0" cy="794649"/>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980" name="Straight Connector 979"/>
          <p:cNvCxnSpPr>
            <a:stCxn id="16" idx="2"/>
            <a:endCxn id="49" idx="0"/>
          </p:cNvCxnSpPr>
          <p:nvPr/>
        </p:nvCxnSpPr>
        <p:spPr>
          <a:xfrm>
            <a:off x="8694301" y="2590434"/>
            <a:ext cx="1209964" cy="1201668"/>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982" name="Straight Connector 981"/>
          <p:cNvCxnSpPr>
            <a:stCxn id="35" idx="2"/>
            <a:endCxn id="37" idx="0"/>
          </p:cNvCxnSpPr>
          <p:nvPr/>
        </p:nvCxnSpPr>
        <p:spPr>
          <a:xfrm>
            <a:off x="9904265" y="5347235"/>
            <a:ext cx="779036" cy="484335"/>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986" name="Straight Connector 985"/>
          <p:cNvCxnSpPr>
            <a:stCxn id="35" idx="2"/>
            <a:endCxn id="38" idx="0"/>
          </p:cNvCxnSpPr>
          <p:nvPr/>
        </p:nvCxnSpPr>
        <p:spPr>
          <a:xfrm flipH="1">
            <a:off x="9084826" y="5347235"/>
            <a:ext cx="819439" cy="482205"/>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988" name="Straight Connector 987"/>
          <p:cNvCxnSpPr>
            <a:stCxn id="4" idx="2"/>
            <a:endCxn id="50" idx="0"/>
          </p:cNvCxnSpPr>
          <p:nvPr/>
        </p:nvCxnSpPr>
        <p:spPr>
          <a:xfrm>
            <a:off x="3353991" y="2601591"/>
            <a:ext cx="0" cy="647840"/>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990" name="Straight Connector 989"/>
          <p:cNvCxnSpPr>
            <a:stCxn id="50" idx="2"/>
            <a:endCxn id="18" idx="0"/>
          </p:cNvCxnSpPr>
          <p:nvPr/>
        </p:nvCxnSpPr>
        <p:spPr>
          <a:xfrm flipH="1">
            <a:off x="3219093" y="3768809"/>
            <a:ext cx="134898" cy="503607"/>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992" name="Straight Connector 991"/>
          <p:cNvCxnSpPr>
            <a:stCxn id="18" idx="1"/>
            <a:endCxn id="46" idx="6"/>
          </p:cNvCxnSpPr>
          <p:nvPr/>
        </p:nvCxnSpPr>
        <p:spPr>
          <a:xfrm flipH="1">
            <a:off x="2359820" y="4392969"/>
            <a:ext cx="330635" cy="3766"/>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994" name="Straight Connector 993"/>
          <p:cNvCxnSpPr>
            <a:stCxn id="18" idx="2"/>
            <a:endCxn id="48" idx="0"/>
          </p:cNvCxnSpPr>
          <p:nvPr/>
        </p:nvCxnSpPr>
        <p:spPr>
          <a:xfrm flipH="1">
            <a:off x="1795463" y="4513522"/>
            <a:ext cx="1423630" cy="361652"/>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996" name="Straight Connector 995"/>
          <p:cNvCxnSpPr>
            <a:stCxn id="18" idx="2"/>
            <a:endCxn id="45" idx="0"/>
          </p:cNvCxnSpPr>
          <p:nvPr/>
        </p:nvCxnSpPr>
        <p:spPr>
          <a:xfrm>
            <a:off x="3219093" y="4513522"/>
            <a:ext cx="35719" cy="361652"/>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998" name="Straight Connector 997"/>
          <p:cNvCxnSpPr>
            <a:stCxn id="18" idx="3"/>
            <a:endCxn id="44" idx="2"/>
          </p:cNvCxnSpPr>
          <p:nvPr/>
        </p:nvCxnSpPr>
        <p:spPr>
          <a:xfrm>
            <a:off x="3747731" y="4392969"/>
            <a:ext cx="288486" cy="1"/>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002" name="Straight Connector 1001"/>
          <p:cNvCxnSpPr>
            <a:stCxn id="51" idx="2"/>
            <a:endCxn id="20" idx="0"/>
          </p:cNvCxnSpPr>
          <p:nvPr/>
        </p:nvCxnSpPr>
        <p:spPr>
          <a:xfrm>
            <a:off x="6096000" y="3743326"/>
            <a:ext cx="13410" cy="1242250"/>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006" name="Straight Connector 1005"/>
          <p:cNvCxnSpPr>
            <a:stCxn id="20" idx="2"/>
            <a:endCxn id="40" idx="0"/>
          </p:cNvCxnSpPr>
          <p:nvPr/>
        </p:nvCxnSpPr>
        <p:spPr>
          <a:xfrm>
            <a:off x="6109410" y="5226682"/>
            <a:ext cx="677106" cy="602758"/>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008" name="Straight Connector 1007"/>
          <p:cNvCxnSpPr>
            <a:stCxn id="20" idx="2"/>
            <a:endCxn id="43" idx="0"/>
          </p:cNvCxnSpPr>
          <p:nvPr/>
        </p:nvCxnSpPr>
        <p:spPr>
          <a:xfrm flipH="1">
            <a:off x="5248083" y="5226682"/>
            <a:ext cx="861327" cy="602758"/>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010" name="Straight Connector 1009"/>
          <p:cNvCxnSpPr>
            <a:stCxn id="20" idx="1"/>
            <a:endCxn id="39" idx="0"/>
          </p:cNvCxnSpPr>
          <p:nvPr/>
        </p:nvCxnSpPr>
        <p:spPr>
          <a:xfrm flipH="1">
            <a:off x="4959506" y="5106129"/>
            <a:ext cx="621266" cy="262887"/>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012" name="Straight Connector 1011"/>
          <p:cNvCxnSpPr>
            <a:stCxn id="20" idx="3"/>
            <a:endCxn id="41" idx="0"/>
          </p:cNvCxnSpPr>
          <p:nvPr/>
        </p:nvCxnSpPr>
        <p:spPr>
          <a:xfrm>
            <a:off x="6638048" y="5106129"/>
            <a:ext cx="622819" cy="262887"/>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3753134" y="6446464"/>
            <a:ext cx="4722126" cy="369332"/>
          </a:xfrm>
          <a:prstGeom prst="rect">
            <a:avLst/>
          </a:prstGeom>
          <a:noFill/>
        </p:spPr>
        <p:txBody>
          <a:bodyPr wrap="square" rtlCol="0">
            <a:spAutoFit/>
          </a:bodyPr>
          <a:lstStyle/>
          <a:p>
            <a:pPr algn="ctr" defTabSz="457200"/>
            <a:r>
              <a:rPr lang="de-DE" dirty="0" smtClean="0">
                <a:solidFill>
                  <a:srgbClr val="1C3567"/>
                </a:solidFill>
                <a:latin typeface="Times New Roman" panose="02020603050405020304" pitchFamily="18" charset="0"/>
                <a:cs typeface="Times New Roman" panose="02020603050405020304" pitchFamily="18" charset="0"/>
              </a:rPr>
              <a:t>Medico</a:t>
            </a:r>
            <a:endParaRPr lang="en-US" dirty="0">
              <a:solidFill>
                <a:srgbClr val="1C3567"/>
              </a:solidFill>
              <a:latin typeface="Times New Roman" panose="02020603050405020304" pitchFamily="18" charset="0"/>
              <a:cs typeface="Times New Roman" panose="02020603050405020304" pitchFamily="18" charset="0"/>
            </a:endParaRPr>
          </a:p>
        </p:txBody>
      </p:sp>
      <p:sp>
        <p:nvSpPr>
          <p:cNvPr id="61" name="Slide Number Placeholder 20"/>
          <p:cNvSpPr txBox="1">
            <a:spLocks/>
          </p:cNvSpPr>
          <p:nvPr/>
        </p:nvSpPr>
        <p:spPr>
          <a:xfrm>
            <a:off x="9900458" y="6459785"/>
            <a:ext cx="131202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smtClean="0">
                <a:solidFill>
                  <a:srgbClr val="1C3567"/>
                </a:solidFill>
                <a:latin typeface="Times New Roman" panose="02020603050405020304" pitchFamily="18" charset="0"/>
                <a:cs typeface="Times New Roman" panose="02020603050405020304" pitchFamily="18" charset="0"/>
              </a:rPr>
              <a:t>09</a:t>
            </a:r>
            <a:endParaRPr lang="en-US" dirty="0">
              <a:solidFill>
                <a:srgbClr val="1C3567"/>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06886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3" name="Rectangle 2"/>
          <p:cNvSpPr/>
          <p:nvPr/>
        </p:nvSpPr>
        <p:spPr>
          <a:xfrm>
            <a:off x="4114800" y="1765241"/>
            <a:ext cx="3929063" cy="4355168"/>
          </a:xfrm>
          <a:prstGeom prst="rect">
            <a:avLst/>
          </a:prstGeom>
          <a:ln>
            <a:solidFill>
              <a:schemeClr val="bg2">
                <a:lumMod val="1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15" name="Google Shape;1015;p37"/>
          <p:cNvSpPr txBox="1">
            <a:spLocks noGrp="1"/>
          </p:cNvSpPr>
          <p:nvPr>
            <p:ph type="title"/>
          </p:nvPr>
        </p:nvSpPr>
        <p:spPr>
          <a:xfrm>
            <a:off x="960000" y="593367"/>
            <a:ext cx="10272000" cy="763600"/>
          </a:xfrm>
          <a:prstGeom prst="rect">
            <a:avLst/>
          </a:prstGeom>
          <a:noFill/>
          <a:ln>
            <a:noFill/>
          </a:ln>
        </p:spPr>
        <p:txBody>
          <a:bodyPr spcFirstLastPara="1" wrap="square" lIns="121900" tIns="121900" rIns="121900" bIns="121900" anchor="ctr" anchorCtr="0">
            <a:noAutofit/>
          </a:bodyPr>
          <a:lstStyle/>
          <a:p>
            <a:r>
              <a:rPr lang="en-US" b="1" dirty="0" smtClean="0">
                <a:solidFill>
                  <a:srgbClr val="4BB2FF"/>
                </a:solidFill>
                <a:latin typeface="Times New Roman" panose="02020603050405020304" pitchFamily="18" charset="0"/>
                <a:cs typeface="Times New Roman" panose="02020603050405020304" pitchFamily="18" charset="0"/>
              </a:rPr>
              <a:t>Use Case Diagram </a:t>
            </a:r>
            <a:endParaRPr dirty="0"/>
          </a:p>
        </p:txBody>
      </p:sp>
      <p:sp>
        <p:nvSpPr>
          <p:cNvPr id="2" name="Oval 1"/>
          <p:cNvSpPr/>
          <p:nvPr/>
        </p:nvSpPr>
        <p:spPr>
          <a:xfrm>
            <a:off x="5524500" y="1995817"/>
            <a:ext cx="1171575" cy="546404"/>
          </a:xfrm>
          <a:prstGeom prst="ellipse">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2">
                    <a:lumMod val="10000"/>
                  </a:schemeClr>
                </a:solidFill>
                <a:latin typeface="Times New Roman" panose="02020603050405020304" pitchFamily="18" charset="0"/>
                <a:cs typeface="Times New Roman" panose="02020603050405020304" pitchFamily="18" charset="0"/>
              </a:rPr>
              <a:t>Register</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5" name="Oval 4"/>
          <p:cNvSpPr/>
          <p:nvPr/>
        </p:nvSpPr>
        <p:spPr>
          <a:xfrm>
            <a:off x="5517711" y="2812191"/>
            <a:ext cx="1171575" cy="546404"/>
          </a:xfrm>
          <a:prstGeom prst="ellipse">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2">
                    <a:lumMod val="10000"/>
                  </a:schemeClr>
                </a:solidFill>
                <a:latin typeface="Times New Roman" panose="02020603050405020304" pitchFamily="18" charset="0"/>
                <a:cs typeface="Times New Roman" panose="02020603050405020304" pitchFamily="18" charset="0"/>
              </a:rPr>
              <a:t>Check Disease</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6" name="Oval 5"/>
          <p:cNvSpPr/>
          <p:nvPr/>
        </p:nvSpPr>
        <p:spPr>
          <a:xfrm>
            <a:off x="5524500" y="3630414"/>
            <a:ext cx="1171575" cy="546404"/>
          </a:xfrm>
          <a:prstGeom prst="ellipse">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2">
                    <a:lumMod val="10000"/>
                  </a:schemeClr>
                </a:solidFill>
                <a:latin typeface="Times New Roman" panose="02020603050405020304" pitchFamily="18" charset="0"/>
                <a:cs typeface="Times New Roman" panose="02020603050405020304" pitchFamily="18" charset="0"/>
              </a:rPr>
              <a:t>View Doctors</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8" name="Oval 7"/>
          <p:cNvSpPr/>
          <p:nvPr/>
        </p:nvSpPr>
        <p:spPr>
          <a:xfrm>
            <a:off x="5524500" y="4449368"/>
            <a:ext cx="1171575" cy="546404"/>
          </a:xfrm>
          <a:prstGeom prst="ellipse">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latin typeface="Times New Roman" panose="02020603050405020304" pitchFamily="18" charset="0"/>
                <a:cs typeface="Times New Roman" panose="02020603050405020304" pitchFamily="18" charset="0"/>
              </a:rPr>
              <a:t>C</a:t>
            </a:r>
            <a:r>
              <a:rPr lang="en-US" sz="1200" dirty="0" smtClean="0">
                <a:solidFill>
                  <a:schemeClr val="bg2">
                    <a:lumMod val="10000"/>
                  </a:schemeClr>
                </a:solidFill>
                <a:latin typeface="Times New Roman" panose="02020603050405020304" pitchFamily="18" charset="0"/>
                <a:cs typeface="Times New Roman" panose="02020603050405020304" pitchFamily="18" charset="0"/>
              </a:rPr>
              <a:t>hat</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9" name="Oval 8"/>
          <p:cNvSpPr/>
          <p:nvPr/>
        </p:nvSpPr>
        <p:spPr>
          <a:xfrm>
            <a:off x="5524500" y="5342732"/>
            <a:ext cx="1171575" cy="546404"/>
          </a:xfrm>
          <a:prstGeom prst="ellipse">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2">
                    <a:lumMod val="10000"/>
                  </a:schemeClr>
                </a:solidFill>
                <a:latin typeface="Times New Roman" panose="02020603050405020304" pitchFamily="18" charset="0"/>
                <a:cs typeface="Times New Roman" panose="02020603050405020304" pitchFamily="18" charset="0"/>
              </a:rPr>
              <a:t>Rate</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11" name="Oval 10"/>
          <p:cNvSpPr/>
          <p:nvPr/>
        </p:nvSpPr>
        <p:spPr>
          <a:xfrm>
            <a:off x="2248159" y="2814481"/>
            <a:ext cx="512064" cy="508473"/>
          </a:xfrm>
          <a:prstGeom prst="ellipse">
            <a:avLst/>
          </a:prstGeom>
          <a:ln>
            <a:solidFill>
              <a:schemeClr val="bg2">
                <a:lumMod val="1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2" name="Straight Connector 11"/>
          <p:cNvCxnSpPr/>
          <p:nvPr/>
        </p:nvCxnSpPr>
        <p:spPr>
          <a:xfrm flipH="1">
            <a:off x="2506085" y="3343541"/>
            <a:ext cx="1" cy="822960"/>
          </a:xfrm>
          <a:prstGeom prst="line">
            <a:avLst/>
          </a:prstGeom>
          <a:ln>
            <a:solidFill>
              <a:schemeClr val="bg2">
                <a:lumMod val="10000"/>
              </a:schemeClr>
            </a:solidFill>
          </a:ln>
        </p:spPr>
        <p:style>
          <a:lnRef idx="2">
            <a:schemeClr val="dk1"/>
          </a:lnRef>
          <a:fillRef idx="0">
            <a:schemeClr val="dk1"/>
          </a:fillRef>
          <a:effectRef idx="1">
            <a:schemeClr val="dk1"/>
          </a:effectRef>
          <a:fontRef idx="minor">
            <a:schemeClr val="tx1"/>
          </a:fontRef>
        </p:style>
      </p:cxnSp>
      <p:cxnSp>
        <p:nvCxnSpPr>
          <p:cNvPr id="13" name="Straight Connector 12"/>
          <p:cNvCxnSpPr/>
          <p:nvPr/>
        </p:nvCxnSpPr>
        <p:spPr>
          <a:xfrm rot="16200000" flipH="1">
            <a:off x="2504191" y="3060382"/>
            <a:ext cx="1" cy="822960"/>
          </a:xfrm>
          <a:prstGeom prst="line">
            <a:avLst/>
          </a:prstGeom>
          <a:ln>
            <a:solidFill>
              <a:schemeClr val="bg2">
                <a:lumMod val="10000"/>
              </a:schemeClr>
            </a:solidFill>
          </a:ln>
        </p:spPr>
        <p:style>
          <a:lnRef idx="2">
            <a:schemeClr val="dk1"/>
          </a:lnRef>
          <a:fillRef idx="0">
            <a:schemeClr val="dk1"/>
          </a:fillRef>
          <a:effectRef idx="1">
            <a:schemeClr val="dk1"/>
          </a:effectRef>
          <a:fontRef idx="minor">
            <a:schemeClr val="tx1"/>
          </a:fontRef>
        </p:style>
      </p:cxnSp>
      <p:cxnSp>
        <p:nvCxnSpPr>
          <p:cNvPr id="14" name="Straight Connector 13"/>
          <p:cNvCxnSpPr/>
          <p:nvPr/>
        </p:nvCxnSpPr>
        <p:spPr>
          <a:xfrm>
            <a:off x="2514638" y="4166501"/>
            <a:ext cx="508244" cy="367599"/>
          </a:xfrm>
          <a:prstGeom prst="line">
            <a:avLst/>
          </a:prstGeom>
          <a:ln>
            <a:solidFill>
              <a:schemeClr val="bg2">
                <a:lumMod val="10000"/>
              </a:schemeClr>
            </a:solidFill>
          </a:ln>
        </p:spPr>
        <p:style>
          <a:lnRef idx="2">
            <a:schemeClr val="dk1"/>
          </a:lnRef>
          <a:fillRef idx="0">
            <a:schemeClr val="dk1"/>
          </a:fillRef>
          <a:effectRef idx="1">
            <a:schemeClr val="dk1"/>
          </a:effectRef>
          <a:fontRef idx="minor">
            <a:schemeClr val="tx1"/>
          </a:fontRef>
        </p:style>
      </p:cxnSp>
      <p:cxnSp>
        <p:nvCxnSpPr>
          <p:cNvPr id="15" name="Straight Connector 14"/>
          <p:cNvCxnSpPr/>
          <p:nvPr/>
        </p:nvCxnSpPr>
        <p:spPr>
          <a:xfrm flipV="1">
            <a:off x="2017941" y="4152747"/>
            <a:ext cx="486249" cy="384599"/>
          </a:xfrm>
          <a:prstGeom prst="line">
            <a:avLst/>
          </a:prstGeom>
          <a:ln>
            <a:solidFill>
              <a:schemeClr val="bg2">
                <a:lumMod val="10000"/>
              </a:schemeClr>
            </a:solidFill>
          </a:ln>
        </p:spPr>
        <p:style>
          <a:lnRef idx="2">
            <a:schemeClr val="dk1"/>
          </a:lnRef>
          <a:fillRef idx="0">
            <a:schemeClr val="dk1"/>
          </a:fillRef>
          <a:effectRef idx="1">
            <a:schemeClr val="dk1"/>
          </a:effectRef>
          <a:fontRef idx="minor">
            <a:schemeClr val="tx1"/>
          </a:fontRef>
        </p:style>
      </p:cxnSp>
      <p:sp>
        <p:nvSpPr>
          <p:cNvPr id="16" name="Oval 15"/>
          <p:cNvSpPr/>
          <p:nvPr/>
        </p:nvSpPr>
        <p:spPr>
          <a:xfrm>
            <a:off x="9581034" y="2814481"/>
            <a:ext cx="512064" cy="508473"/>
          </a:xfrm>
          <a:prstGeom prst="ellipse">
            <a:avLst/>
          </a:prstGeom>
          <a:ln>
            <a:solidFill>
              <a:schemeClr val="bg2">
                <a:lumMod val="1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7" name="Straight Connector 16"/>
          <p:cNvCxnSpPr/>
          <p:nvPr/>
        </p:nvCxnSpPr>
        <p:spPr>
          <a:xfrm flipH="1">
            <a:off x="9838960" y="3343541"/>
            <a:ext cx="1" cy="822960"/>
          </a:xfrm>
          <a:prstGeom prst="line">
            <a:avLst/>
          </a:prstGeom>
          <a:ln>
            <a:solidFill>
              <a:schemeClr val="bg2">
                <a:lumMod val="10000"/>
              </a:schemeClr>
            </a:solidFill>
          </a:ln>
        </p:spPr>
        <p:style>
          <a:lnRef idx="2">
            <a:schemeClr val="dk1"/>
          </a:lnRef>
          <a:fillRef idx="0">
            <a:schemeClr val="dk1"/>
          </a:fillRef>
          <a:effectRef idx="1">
            <a:schemeClr val="dk1"/>
          </a:effectRef>
          <a:fontRef idx="minor">
            <a:schemeClr val="tx1"/>
          </a:fontRef>
        </p:style>
      </p:cxnSp>
      <p:cxnSp>
        <p:nvCxnSpPr>
          <p:cNvPr id="18" name="Straight Connector 17"/>
          <p:cNvCxnSpPr/>
          <p:nvPr/>
        </p:nvCxnSpPr>
        <p:spPr>
          <a:xfrm rot="16200000" flipH="1">
            <a:off x="9837066" y="3060382"/>
            <a:ext cx="1" cy="822960"/>
          </a:xfrm>
          <a:prstGeom prst="line">
            <a:avLst/>
          </a:prstGeom>
          <a:ln>
            <a:solidFill>
              <a:schemeClr val="bg2">
                <a:lumMod val="10000"/>
              </a:schemeClr>
            </a:solidFill>
          </a:ln>
        </p:spPr>
        <p:style>
          <a:lnRef idx="2">
            <a:schemeClr val="dk1"/>
          </a:lnRef>
          <a:fillRef idx="0">
            <a:schemeClr val="dk1"/>
          </a:fillRef>
          <a:effectRef idx="1">
            <a:schemeClr val="dk1"/>
          </a:effectRef>
          <a:fontRef idx="minor">
            <a:schemeClr val="tx1"/>
          </a:fontRef>
        </p:style>
      </p:cxnSp>
      <p:cxnSp>
        <p:nvCxnSpPr>
          <p:cNvPr id="19" name="Straight Connector 18"/>
          <p:cNvCxnSpPr/>
          <p:nvPr/>
        </p:nvCxnSpPr>
        <p:spPr>
          <a:xfrm>
            <a:off x="9847513" y="4166501"/>
            <a:ext cx="508244" cy="367599"/>
          </a:xfrm>
          <a:prstGeom prst="line">
            <a:avLst/>
          </a:prstGeom>
          <a:ln>
            <a:solidFill>
              <a:schemeClr val="bg2">
                <a:lumMod val="10000"/>
              </a:schemeClr>
            </a:solidFill>
          </a:ln>
        </p:spPr>
        <p:style>
          <a:lnRef idx="2">
            <a:schemeClr val="dk1"/>
          </a:lnRef>
          <a:fillRef idx="0">
            <a:schemeClr val="dk1"/>
          </a:fillRef>
          <a:effectRef idx="1">
            <a:schemeClr val="dk1"/>
          </a:effectRef>
          <a:fontRef idx="minor">
            <a:schemeClr val="tx1"/>
          </a:fontRef>
        </p:style>
      </p:cxnSp>
      <p:cxnSp>
        <p:nvCxnSpPr>
          <p:cNvPr id="20" name="Straight Connector 19"/>
          <p:cNvCxnSpPr/>
          <p:nvPr/>
        </p:nvCxnSpPr>
        <p:spPr>
          <a:xfrm flipV="1">
            <a:off x="9350816" y="4152747"/>
            <a:ext cx="486249" cy="384599"/>
          </a:xfrm>
          <a:prstGeom prst="line">
            <a:avLst/>
          </a:prstGeom>
          <a:ln>
            <a:solidFill>
              <a:schemeClr val="bg2">
                <a:lumMod val="10000"/>
              </a:schemeClr>
            </a:solidFill>
          </a:ln>
        </p:spPr>
        <p:style>
          <a:lnRef idx="2">
            <a:schemeClr val="dk1"/>
          </a:lnRef>
          <a:fillRef idx="0">
            <a:schemeClr val="dk1"/>
          </a:fillRef>
          <a:effectRef idx="1">
            <a:schemeClr val="dk1"/>
          </a:effectRef>
          <a:fontRef idx="minor">
            <a:schemeClr val="tx1"/>
          </a:fontRef>
        </p:style>
      </p:cxnSp>
      <p:sp>
        <p:nvSpPr>
          <p:cNvPr id="21" name="TextBox 20"/>
          <p:cNvSpPr txBox="1"/>
          <p:nvPr/>
        </p:nvSpPr>
        <p:spPr>
          <a:xfrm>
            <a:off x="2100668" y="4759835"/>
            <a:ext cx="825867" cy="369332"/>
          </a:xfrm>
          <a:prstGeom prst="rect">
            <a:avLst/>
          </a:prstGeom>
          <a:noFill/>
          <a:ln>
            <a:solidFill>
              <a:schemeClr val="bg1"/>
            </a:solidFill>
          </a:ln>
        </p:spPr>
        <p:txBody>
          <a:bodyPr wrap="none" rtlCol="0">
            <a:spAutoFit/>
          </a:bodyPr>
          <a:lstStyle/>
          <a:p>
            <a:r>
              <a:rPr lang="en-US" dirty="0" smtClean="0">
                <a:solidFill>
                  <a:schemeClr val="bg2">
                    <a:lumMod val="10000"/>
                  </a:schemeClr>
                </a:solidFill>
                <a:latin typeface="Times New Roman" panose="02020603050405020304" pitchFamily="18" charset="0"/>
                <a:ea typeface="Verdana" panose="020B0604030504040204" pitchFamily="34" charset="0"/>
                <a:cs typeface="Times New Roman" panose="02020603050405020304" pitchFamily="18" charset="0"/>
              </a:rPr>
              <a:t>Patient</a:t>
            </a:r>
          </a:p>
        </p:txBody>
      </p:sp>
      <p:sp>
        <p:nvSpPr>
          <p:cNvPr id="22" name="TextBox 21"/>
          <p:cNvSpPr txBox="1"/>
          <p:nvPr/>
        </p:nvSpPr>
        <p:spPr>
          <a:xfrm>
            <a:off x="9425586" y="4759835"/>
            <a:ext cx="825867" cy="369332"/>
          </a:xfrm>
          <a:prstGeom prst="rect">
            <a:avLst/>
          </a:prstGeom>
          <a:noFill/>
          <a:ln>
            <a:solidFill>
              <a:schemeClr val="bg1"/>
            </a:solidFill>
          </a:ln>
        </p:spPr>
        <p:txBody>
          <a:bodyPr wrap="none" rtlCol="0">
            <a:spAutoFit/>
          </a:bodyPr>
          <a:lstStyle/>
          <a:p>
            <a:r>
              <a:rPr lang="en-US" dirty="0" smtClean="0">
                <a:solidFill>
                  <a:schemeClr val="bg2">
                    <a:lumMod val="10000"/>
                  </a:schemeClr>
                </a:solidFill>
                <a:latin typeface="Times New Roman" panose="02020603050405020304" pitchFamily="18" charset="0"/>
                <a:ea typeface="Verdana" panose="020B0604030504040204" pitchFamily="34" charset="0"/>
                <a:cs typeface="Times New Roman" panose="02020603050405020304" pitchFamily="18" charset="0"/>
              </a:rPr>
              <a:t>Doctor</a:t>
            </a:r>
          </a:p>
        </p:txBody>
      </p:sp>
      <p:cxnSp>
        <p:nvCxnSpPr>
          <p:cNvPr id="10" name="Straight Connector 9"/>
          <p:cNvCxnSpPr>
            <a:stCxn id="11" idx="0"/>
            <a:endCxn id="2" idx="2"/>
          </p:cNvCxnSpPr>
          <p:nvPr/>
        </p:nvCxnSpPr>
        <p:spPr>
          <a:xfrm flipV="1">
            <a:off x="2504191" y="2269019"/>
            <a:ext cx="3020309" cy="545462"/>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1" idx="0"/>
            <a:endCxn id="5" idx="2"/>
          </p:cNvCxnSpPr>
          <p:nvPr/>
        </p:nvCxnSpPr>
        <p:spPr>
          <a:xfrm>
            <a:off x="2504191" y="2814481"/>
            <a:ext cx="3013520" cy="270912"/>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1" idx="0"/>
            <a:endCxn id="6" idx="2"/>
          </p:cNvCxnSpPr>
          <p:nvPr/>
        </p:nvCxnSpPr>
        <p:spPr>
          <a:xfrm>
            <a:off x="2504191" y="2814481"/>
            <a:ext cx="3020309" cy="1089135"/>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endCxn id="8" idx="2"/>
          </p:cNvCxnSpPr>
          <p:nvPr/>
        </p:nvCxnSpPr>
        <p:spPr>
          <a:xfrm>
            <a:off x="2513601" y="2895755"/>
            <a:ext cx="3010899" cy="1826815"/>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endCxn id="11" idx="0"/>
          </p:cNvCxnSpPr>
          <p:nvPr/>
        </p:nvCxnSpPr>
        <p:spPr>
          <a:xfrm flipH="1">
            <a:off x="2504191" y="2769317"/>
            <a:ext cx="8551" cy="4516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endCxn id="9" idx="2"/>
          </p:cNvCxnSpPr>
          <p:nvPr/>
        </p:nvCxnSpPr>
        <p:spPr>
          <a:xfrm>
            <a:off x="2512742" y="2920491"/>
            <a:ext cx="3011758" cy="2695443"/>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16" idx="0"/>
            <a:endCxn id="2" idx="6"/>
          </p:cNvCxnSpPr>
          <p:nvPr/>
        </p:nvCxnSpPr>
        <p:spPr>
          <a:xfrm flipH="1" flipV="1">
            <a:off x="6696075" y="2269019"/>
            <a:ext cx="3140991" cy="545462"/>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16" idx="0"/>
            <a:endCxn id="8" idx="6"/>
          </p:cNvCxnSpPr>
          <p:nvPr/>
        </p:nvCxnSpPr>
        <p:spPr>
          <a:xfrm flipH="1">
            <a:off x="6696075" y="2814481"/>
            <a:ext cx="3140991" cy="1908089"/>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753134" y="6446464"/>
            <a:ext cx="4722126" cy="369332"/>
          </a:xfrm>
          <a:prstGeom prst="rect">
            <a:avLst/>
          </a:prstGeom>
          <a:noFill/>
        </p:spPr>
        <p:txBody>
          <a:bodyPr wrap="square" rtlCol="0">
            <a:spAutoFit/>
          </a:bodyPr>
          <a:lstStyle/>
          <a:p>
            <a:pPr algn="ctr" defTabSz="457200"/>
            <a:r>
              <a:rPr lang="de-DE" dirty="0" smtClean="0">
                <a:solidFill>
                  <a:srgbClr val="1C3567"/>
                </a:solidFill>
                <a:latin typeface="Times New Roman" panose="02020603050405020304" pitchFamily="18" charset="0"/>
                <a:cs typeface="Times New Roman" panose="02020603050405020304" pitchFamily="18" charset="0"/>
              </a:rPr>
              <a:t>Medico</a:t>
            </a:r>
            <a:endParaRPr lang="en-US" dirty="0">
              <a:solidFill>
                <a:srgbClr val="1C3567"/>
              </a:solidFill>
              <a:latin typeface="Times New Roman" panose="02020603050405020304" pitchFamily="18" charset="0"/>
              <a:cs typeface="Times New Roman" panose="02020603050405020304" pitchFamily="18" charset="0"/>
            </a:endParaRPr>
          </a:p>
        </p:txBody>
      </p:sp>
      <p:sp>
        <p:nvSpPr>
          <p:cNvPr id="31" name="Slide Number Placeholder 20"/>
          <p:cNvSpPr txBox="1">
            <a:spLocks/>
          </p:cNvSpPr>
          <p:nvPr/>
        </p:nvSpPr>
        <p:spPr>
          <a:xfrm>
            <a:off x="9900458" y="6459785"/>
            <a:ext cx="131202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smtClean="0">
                <a:solidFill>
                  <a:srgbClr val="1C3567"/>
                </a:solidFill>
                <a:latin typeface="Times New Roman" panose="02020603050405020304" pitchFamily="18" charset="0"/>
                <a:cs typeface="Times New Roman" panose="02020603050405020304" pitchFamily="18" charset="0"/>
              </a:rPr>
              <a:t>10</a:t>
            </a:r>
            <a:endParaRPr lang="en-US" dirty="0">
              <a:solidFill>
                <a:srgbClr val="1C3567"/>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37484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15" name="Google Shape;1015;p37"/>
          <p:cNvSpPr txBox="1">
            <a:spLocks noGrp="1"/>
          </p:cNvSpPr>
          <p:nvPr>
            <p:ph type="title"/>
          </p:nvPr>
        </p:nvSpPr>
        <p:spPr>
          <a:xfrm>
            <a:off x="960000" y="593367"/>
            <a:ext cx="10272000" cy="763600"/>
          </a:xfrm>
          <a:prstGeom prst="rect">
            <a:avLst/>
          </a:prstGeom>
          <a:noFill/>
          <a:ln>
            <a:noFill/>
          </a:ln>
        </p:spPr>
        <p:txBody>
          <a:bodyPr spcFirstLastPara="1" wrap="square" lIns="121900" tIns="121900" rIns="121900" bIns="121900" anchor="ctr" anchorCtr="0">
            <a:noAutofit/>
          </a:bodyPr>
          <a:lstStyle/>
          <a:p>
            <a:r>
              <a:rPr lang="en-US" b="1" dirty="0" smtClean="0">
                <a:solidFill>
                  <a:srgbClr val="4BB2FF"/>
                </a:solidFill>
                <a:latin typeface="Times New Roman" panose="02020603050405020304" pitchFamily="18" charset="0"/>
                <a:cs typeface="Times New Roman" panose="02020603050405020304" pitchFamily="18" charset="0"/>
              </a:rPr>
              <a:t>UI Design</a:t>
            </a:r>
            <a:endParaRPr dirty="0"/>
          </a:p>
        </p:txBody>
      </p:sp>
      <p:pic>
        <p:nvPicPr>
          <p:cNvPr id="2" name="Picture 1"/>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131454" y="2014728"/>
            <a:ext cx="4956048" cy="2980944"/>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95276" y="2014728"/>
            <a:ext cx="4951049" cy="2980944"/>
          </a:xfrm>
          <a:prstGeom prst="rect">
            <a:avLst/>
          </a:prstGeom>
        </p:spPr>
      </p:pic>
      <p:sp>
        <p:nvSpPr>
          <p:cNvPr id="3" name="TextBox 2"/>
          <p:cNvSpPr txBox="1"/>
          <p:nvPr/>
        </p:nvSpPr>
        <p:spPr>
          <a:xfrm>
            <a:off x="2834266" y="5284101"/>
            <a:ext cx="1550424" cy="369332"/>
          </a:xfrm>
          <a:prstGeom prst="rect">
            <a:avLst/>
          </a:prstGeom>
          <a:noFill/>
        </p:spPr>
        <p:txBody>
          <a:bodyPr wrap="none" rtlCol="0">
            <a:spAutoFit/>
          </a:bodyPr>
          <a:lstStyle/>
          <a:p>
            <a:r>
              <a:rPr lang="en-US" b="1" dirty="0" smtClean="0">
                <a:solidFill>
                  <a:schemeClr val="bg2">
                    <a:lumMod val="10000"/>
                  </a:schemeClr>
                </a:solidFill>
                <a:latin typeface="Times New Roman" panose="02020603050405020304" pitchFamily="18" charset="0"/>
                <a:cs typeface="Times New Roman" panose="02020603050405020304" pitchFamily="18" charset="0"/>
              </a:rPr>
              <a:t>Landing Page</a:t>
            </a:r>
            <a:endParaRPr lang="en-US" b="1"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8318030" y="5284101"/>
            <a:ext cx="1505540" cy="369332"/>
          </a:xfrm>
          <a:prstGeom prst="rect">
            <a:avLst/>
          </a:prstGeom>
          <a:noFill/>
        </p:spPr>
        <p:txBody>
          <a:bodyPr wrap="none" rtlCol="0">
            <a:spAutoFit/>
          </a:bodyPr>
          <a:lstStyle/>
          <a:p>
            <a:r>
              <a:rPr lang="en-US" b="1" dirty="0" smtClean="0">
                <a:solidFill>
                  <a:schemeClr val="bg2">
                    <a:lumMod val="10000"/>
                  </a:schemeClr>
                </a:solidFill>
                <a:latin typeface="Times New Roman" panose="02020603050405020304" pitchFamily="18" charset="0"/>
                <a:cs typeface="Times New Roman" panose="02020603050405020304" pitchFamily="18" charset="0"/>
              </a:rPr>
              <a:t>Sign Up Page</a:t>
            </a:r>
            <a:endParaRPr lang="en-US" b="1"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3753134" y="6446464"/>
            <a:ext cx="4722126" cy="369332"/>
          </a:xfrm>
          <a:prstGeom prst="rect">
            <a:avLst/>
          </a:prstGeom>
          <a:noFill/>
        </p:spPr>
        <p:txBody>
          <a:bodyPr wrap="square" rtlCol="0">
            <a:spAutoFit/>
          </a:bodyPr>
          <a:lstStyle/>
          <a:p>
            <a:pPr algn="ctr" defTabSz="457200"/>
            <a:r>
              <a:rPr lang="de-DE" dirty="0" smtClean="0">
                <a:solidFill>
                  <a:srgbClr val="1C3567"/>
                </a:solidFill>
                <a:latin typeface="Times New Roman" panose="02020603050405020304" pitchFamily="18" charset="0"/>
                <a:cs typeface="Times New Roman" panose="02020603050405020304" pitchFamily="18" charset="0"/>
              </a:rPr>
              <a:t>Medico</a:t>
            </a:r>
            <a:endParaRPr lang="en-US" dirty="0">
              <a:solidFill>
                <a:srgbClr val="1C3567"/>
              </a:solidFill>
              <a:latin typeface="Times New Roman" panose="02020603050405020304" pitchFamily="18" charset="0"/>
              <a:cs typeface="Times New Roman" panose="02020603050405020304" pitchFamily="18" charset="0"/>
            </a:endParaRPr>
          </a:p>
        </p:txBody>
      </p:sp>
      <p:sp>
        <p:nvSpPr>
          <p:cNvPr id="9" name="Slide Number Placeholder 20"/>
          <p:cNvSpPr txBox="1">
            <a:spLocks/>
          </p:cNvSpPr>
          <p:nvPr/>
        </p:nvSpPr>
        <p:spPr>
          <a:xfrm>
            <a:off x="9900458" y="6459785"/>
            <a:ext cx="131202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solidFill>
                  <a:srgbClr val="1C3567"/>
                </a:solidFill>
                <a:latin typeface="Times New Roman" panose="02020603050405020304" pitchFamily="18" charset="0"/>
                <a:cs typeface="Times New Roman" panose="02020603050405020304" pitchFamily="18" charset="0"/>
              </a:rPr>
              <a:t>1</a:t>
            </a:r>
            <a:r>
              <a:rPr lang="en-US" dirty="0" smtClean="0">
                <a:solidFill>
                  <a:srgbClr val="1C3567"/>
                </a:solidFill>
                <a:latin typeface="Times New Roman" panose="02020603050405020304" pitchFamily="18" charset="0"/>
                <a:cs typeface="Times New Roman" panose="02020603050405020304" pitchFamily="18" charset="0"/>
              </a:rPr>
              <a:t>1</a:t>
            </a:r>
            <a:endParaRPr lang="en-US" dirty="0">
              <a:solidFill>
                <a:srgbClr val="1C3567"/>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30014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15" name="Google Shape;1015;p37"/>
          <p:cNvSpPr txBox="1">
            <a:spLocks noGrp="1"/>
          </p:cNvSpPr>
          <p:nvPr>
            <p:ph type="title"/>
          </p:nvPr>
        </p:nvSpPr>
        <p:spPr>
          <a:xfrm>
            <a:off x="960000" y="593367"/>
            <a:ext cx="10272000" cy="763600"/>
          </a:xfrm>
          <a:prstGeom prst="rect">
            <a:avLst/>
          </a:prstGeom>
          <a:noFill/>
          <a:ln>
            <a:noFill/>
          </a:ln>
        </p:spPr>
        <p:txBody>
          <a:bodyPr spcFirstLastPara="1" wrap="square" lIns="121900" tIns="121900" rIns="121900" bIns="121900" anchor="ctr" anchorCtr="0">
            <a:noAutofit/>
          </a:bodyPr>
          <a:lstStyle/>
          <a:p>
            <a:r>
              <a:rPr lang="en-US" b="1" dirty="0" smtClean="0">
                <a:solidFill>
                  <a:srgbClr val="4BB2FF"/>
                </a:solidFill>
                <a:latin typeface="Times New Roman" panose="02020603050405020304" pitchFamily="18" charset="0"/>
                <a:cs typeface="Times New Roman" panose="02020603050405020304" pitchFamily="18" charset="0"/>
              </a:rPr>
              <a:t>UI Design</a:t>
            </a:r>
            <a:endParaRPr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0970" y="1935972"/>
            <a:ext cx="4955030" cy="2983341"/>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66701" y="1935972"/>
            <a:ext cx="4951049" cy="2980944"/>
          </a:xfrm>
          <a:prstGeom prst="rect">
            <a:avLst/>
          </a:prstGeom>
        </p:spPr>
      </p:pic>
      <p:sp>
        <p:nvSpPr>
          <p:cNvPr id="6" name="TextBox 5"/>
          <p:cNvSpPr txBox="1"/>
          <p:nvPr/>
        </p:nvSpPr>
        <p:spPr>
          <a:xfrm>
            <a:off x="2904187" y="5126589"/>
            <a:ext cx="1428596" cy="369332"/>
          </a:xfrm>
          <a:prstGeom prst="rect">
            <a:avLst/>
          </a:prstGeom>
          <a:noFill/>
        </p:spPr>
        <p:txBody>
          <a:bodyPr wrap="none" rtlCol="0">
            <a:spAutoFit/>
          </a:bodyPr>
          <a:lstStyle/>
          <a:p>
            <a:r>
              <a:rPr lang="en-US" b="1" dirty="0" smtClean="0">
                <a:solidFill>
                  <a:schemeClr val="bg2">
                    <a:lumMod val="10000"/>
                  </a:schemeClr>
                </a:solidFill>
                <a:latin typeface="Times New Roman" panose="02020603050405020304" pitchFamily="18" charset="0"/>
                <a:cs typeface="Times New Roman" panose="02020603050405020304" pitchFamily="18" charset="0"/>
              </a:rPr>
              <a:t>Sign In Page</a:t>
            </a:r>
            <a:endParaRPr lang="en-US" b="1"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8138772" y="5126589"/>
            <a:ext cx="1806905" cy="369332"/>
          </a:xfrm>
          <a:prstGeom prst="rect">
            <a:avLst/>
          </a:prstGeom>
          <a:noFill/>
        </p:spPr>
        <p:txBody>
          <a:bodyPr wrap="none" rtlCol="0">
            <a:spAutoFit/>
          </a:bodyPr>
          <a:lstStyle/>
          <a:p>
            <a:r>
              <a:rPr lang="en-US" b="1" dirty="0" smtClean="0">
                <a:solidFill>
                  <a:schemeClr val="bg2">
                    <a:lumMod val="10000"/>
                  </a:schemeClr>
                </a:solidFill>
                <a:latin typeface="Times New Roman" panose="02020603050405020304" pitchFamily="18" charset="0"/>
                <a:cs typeface="Times New Roman" panose="02020603050405020304" pitchFamily="18" charset="0"/>
              </a:rPr>
              <a:t>Dashboard Page</a:t>
            </a:r>
            <a:endParaRPr lang="en-US" b="1"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3753134" y="6446464"/>
            <a:ext cx="4722126" cy="369332"/>
          </a:xfrm>
          <a:prstGeom prst="rect">
            <a:avLst/>
          </a:prstGeom>
          <a:noFill/>
        </p:spPr>
        <p:txBody>
          <a:bodyPr wrap="square" rtlCol="0">
            <a:spAutoFit/>
          </a:bodyPr>
          <a:lstStyle/>
          <a:p>
            <a:pPr algn="ctr" defTabSz="457200"/>
            <a:r>
              <a:rPr lang="de-DE" dirty="0" smtClean="0">
                <a:solidFill>
                  <a:srgbClr val="1C3567"/>
                </a:solidFill>
                <a:latin typeface="Times New Roman" panose="02020603050405020304" pitchFamily="18" charset="0"/>
                <a:cs typeface="Times New Roman" panose="02020603050405020304" pitchFamily="18" charset="0"/>
              </a:rPr>
              <a:t>Medico</a:t>
            </a:r>
            <a:endParaRPr lang="en-US" dirty="0">
              <a:solidFill>
                <a:srgbClr val="1C3567"/>
              </a:solidFill>
              <a:latin typeface="Times New Roman" panose="02020603050405020304" pitchFamily="18" charset="0"/>
              <a:cs typeface="Times New Roman" panose="02020603050405020304" pitchFamily="18" charset="0"/>
            </a:endParaRPr>
          </a:p>
        </p:txBody>
      </p:sp>
      <p:sp>
        <p:nvSpPr>
          <p:cNvPr id="9" name="Slide Number Placeholder 20"/>
          <p:cNvSpPr txBox="1">
            <a:spLocks/>
          </p:cNvSpPr>
          <p:nvPr/>
        </p:nvSpPr>
        <p:spPr>
          <a:xfrm>
            <a:off x="9900458" y="6459785"/>
            <a:ext cx="131202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smtClean="0">
                <a:solidFill>
                  <a:srgbClr val="1C3567"/>
                </a:solidFill>
                <a:latin typeface="Times New Roman" panose="02020603050405020304" pitchFamily="18" charset="0"/>
                <a:cs typeface="Times New Roman" panose="02020603050405020304" pitchFamily="18" charset="0"/>
              </a:rPr>
              <a:t>12</a:t>
            </a:r>
            <a:endParaRPr lang="en-US" dirty="0">
              <a:solidFill>
                <a:srgbClr val="1C3567"/>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37951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15" name="Google Shape;1015;p37"/>
          <p:cNvSpPr txBox="1">
            <a:spLocks noGrp="1"/>
          </p:cNvSpPr>
          <p:nvPr>
            <p:ph type="title"/>
          </p:nvPr>
        </p:nvSpPr>
        <p:spPr>
          <a:xfrm>
            <a:off x="960000" y="593367"/>
            <a:ext cx="10272000" cy="763600"/>
          </a:xfrm>
          <a:prstGeom prst="rect">
            <a:avLst/>
          </a:prstGeom>
          <a:noFill/>
          <a:ln>
            <a:noFill/>
          </a:ln>
        </p:spPr>
        <p:txBody>
          <a:bodyPr spcFirstLastPara="1" wrap="square" lIns="121900" tIns="121900" rIns="121900" bIns="121900" anchor="ctr" anchorCtr="0">
            <a:noAutofit/>
          </a:bodyPr>
          <a:lstStyle/>
          <a:p>
            <a:r>
              <a:rPr lang="en-US" b="1" dirty="0" smtClean="0">
                <a:solidFill>
                  <a:srgbClr val="4BB2FF"/>
                </a:solidFill>
                <a:latin typeface="Times New Roman" panose="02020603050405020304" pitchFamily="18" charset="0"/>
                <a:cs typeface="Times New Roman" panose="02020603050405020304" pitchFamily="18" charset="0"/>
              </a:rPr>
              <a:t>UI Design</a:t>
            </a:r>
            <a:endParaRPr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3732" y="2014534"/>
            <a:ext cx="4951049" cy="2980944"/>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72977" y="2014534"/>
            <a:ext cx="4951049" cy="2980944"/>
          </a:xfrm>
          <a:prstGeom prst="rect">
            <a:avLst/>
          </a:prstGeom>
        </p:spPr>
      </p:pic>
      <p:sp>
        <p:nvSpPr>
          <p:cNvPr id="7" name="TextBox 6"/>
          <p:cNvSpPr txBox="1"/>
          <p:nvPr/>
        </p:nvSpPr>
        <p:spPr>
          <a:xfrm>
            <a:off x="2472147" y="5313652"/>
            <a:ext cx="2294218" cy="369332"/>
          </a:xfrm>
          <a:prstGeom prst="rect">
            <a:avLst/>
          </a:prstGeom>
          <a:noFill/>
        </p:spPr>
        <p:txBody>
          <a:bodyPr wrap="none" rtlCol="0">
            <a:spAutoFit/>
          </a:bodyPr>
          <a:lstStyle/>
          <a:p>
            <a:r>
              <a:rPr lang="en-US" b="1" dirty="0" smtClean="0">
                <a:solidFill>
                  <a:schemeClr val="bg2">
                    <a:lumMod val="10000"/>
                  </a:schemeClr>
                </a:solidFill>
                <a:latin typeface="Times New Roman" panose="02020603050405020304" pitchFamily="18" charset="0"/>
                <a:cs typeface="Times New Roman" panose="02020603050405020304" pitchFamily="18" charset="0"/>
              </a:rPr>
              <a:t>Add Symptoms Page </a:t>
            </a:r>
            <a:endParaRPr lang="en-US" b="1"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8375881" y="5312354"/>
            <a:ext cx="1345240" cy="369332"/>
          </a:xfrm>
          <a:prstGeom prst="rect">
            <a:avLst/>
          </a:prstGeom>
          <a:noFill/>
        </p:spPr>
        <p:txBody>
          <a:bodyPr wrap="none" rtlCol="0">
            <a:spAutoFit/>
          </a:bodyPr>
          <a:lstStyle/>
          <a:p>
            <a:r>
              <a:rPr lang="en-US" b="1" dirty="0" smtClean="0">
                <a:solidFill>
                  <a:schemeClr val="bg2">
                    <a:lumMod val="10000"/>
                  </a:schemeClr>
                </a:solidFill>
                <a:latin typeface="Times New Roman" panose="02020603050405020304" pitchFamily="18" charset="0"/>
                <a:cs typeface="Times New Roman" panose="02020603050405020304" pitchFamily="18" charset="0"/>
              </a:rPr>
              <a:t>Result Page</a:t>
            </a:r>
            <a:endParaRPr lang="en-US" b="1"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3753134" y="6446464"/>
            <a:ext cx="4722126" cy="369332"/>
          </a:xfrm>
          <a:prstGeom prst="rect">
            <a:avLst/>
          </a:prstGeom>
          <a:noFill/>
        </p:spPr>
        <p:txBody>
          <a:bodyPr wrap="square" rtlCol="0">
            <a:spAutoFit/>
          </a:bodyPr>
          <a:lstStyle/>
          <a:p>
            <a:pPr algn="ctr" defTabSz="457200"/>
            <a:r>
              <a:rPr lang="de-DE" dirty="0" smtClean="0">
                <a:solidFill>
                  <a:srgbClr val="1C3567"/>
                </a:solidFill>
                <a:latin typeface="Times New Roman" panose="02020603050405020304" pitchFamily="18" charset="0"/>
                <a:cs typeface="Times New Roman" panose="02020603050405020304" pitchFamily="18" charset="0"/>
              </a:rPr>
              <a:t>Medico</a:t>
            </a:r>
            <a:endParaRPr lang="en-US" dirty="0">
              <a:solidFill>
                <a:srgbClr val="1C3567"/>
              </a:solidFill>
              <a:latin typeface="Times New Roman" panose="02020603050405020304" pitchFamily="18" charset="0"/>
              <a:cs typeface="Times New Roman" panose="02020603050405020304" pitchFamily="18" charset="0"/>
            </a:endParaRPr>
          </a:p>
        </p:txBody>
      </p:sp>
      <p:sp>
        <p:nvSpPr>
          <p:cNvPr id="10" name="Slide Number Placeholder 20"/>
          <p:cNvSpPr txBox="1">
            <a:spLocks/>
          </p:cNvSpPr>
          <p:nvPr/>
        </p:nvSpPr>
        <p:spPr>
          <a:xfrm>
            <a:off x="9900458" y="6459785"/>
            <a:ext cx="131202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smtClean="0">
                <a:solidFill>
                  <a:srgbClr val="1C3567"/>
                </a:solidFill>
                <a:latin typeface="Times New Roman" panose="02020603050405020304" pitchFamily="18" charset="0"/>
                <a:cs typeface="Times New Roman" panose="02020603050405020304" pitchFamily="18" charset="0"/>
              </a:rPr>
              <a:t>13</a:t>
            </a:r>
            <a:endParaRPr lang="en-US" dirty="0">
              <a:solidFill>
                <a:srgbClr val="1C3567"/>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22186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15" name="Google Shape;1015;p37"/>
          <p:cNvSpPr txBox="1">
            <a:spLocks noGrp="1"/>
          </p:cNvSpPr>
          <p:nvPr>
            <p:ph type="title"/>
          </p:nvPr>
        </p:nvSpPr>
        <p:spPr>
          <a:xfrm>
            <a:off x="960000" y="593367"/>
            <a:ext cx="10272000" cy="763600"/>
          </a:xfrm>
          <a:prstGeom prst="rect">
            <a:avLst/>
          </a:prstGeom>
          <a:noFill/>
          <a:ln>
            <a:noFill/>
          </a:ln>
        </p:spPr>
        <p:txBody>
          <a:bodyPr spcFirstLastPara="1" wrap="square" lIns="121900" tIns="121900" rIns="121900" bIns="121900" anchor="ctr" anchorCtr="0">
            <a:noAutofit/>
          </a:bodyPr>
          <a:lstStyle/>
          <a:p>
            <a:r>
              <a:rPr lang="en-US" b="1" dirty="0" smtClean="0">
                <a:solidFill>
                  <a:srgbClr val="4BB2FF"/>
                </a:solidFill>
                <a:latin typeface="Times New Roman" panose="02020603050405020304" pitchFamily="18" charset="0"/>
                <a:cs typeface="Times New Roman" panose="02020603050405020304" pitchFamily="18" charset="0"/>
              </a:rPr>
              <a:t>UI Design</a:t>
            </a:r>
            <a:endParaRPr dirty="0"/>
          </a:p>
        </p:txBody>
      </p:sp>
      <p:pic>
        <p:nvPicPr>
          <p:cNvPr id="2" name="Picture 1"/>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139952" y="2014534"/>
            <a:ext cx="4956048" cy="2980944"/>
          </a:xfrm>
          <a:prstGeom prst="rect">
            <a:avLst/>
          </a:prstGeom>
        </p:spPr>
      </p:pic>
      <p:pic>
        <p:nvPicPr>
          <p:cNvPr id="4" name="Picture 3"/>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6555198" y="2014534"/>
            <a:ext cx="4956048" cy="2980944"/>
          </a:xfrm>
          <a:prstGeom prst="rect">
            <a:avLst/>
          </a:prstGeom>
        </p:spPr>
      </p:pic>
      <p:sp>
        <p:nvSpPr>
          <p:cNvPr id="7" name="TextBox 6"/>
          <p:cNvSpPr txBox="1"/>
          <p:nvPr/>
        </p:nvSpPr>
        <p:spPr>
          <a:xfrm>
            <a:off x="2653609" y="5283713"/>
            <a:ext cx="1928733" cy="369332"/>
          </a:xfrm>
          <a:prstGeom prst="rect">
            <a:avLst/>
          </a:prstGeom>
          <a:noFill/>
        </p:spPr>
        <p:txBody>
          <a:bodyPr wrap="none" rtlCol="0">
            <a:spAutoFit/>
          </a:bodyPr>
          <a:lstStyle/>
          <a:p>
            <a:r>
              <a:rPr lang="en-US" b="1" dirty="0" smtClean="0">
                <a:solidFill>
                  <a:schemeClr val="bg2">
                    <a:lumMod val="10000"/>
                  </a:schemeClr>
                </a:solidFill>
                <a:latin typeface="Times New Roman" panose="02020603050405020304" pitchFamily="18" charset="0"/>
                <a:cs typeface="Times New Roman" panose="02020603050405020304" pitchFamily="18" charset="0"/>
              </a:rPr>
              <a:t>Doctors List Page</a:t>
            </a:r>
            <a:endParaRPr lang="en-US" b="1"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8068855" y="5283713"/>
            <a:ext cx="2206694" cy="369332"/>
          </a:xfrm>
          <a:prstGeom prst="rect">
            <a:avLst/>
          </a:prstGeom>
          <a:noFill/>
        </p:spPr>
        <p:txBody>
          <a:bodyPr wrap="none" rtlCol="0">
            <a:spAutoFit/>
          </a:bodyPr>
          <a:lstStyle/>
          <a:p>
            <a:r>
              <a:rPr lang="en-US" b="1" dirty="0" smtClean="0">
                <a:solidFill>
                  <a:schemeClr val="bg2">
                    <a:lumMod val="10000"/>
                  </a:schemeClr>
                </a:solidFill>
                <a:latin typeface="Times New Roman" panose="02020603050405020304" pitchFamily="18" charset="0"/>
                <a:cs typeface="Times New Roman" panose="02020603050405020304" pitchFamily="18" charset="0"/>
              </a:rPr>
              <a:t>Doctors Profile Page</a:t>
            </a:r>
            <a:endParaRPr lang="en-US" b="1"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3753134" y="6446464"/>
            <a:ext cx="4722126" cy="369332"/>
          </a:xfrm>
          <a:prstGeom prst="rect">
            <a:avLst/>
          </a:prstGeom>
          <a:noFill/>
        </p:spPr>
        <p:txBody>
          <a:bodyPr wrap="square" rtlCol="0">
            <a:spAutoFit/>
          </a:bodyPr>
          <a:lstStyle/>
          <a:p>
            <a:pPr algn="ctr" defTabSz="457200"/>
            <a:r>
              <a:rPr lang="de-DE" dirty="0" smtClean="0">
                <a:solidFill>
                  <a:srgbClr val="1C3567"/>
                </a:solidFill>
                <a:latin typeface="Times New Roman" panose="02020603050405020304" pitchFamily="18" charset="0"/>
                <a:cs typeface="Times New Roman" panose="02020603050405020304" pitchFamily="18" charset="0"/>
              </a:rPr>
              <a:t>Medico</a:t>
            </a:r>
            <a:endParaRPr lang="en-US" dirty="0">
              <a:solidFill>
                <a:srgbClr val="1C3567"/>
              </a:solidFill>
              <a:latin typeface="Times New Roman" panose="02020603050405020304" pitchFamily="18" charset="0"/>
              <a:cs typeface="Times New Roman" panose="02020603050405020304" pitchFamily="18" charset="0"/>
            </a:endParaRPr>
          </a:p>
        </p:txBody>
      </p:sp>
      <p:sp>
        <p:nvSpPr>
          <p:cNvPr id="10" name="Slide Number Placeholder 20"/>
          <p:cNvSpPr txBox="1">
            <a:spLocks/>
          </p:cNvSpPr>
          <p:nvPr/>
        </p:nvSpPr>
        <p:spPr>
          <a:xfrm>
            <a:off x="9900458" y="6459785"/>
            <a:ext cx="131202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smtClean="0">
                <a:solidFill>
                  <a:srgbClr val="1C3567"/>
                </a:solidFill>
                <a:latin typeface="Times New Roman" panose="02020603050405020304" pitchFamily="18" charset="0"/>
                <a:cs typeface="Times New Roman" panose="02020603050405020304" pitchFamily="18" charset="0"/>
              </a:rPr>
              <a:t>14</a:t>
            </a:r>
            <a:endParaRPr lang="en-US" dirty="0">
              <a:solidFill>
                <a:srgbClr val="1C3567"/>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67398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15" name="Google Shape;1015;p37"/>
          <p:cNvSpPr txBox="1">
            <a:spLocks noGrp="1"/>
          </p:cNvSpPr>
          <p:nvPr>
            <p:ph type="title"/>
          </p:nvPr>
        </p:nvSpPr>
        <p:spPr>
          <a:xfrm>
            <a:off x="960000" y="593367"/>
            <a:ext cx="10272000" cy="763600"/>
          </a:xfrm>
          <a:prstGeom prst="rect">
            <a:avLst/>
          </a:prstGeom>
          <a:noFill/>
          <a:ln>
            <a:noFill/>
          </a:ln>
        </p:spPr>
        <p:txBody>
          <a:bodyPr spcFirstLastPara="1" wrap="square" lIns="121900" tIns="121900" rIns="121900" bIns="121900" anchor="ctr" anchorCtr="0">
            <a:noAutofit/>
          </a:bodyPr>
          <a:lstStyle/>
          <a:p>
            <a:r>
              <a:rPr lang="en-US" b="1" dirty="0" smtClean="0">
                <a:solidFill>
                  <a:srgbClr val="4BB2FF"/>
                </a:solidFill>
                <a:latin typeface="Times New Roman" panose="02020603050405020304" pitchFamily="18" charset="0"/>
                <a:cs typeface="Times New Roman" panose="02020603050405020304" pitchFamily="18" charset="0"/>
              </a:rPr>
              <a:t>UI Design</a:t>
            </a:r>
            <a:endParaRPr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24496" y="2014728"/>
            <a:ext cx="4171583" cy="2980944"/>
          </a:xfrm>
          <a:prstGeom prst="rect">
            <a:avLst/>
          </a:prstGeom>
        </p:spPr>
      </p:pic>
      <p:sp>
        <p:nvSpPr>
          <p:cNvPr id="6" name="TextBox 5"/>
          <p:cNvSpPr txBox="1"/>
          <p:nvPr/>
        </p:nvSpPr>
        <p:spPr>
          <a:xfrm>
            <a:off x="5463315" y="5284101"/>
            <a:ext cx="1293944" cy="369332"/>
          </a:xfrm>
          <a:prstGeom prst="rect">
            <a:avLst/>
          </a:prstGeom>
          <a:noFill/>
        </p:spPr>
        <p:txBody>
          <a:bodyPr wrap="none" rtlCol="0">
            <a:spAutoFit/>
          </a:bodyPr>
          <a:lstStyle/>
          <a:p>
            <a:r>
              <a:rPr lang="en-US" b="1" dirty="0" smtClean="0">
                <a:solidFill>
                  <a:schemeClr val="bg2">
                    <a:lumMod val="10000"/>
                  </a:schemeClr>
                </a:solidFill>
                <a:latin typeface="Times New Roman" panose="02020603050405020304" pitchFamily="18" charset="0"/>
                <a:cs typeface="Times New Roman" panose="02020603050405020304" pitchFamily="18" charset="0"/>
              </a:rPr>
              <a:t>Inbox Page</a:t>
            </a:r>
            <a:endParaRPr lang="en-US" b="1"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3753134" y="6446464"/>
            <a:ext cx="4722126" cy="369332"/>
          </a:xfrm>
          <a:prstGeom prst="rect">
            <a:avLst/>
          </a:prstGeom>
          <a:noFill/>
        </p:spPr>
        <p:txBody>
          <a:bodyPr wrap="square" rtlCol="0">
            <a:spAutoFit/>
          </a:bodyPr>
          <a:lstStyle/>
          <a:p>
            <a:pPr algn="ctr" defTabSz="457200"/>
            <a:r>
              <a:rPr lang="de-DE" dirty="0" smtClean="0">
                <a:solidFill>
                  <a:srgbClr val="1C3567"/>
                </a:solidFill>
                <a:latin typeface="Times New Roman" panose="02020603050405020304" pitchFamily="18" charset="0"/>
                <a:cs typeface="Times New Roman" panose="02020603050405020304" pitchFamily="18" charset="0"/>
              </a:rPr>
              <a:t>Medico</a:t>
            </a:r>
            <a:endParaRPr lang="en-US" dirty="0">
              <a:solidFill>
                <a:srgbClr val="1C3567"/>
              </a:solidFill>
              <a:latin typeface="Times New Roman" panose="02020603050405020304" pitchFamily="18" charset="0"/>
              <a:cs typeface="Times New Roman" panose="02020603050405020304" pitchFamily="18" charset="0"/>
            </a:endParaRPr>
          </a:p>
        </p:txBody>
      </p:sp>
      <p:sp>
        <p:nvSpPr>
          <p:cNvPr id="8" name="Slide Number Placeholder 20"/>
          <p:cNvSpPr txBox="1">
            <a:spLocks/>
          </p:cNvSpPr>
          <p:nvPr/>
        </p:nvSpPr>
        <p:spPr>
          <a:xfrm>
            <a:off x="9900458" y="6459785"/>
            <a:ext cx="131202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smtClean="0">
                <a:solidFill>
                  <a:srgbClr val="1C3567"/>
                </a:solidFill>
                <a:latin typeface="Times New Roman" panose="02020603050405020304" pitchFamily="18" charset="0"/>
                <a:cs typeface="Times New Roman" panose="02020603050405020304" pitchFamily="18" charset="0"/>
              </a:rPr>
              <a:t>15</a:t>
            </a:r>
            <a:endParaRPr lang="en-US" dirty="0">
              <a:solidFill>
                <a:srgbClr val="1C3567"/>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26968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15" name="Google Shape;1015;p37"/>
          <p:cNvSpPr txBox="1">
            <a:spLocks noGrp="1"/>
          </p:cNvSpPr>
          <p:nvPr>
            <p:ph type="title"/>
          </p:nvPr>
        </p:nvSpPr>
        <p:spPr>
          <a:xfrm>
            <a:off x="960000" y="593367"/>
            <a:ext cx="10272000" cy="763600"/>
          </a:xfrm>
          <a:prstGeom prst="rect">
            <a:avLst/>
          </a:prstGeom>
          <a:noFill/>
          <a:ln>
            <a:noFill/>
          </a:ln>
        </p:spPr>
        <p:txBody>
          <a:bodyPr spcFirstLastPara="1" wrap="square" lIns="121900" tIns="121900" rIns="121900" bIns="121900" anchor="ctr" anchorCtr="0">
            <a:noAutofit/>
          </a:bodyPr>
          <a:lstStyle/>
          <a:p>
            <a:r>
              <a:rPr lang="en-US" b="1" dirty="0" smtClean="0">
                <a:solidFill>
                  <a:srgbClr val="4BB2FF"/>
                </a:solidFill>
                <a:latin typeface="Times New Roman" panose="02020603050405020304" pitchFamily="18" charset="0"/>
                <a:cs typeface="Times New Roman" panose="02020603050405020304" pitchFamily="18" charset="0"/>
              </a:rPr>
              <a:t>Future Work </a:t>
            </a:r>
            <a:endParaRPr dirty="0"/>
          </a:p>
        </p:txBody>
      </p:sp>
      <p:sp>
        <p:nvSpPr>
          <p:cNvPr id="1016" name="Google Shape;1016;p37"/>
          <p:cNvSpPr txBox="1">
            <a:spLocks noGrp="1"/>
          </p:cNvSpPr>
          <p:nvPr>
            <p:ph type="body" idx="1"/>
          </p:nvPr>
        </p:nvSpPr>
        <p:spPr>
          <a:xfrm>
            <a:off x="960000" y="1536633"/>
            <a:ext cx="10272000" cy="4555200"/>
          </a:xfrm>
          <a:prstGeom prst="rect">
            <a:avLst/>
          </a:prstGeom>
          <a:noFill/>
          <a:ln>
            <a:noFill/>
          </a:ln>
        </p:spPr>
        <p:txBody>
          <a:bodyPr spcFirstLastPara="1" wrap="square" lIns="121900" tIns="121900" rIns="121900" bIns="121900" anchor="t" anchorCtr="0">
            <a:noAutofit/>
          </a:bodyPr>
          <a:lstStyle/>
          <a:p>
            <a:pPr marL="0" indent="0" algn="just">
              <a:buNone/>
            </a:pPr>
            <a:r>
              <a:rPr lang="en-US" sz="2400" dirty="0" smtClean="0">
                <a:solidFill>
                  <a:schemeClr val="tx2">
                    <a:lumMod val="10000"/>
                  </a:schemeClr>
                </a:solidFill>
                <a:latin typeface="Times New Roman" panose="02020603050405020304" pitchFamily="18" charset="0"/>
                <a:cs typeface="Times New Roman" panose="02020603050405020304" pitchFamily="18" charset="0"/>
              </a:rPr>
              <a:t>    In Future, we will integrate video chatting </a:t>
            </a:r>
          </a:p>
          <a:p>
            <a:pPr marL="0" indent="0" algn="just">
              <a:lnSpc>
                <a:spcPct val="150000"/>
              </a:lnSpc>
              <a:buNone/>
            </a:pPr>
            <a:r>
              <a:rPr lang="en-US" sz="2400" dirty="0" smtClean="0">
                <a:solidFill>
                  <a:schemeClr val="tx2">
                    <a:lumMod val="10000"/>
                  </a:schemeClr>
                </a:solidFill>
                <a:latin typeface="Times New Roman" panose="02020603050405020304" pitchFamily="18" charset="0"/>
                <a:cs typeface="Times New Roman" panose="02020603050405020304" pitchFamily="18" charset="0"/>
              </a:rPr>
              <a:t>    We will update our application if any modification is needed</a:t>
            </a:r>
            <a:endParaRPr lang="en-US" sz="2400" dirty="0">
              <a:solidFill>
                <a:schemeClr val="tx2">
                  <a:lumMod val="10000"/>
                </a:schemeClr>
              </a:solidFill>
              <a:latin typeface="Times New Roman" panose="02020603050405020304" pitchFamily="18" charset="0"/>
              <a:cs typeface="Times New Roman" panose="02020603050405020304" pitchFamily="18" charset="0"/>
            </a:endParaRPr>
          </a:p>
        </p:txBody>
      </p:sp>
      <p:grpSp>
        <p:nvGrpSpPr>
          <p:cNvPr id="4" name="Google Shape;10960;p80"/>
          <p:cNvGrpSpPr/>
          <p:nvPr/>
        </p:nvGrpSpPr>
        <p:grpSpPr>
          <a:xfrm>
            <a:off x="960000" y="1706638"/>
            <a:ext cx="311588" cy="322187"/>
            <a:chOff x="3017166" y="3216013"/>
            <a:chExt cx="394376" cy="369812"/>
          </a:xfrm>
        </p:grpSpPr>
        <p:sp>
          <p:nvSpPr>
            <p:cNvPr id="5" name="Google Shape;10961;p80"/>
            <p:cNvSpPr/>
            <p:nvPr/>
          </p:nvSpPr>
          <p:spPr>
            <a:xfrm>
              <a:off x="3017166" y="3216013"/>
              <a:ext cx="394376" cy="369812"/>
            </a:xfrm>
            <a:custGeom>
              <a:avLst/>
              <a:gdLst/>
              <a:ahLst/>
              <a:cxnLst/>
              <a:rect l="l" t="t" r="r" b="b"/>
              <a:pathLst>
                <a:path w="15011" h="14076" extrusionOk="0">
                  <a:moveTo>
                    <a:pt x="7502" y="0"/>
                  </a:moveTo>
                  <a:cubicBezTo>
                    <a:pt x="7359" y="0"/>
                    <a:pt x="7217" y="78"/>
                    <a:pt x="7151" y="234"/>
                  </a:cubicBezTo>
                  <a:lnTo>
                    <a:pt x="5251" y="4646"/>
                  </a:lnTo>
                  <a:lnTo>
                    <a:pt x="472" y="5089"/>
                  </a:lnTo>
                  <a:cubicBezTo>
                    <a:pt x="132" y="5117"/>
                    <a:pt x="0" y="5533"/>
                    <a:pt x="250" y="5755"/>
                  </a:cubicBezTo>
                  <a:lnTo>
                    <a:pt x="3864" y="8925"/>
                  </a:lnTo>
                  <a:lnTo>
                    <a:pt x="2802" y="13607"/>
                  </a:lnTo>
                  <a:cubicBezTo>
                    <a:pt x="2748" y="13863"/>
                    <a:pt x="2953" y="14075"/>
                    <a:pt x="3185" y="14075"/>
                  </a:cubicBezTo>
                  <a:cubicBezTo>
                    <a:pt x="3249" y="14075"/>
                    <a:pt x="3315" y="14059"/>
                    <a:pt x="3378" y="14023"/>
                  </a:cubicBezTo>
                  <a:lnTo>
                    <a:pt x="7505" y="11568"/>
                  </a:lnTo>
                  <a:lnTo>
                    <a:pt x="11632" y="14023"/>
                  </a:lnTo>
                  <a:cubicBezTo>
                    <a:pt x="11695" y="14059"/>
                    <a:pt x="11761" y="14075"/>
                    <a:pt x="11825" y="14075"/>
                  </a:cubicBezTo>
                  <a:cubicBezTo>
                    <a:pt x="12056" y="14075"/>
                    <a:pt x="12261" y="13863"/>
                    <a:pt x="12201" y="13607"/>
                  </a:cubicBezTo>
                  <a:lnTo>
                    <a:pt x="11147" y="8925"/>
                  </a:lnTo>
                  <a:lnTo>
                    <a:pt x="14753" y="5755"/>
                  </a:lnTo>
                  <a:cubicBezTo>
                    <a:pt x="15010" y="5533"/>
                    <a:pt x="14871" y="5117"/>
                    <a:pt x="14538" y="5089"/>
                  </a:cubicBezTo>
                  <a:lnTo>
                    <a:pt x="9752" y="4646"/>
                  </a:lnTo>
                  <a:lnTo>
                    <a:pt x="7852" y="234"/>
                  </a:lnTo>
                  <a:cubicBezTo>
                    <a:pt x="7786" y="78"/>
                    <a:pt x="7644" y="0"/>
                    <a:pt x="7502" y="0"/>
                  </a:cubicBezTo>
                  <a:close/>
                </a:path>
              </a:pathLst>
            </a:custGeom>
            <a:solidFill>
              <a:srgbClr val="BCC7D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 name="Google Shape;10962;p80"/>
            <p:cNvSpPr/>
            <p:nvPr/>
          </p:nvSpPr>
          <p:spPr>
            <a:xfrm>
              <a:off x="3017166" y="3216013"/>
              <a:ext cx="231093" cy="369812"/>
            </a:xfrm>
            <a:custGeom>
              <a:avLst/>
              <a:gdLst/>
              <a:ahLst/>
              <a:cxnLst/>
              <a:rect l="l" t="t" r="r" b="b"/>
              <a:pathLst>
                <a:path w="8796" h="14076" extrusionOk="0">
                  <a:moveTo>
                    <a:pt x="7502" y="0"/>
                  </a:moveTo>
                  <a:cubicBezTo>
                    <a:pt x="7359" y="0"/>
                    <a:pt x="7217" y="78"/>
                    <a:pt x="7151" y="234"/>
                  </a:cubicBezTo>
                  <a:lnTo>
                    <a:pt x="5251" y="4646"/>
                  </a:lnTo>
                  <a:lnTo>
                    <a:pt x="472" y="5089"/>
                  </a:lnTo>
                  <a:cubicBezTo>
                    <a:pt x="132" y="5117"/>
                    <a:pt x="0" y="5533"/>
                    <a:pt x="250" y="5755"/>
                  </a:cubicBezTo>
                  <a:lnTo>
                    <a:pt x="3864" y="8925"/>
                  </a:lnTo>
                  <a:lnTo>
                    <a:pt x="2802" y="13607"/>
                  </a:lnTo>
                  <a:cubicBezTo>
                    <a:pt x="2748" y="13863"/>
                    <a:pt x="2953" y="14075"/>
                    <a:pt x="3185" y="14075"/>
                  </a:cubicBezTo>
                  <a:cubicBezTo>
                    <a:pt x="3249" y="14075"/>
                    <a:pt x="3315" y="14059"/>
                    <a:pt x="3378" y="14023"/>
                  </a:cubicBezTo>
                  <a:lnTo>
                    <a:pt x="4294" y="13475"/>
                  </a:lnTo>
                  <a:cubicBezTo>
                    <a:pt x="4425" y="8225"/>
                    <a:pt x="6867" y="4528"/>
                    <a:pt x="8795" y="2412"/>
                  </a:cubicBezTo>
                  <a:lnTo>
                    <a:pt x="7859" y="234"/>
                  </a:lnTo>
                  <a:cubicBezTo>
                    <a:pt x="7789" y="78"/>
                    <a:pt x="7646" y="0"/>
                    <a:pt x="7502" y="0"/>
                  </a:cubicBezTo>
                  <a:close/>
                </a:path>
              </a:pathLst>
            </a:custGeom>
            <a:solidFill>
              <a:srgbClr val="A4B2C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 name="Google Shape;10960;p80"/>
          <p:cNvGrpSpPr/>
          <p:nvPr/>
        </p:nvGrpSpPr>
        <p:grpSpPr>
          <a:xfrm>
            <a:off x="959582" y="2198830"/>
            <a:ext cx="311588" cy="322187"/>
            <a:chOff x="3017166" y="3216013"/>
            <a:chExt cx="394376" cy="369812"/>
          </a:xfrm>
        </p:grpSpPr>
        <p:sp>
          <p:nvSpPr>
            <p:cNvPr id="11" name="Google Shape;10961;p80"/>
            <p:cNvSpPr/>
            <p:nvPr/>
          </p:nvSpPr>
          <p:spPr>
            <a:xfrm>
              <a:off x="3017166" y="3216013"/>
              <a:ext cx="394376" cy="369812"/>
            </a:xfrm>
            <a:custGeom>
              <a:avLst/>
              <a:gdLst/>
              <a:ahLst/>
              <a:cxnLst/>
              <a:rect l="l" t="t" r="r" b="b"/>
              <a:pathLst>
                <a:path w="15011" h="14076" extrusionOk="0">
                  <a:moveTo>
                    <a:pt x="7502" y="0"/>
                  </a:moveTo>
                  <a:cubicBezTo>
                    <a:pt x="7359" y="0"/>
                    <a:pt x="7217" y="78"/>
                    <a:pt x="7151" y="234"/>
                  </a:cubicBezTo>
                  <a:lnTo>
                    <a:pt x="5251" y="4646"/>
                  </a:lnTo>
                  <a:lnTo>
                    <a:pt x="472" y="5089"/>
                  </a:lnTo>
                  <a:cubicBezTo>
                    <a:pt x="132" y="5117"/>
                    <a:pt x="0" y="5533"/>
                    <a:pt x="250" y="5755"/>
                  </a:cubicBezTo>
                  <a:lnTo>
                    <a:pt x="3864" y="8925"/>
                  </a:lnTo>
                  <a:lnTo>
                    <a:pt x="2802" y="13607"/>
                  </a:lnTo>
                  <a:cubicBezTo>
                    <a:pt x="2748" y="13863"/>
                    <a:pt x="2953" y="14075"/>
                    <a:pt x="3185" y="14075"/>
                  </a:cubicBezTo>
                  <a:cubicBezTo>
                    <a:pt x="3249" y="14075"/>
                    <a:pt x="3315" y="14059"/>
                    <a:pt x="3378" y="14023"/>
                  </a:cubicBezTo>
                  <a:lnTo>
                    <a:pt x="7505" y="11568"/>
                  </a:lnTo>
                  <a:lnTo>
                    <a:pt x="11632" y="14023"/>
                  </a:lnTo>
                  <a:cubicBezTo>
                    <a:pt x="11695" y="14059"/>
                    <a:pt x="11761" y="14075"/>
                    <a:pt x="11825" y="14075"/>
                  </a:cubicBezTo>
                  <a:cubicBezTo>
                    <a:pt x="12056" y="14075"/>
                    <a:pt x="12261" y="13863"/>
                    <a:pt x="12201" y="13607"/>
                  </a:cubicBezTo>
                  <a:lnTo>
                    <a:pt x="11147" y="8925"/>
                  </a:lnTo>
                  <a:lnTo>
                    <a:pt x="14753" y="5755"/>
                  </a:lnTo>
                  <a:cubicBezTo>
                    <a:pt x="15010" y="5533"/>
                    <a:pt x="14871" y="5117"/>
                    <a:pt x="14538" y="5089"/>
                  </a:cubicBezTo>
                  <a:lnTo>
                    <a:pt x="9752" y="4646"/>
                  </a:lnTo>
                  <a:lnTo>
                    <a:pt x="7852" y="234"/>
                  </a:lnTo>
                  <a:cubicBezTo>
                    <a:pt x="7786" y="78"/>
                    <a:pt x="7644" y="0"/>
                    <a:pt x="7502" y="0"/>
                  </a:cubicBezTo>
                  <a:close/>
                </a:path>
              </a:pathLst>
            </a:custGeom>
            <a:solidFill>
              <a:srgbClr val="BCC7D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0962;p80"/>
            <p:cNvSpPr/>
            <p:nvPr/>
          </p:nvSpPr>
          <p:spPr>
            <a:xfrm>
              <a:off x="3017166" y="3216013"/>
              <a:ext cx="231093" cy="369812"/>
            </a:xfrm>
            <a:custGeom>
              <a:avLst/>
              <a:gdLst/>
              <a:ahLst/>
              <a:cxnLst/>
              <a:rect l="l" t="t" r="r" b="b"/>
              <a:pathLst>
                <a:path w="8796" h="14076" extrusionOk="0">
                  <a:moveTo>
                    <a:pt x="7502" y="0"/>
                  </a:moveTo>
                  <a:cubicBezTo>
                    <a:pt x="7359" y="0"/>
                    <a:pt x="7217" y="78"/>
                    <a:pt x="7151" y="234"/>
                  </a:cubicBezTo>
                  <a:lnTo>
                    <a:pt x="5251" y="4646"/>
                  </a:lnTo>
                  <a:lnTo>
                    <a:pt x="472" y="5089"/>
                  </a:lnTo>
                  <a:cubicBezTo>
                    <a:pt x="132" y="5117"/>
                    <a:pt x="0" y="5533"/>
                    <a:pt x="250" y="5755"/>
                  </a:cubicBezTo>
                  <a:lnTo>
                    <a:pt x="3864" y="8925"/>
                  </a:lnTo>
                  <a:lnTo>
                    <a:pt x="2802" y="13607"/>
                  </a:lnTo>
                  <a:cubicBezTo>
                    <a:pt x="2748" y="13863"/>
                    <a:pt x="2953" y="14075"/>
                    <a:pt x="3185" y="14075"/>
                  </a:cubicBezTo>
                  <a:cubicBezTo>
                    <a:pt x="3249" y="14075"/>
                    <a:pt x="3315" y="14059"/>
                    <a:pt x="3378" y="14023"/>
                  </a:cubicBezTo>
                  <a:lnTo>
                    <a:pt x="4294" y="13475"/>
                  </a:lnTo>
                  <a:cubicBezTo>
                    <a:pt x="4425" y="8225"/>
                    <a:pt x="6867" y="4528"/>
                    <a:pt x="8795" y="2412"/>
                  </a:cubicBezTo>
                  <a:lnTo>
                    <a:pt x="7859" y="234"/>
                  </a:lnTo>
                  <a:cubicBezTo>
                    <a:pt x="7789" y="78"/>
                    <a:pt x="7646" y="0"/>
                    <a:pt x="7502" y="0"/>
                  </a:cubicBezTo>
                  <a:close/>
                </a:path>
              </a:pathLst>
            </a:custGeom>
            <a:solidFill>
              <a:srgbClr val="A4B2C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 name="TextBox 15"/>
          <p:cNvSpPr txBox="1"/>
          <p:nvPr/>
        </p:nvSpPr>
        <p:spPr>
          <a:xfrm>
            <a:off x="3753134" y="6446464"/>
            <a:ext cx="4722126" cy="369332"/>
          </a:xfrm>
          <a:prstGeom prst="rect">
            <a:avLst/>
          </a:prstGeom>
          <a:noFill/>
        </p:spPr>
        <p:txBody>
          <a:bodyPr wrap="square" rtlCol="0">
            <a:spAutoFit/>
          </a:bodyPr>
          <a:lstStyle/>
          <a:p>
            <a:pPr algn="ctr" defTabSz="457200"/>
            <a:r>
              <a:rPr lang="de-DE" dirty="0" smtClean="0">
                <a:solidFill>
                  <a:srgbClr val="1C3567"/>
                </a:solidFill>
                <a:latin typeface="Times New Roman" panose="02020603050405020304" pitchFamily="18" charset="0"/>
                <a:cs typeface="Times New Roman" panose="02020603050405020304" pitchFamily="18" charset="0"/>
              </a:rPr>
              <a:t>Medico</a:t>
            </a:r>
            <a:endParaRPr lang="en-US" dirty="0">
              <a:solidFill>
                <a:srgbClr val="1C3567"/>
              </a:solidFill>
              <a:latin typeface="Times New Roman" panose="02020603050405020304" pitchFamily="18" charset="0"/>
              <a:cs typeface="Times New Roman" panose="02020603050405020304" pitchFamily="18" charset="0"/>
            </a:endParaRPr>
          </a:p>
        </p:txBody>
      </p:sp>
      <p:sp>
        <p:nvSpPr>
          <p:cNvPr id="18" name="Slide Number Placeholder 20"/>
          <p:cNvSpPr txBox="1">
            <a:spLocks/>
          </p:cNvSpPr>
          <p:nvPr/>
        </p:nvSpPr>
        <p:spPr>
          <a:xfrm>
            <a:off x="9900458" y="6459785"/>
            <a:ext cx="131202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smtClean="0">
                <a:solidFill>
                  <a:srgbClr val="1C3567"/>
                </a:solidFill>
                <a:latin typeface="Times New Roman" panose="02020603050405020304" pitchFamily="18" charset="0"/>
                <a:cs typeface="Times New Roman" panose="02020603050405020304" pitchFamily="18" charset="0"/>
              </a:rPr>
              <a:t>16</a:t>
            </a:r>
            <a:endParaRPr lang="en-US" dirty="0">
              <a:solidFill>
                <a:srgbClr val="1C3567"/>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05923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75"/>
        <p:cNvGrpSpPr/>
        <p:nvPr/>
      </p:nvGrpSpPr>
      <p:grpSpPr>
        <a:xfrm>
          <a:off x="0" y="0"/>
          <a:ext cx="0" cy="0"/>
          <a:chOff x="0" y="0"/>
          <a:chExt cx="0" cy="0"/>
        </a:xfrm>
      </p:grpSpPr>
      <p:sp>
        <p:nvSpPr>
          <p:cNvPr id="3677" name="Google Shape;3677;p63"/>
          <p:cNvSpPr txBox="1">
            <a:spLocks noGrp="1"/>
          </p:cNvSpPr>
          <p:nvPr>
            <p:ph type="title"/>
          </p:nvPr>
        </p:nvSpPr>
        <p:spPr>
          <a:xfrm>
            <a:off x="2518296" y="2600330"/>
            <a:ext cx="7182925" cy="1393209"/>
          </a:xfrm>
          <a:prstGeom prst="rect">
            <a:avLst/>
          </a:prstGeom>
          <a:noFill/>
          <a:ln>
            <a:noFill/>
          </a:ln>
        </p:spPr>
        <p:txBody>
          <a:bodyPr spcFirstLastPara="1" wrap="square" lIns="121900" tIns="121900" rIns="121900" bIns="121900" anchor="b" anchorCtr="0">
            <a:noAutofit/>
          </a:bodyPr>
          <a:lstStyle/>
          <a:p>
            <a:pPr algn="just"/>
            <a:r>
              <a:rPr lang="en-US" sz="9600" b="1" dirty="0" smtClean="0">
                <a:latin typeface="Times New Roman" panose="02020603050405020304" pitchFamily="18" charset="0"/>
                <a:cs typeface="Times New Roman" panose="02020603050405020304" pitchFamily="18" charset="0"/>
              </a:rPr>
              <a:t>Thank You</a:t>
            </a:r>
            <a:endParaRPr sz="9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98026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51"/>
        <p:cNvGrpSpPr/>
        <p:nvPr/>
      </p:nvGrpSpPr>
      <p:grpSpPr>
        <a:xfrm>
          <a:off x="0" y="0"/>
          <a:ext cx="0" cy="0"/>
          <a:chOff x="0" y="0"/>
          <a:chExt cx="0" cy="0"/>
        </a:xfrm>
      </p:grpSpPr>
      <p:sp>
        <p:nvSpPr>
          <p:cNvPr id="1852" name="Google Shape;1852;p51"/>
          <p:cNvSpPr txBox="1">
            <a:spLocks noGrp="1"/>
          </p:cNvSpPr>
          <p:nvPr>
            <p:ph type="title"/>
          </p:nvPr>
        </p:nvSpPr>
        <p:spPr>
          <a:xfrm>
            <a:off x="960000" y="1621683"/>
            <a:ext cx="5136000" cy="763600"/>
          </a:xfrm>
          <a:prstGeom prst="rect">
            <a:avLst/>
          </a:prstGeom>
          <a:noFill/>
          <a:ln>
            <a:noFill/>
          </a:ln>
        </p:spPr>
        <p:txBody>
          <a:bodyPr spcFirstLastPara="1" wrap="square" lIns="121900" tIns="121900" rIns="121900" bIns="121900" anchor="ctr" anchorCtr="0">
            <a:noAutofit/>
          </a:bodyPr>
          <a:lstStyle/>
          <a:p>
            <a:pPr algn="just"/>
            <a:r>
              <a:rPr lang="en-US" b="1" dirty="0" smtClean="0">
                <a:solidFill>
                  <a:srgbClr val="4BB2FF"/>
                </a:solidFill>
                <a:latin typeface="Times New Roman" panose="02020603050405020304" pitchFamily="18" charset="0"/>
                <a:cs typeface="Times New Roman" panose="02020603050405020304" pitchFamily="18" charset="0"/>
              </a:rPr>
              <a:t>Supervised By</a:t>
            </a:r>
            <a:endParaRPr b="1" dirty="0">
              <a:latin typeface="Times New Roman" panose="02020603050405020304" pitchFamily="18" charset="0"/>
              <a:cs typeface="Times New Roman" panose="02020603050405020304" pitchFamily="18" charset="0"/>
            </a:endParaRPr>
          </a:p>
        </p:txBody>
      </p:sp>
      <p:sp>
        <p:nvSpPr>
          <p:cNvPr id="1307" name="Google Shape;1852;p51"/>
          <p:cNvSpPr txBox="1">
            <a:spLocks/>
          </p:cNvSpPr>
          <p:nvPr/>
        </p:nvSpPr>
        <p:spPr>
          <a:xfrm>
            <a:off x="960000" y="2627194"/>
            <a:ext cx="5136000" cy="1327245"/>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Montserrat"/>
              <a:buNone/>
              <a:defRPr sz="40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9pPr>
          </a:lstStyle>
          <a:p>
            <a:pPr algn="just"/>
            <a:r>
              <a:rPr lang="en-US" sz="2000" kern="0" dirty="0" err="1" smtClean="0">
                <a:solidFill>
                  <a:schemeClr val="bg2">
                    <a:lumMod val="10000"/>
                  </a:schemeClr>
                </a:solidFill>
                <a:latin typeface="Times New Roman" panose="02020603050405020304" pitchFamily="18" charset="0"/>
                <a:cs typeface="Times New Roman" panose="02020603050405020304" pitchFamily="18" charset="0"/>
              </a:rPr>
              <a:t>Mustafizur</a:t>
            </a:r>
            <a:r>
              <a:rPr lang="en-US" sz="2000" kern="0" dirty="0" smtClean="0">
                <a:solidFill>
                  <a:schemeClr val="bg2">
                    <a:lumMod val="10000"/>
                  </a:schemeClr>
                </a:solidFill>
                <a:latin typeface="Times New Roman" panose="02020603050405020304" pitchFamily="18" charset="0"/>
                <a:cs typeface="Times New Roman" panose="02020603050405020304" pitchFamily="18" charset="0"/>
              </a:rPr>
              <a:t> Rahman</a:t>
            </a:r>
          </a:p>
          <a:p>
            <a:pPr algn="just"/>
            <a:r>
              <a:rPr lang="en-US" sz="2000" kern="0" dirty="0" smtClean="0">
                <a:solidFill>
                  <a:schemeClr val="bg2">
                    <a:lumMod val="10000"/>
                  </a:schemeClr>
                </a:solidFill>
                <a:latin typeface="Times New Roman" panose="02020603050405020304" pitchFamily="18" charset="0"/>
                <a:cs typeface="Times New Roman" panose="02020603050405020304" pitchFamily="18" charset="0"/>
              </a:rPr>
              <a:t>Assistant Professor</a:t>
            </a:r>
          </a:p>
          <a:p>
            <a:pPr algn="just"/>
            <a:r>
              <a:rPr lang="en-US" sz="2000" kern="0" dirty="0" smtClean="0">
                <a:solidFill>
                  <a:schemeClr val="bg2">
                    <a:lumMod val="10000"/>
                  </a:schemeClr>
                </a:solidFill>
                <a:latin typeface="Times New Roman" panose="02020603050405020304" pitchFamily="18" charset="0"/>
                <a:cs typeface="Times New Roman" panose="02020603050405020304" pitchFamily="18" charset="0"/>
              </a:rPr>
              <a:t>Department of CSE</a:t>
            </a:r>
          </a:p>
          <a:p>
            <a:pPr algn="just"/>
            <a:r>
              <a:rPr lang="en-US" sz="2000" kern="0" dirty="0" smtClean="0">
                <a:solidFill>
                  <a:schemeClr val="bg2">
                    <a:lumMod val="10000"/>
                  </a:schemeClr>
                </a:solidFill>
                <a:latin typeface="Times New Roman" panose="02020603050405020304" pitchFamily="18" charset="0"/>
                <a:cs typeface="Times New Roman" panose="02020603050405020304" pitchFamily="18" charset="0"/>
              </a:rPr>
              <a:t>Dhaka City College</a:t>
            </a:r>
            <a:endParaRPr lang="en-US" sz="2000" kern="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1308" name="Google Shape;1852;p51"/>
          <p:cNvSpPr txBox="1">
            <a:spLocks/>
          </p:cNvSpPr>
          <p:nvPr/>
        </p:nvSpPr>
        <p:spPr>
          <a:xfrm>
            <a:off x="6914881" y="1621683"/>
            <a:ext cx="5136000" cy="7636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Montserrat"/>
              <a:buNone/>
              <a:defRPr sz="40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9pPr>
          </a:lstStyle>
          <a:p>
            <a:pPr algn="just"/>
            <a:r>
              <a:rPr lang="en-US" b="1" kern="0" dirty="0" smtClean="0">
                <a:solidFill>
                  <a:srgbClr val="4BB2FF"/>
                </a:solidFill>
                <a:latin typeface="Times New Roman" panose="02020603050405020304" pitchFamily="18" charset="0"/>
                <a:cs typeface="Times New Roman" panose="02020603050405020304" pitchFamily="18" charset="0"/>
              </a:rPr>
              <a:t>Presented By</a:t>
            </a:r>
            <a:endParaRPr lang="en-US" b="1" kern="0" dirty="0">
              <a:latin typeface="Times New Roman" panose="02020603050405020304" pitchFamily="18" charset="0"/>
              <a:cs typeface="Times New Roman" panose="02020603050405020304" pitchFamily="18" charset="0"/>
            </a:endParaRPr>
          </a:p>
        </p:txBody>
      </p:sp>
      <p:sp>
        <p:nvSpPr>
          <p:cNvPr id="1310" name="Google Shape;1852;p51"/>
          <p:cNvSpPr txBox="1">
            <a:spLocks/>
          </p:cNvSpPr>
          <p:nvPr/>
        </p:nvSpPr>
        <p:spPr>
          <a:xfrm>
            <a:off x="6914881" y="2627194"/>
            <a:ext cx="5136000" cy="750627"/>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Montserrat"/>
              <a:buNone/>
              <a:defRPr sz="40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9pPr>
          </a:lstStyle>
          <a:p>
            <a:pPr algn="just"/>
            <a:r>
              <a:rPr lang="en-US" sz="2000" kern="0" dirty="0" err="1" smtClean="0">
                <a:solidFill>
                  <a:schemeClr val="bg2">
                    <a:lumMod val="10000"/>
                  </a:schemeClr>
                </a:solidFill>
                <a:latin typeface="Times New Roman" panose="02020603050405020304" pitchFamily="18" charset="0"/>
                <a:cs typeface="Times New Roman" panose="02020603050405020304" pitchFamily="18" charset="0"/>
              </a:rPr>
              <a:t>Mabia</a:t>
            </a:r>
            <a:r>
              <a:rPr lang="en-US" sz="2000" kern="0" dirty="0" smtClean="0">
                <a:solidFill>
                  <a:schemeClr val="bg2">
                    <a:lumMod val="10000"/>
                  </a:schemeClr>
                </a:solidFill>
                <a:latin typeface="Times New Roman" panose="02020603050405020304" pitchFamily="18" charset="0"/>
                <a:cs typeface="Times New Roman" panose="02020603050405020304" pitchFamily="18" charset="0"/>
              </a:rPr>
              <a:t> Sultana </a:t>
            </a:r>
            <a:r>
              <a:rPr lang="en-US" sz="2000" kern="0" dirty="0" err="1" smtClean="0">
                <a:solidFill>
                  <a:schemeClr val="bg2">
                    <a:lumMod val="10000"/>
                  </a:schemeClr>
                </a:solidFill>
                <a:latin typeface="Times New Roman" panose="02020603050405020304" pitchFamily="18" charset="0"/>
                <a:cs typeface="Times New Roman" panose="02020603050405020304" pitchFamily="18" charset="0"/>
              </a:rPr>
              <a:t>Shila</a:t>
            </a:r>
            <a:endParaRPr lang="en-US" sz="2000" kern="0" dirty="0" smtClean="0">
              <a:solidFill>
                <a:schemeClr val="bg2">
                  <a:lumMod val="10000"/>
                </a:schemeClr>
              </a:solidFill>
              <a:latin typeface="Times New Roman" panose="02020603050405020304" pitchFamily="18" charset="0"/>
              <a:cs typeface="Times New Roman" panose="02020603050405020304" pitchFamily="18" charset="0"/>
            </a:endParaRPr>
          </a:p>
          <a:p>
            <a:pPr algn="just"/>
            <a:r>
              <a:rPr lang="en-US" sz="2000" kern="0" dirty="0" err="1" smtClean="0">
                <a:solidFill>
                  <a:schemeClr val="bg2">
                    <a:lumMod val="10000"/>
                  </a:schemeClr>
                </a:solidFill>
                <a:latin typeface="Times New Roman" panose="02020603050405020304" pitchFamily="18" charset="0"/>
                <a:cs typeface="Times New Roman" panose="02020603050405020304" pitchFamily="18" charset="0"/>
              </a:rPr>
              <a:t>Reg</a:t>
            </a:r>
            <a:r>
              <a:rPr lang="en-US" sz="2000" kern="0" dirty="0" smtClean="0">
                <a:solidFill>
                  <a:schemeClr val="bg2">
                    <a:lumMod val="10000"/>
                  </a:schemeClr>
                </a:solidFill>
                <a:latin typeface="Times New Roman" panose="02020603050405020304" pitchFamily="18" charset="0"/>
                <a:cs typeface="Times New Roman" panose="02020603050405020304" pitchFamily="18" charset="0"/>
              </a:rPr>
              <a:t> No: 16502000450</a:t>
            </a:r>
          </a:p>
        </p:txBody>
      </p:sp>
      <p:sp>
        <p:nvSpPr>
          <p:cNvPr id="1312" name="Google Shape;1852;p51"/>
          <p:cNvSpPr txBox="1">
            <a:spLocks/>
          </p:cNvSpPr>
          <p:nvPr/>
        </p:nvSpPr>
        <p:spPr>
          <a:xfrm>
            <a:off x="6914881" y="3333124"/>
            <a:ext cx="5136000" cy="750627"/>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Montserrat"/>
              <a:buNone/>
              <a:defRPr sz="40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9pPr>
          </a:lstStyle>
          <a:p>
            <a:pPr algn="just"/>
            <a:r>
              <a:rPr lang="en-US" sz="2000" kern="0" dirty="0" err="1" smtClean="0">
                <a:solidFill>
                  <a:schemeClr val="bg2">
                    <a:lumMod val="10000"/>
                  </a:schemeClr>
                </a:solidFill>
                <a:latin typeface="Times New Roman" panose="02020603050405020304" pitchFamily="18" charset="0"/>
                <a:cs typeface="Times New Roman" panose="02020603050405020304" pitchFamily="18" charset="0"/>
              </a:rPr>
              <a:t>Kamrun</a:t>
            </a:r>
            <a:r>
              <a:rPr lang="en-US" sz="2000" kern="0" dirty="0" smtClean="0">
                <a:solidFill>
                  <a:schemeClr val="bg2">
                    <a:lumMod val="10000"/>
                  </a:schemeClr>
                </a:solidFill>
                <a:latin typeface="Times New Roman" panose="02020603050405020304" pitchFamily="18" charset="0"/>
                <a:cs typeface="Times New Roman" panose="02020603050405020304" pitchFamily="18" charset="0"/>
              </a:rPr>
              <a:t> </a:t>
            </a:r>
            <a:r>
              <a:rPr lang="en-US" sz="2000" kern="0" dirty="0" err="1" smtClean="0">
                <a:solidFill>
                  <a:schemeClr val="bg2">
                    <a:lumMod val="10000"/>
                  </a:schemeClr>
                </a:solidFill>
                <a:latin typeface="Times New Roman" panose="02020603050405020304" pitchFamily="18" charset="0"/>
                <a:cs typeface="Times New Roman" panose="02020603050405020304" pitchFamily="18" charset="0"/>
              </a:rPr>
              <a:t>Nahar</a:t>
            </a:r>
            <a:r>
              <a:rPr lang="en-US" sz="2000" kern="0" dirty="0" smtClean="0">
                <a:solidFill>
                  <a:schemeClr val="bg2">
                    <a:lumMod val="10000"/>
                  </a:schemeClr>
                </a:solidFill>
                <a:latin typeface="Times New Roman" panose="02020603050405020304" pitchFamily="18" charset="0"/>
                <a:cs typeface="Times New Roman" panose="02020603050405020304" pitchFamily="18" charset="0"/>
              </a:rPr>
              <a:t> Tania</a:t>
            </a:r>
          </a:p>
          <a:p>
            <a:pPr algn="just"/>
            <a:r>
              <a:rPr lang="en-US" sz="2000" kern="0" dirty="0" err="1" smtClean="0">
                <a:solidFill>
                  <a:schemeClr val="bg2">
                    <a:lumMod val="10000"/>
                  </a:schemeClr>
                </a:solidFill>
                <a:latin typeface="Times New Roman" panose="02020603050405020304" pitchFamily="18" charset="0"/>
                <a:cs typeface="Times New Roman" panose="02020603050405020304" pitchFamily="18" charset="0"/>
              </a:rPr>
              <a:t>Reg</a:t>
            </a:r>
            <a:r>
              <a:rPr lang="en-US" sz="2000" kern="0" dirty="0" smtClean="0">
                <a:solidFill>
                  <a:schemeClr val="bg2">
                    <a:lumMod val="10000"/>
                  </a:schemeClr>
                </a:solidFill>
                <a:latin typeface="Times New Roman" panose="02020603050405020304" pitchFamily="18" charset="0"/>
                <a:cs typeface="Times New Roman" panose="02020603050405020304" pitchFamily="18" charset="0"/>
              </a:rPr>
              <a:t> No: 16502000404</a:t>
            </a:r>
          </a:p>
        </p:txBody>
      </p:sp>
      <p:sp>
        <p:nvSpPr>
          <p:cNvPr id="1313" name="Google Shape;1852;p51"/>
          <p:cNvSpPr txBox="1">
            <a:spLocks/>
          </p:cNvSpPr>
          <p:nvPr/>
        </p:nvSpPr>
        <p:spPr>
          <a:xfrm>
            <a:off x="6914881" y="4083751"/>
            <a:ext cx="5136000" cy="750627"/>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Montserrat"/>
              <a:buNone/>
              <a:defRPr sz="40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9pPr>
          </a:lstStyle>
          <a:p>
            <a:pPr algn="just"/>
            <a:r>
              <a:rPr lang="en-US" sz="2000" kern="0" dirty="0" err="1" smtClean="0">
                <a:solidFill>
                  <a:schemeClr val="bg2">
                    <a:lumMod val="10000"/>
                  </a:schemeClr>
                </a:solidFill>
                <a:latin typeface="Times New Roman" panose="02020603050405020304" pitchFamily="18" charset="0"/>
                <a:cs typeface="Times New Roman" panose="02020603050405020304" pitchFamily="18" charset="0"/>
              </a:rPr>
              <a:t>Nazmun</a:t>
            </a:r>
            <a:r>
              <a:rPr lang="en-US" sz="2000" kern="0" dirty="0" smtClean="0">
                <a:solidFill>
                  <a:schemeClr val="bg2">
                    <a:lumMod val="10000"/>
                  </a:schemeClr>
                </a:solidFill>
                <a:latin typeface="Times New Roman" panose="02020603050405020304" pitchFamily="18" charset="0"/>
                <a:cs typeface="Times New Roman" panose="02020603050405020304" pitchFamily="18" charset="0"/>
              </a:rPr>
              <a:t> </a:t>
            </a:r>
            <a:r>
              <a:rPr lang="en-US" sz="2000" kern="0" dirty="0" err="1" smtClean="0">
                <a:solidFill>
                  <a:schemeClr val="bg2">
                    <a:lumMod val="10000"/>
                  </a:schemeClr>
                </a:solidFill>
                <a:latin typeface="Times New Roman" panose="02020603050405020304" pitchFamily="18" charset="0"/>
                <a:cs typeface="Times New Roman" panose="02020603050405020304" pitchFamily="18" charset="0"/>
              </a:rPr>
              <a:t>Nahar</a:t>
            </a:r>
            <a:r>
              <a:rPr lang="en-US" sz="2000" kern="0" dirty="0" smtClean="0">
                <a:solidFill>
                  <a:schemeClr val="bg2">
                    <a:lumMod val="10000"/>
                  </a:schemeClr>
                </a:solidFill>
                <a:latin typeface="Times New Roman" panose="02020603050405020304" pitchFamily="18" charset="0"/>
                <a:cs typeface="Times New Roman" panose="02020603050405020304" pitchFamily="18" charset="0"/>
              </a:rPr>
              <a:t> </a:t>
            </a:r>
            <a:r>
              <a:rPr lang="en-US" sz="2000" kern="0" dirty="0" err="1" smtClean="0">
                <a:solidFill>
                  <a:schemeClr val="bg2">
                    <a:lumMod val="10000"/>
                  </a:schemeClr>
                </a:solidFill>
                <a:latin typeface="Times New Roman" panose="02020603050405020304" pitchFamily="18" charset="0"/>
                <a:cs typeface="Times New Roman" panose="02020603050405020304" pitchFamily="18" charset="0"/>
              </a:rPr>
              <a:t>Nezum</a:t>
            </a:r>
            <a:endParaRPr lang="en-US" sz="2000" kern="0" dirty="0" smtClean="0">
              <a:solidFill>
                <a:schemeClr val="bg2">
                  <a:lumMod val="10000"/>
                </a:schemeClr>
              </a:solidFill>
              <a:latin typeface="Times New Roman" panose="02020603050405020304" pitchFamily="18" charset="0"/>
              <a:cs typeface="Times New Roman" panose="02020603050405020304" pitchFamily="18" charset="0"/>
            </a:endParaRPr>
          </a:p>
          <a:p>
            <a:pPr algn="just"/>
            <a:r>
              <a:rPr lang="en-US" sz="2000" kern="0" dirty="0" err="1" smtClean="0">
                <a:solidFill>
                  <a:schemeClr val="bg2">
                    <a:lumMod val="10000"/>
                  </a:schemeClr>
                </a:solidFill>
                <a:latin typeface="Times New Roman" panose="02020603050405020304" pitchFamily="18" charset="0"/>
                <a:cs typeface="Times New Roman" panose="02020603050405020304" pitchFamily="18" charset="0"/>
              </a:rPr>
              <a:t>Reg</a:t>
            </a:r>
            <a:r>
              <a:rPr lang="en-US" sz="2000" kern="0" dirty="0" smtClean="0">
                <a:solidFill>
                  <a:schemeClr val="bg2">
                    <a:lumMod val="10000"/>
                  </a:schemeClr>
                </a:solidFill>
                <a:latin typeface="Times New Roman" panose="02020603050405020304" pitchFamily="18" charset="0"/>
                <a:cs typeface="Times New Roman" panose="02020603050405020304" pitchFamily="18" charset="0"/>
              </a:rPr>
              <a:t> No: 16502000460</a:t>
            </a:r>
          </a:p>
        </p:txBody>
      </p:sp>
      <p:cxnSp>
        <p:nvCxnSpPr>
          <p:cNvPr id="1314" name="Google Shape;1859;p51"/>
          <p:cNvCxnSpPr/>
          <p:nvPr/>
        </p:nvCxnSpPr>
        <p:spPr>
          <a:xfrm>
            <a:off x="1078173" y="2385283"/>
            <a:ext cx="3084394" cy="0"/>
          </a:xfrm>
          <a:prstGeom prst="straightConnector1">
            <a:avLst/>
          </a:prstGeom>
          <a:noFill/>
          <a:ln w="28575" cap="flat" cmpd="sng">
            <a:solidFill>
              <a:srgbClr val="4BB2FF"/>
            </a:solidFill>
            <a:prstDash val="solid"/>
            <a:round/>
            <a:headEnd type="none" w="sm" len="sm"/>
            <a:tailEnd type="none" w="sm" len="sm"/>
          </a:ln>
        </p:spPr>
      </p:cxnSp>
      <p:cxnSp>
        <p:nvCxnSpPr>
          <p:cNvPr id="1317" name="Google Shape;1859;p51"/>
          <p:cNvCxnSpPr/>
          <p:nvPr/>
        </p:nvCxnSpPr>
        <p:spPr>
          <a:xfrm>
            <a:off x="7055893" y="2385283"/>
            <a:ext cx="2825086" cy="0"/>
          </a:xfrm>
          <a:prstGeom prst="straightConnector1">
            <a:avLst/>
          </a:prstGeom>
          <a:noFill/>
          <a:ln w="28575" cap="flat" cmpd="sng">
            <a:solidFill>
              <a:srgbClr val="4BB2FF"/>
            </a:solidFill>
            <a:prstDash val="solid"/>
            <a:round/>
            <a:headEnd type="none" w="sm" len="sm"/>
            <a:tailEnd type="none" w="sm" len="sm"/>
          </a:ln>
        </p:spPr>
      </p:cxnSp>
      <p:sp>
        <p:nvSpPr>
          <p:cNvPr id="14" name="TextBox 13"/>
          <p:cNvSpPr txBox="1"/>
          <p:nvPr/>
        </p:nvSpPr>
        <p:spPr>
          <a:xfrm>
            <a:off x="3753134" y="6446464"/>
            <a:ext cx="4722126" cy="369332"/>
          </a:xfrm>
          <a:prstGeom prst="rect">
            <a:avLst/>
          </a:prstGeom>
          <a:noFill/>
        </p:spPr>
        <p:txBody>
          <a:bodyPr wrap="square" rtlCol="0">
            <a:spAutoFit/>
          </a:bodyPr>
          <a:lstStyle/>
          <a:p>
            <a:pPr algn="ctr" defTabSz="457200"/>
            <a:r>
              <a:rPr lang="de-DE" dirty="0" smtClean="0">
                <a:solidFill>
                  <a:srgbClr val="1C3567"/>
                </a:solidFill>
                <a:latin typeface="Times New Roman" panose="02020603050405020304" pitchFamily="18" charset="0"/>
                <a:cs typeface="Times New Roman" panose="02020603050405020304" pitchFamily="18" charset="0"/>
              </a:rPr>
              <a:t>Medico</a:t>
            </a:r>
            <a:endParaRPr lang="en-US" dirty="0">
              <a:solidFill>
                <a:srgbClr val="1C3567"/>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68281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15" name="Google Shape;1015;p37"/>
          <p:cNvSpPr txBox="1">
            <a:spLocks noGrp="1"/>
          </p:cNvSpPr>
          <p:nvPr>
            <p:ph type="title"/>
          </p:nvPr>
        </p:nvSpPr>
        <p:spPr>
          <a:xfrm>
            <a:off x="960000" y="593367"/>
            <a:ext cx="10272000" cy="763600"/>
          </a:xfrm>
          <a:prstGeom prst="rect">
            <a:avLst/>
          </a:prstGeom>
          <a:noFill/>
          <a:ln>
            <a:noFill/>
          </a:ln>
        </p:spPr>
        <p:txBody>
          <a:bodyPr spcFirstLastPara="1" wrap="square" lIns="121900" tIns="121900" rIns="121900" bIns="121900" anchor="ctr" anchorCtr="0">
            <a:noAutofit/>
          </a:bodyPr>
          <a:lstStyle/>
          <a:p>
            <a:r>
              <a:rPr lang="en-US" b="1" dirty="0" smtClean="0">
                <a:solidFill>
                  <a:srgbClr val="4BB2FF"/>
                </a:solidFill>
                <a:latin typeface="Times New Roman" panose="02020603050405020304" pitchFamily="18" charset="0"/>
                <a:cs typeface="Times New Roman" panose="02020603050405020304" pitchFamily="18" charset="0"/>
              </a:rPr>
              <a:t>Outlines</a:t>
            </a:r>
            <a:endParaRPr dirty="0"/>
          </a:p>
        </p:txBody>
      </p:sp>
      <p:sp>
        <p:nvSpPr>
          <p:cNvPr id="1016" name="Google Shape;1016;p37"/>
          <p:cNvSpPr txBox="1">
            <a:spLocks noGrp="1"/>
          </p:cNvSpPr>
          <p:nvPr>
            <p:ph type="body" idx="1"/>
          </p:nvPr>
        </p:nvSpPr>
        <p:spPr>
          <a:xfrm>
            <a:off x="960000" y="1536633"/>
            <a:ext cx="10272000" cy="4555200"/>
          </a:xfrm>
          <a:prstGeom prst="rect">
            <a:avLst/>
          </a:prstGeom>
          <a:noFill/>
          <a:ln>
            <a:noFill/>
          </a:ln>
        </p:spPr>
        <p:txBody>
          <a:bodyPr spcFirstLastPara="1" wrap="square" lIns="121900" tIns="121900" rIns="121900" bIns="121900" anchor="t" anchorCtr="0">
            <a:noAutofit/>
          </a:bodyPr>
          <a:lstStyle/>
          <a:p>
            <a:pPr marL="0" indent="0">
              <a:lnSpc>
                <a:spcPct val="150000"/>
              </a:lnSpc>
              <a:buNone/>
            </a:pPr>
            <a:r>
              <a:rPr lang="en-US" sz="2400" dirty="0">
                <a:solidFill>
                  <a:schemeClr val="tx2">
                    <a:lumMod val="10000"/>
                  </a:schemeClr>
                </a:solidFill>
                <a:latin typeface="Times New Roman" panose="02020603050405020304" pitchFamily="18" charset="0"/>
                <a:cs typeface="Times New Roman" panose="02020603050405020304" pitchFamily="18" charset="0"/>
              </a:rPr>
              <a:t> </a:t>
            </a:r>
            <a:r>
              <a:rPr lang="en-US" sz="2400" dirty="0" smtClean="0">
                <a:solidFill>
                  <a:schemeClr val="tx2">
                    <a:lumMod val="10000"/>
                  </a:schemeClr>
                </a:solidFill>
                <a:latin typeface="Times New Roman" panose="02020603050405020304" pitchFamily="18" charset="0"/>
                <a:cs typeface="Times New Roman" panose="02020603050405020304" pitchFamily="18" charset="0"/>
              </a:rPr>
              <a:t>        Abstract						Flowchart</a:t>
            </a:r>
          </a:p>
          <a:p>
            <a:pPr marL="0" indent="0">
              <a:lnSpc>
                <a:spcPct val="200000"/>
              </a:lnSpc>
              <a:buNone/>
            </a:pPr>
            <a:r>
              <a:rPr lang="en-US" sz="2400" dirty="0" smtClean="0">
                <a:solidFill>
                  <a:schemeClr val="tx2">
                    <a:lumMod val="10000"/>
                  </a:schemeClr>
                </a:solidFill>
                <a:latin typeface="Times New Roman" panose="02020603050405020304" pitchFamily="18" charset="0"/>
                <a:cs typeface="Times New Roman" panose="02020603050405020304" pitchFamily="18" charset="0"/>
              </a:rPr>
              <a:t>         Existing Systems				E-R Diagram</a:t>
            </a:r>
          </a:p>
          <a:p>
            <a:pPr marL="0" indent="0">
              <a:lnSpc>
                <a:spcPct val="200000"/>
              </a:lnSpc>
              <a:buNone/>
            </a:pPr>
            <a:r>
              <a:rPr lang="en-US" sz="2400" dirty="0">
                <a:solidFill>
                  <a:schemeClr val="tx2">
                    <a:lumMod val="10000"/>
                  </a:schemeClr>
                </a:solidFill>
                <a:latin typeface="Times New Roman" panose="02020603050405020304" pitchFamily="18" charset="0"/>
                <a:cs typeface="Times New Roman" panose="02020603050405020304" pitchFamily="18" charset="0"/>
              </a:rPr>
              <a:t> </a:t>
            </a:r>
            <a:r>
              <a:rPr lang="en-US" sz="2400" dirty="0" smtClean="0">
                <a:solidFill>
                  <a:schemeClr val="tx2">
                    <a:lumMod val="10000"/>
                  </a:schemeClr>
                </a:solidFill>
                <a:latin typeface="Times New Roman" panose="02020603050405020304" pitchFamily="18" charset="0"/>
                <a:cs typeface="Times New Roman" panose="02020603050405020304" pitchFamily="18" charset="0"/>
              </a:rPr>
              <a:t>        Limitations of Existing Systems		Use Case Diagram</a:t>
            </a:r>
          </a:p>
          <a:p>
            <a:pPr marL="0" indent="0">
              <a:lnSpc>
                <a:spcPct val="200000"/>
              </a:lnSpc>
              <a:buNone/>
            </a:pPr>
            <a:r>
              <a:rPr lang="en-US" sz="2400" dirty="0" smtClean="0">
                <a:solidFill>
                  <a:schemeClr val="tx2">
                    <a:lumMod val="10000"/>
                  </a:schemeClr>
                </a:solidFill>
                <a:latin typeface="Times New Roman" panose="02020603050405020304" pitchFamily="18" charset="0"/>
                <a:cs typeface="Times New Roman" panose="02020603050405020304" pitchFamily="18" charset="0"/>
              </a:rPr>
              <a:t>         Proposed System				UI Design</a:t>
            </a:r>
          </a:p>
          <a:p>
            <a:pPr marL="0" indent="0">
              <a:lnSpc>
                <a:spcPct val="200000"/>
              </a:lnSpc>
              <a:buNone/>
            </a:pPr>
            <a:r>
              <a:rPr lang="en-US" sz="2400" dirty="0" smtClean="0">
                <a:solidFill>
                  <a:schemeClr val="tx2">
                    <a:lumMod val="10000"/>
                  </a:schemeClr>
                </a:solidFill>
                <a:latin typeface="Times New Roman" panose="02020603050405020304" pitchFamily="18" charset="0"/>
                <a:cs typeface="Times New Roman" panose="02020603050405020304" pitchFamily="18" charset="0"/>
              </a:rPr>
              <a:t>         </a:t>
            </a:r>
            <a:r>
              <a:rPr lang="en-US" sz="2400" dirty="0" smtClean="0">
                <a:solidFill>
                  <a:schemeClr val="tx2">
                    <a:lumMod val="10000"/>
                  </a:schemeClr>
                </a:solidFill>
                <a:latin typeface="Times New Roman" panose="02020603050405020304" pitchFamily="18" charset="0"/>
                <a:cs typeface="Times New Roman" panose="02020603050405020304" pitchFamily="18" charset="0"/>
              </a:rPr>
              <a:t>Features						Future Work</a:t>
            </a:r>
            <a:endParaRPr lang="en-US" sz="2400" dirty="0" smtClean="0">
              <a:solidFill>
                <a:schemeClr val="tx2">
                  <a:lumMod val="10000"/>
                </a:schemeClr>
              </a:solidFill>
              <a:latin typeface="Times New Roman" panose="02020603050405020304" pitchFamily="18" charset="0"/>
              <a:cs typeface="Times New Roman" panose="02020603050405020304" pitchFamily="18" charset="0"/>
            </a:endParaRPr>
          </a:p>
          <a:p>
            <a:pPr marL="0" indent="0">
              <a:lnSpc>
                <a:spcPct val="200000"/>
              </a:lnSpc>
              <a:buNone/>
            </a:pPr>
            <a:r>
              <a:rPr lang="en-US" sz="2400" dirty="0" smtClean="0">
                <a:solidFill>
                  <a:schemeClr val="tx2">
                    <a:lumMod val="10000"/>
                  </a:schemeClr>
                </a:solidFill>
                <a:latin typeface="Times New Roman" panose="02020603050405020304" pitchFamily="18" charset="0"/>
                <a:cs typeface="Times New Roman" panose="02020603050405020304" pitchFamily="18" charset="0"/>
              </a:rPr>
              <a:t>         Software Requirements</a:t>
            </a:r>
          </a:p>
        </p:txBody>
      </p:sp>
      <p:sp>
        <p:nvSpPr>
          <p:cNvPr id="10" name="Oval 9"/>
          <p:cNvSpPr/>
          <p:nvPr/>
        </p:nvSpPr>
        <p:spPr>
          <a:xfrm>
            <a:off x="1114430" y="1669974"/>
            <a:ext cx="571495" cy="571495"/>
          </a:xfrm>
          <a:prstGeom prst="ellips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b="1" dirty="0" smtClean="0">
                <a:latin typeface="Times New Roman" panose="02020603050405020304" pitchFamily="18" charset="0"/>
                <a:cs typeface="Times New Roman" panose="02020603050405020304" pitchFamily="18" charset="0"/>
              </a:rPr>
              <a:t>01</a:t>
            </a:r>
            <a:endParaRPr lang="en-US" sz="1600" b="1" dirty="0">
              <a:latin typeface="Times New Roman" panose="02020603050405020304" pitchFamily="18" charset="0"/>
              <a:cs typeface="Times New Roman" panose="02020603050405020304" pitchFamily="18" charset="0"/>
            </a:endParaRPr>
          </a:p>
        </p:txBody>
      </p:sp>
      <p:sp>
        <p:nvSpPr>
          <p:cNvPr id="29" name="Oval 28"/>
          <p:cNvSpPr/>
          <p:nvPr/>
        </p:nvSpPr>
        <p:spPr>
          <a:xfrm>
            <a:off x="1114430" y="2358856"/>
            <a:ext cx="571495" cy="571495"/>
          </a:xfrm>
          <a:prstGeom prst="ellips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b="1" dirty="0" smtClean="0">
                <a:latin typeface="Times New Roman" panose="02020603050405020304" pitchFamily="18" charset="0"/>
                <a:cs typeface="Times New Roman" panose="02020603050405020304" pitchFamily="18" charset="0"/>
              </a:rPr>
              <a:t>02</a:t>
            </a:r>
            <a:endParaRPr lang="en-US" sz="1600" b="1" dirty="0">
              <a:latin typeface="Times New Roman" panose="02020603050405020304" pitchFamily="18" charset="0"/>
              <a:cs typeface="Times New Roman" panose="02020603050405020304" pitchFamily="18" charset="0"/>
            </a:endParaRPr>
          </a:p>
        </p:txBody>
      </p:sp>
      <p:sp>
        <p:nvSpPr>
          <p:cNvPr id="35" name="Oval 34"/>
          <p:cNvSpPr/>
          <p:nvPr/>
        </p:nvSpPr>
        <p:spPr>
          <a:xfrm>
            <a:off x="1114430" y="3077728"/>
            <a:ext cx="571495" cy="571495"/>
          </a:xfrm>
          <a:prstGeom prst="ellips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b="1" dirty="0" smtClean="0">
                <a:latin typeface="Times New Roman" panose="02020603050405020304" pitchFamily="18" charset="0"/>
                <a:cs typeface="Times New Roman" panose="02020603050405020304" pitchFamily="18" charset="0"/>
              </a:rPr>
              <a:t>03</a:t>
            </a:r>
            <a:endParaRPr lang="en-US" sz="1600" b="1" dirty="0">
              <a:latin typeface="Times New Roman" panose="02020603050405020304" pitchFamily="18" charset="0"/>
              <a:cs typeface="Times New Roman" panose="02020603050405020304" pitchFamily="18" charset="0"/>
            </a:endParaRPr>
          </a:p>
        </p:txBody>
      </p:sp>
      <p:sp>
        <p:nvSpPr>
          <p:cNvPr id="36" name="Oval 35"/>
          <p:cNvSpPr/>
          <p:nvPr/>
        </p:nvSpPr>
        <p:spPr>
          <a:xfrm>
            <a:off x="1114429" y="3814233"/>
            <a:ext cx="571495" cy="571495"/>
          </a:xfrm>
          <a:prstGeom prst="ellips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b="1" dirty="0" smtClean="0">
                <a:latin typeface="Times New Roman" panose="02020603050405020304" pitchFamily="18" charset="0"/>
                <a:cs typeface="Times New Roman" panose="02020603050405020304" pitchFamily="18" charset="0"/>
              </a:rPr>
              <a:t>04</a:t>
            </a:r>
            <a:endParaRPr lang="en-US" sz="1600" b="1" dirty="0">
              <a:latin typeface="Times New Roman" panose="02020603050405020304" pitchFamily="18" charset="0"/>
              <a:cs typeface="Times New Roman" panose="02020603050405020304" pitchFamily="18" charset="0"/>
            </a:endParaRPr>
          </a:p>
        </p:txBody>
      </p:sp>
      <p:sp>
        <p:nvSpPr>
          <p:cNvPr id="37" name="Oval 36"/>
          <p:cNvSpPr/>
          <p:nvPr/>
        </p:nvSpPr>
        <p:spPr>
          <a:xfrm>
            <a:off x="6824666" y="1669973"/>
            <a:ext cx="571495" cy="571495"/>
          </a:xfrm>
          <a:prstGeom prst="ellips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b="1" dirty="0" smtClean="0">
                <a:latin typeface="Times New Roman" panose="02020603050405020304" pitchFamily="18" charset="0"/>
                <a:cs typeface="Times New Roman" panose="02020603050405020304" pitchFamily="18" charset="0"/>
              </a:rPr>
              <a:t>07</a:t>
            </a:r>
            <a:endParaRPr lang="en-US" sz="1600" b="1" dirty="0">
              <a:latin typeface="Times New Roman" panose="02020603050405020304" pitchFamily="18" charset="0"/>
              <a:cs typeface="Times New Roman" panose="02020603050405020304" pitchFamily="18" charset="0"/>
            </a:endParaRPr>
          </a:p>
        </p:txBody>
      </p:sp>
      <p:sp>
        <p:nvSpPr>
          <p:cNvPr id="38" name="Oval 37"/>
          <p:cNvSpPr/>
          <p:nvPr/>
        </p:nvSpPr>
        <p:spPr>
          <a:xfrm>
            <a:off x="1114428" y="4550738"/>
            <a:ext cx="571495" cy="571495"/>
          </a:xfrm>
          <a:prstGeom prst="ellips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b="1" dirty="0" smtClean="0">
                <a:latin typeface="Times New Roman" panose="02020603050405020304" pitchFamily="18" charset="0"/>
                <a:cs typeface="Times New Roman" panose="02020603050405020304" pitchFamily="18" charset="0"/>
              </a:rPr>
              <a:t>05</a:t>
            </a:r>
            <a:endParaRPr lang="en-US" sz="1600" b="1" dirty="0">
              <a:latin typeface="Times New Roman" panose="02020603050405020304" pitchFamily="18" charset="0"/>
              <a:cs typeface="Times New Roman" panose="02020603050405020304" pitchFamily="18" charset="0"/>
            </a:endParaRPr>
          </a:p>
        </p:txBody>
      </p:sp>
      <p:sp>
        <p:nvSpPr>
          <p:cNvPr id="39" name="Oval 38"/>
          <p:cNvSpPr/>
          <p:nvPr/>
        </p:nvSpPr>
        <p:spPr>
          <a:xfrm>
            <a:off x="1114428" y="5287243"/>
            <a:ext cx="571495" cy="571495"/>
          </a:xfrm>
          <a:prstGeom prst="ellips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b="1" dirty="0" smtClean="0">
                <a:latin typeface="Times New Roman" panose="02020603050405020304" pitchFamily="18" charset="0"/>
                <a:cs typeface="Times New Roman" panose="02020603050405020304" pitchFamily="18" charset="0"/>
              </a:rPr>
              <a:t>06</a:t>
            </a:r>
            <a:endParaRPr lang="en-US" sz="1600" b="1" dirty="0">
              <a:latin typeface="Times New Roman" panose="02020603050405020304" pitchFamily="18" charset="0"/>
              <a:cs typeface="Times New Roman" panose="02020603050405020304" pitchFamily="18" charset="0"/>
            </a:endParaRPr>
          </a:p>
        </p:txBody>
      </p:sp>
      <p:sp>
        <p:nvSpPr>
          <p:cNvPr id="40" name="Oval 39"/>
          <p:cNvSpPr/>
          <p:nvPr/>
        </p:nvSpPr>
        <p:spPr>
          <a:xfrm>
            <a:off x="6824666" y="2358855"/>
            <a:ext cx="571495" cy="571495"/>
          </a:xfrm>
          <a:prstGeom prst="ellips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b="1" dirty="0" smtClean="0">
                <a:latin typeface="Times New Roman" panose="02020603050405020304" pitchFamily="18" charset="0"/>
                <a:cs typeface="Times New Roman" panose="02020603050405020304" pitchFamily="18" charset="0"/>
              </a:rPr>
              <a:t>08</a:t>
            </a:r>
            <a:endParaRPr lang="en-US" sz="1600" b="1" dirty="0">
              <a:latin typeface="Times New Roman" panose="02020603050405020304" pitchFamily="18" charset="0"/>
              <a:cs typeface="Times New Roman" panose="02020603050405020304" pitchFamily="18" charset="0"/>
            </a:endParaRPr>
          </a:p>
        </p:txBody>
      </p:sp>
      <p:sp>
        <p:nvSpPr>
          <p:cNvPr id="41" name="Oval 40"/>
          <p:cNvSpPr/>
          <p:nvPr/>
        </p:nvSpPr>
        <p:spPr>
          <a:xfrm>
            <a:off x="6824665" y="3077727"/>
            <a:ext cx="571495" cy="571495"/>
          </a:xfrm>
          <a:prstGeom prst="ellips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b="1" dirty="0" smtClean="0">
                <a:latin typeface="Times New Roman" panose="02020603050405020304" pitchFamily="18" charset="0"/>
                <a:cs typeface="Times New Roman" panose="02020603050405020304" pitchFamily="18" charset="0"/>
              </a:rPr>
              <a:t>09</a:t>
            </a:r>
            <a:endParaRPr lang="en-US" sz="1600" b="1" dirty="0">
              <a:latin typeface="Times New Roman" panose="02020603050405020304" pitchFamily="18" charset="0"/>
              <a:cs typeface="Times New Roman" panose="02020603050405020304" pitchFamily="18" charset="0"/>
            </a:endParaRPr>
          </a:p>
        </p:txBody>
      </p:sp>
      <p:sp>
        <p:nvSpPr>
          <p:cNvPr id="42" name="Oval 41"/>
          <p:cNvSpPr/>
          <p:nvPr/>
        </p:nvSpPr>
        <p:spPr>
          <a:xfrm>
            <a:off x="6824664" y="3814233"/>
            <a:ext cx="571495" cy="571495"/>
          </a:xfrm>
          <a:prstGeom prst="ellips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b="1" dirty="0" smtClean="0">
                <a:latin typeface="Times New Roman" panose="02020603050405020304" pitchFamily="18" charset="0"/>
                <a:cs typeface="Times New Roman" panose="02020603050405020304" pitchFamily="18" charset="0"/>
              </a:rPr>
              <a:t>10</a:t>
            </a:r>
            <a:endParaRPr lang="en-US" sz="1600" b="1"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3753134" y="6446464"/>
            <a:ext cx="4722126" cy="369332"/>
          </a:xfrm>
          <a:prstGeom prst="rect">
            <a:avLst/>
          </a:prstGeom>
          <a:noFill/>
        </p:spPr>
        <p:txBody>
          <a:bodyPr wrap="square" rtlCol="0">
            <a:spAutoFit/>
          </a:bodyPr>
          <a:lstStyle/>
          <a:p>
            <a:pPr algn="ctr" defTabSz="457200"/>
            <a:r>
              <a:rPr lang="de-DE" dirty="0" smtClean="0">
                <a:solidFill>
                  <a:srgbClr val="1C3567"/>
                </a:solidFill>
                <a:latin typeface="Times New Roman" panose="02020603050405020304" pitchFamily="18" charset="0"/>
                <a:cs typeface="Times New Roman" panose="02020603050405020304" pitchFamily="18" charset="0"/>
              </a:rPr>
              <a:t>Medico</a:t>
            </a:r>
            <a:endParaRPr lang="en-US" dirty="0">
              <a:solidFill>
                <a:srgbClr val="1C3567"/>
              </a:solidFill>
              <a:latin typeface="Times New Roman" panose="02020603050405020304" pitchFamily="18" charset="0"/>
              <a:cs typeface="Times New Roman" panose="02020603050405020304" pitchFamily="18" charset="0"/>
            </a:endParaRPr>
          </a:p>
        </p:txBody>
      </p:sp>
      <p:sp>
        <p:nvSpPr>
          <p:cNvPr id="16" name="Slide Number Placeholder 20"/>
          <p:cNvSpPr txBox="1">
            <a:spLocks/>
          </p:cNvSpPr>
          <p:nvPr/>
        </p:nvSpPr>
        <p:spPr>
          <a:xfrm>
            <a:off x="9900458" y="6459785"/>
            <a:ext cx="131202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smtClean="0">
                <a:solidFill>
                  <a:srgbClr val="1C3567"/>
                </a:solidFill>
                <a:latin typeface="Times New Roman" panose="02020603050405020304" pitchFamily="18" charset="0"/>
                <a:cs typeface="Times New Roman" panose="02020603050405020304" pitchFamily="18" charset="0"/>
              </a:rPr>
              <a:t>01</a:t>
            </a:r>
            <a:endParaRPr lang="en-US" dirty="0">
              <a:solidFill>
                <a:srgbClr val="1C3567"/>
              </a:solidFill>
              <a:latin typeface="Times New Roman" panose="02020603050405020304" pitchFamily="18" charset="0"/>
              <a:cs typeface="Times New Roman" panose="02020603050405020304" pitchFamily="18" charset="0"/>
            </a:endParaRPr>
          </a:p>
        </p:txBody>
      </p:sp>
      <p:sp>
        <p:nvSpPr>
          <p:cNvPr id="17" name="Oval 16"/>
          <p:cNvSpPr/>
          <p:nvPr/>
        </p:nvSpPr>
        <p:spPr>
          <a:xfrm>
            <a:off x="6824663" y="4550738"/>
            <a:ext cx="571495" cy="571495"/>
          </a:xfrm>
          <a:prstGeom prst="ellips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b="1" dirty="0" smtClean="0">
                <a:latin typeface="Times New Roman" panose="02020603050405020304" pitchFamily="18" charset="0"/>
                <a:cs typeface="Times New Roman" panose="02020603050405020304" pitchFamily="18" charset="0"/>
              </a:rPr>
              <a:t>11</a:t>
            </a:r>
            <a:endParaRPr lang="en-US"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46111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15" name="Google Shape;1015;p37"/>
          <p:cNvSpPr txBox="1">
            <a:spLocks noGrp="1"/>
          </p:cNvSpPr>
          <p:nvPr>
            <p:ph type="title"/>
          </p:nvPr>
        </p:nvSpPr>
        <p:spPr>
          <a:xfrm>
            <a:off x="960000" y="593367"/>
            <a:ext cx="10272000" cy="763600"/>
          </a:xfrm>
          <a:prstGeom prst="rect">
            <a:avLst/>
          </a:prstGeom>
          <a:noFill/>
          <a:ln>
            <a:noFill/>
          </a:ln>
        </p:spPr>
        <p:txBody>
          <a:bodyPr spcFirstLastPara="1" wrap="square" lIns="121900" tIns="121900" rIns="121900" bIns="121900" anchor="ctr" anchorCtr="0">
            <a:noAutofit/>
          </a:bodyPr>
          <a:lstStyle/>
          <a:p>
            <a:r>
              <a:rPr lang="en-US" b="1" dirty="0" smtClean="0">
                <a:solidFill>
                  <a:srgbClr val="4BB2FF"/>
                </a:solidFill>
                <a:latin typeface="Times New Roman" panose="02020603050405020304" pitchFamily="18" charset="0"/>
                <a:cs typeface="Times New Roman" panose="02020603050405020304" pitchFamily="18" charset="0"/>
              </a:rPr>
              <a:t>Abstract</a:t>
            </a:r>
            <a:endParaRPr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25690" y="1785257"/>
            <a:ext cx="4688938" cy="3287486"/>
          </a:xfrm>
          <a:prstGeom prst="rect">
            <a:avLst/>
          </a:prstGeom>
        </p:spPr>
      </p:pic>
      <p:sp>
        <p:nvSpPr>
          <p:cNvPr id="1016" name="Google Shape;1016;p37"/>
          <p:cNvSpPr txBox="1">
            <a:spLocks noGrp="1"/>
          </p:cNvSpPr>
          <p:nvPr>
            <p:ph type="body" idx="1"/>
          </p:nvPr>
        </p:nvSpPr>
        <p:spPr>
          <a:xfrm>
            <a:off x="959998" y="1536632"/>
            <a:ext cx="6165691" cy="4152967"/>
          </a:xfrm>
          <a:prstGeom prst="rect">
            <a:avLst/>
          </a:prstGeom>
          <a:noFill/>
          <a:ln>
            <a:noFill/>
          </a:ln>
        </p:spPr>
        <p:txBody>
          <a:bodyPr spcFirstLastPara="1" wrap="square" lIns="121900" tIns="121900" rIns="121900" bIns="121900" anchor="t" anchorCtr="0">
            <a:noAutofit/>
          </a:bodyPr>
          <a:lstStyle/>
          <a:p>
            <a:pPr marL="0" indent="0" algn="just">
              <a:lnSpc>
                <a:spcPct val="100000"/>
              </a:lnSpc>
              <a:buNone/>
            </a:pPr>
            <a:r>
              <a:rPr lang="en-US" sz="2400" dirty="0">
                <a:solidFill>
                  <a:schemeClr val="tx2">
                    <a:lumMod val="10000"/>
                  </a:schemeClr>
                </a:solidFill>
                <a:latin typeface="Times New Roman" panose="02020603050405020304" pitchFamily="18" charset="0"/>
                <a:cs typeface="Times New Roman" panose="02020603050405020304" pitchFamily="18" charset="0"/>
              </a:rPr>
              <a:t>According to research, there are 40% of </a:t>
            </a:r>
            <a:r>
              <a:rPr lang="en-US" sz="2400" dirty="0" smtClean="0">
                <a:solidFill>
                  <a:schemeClr val="tx2">
                    <a:lumMod val="10000"/>
                  </a:schemeClr>
                </a:solidFill>
                <a:latin typeface="Times New Roman" panose="02020603050405020304" pitchFamily="18" charset="0"/>
                <a:cs typeface="Times New Roman" panose="02020603050405020304" pitchFamily="18" charset="0"/>
              </a:rPr>
              <a:t>people who ignore </a:t>
            </a:r>
            <a:r>
              <a:rPr lang="en-US" sz="2400" dirty="0">
                <a:solidFill>
                  <a:schemeClr val="tx2">
                    <a:lumMod val="10000"/>
                  </a:schemeClr>
                </a:solidFill>
                <a:latin typeface="Times New Roman" panose="02020603050405020304" pitchFamily="18" charset="0"/>
                <a:cs typeface="Times New Roman" panose="02020603050405020304" pitchFamily="18" charset="0"/>
              </a:rPr>
              <a:t>the general disease which leads to harmful disease later. The main reason for ignorance is laziness to consult a doctor which later results in fatal disease. According to research, </a:t>
            </a:r>
            <a:r>
              <a:rPr lang="en-US" sz="2400" dirty="0" smtClean="0">
                <a:solidFill>
                  <a:schemeClr val="tx2">
                    <a:lumMod val="10000"/>
                  </a:schemeClr>
                </a:solidFill>
                <a:latin typeface="Times New Roman" panose="02020603050405020304" pitchFamily="18" charset="0"/>
                <a:cs typeface="Times New Roman" panose="02020603050405020304" pitchFamily="18" charset="0"/>
              </a:rPr>
              <a:t>25</a:t>
            </a:r>
            <a:r>
              <a:rPr lang="en-US" sz="2400" dirty="0">
                <a:solidFill>
                  <a:schemeClr val="tx2">
                    <a:lumMod val="10000"/>
                  </a:schemeClr>
                </a:solidFill>
                <a:latin typeface="Times New Roman" panose="02020603050405020304" pitchFamily="18" charset="0"/>
                <a:cs typeface="Times New Roman" panose="02020603050405020304" pitchFamily="18" charset="0"/>
              </a:rPr>
              <a:t>% of people face death due to early ignorance. So we propose to develop this web application that users can use sitting at their convenient place and have a checkup of their health.</a:t>
            </a:r>
            <a:endParaRPr lang="en-US" sz="2400" dirty="0" smtClean="0">
              <a:solidFill>
                <a:schemeClr val="tx2">
                  <a:lumMod val="10000"/>
                </a:schemeClr>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3753134" y="6446464"/>
            <a:ext cx="4722126" cy="369332"/>
          </a:xfrm>
          <a:prstGeom prst="rect">
            <a:avLst/>
          </a:prstGeom>
          <a:noFill/>
        </p:spPr>
        <p:txBody>
          <a:bodyPr wrap="square" rtlCol="0">
            <a:spAutoFit/>
          </a:bodyPr>
          <a:lstStyle/>
          <a:p>
            <a:pPr algn="ctr" defTabSz="457200"/>
            <a:r>
              <a:rPr lang="de-DE" dirty="0" smtClean="0">
                <a:solidFill>
                  <a:srgbClr val="1C3567"/>
                </a:solidFill>
                <a:latin typeface="Times New Roman" panose="02020603050405020304" pitchFamily="18" charset="0"/>
                <a:cs typeface="Times New Roman" panose="02020603050405020304" pitchFamily="18" charset="0"/>
              </a:rPr>
              <a:t>Medico</a:t>
            </a:r>
            <a:endParaRPr lang="en-US" dirty="0">
              <a:solidFill>
                <a:srgbClr val="1C3567"/>
              </a:solidFill>
              <a:latin typeface="Times New Roman" panose="02020603050405020304" pitchFamily="18" charset="0"/>
              <a:cs typeface="Times New Roman" panose="02020603050405020304" pitchFamily="18" charset="0"/>
            </a:endParaRPr>
          </a:p>
        </p:txBody>
      </p:sp>
      <p:sp>
        <p:nvSpPr>
          <p:cNvPr id="6" name="Slide Number Placeholder 20"/>
          <p:cNvSpPr txBox="1">
            <a:spLocks/>
          </p:cNvSpPr>
          <p:nvPr/>
        </p:nvSpPr>
        <p:spPr>
          <a:xfrm>
            <a:off x="9900458" y="6459785"/>
            <a:ext cx="131202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smtClean="0">
                <a:solidFill>
                  <a:srgbClr val="1C3567"/>
                </a:solidFill>
                <a:latin typeface="Times New Roman" panose="02020603050405020304" pitchFamily="18" charset="0"/>
                <a:cs typeface="Times New Roman" panose="02020603050405020304" pitchFamily="18" charset="0"/>
              </a:rPr>
              <a:t>02</a:t>
            </a:r>
            <a:endParaRPr lang="en-US" dirty="0">
              <a:solidFill>
                <a:srgbClr val="1C3567"/>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37202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15" name="Google Shape;1015;p37"/>
          <p:cNvSpPr txBox="1">
            <a:spLocks noGrp="1"/>
          </p:cNvSpPr>
          <p:nvPr>
            <p:ph type="title"/>
          </p:nvPr>
        </p:nvSpPr>
        <p:spPr>
          <a:xfrm>
            <a:off x="960000" y="593367"/>
            <a:ext cx="10272000" cy="763600"/>
          </a:xfrm>
          <a:prstGeom prst="rect">
            <a:avLst/>
          </a:prstGeom>
          <a:noFill/>
          <a:ln>
            <a:noFill/>
          </a:ln>
        </p:spPr>
        <p:txBody>
          <a:bodyPr spcFirstLastPara="1" wrap="square" lIns="121900" tIns="121900" rIns="121900" bIns="121900" anchor="ctr" anchorCtr="0">
            <a:noAutofit/>
          </a:bodyPr>
          <a:lstStyle/>
          <a:p>
            <a:r>
              <a:rPr lang="en-US" b="1" dirty="0" smtClean="0">
                <a:solidFill>
                  <a:srgbClr val="4BB2FF"/>
                </a:solidFill>
                <a:latin typeface="Times New Roman" panose="02020603050405020304" pitchFamily="18" charset="0"/>
                <a:cs typeface="Times New Roman" panose="02020603050405020304" pitchFamily="18" charset="0"/>
              </a:rPr>
              <a:t>Existing Systems </a:t>
            </a:r>
            <a:endParaRPr dirty="0"/>
          </a:p>
        </p:txBody>
      </p:sp>
      <p:sp>
        <p:nvSpPr>
          <p:cNvPr id="1016" name="Google Shape;1016;p37"/>
          <p:cNvSpPr txBox="1">
            <a:spLocks noGrp="1"/>
          </p:cNvSpPr>
          <p:nvPr>
            <p:ph type="body" idx="1"/>
          </p:nvPr>
        </p:nvSpPr>
        <p:spPr>
          <a:xfrm>
            <a:off x="960000" y="1536633"/>
            <a:ext cx="10272000" cy="4555200"/>
          </a:xfrm>
          <a:prstGeom prst="rect">
            <a:avLst/>
          </a:prstGeom>
          <a:noFill/>
          <a:ln>
            <a:noFill/>
          </a:ln>
        </p:spPr>
        <p:txBody>
          <a:bodyPr spcFirstLastPara="1" wrap="square" lIns="121900" tIns="121900" rIns="121900" bIns="121900" anchor="t" anchorCtr="0">
            <a:noAutofit/>
          </a:bodyPr>
          <a:lstStyle/>
          <a:p>
            <a:pPr marL="0" indent="0" algn="just">
              <a:buNone/>
            </a:pPr>
            <a:r>
              <a:rPr lang="en-US" sz="2400" dirty="0">
                <a:solidFill>
                  <a:schemeClr val="tx2">
                    <a:lumMod val="10000"/>
                  </a:schemeClr>
                </a:solidFill>
                <a:latin typeface="Times New Roman" panose="02020603050405020304" pitchFamily="18" charset="0"/>
                <a:cs typeface="Times New Roman" panose="02020603050405020304" pitchFamily="18" charset="0"/>
              </a:rPr>
              <a:t>In existing systems, prediction is done based on the </a:t>
            </a:r>
            <a:r>
              <a:rPr lang="en-US" sz="2400" dirty="0" smtClean="0">
                <a:solidFill>
                  <a:schemeClr val="tx2">
                    <a:lumMod val="10000"/>
                  </a:schemeClr>
                </a:solidFill>
                <a:latin typeface="Times New Roman" panose="02020603050405020304" pitchFamily="18" charset="0"/>
                <a:cs typeface="Times New Roman" panose="02020603050405020304" pitchFamily="18" charset="0"/>
              </a:rPr>
              <a:t>tests. Prediction </a:t>
            </a:r>
            <a:r>
              <a:rPr lang="en-US" sz="2400" dirty="0">
                <a:solidFill>
                  <a:schemeClr val="tx2">
                    <a:lumMod val="10000"/>
                  </a:schemeClr>
                </a:solidFill>
                <a:latin typeface="Times New Roman" panose="02020603050405020304" pitchFamily="18" charset="0"/>
                <a:cs typeface="Times New Roman" panose="02020603050405020304" pitchFamily="18" charset="0"/>
              </a:rPr>
              <a:t>using traditional methods involves various measures of algorithms such as datasets and much more to add on. </a:t>
            </a:r>
            <a:endParaRPr sz="2400"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3753134" y="6446464"/>
            <a:ext cx="4722126" cy="369332"/>
          </a:xfrm>
          <a:prstGeom prst="rect">
            <a:avLst/>
          </a:prstGeom>
          <a:noFill/>
        </p:spPr>
        <p:txBody>
          <a:bodyPr wrap="square" rtlCol="0">
            <a:spAutoFit/>
          </a:bodyPr>
          <a:lstStyle/>
          <a:p>
            <a:pPr algn="ctr" defTabSz="457200"/>
            <a:r>
              <a:rPr lang="de-DE" dirty="0" smtClean="0">
                <a:solidFill>
                  <a:srgbClr val="1C3567"/>
                </a:solidFill>
                <a:latin typeface="Times New Roman" panose="02020603050405020304" pitchFamily="18" charset="0"/>
                <a:cs typeface="Times New Roman" panose="02020603050405020304" pitchFamily="18" charset="0"/>
              </a:rPr>
              <a:t>Medico</a:t>
            </a:r>
            <a:endParaRPr lang="en-US" dirty="0">
              <a:solidFill>
                <a:srgbClr val="1C3567"/>
              </a:solidFill>
              <a:latin typeface="Times New Roman" panose="02020603050405020304" pitchFamily="18" charset="0"/>
              <a:cs typeface="Times New Roman" panose="02020603050405020304" pitchFamily="18" charset="0"/>
            </a:endParaRPr>
          </a:p>
        </p:txBody>
      </p:sp>
      <p:sp>
        <p:nvSpPr>
          <p:cNvPr id="5" name="Slide Number Placeholder 20"/>
          <p:cNvSpPr txBox="1">
            <a:spLocks/>
          </p:cNvSpPr>
          <p:nvPr/>
        </p:nvSpPr>
        <p:spPr>
          <a:xfrm>
            <a:off x="9900458" y="6459785"/>
            <a:ext cx="131202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smtClean="0">
                <a:solidFill>
                  <a:srgbClr val="1C3567"/>
                </a:solidFill>
                <a:latin typeface="Times New Roman" panose="02020603050405020304" pitchFamily="18" charset="0"/>
                <a:cs typeface="Times New Roman" panose="02020603050405020304" pitchFamily="18" charset="0"/>
              </a:rPr>
              <a:t>03</a:t>
            </a:r>
            <a:endParaRPr lang="en-US" dirty="0">
              <a:solidFill>
                <a:srgbClr val="1C3567"/>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76078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15" name="Google Shape;1015;p37"/>
          <p:cNvSpPr txBox="1">
            <a:spLocks noGrp="1"/>
          </p:cNvSpPr>
          <p:nvPr>
            <p:ph type="title"/>
          </p:nvPr>
        </p:nvSpPr>
        <p:spPr>
          <a:xfrm>
            <a:off x="960000" y="593367"/>
            <a:ext cx="10272000" cy="763600"/>
          </a:xfrm>
          <a:prstGeom prst="rect">
            <a:avLst/>
          </a:prstGeom>
          <a:noFill/>
          <a:ln>
            <a:noFill/>
          </a:ln>
        </p:spPr>
        <p:txBody>
          <a:bodyPr spcFirstLastPara="1" wrap="square" lIns="121900" tIns="121900" rIns="121900" bIns="121900" anchor="ctr" anchorCtr="0">
            <a:noAutofit/>
          </a:bodyPr>
          <a:lstStyle/>
          <a:p>
            <a:r>
              <a:rPr lang="en-US" b="1" dirty="0" smtClean="0">
                <a:solidFill>
                  <a:srgbClr val="4BB2FF"/>
                </a:solidFill>
                <a:latin typeface="Times New Roman" panose="02020603050405020304" pitchFamily="18" charset="0"/>
                <a:cs typeface="Times New Roman" panose="02020603050405020304" pitchFamily="18" charset="0"/>
              </a:rPr>
              <a:t>Limitations of Existing Systems </a:t>
            </a:r>
            <a:endParaRPr dirty="0"/>
          </a:p>
        </p:txBody>
      </p:sp>
      <p:sp>
        <p:nvSpPr>
          <p:cNvPr id="1016" name="Google Shape;1016;p37"/>
          <p:cNvSpPr txBox="1">
            <a:spLocks noGrp="1"/>
          </p:cNvSpPr>
          <p:nvPr>
            <p:ph type="body" idx="1"/>
          </p:nvPr>
        </p:nvSpPr>
        <p:spPr>
          <a:xfrm>
            <a:off x="960000" y="1536633"/>
            <a:ext cx="10272000" cy="4555200"/>
          </a:xfrm>
          <a:prstGeom prst="rect">
            <a:avLst/>
          </a:prstGeom>
          <a:noFill/>
          <a:ln>
            <a:noFill/>
          </a:ln>
        </p:spPr>
        <p:txBody>
          <a:bodyPr spcFirstLastPara="1" wrap="square" lIns="121900" tIns="121900" rIns="121900" bIns="121900" anchor="t" anchorCtr="0">
            <a:noAutofit/>
          </a:bodyPr>
          <a:lstStyle/>
          <a:p>
            <a:pPr marL="0" indent="0" algn="just">
              <a:buNone/>
            </a:pPr>
            <a:r>
              <a:rPr lang="en-US" sz="2400" dirty="0" smtClean="0">
                <a:solidFill>
                  <a:schemeClr val="tx2">
                    <a:lumMod val="10000"/>
                  </a:schemeClr>
                </a:solidFill>
                <a:latin typeface="Times New Roman" panose="02020603050405020304" pitchFamily="18" charset="0"/>
                <a:cs typeface="Times New Roman" panose="02020603050405020304" pitchFamily="18" charset="0"/>
              </a:rPr>
              <a:t>      Detection is not possible without diagnosis</a:t>
            </a:r>
          </a:p>
          <a:p>
            <a:pPr marL="0" indent="0" algn="just">
              <a:lnSpc>
                <a:spcPct val="150000"/>
              </a:lnSpc>
              <a:buNone/>
            </a:pPr>
            <a:r>
              <a:rPr lang="en-US" sz="2400" dirty="0" smtClean="0">
                <a:solidFill>
                  <a:schemeClr val="tx2">
                    <a:lumMod val="10000"/>
                  </a:schemeClr>
                </a:solidFill>
                <a:latin typeface="Times New Roman" panose="02020603050405020304" pitchFamily="18" charset="0"/>
                <a:cs typeface="Times New Roman" panose="02020603050405020304" pitchFamily="18" charset="0"/>
              </a:rPr>
              <a:t>      Time consuming</a:t>
            </a:r>
          </a:p>
          <a:p>
            <a:pPr marL="0" indent="0" algn="just">
              <a:lnSpc>
                <a:spcPct val="150000"/>
              </a:lnSpc>
              <a:buNone/>
            </a:pPr>
            <a:r>
              <a:rPr lang="en-US" sz="2400" dirty="0">
                <a:solidFill>
                  <a:schemeClr val="tx2">
                    <a:lumMod val="10000"/>
                  </a:schemeClr>
                </a:solidFill>
                <a:latin typeface="Times New Roman" panose="02020603050405020304" pitchFamily="18" charset="0"/>
                <a:cs typeface="Times New Roman" panose="02020603050405020304" pitchFamily="18" charset="0"/>
              </a:rPr>
              <a:t> </a:t>
            </a:r>
            <a:r>
              <a:rPr lang="en-US" sz="2400" dirty="0" smtClean="0">
                <a:solidFill>
                  <a:schemeClr val="tx2">
                    <a:lumMod val="10000"/>
                  </a:schemeClr>
                </a:solidFill>
                <a:latin typeface="Times New Roman" panose="02020603050405020304" pitchFamily="18" charset="0"/>
                <a:cs typeface="Times New Roman" panose="02020603050405020304" pitchFamily="18" charset="0"/>
              </a:rPr>
              <a:t>     Patients need to pay for diagnosis</a:t>
            </a:r>
            <a:endParaRPr sz="2400"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8" name="Google Shape;11128;p80"/>
          <p:cNvSpPr/>
          <p:nvPr/>
        </p:nvSpPr>
        <p:spPr>
          <a:xfrm>
            <a:off x="1095076" y="1714886"/>
            <a:ext cx="327324" cy="324055"/>
          </a:xfrm>
          <a:custGeom>
            <a:avLst/>
            <a:gdLst/>
            <a:ahLst/>
            <a:cxnLst/>
            <a:rect l="l" t="t" r="r" b="b"/>
            <a:pathLst>
              <a:path w="11113" h="11002" extrusionOk="0">
                <a:moveTo>
                  <a:pt x="2619" y="0"/>
                </a:moveTo>
                <a:cubicBezTo>
                  <a:pt x="2492" y="0"/>
                  <a:pt x="2366" y="49"/>
                  <a:pt x="2268" y="146"/>
                </a:cubicBezTo>
                <a:lnTo>
                  <a:pt x="201" y="2213"/>
                </a:lnTo>
                <a:cubicBezTo>
                  <a:pt x="7" y="2407"/>
                  <a:pt x="7" y="2719"/>
                  <a:pt x="201" y="2914"/>
                </a:cubicBezTo>
                <a:lnTo>
                  <a:pt x="2782" y="5501"/>
                </a:lnTo>
                <a:lnTo>
                  <a:pt x="195" y="8081"/>
                </a:lnTo>
                <a:cubicBezTo>
                  <a:pt x="0" y="8275"/>
                  <a:pt x="0" y="8587"/>
                  <a:pt x="195" y="8782"/>
                </a:cubicBezTo>
                <a:lnTo>
                  <a:pt x="2268" y="10856"/>
                </a:lnTo>
                <a:cubicBezTo>
                  <a:pt x="2366" y="10953"/>
                  <a:pt x="2492" y="11001"/>
                  <a:pt x="2619" y="11001"/>
                </a:cubicBezTo>
                <a:cubicBezTo>
                  <a:pt x="2745" y="11001"/>
                  <a:pt x="2872" y="10953"/>
                  <a:pt x="2969" y="10856"/>
                </a:cubicBezTo>
                <a:lnTo>
                  <a:pt x="5556" y="8268"/>
                </a:lnTo>
                <a:lnTo>
                  <a:pt x="8143" y="10856"/>
                </a:lnTo>
                <a:cubicBezTo>
                  <a:pt x="8241" y="10953"/>
                  <a:pt x="8367" y="11001"/>
                  <a:pt x="8494" y="11001"/>
                </a:cubicBezTo>
                <a:cubicBezTo>
                  <a:pt x="8620" y="11001"/>
                  <a:pt x="8747" y="10953"/>
                  <a:pt x="8844" y="10856"/>
                </a:cubicBezTo>
                <a:lnTo>
                  <a:pt x="10911" y="8789"/>
                </a:lnTo>
                <a:cubicBezTo>
                  <a:pt x="11105" y="8594"/>
                  <a:pt x="11105" y="8275"/>
                  <a:pt x="10911" y="8081"/>
                </a:cubicBezTo>
                <a:lnTo>
                  <a:pt x="8331" y="5501"/>
                </a:lnTo>
                <a:lnTo>
                  <a:pt x="10918" y="2914"/>
                </a:lnTo>
                <a:cubicBezTo>
                  <a:pt x="11112" y="2719"/>
                  <a:pt x="11112" y="2407"/>
                  <a:pt x="10918" y="2213"/>
                </a:cubicBezTo>
                <a:lnTo>
                  <a:pt x="8844" y="146"/>
                </a:lnTo>
                <a:cubicBezTo>
                  <a:pt x="8747" y="49"/>
                  <a:pt x="8620" y="0"/>
                  <a:pt x="8494" y="0"/>
                </a:cubicBezTo>
                <a:cubicBezTo>
                  <a:pt x="8367" y="0"/>
                  <a:pt x="8241" y="49"/>
                  <a:pt x="8143" y="146"/>
                </a:cubicBezTo>
                <a:lnTo>
                  <a:pt x="5556" y="2726"/>
                </a:lnTo>
                <a:lnTo>
                  <a:pt x="2969" y="146"/>
                </a:lnTo>
                <a:cubicBezTo>
                  <a:pt x="2872" y="49"/>
                  <a:pt x="2745" y="0"/>
                  <a:pt x="2619" y="0"/>
                </a:cubicBezTo>
                <a:close/>
              </a:path>
            </a:pathLst>
          </a:cu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 name="Google Shape;11128;p80"/>
          <p:cNvSpPr/>
          <p:nvPr/>
        </p:nvSpPr>
        <p:spPr>
          <a:xfrm>
            <a:off x="1095076" y="2217194"/>
            <a:ext cx="327324" cy="324055"/>
          </a:xfrm>
          <a:custGeom>
            <a:avLst/>
            <a:gdLst/>
            <a:ahLst/>
            <a:cxnLst/>
            <a:rect l="l" t="t" r="r" b="b"/>
            <a:pathLst>
              <a:path w="11113" h="11002" extrusionOk="0">
                <a:moveTo>
                  <a:pt x="2619" y="0"/>
                </a:moveTo>
                <a:cubicBezTo>
                  <a:pt x="2492" y="0"/>
                  <a:pt x="2366" y="49"/>
                  <a:pt x="2268" y="146"/>
                </a:cubicBezTo>
                <a:lnTo>
                  <a:pt x="201" y="2213"/>
                </a:lnTo>
                <a:cubicBezTo>
                  <a:pt x="7" y="2407"/>
                  <a:pt x="7" y="2719"/>
                  <a:pt x="201" y="2914"/>
                </a:cubicBezTo>
                <a:lnTo>
                  <a:pt x="2782" y="5501"/>
                </a:lnTo>
                <a:lnTo>
                  <a:pt x="195" y="8081"/>
                </a:lnTo>
                <a:cubicBezTo>
                  <a:pt x="0" y="8275"/>
                  <a:pt x="0" y="8587"/>
                  <a:pt x="195" y="8782"/>
                </a:cubicBezTo>
                <a:lnTo>
                  <a:pt x="2268" y="10856"/>
                </a:lnTo>
                <a:cubicBezTo>
                  <a:pt x="2366" y="10953"/>
                  <a:pt x="2492" y="11001"/>
                  <a:pt x="2619" y="11001"/>
                </a:cubicBezTo>
                <a:cubicBezTo>
                  <a:pt x="2745" y="11001"/>
                  <a:pt x="2872" y="10953"/>
                  <a:pt x="2969" y="10856"/>
                </a:cubicBezTo>
                <a:lnTo>
                  <a:pt x="5556" y="8268"/>
                </a:lnTo>
                <a:lnTo>
                  <a:pt x="8143" y="10856"/>
                </a:lnTo>
                <a:cubicBezTo>
                  <a:pt x="8241" y="10953"/>
                  <a:pt x="8367" y="11001"/>
                  <a:pt x="8494" y="11001"/>
                </a:cubicBezTo>
                <a:cubicBezTo>
                  <a:pt x="8620" y="11001"/>
                  <a:pt x="8747" y="10953"/>
                  <a:pt x="8844" y="10856"/>
                </a:cubicBezTo>
                <a:lnTo>
                  <a:pt x="10911" y="8789"/>
                </a:lnTo>
                <a:cubicBezTo>
                  <a:pt x="11105" y="8594"/>
                  <a:pt x="11105" y="8275"/>
                  <a:pt x="10911" y="8081"/>
                </a:cubicBezTo>
                <a:lnTo>
                  <a:pt x="8331" y="5501"/>
                </a:lnTo>
                <a:lnTo>
                  <a:pt x="10918" y="2914"/>
                </a:lnTo>
                <a:cubicBezTo>
                  <a:pt x="11112" y="2719"/>
                  <a:pt x="11112" y="2407"/>
                  <a:pt x="10918" y="2213"/>
                </a:cubicBezTo>
                <a:lnTo>
                  <a:pt x="8844" y="146"/>
                </a:lnTo>
                <a:cubicBezTo>
                  <a:pt x="8747" y="49"/>
                  <a:pt x="8620" y="0"/>
                  <a:pt x="8494" y="0"/>
                </a:cubicBezTo>
                <a:cubicBezTo>
                  <a:pt x="8367" y="0"/>
                  <a:pt x="8241" y="49"/>
                  <a:pt x="8143" y="146"/>
                </a:cubicBezTo>
                <a:lnTo>
                  <a:pt x="5556" y="2726"/>
                </a:lnTo>
                <a:lnTo>
                  <a:pt x="2969" y="146"/>
                </a:lnTo>
                <a:cubicBezTo>
                  <a:pt x="2872" y="49"/>
                  <a:pt x="2745" y="0"/>
                  <a:pt x="2619" y="0"/>
                </a:cubicBezTo>
                <a:close/>
              </a:path>
            </a:pathLst>
          </a:cu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Google Shape;11128;p80"/>
          <p:cNvSpPr/>
          <p:nvPr/>
        </p:nvSpPr>
        <p:spPr>
          <a:xfrm>
            <a:off x="1095076" y="2755472"/>
            <a:ext cx="327324" cy="324055"/>
          </a:xfrm>
          <a:custGeom>
            <a:avLst/>
            <a:gdLst/>
            <a:ahLst/>
            <a:cxnLst/>
            <a:rect l="l" t="t" r="r" b="b"/>
            <a:pathLst>
              <a:path w="11113" h="11002" extrusionOk="0">
                <a:moveTo>
                  <a:pt x="2619" y="0"/>
                </a:moveTo>
                <a:cubicBezTo>
                  <a:pt x="2492" y="0"/>
                  <a:pt x="2366" y="49"/>
                  <a:pt x="2268" y="146"/>
                </a:cubicBezTo>
                <a:lnTo>
                  <a:pt x="201" y="2213"/>
                </a:lnTo>
                <a:cubicBezTo>
                  <a:pt x="7" y="2407"/>
                  <a:pt x="7" y="2719"/>
                  <a:pt x="201" y="2914"/>
                </a:cubicBezTo>
                <a:lnTo>
                  <a:pt x="2782" y="5501"/>
                </a:lnTo>
                <a:lnTo>
                  <a:pt x="195" y="8081"/>
                </a:lnTo>
                <a:cubicBezTo>
                  <a:pt x="0" y="8275"/>
                  <a:pt x="0" y="8587"/>
                  <a:pt x="195" y="8782"/>
                </a:cubicBezTo>
                <a:lnTo>
                  <a:pt x="2268" y="10856"/>
                </a:lnTo>
                <a:cubicBezTo>
                  <a:pt x="2366" y="10953"/>
                  <a:pt x="2492" y="11001"/>
                  <a:pt x="2619" y="11001"/>
                </a:cubicBezTo>
                <a:cubicBezTo>
                  <a:pt x="2745" y="11001"/>
                  <a:pt x="2872" y="10953"/>
                  <a:pt x="2969" y="10856"/>
                </a:cubicBezTo>
                <a:lnTo>
                  <a:pt x="5556" y="8268"/>
                </a:lnTo>
                <a:lnTo>
                  <a:pt x="8143" y="10856"/>
                </a:lnTo>
                <a:cubicBezTo>
                  <a:pt x="8241" y="10953"/>
                  <a:pt x="8367" y="11001"/>
                  <a:pt x="8494" y="11001"/>
                </a:cubicBezTo>
                <a:cubicBezTo>
                  <a:pt x="8620" y="11001"/>
                  <a:pt x="8747" y="10953"/>
                  <a:pt x="8844" y="10856"/>
                </a:cubicBezTo>
                <a:lnTo>
                  <a:pt x="10911" y="8789"/>
                </a:lnTo>
                <a:cubicBezTo>
                  <a:pt x="11105" y="8594"/>
                  <a:pt x="11105" y="8275"/>
                  <a:pt x="10911" y="8081"/>
                </a:cubicBezTo>
                <a:lnTo>
                  <a:pt x="8331" y="5501"/>
                </a:lnTo>
                <a:lnTo>
                  <a:pt x="10918" y="2914"/>
                </a:lnTo>
                <a:cubicBezTo>
                  <a:pt x="11112" y="2719"/>
                  <a:pt x="11112" y="2407"/>
                  <a:pt x="10918" y="2213"/>
                </a:cubicBezTo>
                <a:lnTo>
                  <a:pt x="8844" y="146"/>
                </a:lnTo>
                <a:cubicBezTo>
                  <a:pt x="8747" y="49"/>
                  <a:pt x="8620" y="0"/>
                  <a:pt x="8494" y="0"/>
                </a:cubicBezTo>
                <a:cubicBezTo>
                  <a:pt x="8367" y="0"/>
                  <a:pt x="8241" y="49"/>
                  <a:pt x="8143" y="146"/>
                </a:cubicBezTo>
                <a:lnTo>
                  <a:pt x="5556" y="2726"/>
                </a:lnTo>
                <a:lnTo>
                  <a:pt x="2969" y="146"/>
                </a:lnTo>
                <a:cubicBezTo>
                  <a:pt x="2872" y="49"/>
                  <a:pt x="2745" y="0"/>
                  <a:pt x="2619" y="0"/>
                </a:cubicBezTo>
                <a:close/>
              </a:path>
            </a:pathLst>
          </a:cu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TextBox 6"/>
          <p:cNvSpPr txBox="1"/>
          <p:nvPr/>
        </p:nvSpPr>
        <p:spPr>
          <a:xfrm>
            <a:off x="3753134" y="6446464"/>
            <a:ext cx="4722126" cy="369332"/>
          </a:xfrm>
          <a:prstGeom prst="rect">
            <a:avLst/>
          </a:prstGeom>
          <a:noFill/>
        </p:spPr>
        <p:txBody>
          <a:bodyPr wrap="square" rtlCol="0">
            <a:spAutoFit/>
          </a:bodyPr>
          <a:lstStyle/>
          <a:p>
            <a:pPr algn="ctr" defTabSz="457200"/>
            <a:r>
              <a:rPr lang="de-DE" dirty="0" smtClean="0">
                <a:solidFill>
                  <a:srgbClr val="1C3567"/>
                </a:solidFill>
                <a:latin typeface="Times New Roman" panose="02020603050405020304" pitchFamily="18" charset="0"/>
                <a:cs typeface="Times New Roman" panose="02020603050405020304" pitchFamily="18" charset="0"/>
              </a:rPr>
              <a:t>Medico</a:t>
            </a:r>
            <a:endParaRPr lang="en-US" dirty="0">
              <a:solidFill>
                <a:srgbClr val="1C3567"/>
              </a:solidFill>
              <a:latin typeface="Times New Roman" panose="02020603050405020304" pitchFamily="18" charset="0"/>
              <a:cs typeface="Times New Roman" panose="02020603050405020304" pitchFamily="18" charset="0"/>
            </a:endParaRPr>
          </a:p>
        </p:txBody>
      </p:sp>
      <p:sp>
        <p:nvSpPr>
          <p:cNvPr id="11" name="Slide Number Placeholder 20"/>
          <p:cNvSpPr txBox="1">
            <a:spLocks/>
          </p:cNvSpPr>
          <p:nvPr/>
        </p:nvSpPr>
        <p:spPr>
          <a:xfrm>
            <a:off x="9900458" y="6459785"/>
            <a:ext cx="131202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smtClean="0">
                <a:solidFill>
                  <a:srgbClr val="1C3567"/>
                </a:solidFill>
                <a:latin typeface="Times New Roman" panose="02020603050405020304" pitchFamily="18" charset="0"/>
                <a:cs typeface="Times New Roman" panose="02020603050405020304" pitchFamily="18" charset="0"/>
              </a:rPr>
              <a:t>04</a:t>
            </a:r>
            <a:endParaRPr lang="en-US" dirty="0">
              <a:solidFill>
                <a:srgbClr val="1C3567"/>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94026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15" name="Google Shape;1015;p37"/>
          <p:cNvSpPr txBox="1">
            <a:spLocks noGrp="1"/>
          </p:cNvSpPr>
          <p:nvPr>
            <p:ph type="title"/>
          </p:nvPr>
        </p:nvSpPr>
        <p:spPr>
          <a:xfrm>
            <a:off x="960000" y="593367"/>
            <a:ext cx="10272000" cy="763600"/>
          </a:xfrm>
          <a:prstGeom prst="rect">
            <a:avLst/>
          </a:prstGeom>
          <a:noFill/>
          <a:ln>
            <a:noFill/>
          </a:ln>
        </p:spPr>
        <p:txBody>
          <a:bodyPr spcFirstLastPara="1" wrap="square" lIns="121900" tIns="121900" rIns="121900" bIns="121900" anchor="ctr" anchorCtr="0">
            <a:noAutofit/>
          </a:bodyPr>
          <a:lstStyle/>
          <a:p>
            <a:r>
              <a:rPr lang="en-US" b="1" dirty="0" smtClean="0">
                <a:solidFill>
                  <a:srgbClr val="4BB2FF"/>
                </a:solidFill>
                <a:latin typeface="Times New Roman" panose="02020603050405020304" pitchFamily="18" charset="0"/>
                <a:cs typeface="Times New Roman" panose="02020603050405020304" pitchFamily="18" charset="0"/>
              </a:rPr>
              <a:t>Proposed System </a:t>
            </a:r>
            <a:endParaRPr dirty="0"/>
          </a:p>
        </p:txBody>
      </p:sp>
      <p:sp>
        <p:nvSpPr>
          <p:cNvPr id="1016" name="Google Shape;1016;p37"/>
          <p:cNvSpPr txBox="1">
            <a:spLocks noGrp="1"/>
          </p:cNvSpPr>
          <p:nvPr>
            <p:ph type="body" idx="1"/>
          </p:nvPr>
        </p:nvSpPr>
        <p:spPr>
          <a:xfrm>
            <a:off x="960000" y="1536633"/>
            <a:ext cx="10272000" cy="4555200"/>
          </a:xfrm>
          <a:prstGeom prst="rect">
            <a:avLst/>
          </a:prstGeom>
          <a:noFill/>
          <a:ln>
            <a:noFill/>
          </a:ln>
        </p:spPr>
        <p:txBody>
          <a:bodyPr spcFirstLastPara="1" wrap="square" lIns="121900" tIns="121900" rIns="121900" bIns="121900" anchor="t" anchorCtr="0">
            <a:noAutofit/>
          </a:bodyPr>
          <a:lstStyle/>
          <a:p>
            <a:pPr marL="0" indent="0" algn="just">
              <a:buNone/>
            </a:pPr>
            <a:r>
              <a:rPr lang="en-US" sz="2400" dirty="0" smtClean="0">
                <a:solidFill>
                  <a:schemeClr val="tx2">
                    <a:lumMod val="10000"/>
                  </a:schemeClr>
                </a:solidFill>
                <a:latin typeface="Times New Roman" panose="02020603050405020304" pitchFamily="18" charset="0"/>
                <a:cs typeface="Times New Roman" panose="02020603050405020304" pitchFamily="18" charset="0"/>
              </a:rPr>
              <a:t>The proposed system is a web application that allows users to get instant guidance on their health issues. The system allows users to share their symptoms and issues. Then the system processes user’s symptoms to check for various illnesses that could be associated with it.</a:t>
            </a:r>
            <a:endParaRPr sz="2400"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3753134" y="6446464"/>
            <a:ext cx="4722126" cy="369332"/>
          </a:xfrm>
          <a:prstGeom prst="rect">
            <a:avLst/>
          </a:prstGeom>
          <a:noFill/>
        </p:spPr>
        <p:txBody>
          <a:bodyPr wrap="square" rtlCol="0">
            <a:spAutoFit/>
          </a:bodyPr>
          <a:lstStyle/>
          <a:p>
            <a:pPr algn="ctr" defTabSz="457200"/>
            <a:r>
              <a:rPr lang="de-DE" dirty="0" smtClean="0">
                <a:solidFill>
                  <a:srgbClr val="1C3567"/>
                </a:solidFill>
                <a:latin typeface="Times New Roman" panose="02020603050405020304" pitchFamily="18" charset="0"/>
                <a:cs typeface="Times New Roman" panose="02020603050405020304" pitchFamily="18" charset="0"/>
              </a:rPr>
              <a:t>Medico</a:t>
            </a:r>
            <a:endParaRPr lang="en-US" dirty="0">
              <a:solidFill>
                <a:srgbClr val="1C3567"/>
              </a:solidFill>
              <a:latin typeface="Times New Roman" panose="02020603050405020304" pitchFamily="18" charset="0"/>
              <a:cs typeface="Times New Roman" panose="02020603050405020304" pitchFamily="18" charset="0"/>
            </a:endParaRPr>
          </a:p>
        </p:txBody>
      </p:sp>
      <p:sp>
        <p:nvSpPr>
          <p:cNvPr id="5" name="Slide Number Placeholder 20"/>
          <p:cNvSpPr txBox="1">
            <a:spLocks/>
          </p:cNvSpPr>
          <p:nvPr/>
        </p:nvSpPr>
        <p:spPr>
          <a:xfrm>
            <a:off x="9900458" y="6459785"/>
            <a:ext cx="131202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smtClean="0">
                <a:solidFill>
                  <a:srgbClr val="1C3567"/>
                </a:solidFill>
                <a:latin typeface="Times New Roman" panose="02020603050405020304" pitchFamily="18" charset="0"/>
                <a:cs typeface="Times New Roman" panose="02020603050405020304" pitchFamily="18" charset="0"/>
              </a:rPr>
              <a:t>05</a:t>
            </a:r>
            <a:endParaRPr lang="en-US" dirty="0">
              <a:solidFill>
                <a:srgbClr val="1C3567"/>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85760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15" name="Google Shape;1015;p37"/>
          <p:cNvSpPr txBox="1">
            <a:spLocks noGrp="1"/>
          </p:cNvSpPr>
          <p:nvPr>
            <p:ph type="title"/>
          </p:nvPr>
        </p:nvSpPr>
        <p:spPr>
          <a:xfrm>
            <a:off x="960000" y="593367"/>
            <a:ext cx="10272000" cy="763600"/>
          </a:xfrm>
          <a:prstGeom prst="rect">
            <a:avLst/>
          </a:prstGeom>
          <a:noFill/>
          <a:ln>
            <a:noFill/>
          </a:ln>
        </p:spPr>
        <p:txBody>
          <a:bodyPr spcFirstLastPara="1" wrap="square" lIns="121900" tIns="121900" rIns="121900" bIns="121900" anchor="ctr" anchorCtr="0">
            <a:noAutofit/>
          </a:bodyPr>
          <a:lstStyle/>
          <a:p>
            <a:r>
              <a:rPr lang="en-US" b="1" dirty="0" smtClean="0">
                <a:solidFill>
                  <a:srgbClr val="4BB2FF"/>
                </a:solidFill>
                <a:latin typeface="Times New Roman" panose="02020603050405020304" pitchFamily="18" charset="0"/>
                <a:cs typeface="Times New Roman" panose="02020603050405020304" pitchFamily="18" charset="0"/>
              </a:rPr>
              <a:t>Features </a:t>
            </a:r>
            <a:endParaRPr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8344" y="1850537"/>
            <a:ext cx="1656298" cy="150162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1" name="Picture 20"/>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158344" y="4115964"/>
            <a:ext cx="1655064" cy="149961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2" name="Picture 21"/>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6803558" y="1851541"/>
            <a:ext cx="1655064" cy="149961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3" name="Picture 22"/>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6803558" y="4115964"/>
            <a:ext cx="1655064" cy="149961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4" name="TextBox 23"/>
          <p:cNvSpPr txBox="1"/>
          <p:nvPr/>
        </p:nvSpPr>
        <p:spPr>
          <a:xfrm>
            <a:off x="3071260" y="1980875"/>
            <a:ext cx="3000375" cy="1200329"/>
          </a:xfrm>
          <a:prstGeom prst="rect">
            <a:avLst/>
          </a:prstGeom>
          <a:noFill/>
          <a:ln>
            <a:noFill/>
          </a:ln>
        </p:spPr>
        <p:txBody>
          <a:bodyPr wrap="square" rtlCol="0">
            <a:spAutoFit/>
          </a:bodyPr>
          <a:lstStyle/>
          <a:p>
            <a:r>
              <a:rPr lang="en-US" sz="2400" dirty="0" smtClean="0">
                <a:solidFill>
                  <a:schemeClr val="tx2">
                    <a:lumMod val="10000"/>
                  </a:schemeClr>
                </a:solidFill>
                <a:latin typeface="Times New Roman" panose="02020603050405020304" pitchFamily="18" charset="0"/>
                <a:cs typeface="Times New Roman" panose="02020603050405020304" pitchFamily="18" charset="0"/>
              </a:rPr>
              <a:t>Users can check for diseases by giving symptoms</a:t>
            </a:r>
            <a:endParaRPr lang="en-US" sz="2400"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27" name="TextBox 26"/>
          <p:cNvSpPr txBox="1"/>
          <p:nvPr/>
        </p:nvSpPr>
        <p:spPr>
          <a:xfrm>
            <a:off x="3071260" y="4369085"/>
            <a:ext cx="3000375" cy="830997"/>
          </a:xfrm>
          <a:prstGeom prst="rect">
            <a:avLst/>
          </a:prstGeom>
          <a:noFill/>
        </p:spPr>
        <p:txBody>
          <a:bodyPr wrap="square" rtlCol="0">
            <a:spAutoFit/>
          </a:bodyPr>
          <a:lstStyle/>
          <a:p>
            <a:r>
              <a:rPr lang="en-US" sz="2400" dirty="0" smtClean="0">
                <a:solidFill>
                  <a:schemeClr val="tx2">
                    <a:lumMod val="10000"/>
                  </a:schemeClr>
                </a:solidFill>
                <a:latin typeface="Times New Roman" panose="02020603050405020304" pitchFamily="18" charset="0"/>
                <a:cs typeface="Times New Roman" panose="02020603050405020304" pitchFamily="18" charset="0"/>
              </a:rPr>
              <a:t>Users can view list of recommended doctors</a:t>
            </a:r>
            <a:endParaRPr lang="en-US" sz="2400"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28" name="TextBox 27"/>
          <p:cNvSpPr txBox="1"/>
          <p:nvPr/>
        </p:nvSpPr>
        <p:spPr>
          <a:xfrm>
            <a:off x="8717525" y="2185850"/>
            <a:ext cx="3000375" cy="830997"/>
          </a:xfrm>
          <a:prstGeom prst="rect">
            <a:avLst/>
          </a:prstGeom>
          <a:noFill/>
        </p:spPr>
        <p:txBody>
          <a:bodyPr wrap="square" rtlCol="0">
            <a:spAutoFit/>
          </a:bodyPr>
          <a:lstStyle/>
          <a:p>
            <a:r>
              <a:rPr lang="en-US" sz="2400" dirty="0" smtClean="0">
                <a:solidFill>
                  <a:schemeClr val="tx2">
                    <a:lumMod val="10000"/>
                  </a:schemeClr>
                </a:solidFill>
                <a:latin typeface="Times New Roman" panose="02020603050405020304" pitchFamily="18" charset="0"/>
                <a:cs typeface="Times New Roman" panose="02020603050405020304" pitchFamily="18" charset="0"/>
              </a:rPr>
              <a:t>Users can chat with doctors</a:t>
            </a:r>
            <a:endParaRPr lang="en-US" sz="2400"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29" name="TextBox 28"/>
          <p:cNvSpPr txBox="1"/>
          <p:nvPr/>
        </p:nvSpPr>
        <p:spPr>
          <a:xfrm>
            <a:off x="8717525" y="4369084"/>
            <a:ext cx="3000375" cy="830997"/>
          </a:xfrm>
          <a:prstGeom prst="rect">
            <a:avLst/>
          </a:prstGeom>
          <a:noFill/>
        </p:spPr>
        <p:txBody>
          <a:bodyPr wrap="square" rtlCol="0">
            <a:spAutoFit/>
          </a:bodyPr>
          <a:lstStyle/>
          <a:p>
            <a:r>
              <a:rPr lang="en-US" sz="2400" dirty="0" smtClean="0">
                <a:solidFill>
                  <a:schemeClr val="tx2">
                    <a:lumMod val="10000"/>
                  </a:schemeClr>
                </a:solidFill>
                <a:latin typeface="Times New Roman" panose="02020603050405020304" pitchFamily="18" charset="0"/>
                <a:cs typeface="Times New Roman" panose="02020603050405020304" pitchFamily="18" charset="0"/>
              </a:rPr>
              <a:t>Users can rate doctors for their consultation</a:t>
            </a:r>
            <a:endParaRPr lang="en-US" sz="2400"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3753134" y="6446464"/>
            <a:ext cx="4722126" cy="369332"/>
          </a:xfrm>
          <a:prstGeom prst="rect">
            <a:avLst/>
          </a:prstGeom>
          <a:noFill/>
        </p:spPr>
        <p:txBody>
          <a:bodyPr wrap="square" rtlCol="0">
            <a:spAutoFit/>
          </a:bodyPr>
          <a:lstStyle/>
          <a:p>
            <a:pPr algn="ctr" defTabSz="457200"/>
            <a:r>
              <a:rPr lang="de-DE" dirty="0" smtClean="0">
                <a:solidFill>
                  <a:srgbClr val="1C3567"/>
                </a:solidFill>
                <a:latin typeface="Times New Roman" panose="02020603050405020304" pitchFamily="18" charset="0"/>
                <a:cs typeface="Times New Roman" panose="02020603050405020304" pitchFamily="18" charset="0"/>
              </a:rPr>
              <a:t>Medico</a:t>
            </a:r>
            <a:endParaRPr lang="en-US" dirty="0">
              <a:solidFill>
                <a:srgbClr val="1C3567"/>
              </a:solidFill>
              <a:latin typeface="Times New Roman" panose="02020603050405020304" pitchFamily="18" charset="0"/>
              <a:cs typeface="Times New Roman" panose="02020603050405020304" pitchFamily="18" charset="0"/>
            </a:endParaRPr>
          </a:p>
        </p:txBody>
      </p:sp>
      <p:sp>
        <p:nvSpPr>
          <p:cNvPr id="12" name="Slide Number Placeholder 20"/>
          <p:cNvSpPr txBox="1">
            <a:spLocks/>
          </p:cNvSpPr>
          <p:nvPr/>
        </p:nvSpPr>
        <p:spPr>
          <a:xfrm>
            <a:off x="9900458" y="6459785"/>
            <a:ext cx="131202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smtClean="0">
                <a:solidFill>
                  <a:srgbClr val="1C3567"/>
                </a:solidFill>
                <a:latin typeface="Times New Roman" panose="02020603050405020304" pitchFamily="18" charset="0"/>
                <a:cs typeface="Times New Roman" panose="02020603050405020304" pitchFamily="18" charset="0"/>
              </a:rPr>
              <a:t>06</a:t>
            </a:r>
            <a:endParaRPr lang="en-US" dirty="0">
              <a:solidFill>
                <a:srgbClr val="1C3567"/>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88585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15" name="Google Shape;1015;p37"/>
          <p:cNvSpPr txBox="1">
            <a:spLocks noGrp="1"/>
          </p:cNvSpPr>
          <p:nvPr>
            <p:ph type="title"/>
          </p:nvPr>
        </p:nvSpPr>
        <p:spPr>
          <a:xfrm>
            <a:off x="960000" y="593367"/>
            <a:ext cx="10272000" cy="763600"/>
          </a:xfrm>
          <a:prstGeom prst="rect">
            <a:avLst/>
          </a:prstGeom>
          <a:noFill/>
          <a:ln>
            <a:noFill/>
          </a:ln>
        </p:spPr>
        <p:txBody>
          <a:bodyPr spcFirstLastPara="1" wrap="square" lIns="121900" tIns="121900" rIns="121900" bIns="121900" anchor="ctr" anchorCtr="0">
            <a:noAutofit/>
          </a:bodyPr>
          <a:lstStyle/>
          <a:p>
            <a:r>
              <a:rPr lang="en-US" b="1" dirty="0" smtClean="0">
                <a:solidFill>
                  <a:srgbClr val="4BB2FF"/>
                </a:solidFill>
                <a:latin typeface="Times New Roman" panose="02020603050405020304" pitchFamily="18" charset="0"/>
                <a:cs typeface="Times New Roman" panose="02020603050405020304" pitchFamily="18" charset="0"/>
              </a:rPr>
              <a:t>Software Requirements </a:t>
            </a:r>
            <a:endParaRPr dirty="0"/>
          </a:p>
        </p:txBody>
      </p:sp>
      <p:sp>
        <p:nvSpPr>
          <p:cNvPr id="1016" name="Google Shape;1016;p37"/>
          <p:cNvSpPr txBox="1">
            <a:spLocks noGrp="1"/>
          </p:cNvSpPr>
          <p:nvPr>
            <p:ph type="body" idx="1"/>
          </p:nvPr>
        </p:nvSpPr>
        <p:spPr>
          <a:xfrm>
            <a:off x="960000" y="1536633"/>
            <a:ext cx="10272000" cy="4555200"/>
          </a:xfrm>
          <a:prstGeom prst="rect">
            <a:avLst/>
          </a:prstGeom>
          <a:noFill/>
          <a:ln>
            <a:noFill/>
          </a:ln>
        </p:spPr>
        <p:txBody>
          <a:bodyPr spcFirstLastPara="1" wrap="square" lIns="121900" tIns="121900" rIns="121900" bIns="121900" anchor="t" anchorCtr="0">
            <a:noAutofit/>
          </a:bodyPr>
          <a:lstStyle/>
          <a:p>
            <a:pPr marL="342900" indent="-342900" algn="just">
              <a:buFont typeface="Wingdings" panose="05000000000000000000" pitchFamily="2" charset="2"/>
              <a:buChar char="q"/>
            </a:pPr>
            <a:r>
              <a:rPr lang="en-US" sz="2400" b="1" dirty="0" smtClean="0">
                <a:solidFill>
                  <a:schemeClr val="tx2">
                    <a:lumMod val="10000"/>
                  </a:schemeClr>
                </a:solidFill>
                <a:latin typeface="Times New Roman" panose="02020603050405020304" pitchFamily="18" charset="0"/>
                <a:cs typeface="Times New Roman" panose="02020603050405020304" pitchFamily="18" charset="0"/>
              </a:rPr>
              <a:t>Front End : </a:t>
            </a:r>
            <a:r>
              <a:rPr lang="en-US" sz="2400" dirty="0" smtClean="0">
                <a:solidFill>
                  <a:schemeClr val="tx2">
                    <a:lumMod val="10000"/>
                  </a:schemeClr>
                </a:solidFill>
                <a:latin typeface="Times New Roman" panose="02020603050405020304" pitchFamily="18" charset="0"/>
                <a:cs typeface="Times New Roman" panose="02020603050405020304" pitchFamily="18" charset="0"/>
              </a:rPr>
              <a:t>HTML, CSS, JavaScript</a:t>
            </a:r>
          </a:p>
          <a:p>
            <a:pPr marL="342900" indent="-342900" algn="just">
              <a:lnSpc>
                <a:spcPct val="150000"/>
              </a:lnSpc>
              <a:buFont typeface="Wingdings" panose="05000000000000000000" pitchFamily="2" charset="2"/>
              <a:buChar char="q"/>
            </a:pPr>
            <a:r>
              <a:rPr lang="en-US" sz="2400" b="1" dirty="0" smtClean="0">
                <a:solidFill>
                  <a:schemeClr val="tx2">
                    <a:lumMod val="10000"/>
                  </a:schemeClr>
                </a:solidFill>
                <a:latin typeface="Times New Roman" panose="02020603050405020304" pitchFamily="18" charset="0"/>
                <a:cs typeface="Times New Roman" panose="02020603050405020304" pitchFamily="18" charset="0"/>
              </a:rPr>
              <a:t>Back End : </a:t>
            </a:r>
            <a:r>
              <a:rPr lang="en-US" sz="2400" dirty="0" smtClean="0">
                <a:solidFill>
                  <a:schemeClr val="tx2">
                    <a:lumMod val="10000"/>
                  </a:schemeClr>
                </a:solidFill>
                <a:latin typeface="Times New Roman" panose="02020603050405020304" pitchFamily="18" charset="0"/>
                <a:cs typeface="Times New Roman" panose="02020603050405020304" pitchFamily="18" charset="0"/>
              </a:rPr>
              <a:t>Python</a:t>
            </a:r>
          </a:p>
          <a:p>
            <a:pPr marL="342900" indent="-342900" algn="just">
              <a:lnSpc>
                <a:spcPct val="150000"/>
              </a:lnSpc>
              <a:buFont typeface="Wingdings" panose="05000000000000000000" pitchFamily="2" charset="2"/>
              <a:buChar char="q"/>
            </a:pPr>
            <a:r>
              <a:rPr lang="en-US" sz="2400" b="1" dirty="0" smtClean="0">
                <a:solidFill>
                  <a:schemeClr val="tx2">
                    <a:lumMod val="10000"/>
                  </a:schemeClr>
                </a:solidFill>
                <a:latin typeface="Times New Roman" panose="02020603050405020304" pitchFamily="18" charset="0"/>
                <a:cs typeface="Times New Roman" panose="02020603050405020304" pitchFamily="18" charset="0"/>
              </a:rPr>
              <a:t>Database : </a:t>
            </a:r>
            <a:r>
              <a:rPr lang="en-US" sz="2400" dirty="0" smtClean="0">
                <a:solidFill>
                  <a:schemeClr val="tx2">
                    <a:lumMod val="10000"/>
                  </a:schemeClr>
                </a:solidFill>
                <a:latin typeface="Times New Roman" panose="02020603050405020304" pitchFamily="18" charset="0"/>
                <a:cs typeface="Times New Roman" panose="02020603050405020304" pitchFamily="18" charset="0"/>
              </a:rPr>
              <a:t>PostgreSQL</a:t>
            </a:r>
            <a:endParaRPr lang="en-US" sz="2400" b="1" dirty="0">
              <a:solidFill>
                <a:schemeClr val="tx2">
                  <a:lumMod val="10000"/>
                </a:schemeClr>
              </a:solidFill>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q"/>
            </a:pPr>
            <a:r>
              <a:rPr lang="en-US" sz="2400" b="1" dirty="0" smtClean="0">
                <a:solidFill>
                  <a:schemeClr val="tx2">
                    <a:lumMod val="10000"/>
                  </a:schemeClr>
                </a:solidFill>
                <a:latin typeface="Times New Roman" panose="02020603050405020304" pitchFamily="18" charset="0"/>
                <a:cs typeface="Times New Roman" panose="02020603050405020304" pitchFamily="18" charset="0"/>
              </a:rPr>
              <a:t>Tools : </a:t>
            </a:r>
            <a:r>
              <a:rPr lang="en-US" sz="2400" dirty="0" err="1" smtClean="0">
                <a:solidFill>
                  <a:schemeClr val="tx2">
                    <a:lumMod val="10000"/>
                  </a:schemeClr>
                </a:solidFill>
                <a:latin typeface="Times New Roman" panose="02020603050405020304" pitchFamily="18" charset="0"/>
                <a:cs typeface="Times New Roman" panose="02020603050405020304" pitchFamily="18" charset="0"/>
              </a:rPr>
              <a:t>Jupyter</a:t>
            </a:r>
            <a:r>
              <a:rPr lang="en-US" sz="2400" dirty="0" smtClean="0">
                <a:solidFill>
                  <a:schemeClr val="tx2">
                    <a:lumMod val="10000"/>
                  </a:schemeClr>
                </a:solidFill>
                <a:latin typeface="Times New Roman" panose="02020603050405020304" pitchFamily="18" charset="0"/>
                <a:cs typeface="Times New Roman" panose="02020603050405020304" pitchFamily="18" charset="0"/>
              </a:rPr>
              <a:t> Notebook, </a:t>
            </a:r>
            <a:r>
              <a:rPr lang="en-US" sz="2400" dirty="0" err="1" smtClean="0">
                <a:solidFill>
                  <a:schemeClr val="tx2">
                    <a:lumMod val="10000"/>
                  </a:schemeClr>
                </a:solidFill>
                <a:latin typeface="Times New Roman" panose="02020603050405020304" pitchFamily="18" charset="0"/>
                <a:cs typeface="Times New Roman" panose="02020603050405020304" pitchFamily="18" charset="0"/>
              </a:rPr>
              <a:t>Pycharm</a:t>
            </a:r>
            <a:r>
              <a:rPr lang="en-US" sz="2400" dirty="0" smtClean="0">
                <a:solidFill>
                  <a:schemeClr val="tx2">
                    <a:lumMod val="10000"/>
                  </a:schemeClr>
                </a:solidFill>
                <a:latin typeface="Times New Roman" panose="02020603050405020304" pitchFamily="18" charset="0"/>
                <a:cs typeface="Times New Roman" panose="02020603050405020304" pitchFamily="18" charset="0"/>
              </a:rPr>
              <a:t> IDE </a:t>
            </a:r>
            <a:endParaRPr sz="2400"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3753134" y="6446464"/>
            <a:ext cx="4722126" cy="369332"/>
          </a:xfrm>
          <a:prstGeom prst="rect">
            <a:avLst/>
          </a:prstGeom>
          <a:noFill/>
        </p:spPr>
        <p:txBody>
          <a:bodyPr wrap="square" rtlCol="0">
            <a:spAutoFit/>
          </a:bodyPr>
          <a:lstStyle/>
          <a:p>
            <a:pPr algn="ctr" defTabSz="457200"/>
            <a:r>
              <a:rPr lang="de-DE" dirty="0" smtClean="0">
                <a:solidFill>
                  <a:srgbClr val="1C3567"/>
                </a:solidFill>
                <a:latin typeface="Times New Roman" panose="02020603050405020304" pitchFamily="18" charset="0"/>
                <a:cs typeface="Times New Roman" panose="02020603050405020304" pitchFamily="18" charset="0"/>
              </a:rPr>
              <a:t>Medico</a:t>
            </a:r>
            <a:endParaRPr lang="en-US" dirty="0">
              <a:solidFill>
                <a:srgbClr val="1C3567"/>
              </a:solidFill>
              <a:latin typeface="Times New Roman" panose="02020603050405020304" pitchFamily="18" charset="0"/>
              <a:cs typeface="Times New Roman" panose="02020603050405020304" pitchFamily="18" charset="0"/>
            </a:endParaRPr>
          </a:p>
        </p:txBody>
      </p:sp>
      <p:sp>
        <p:nvSpPr>
          <p:cNvPr id="5" name="Slide Number Placeholder 20"/>
          <p:cNvSpPr txBox="1">
            <a:spLocks/>
          </p:cNvSpPr>
          <p:nvPr/>
        </p:nvSpPr>
        <p:spPr>
          <a:xfrm>
            <a:off x="9900458" y="6459785"/>
            <a:ext cx="131202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smtClean="0">
                <a:solidFill>
                  <a:srgbClr val="1C3567"/>
                </a:solidFill>
                <a:latin typeface="Times New Roman" panose="02020603050405020304" pitchFamily="18" charset="0"/>
                <a:cs typeface="Times New Roman" panose="02020603050405020304" pitchFamily="18" charset="0"/>
              </a:rPr>
              <a:t>07</a:t>
            </a:r>
            <a:endParaRPr lang="en-US" dirty="0">
              <a:solidFill>
                <a:srgbClr val="1C3567"/>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6517468"/>
      </p:ext>
    </p:extLst>
  </p:cSld>
  <p:clrMapOvr>
    <a:masterClrMapping/>
  </p:clrMapOvr>
  <p:timing>
    <p:tnLst>
      <p:par>
        <p:cTn id="1" dur="indefinite" restart="never" nodeType="tmRoot"/>
      </p:par>
    </p:tnLst>
  </p:timing>
</p:sld>
</file>

<file path=ppt/theme/theme1.xml><?xml version="1.0" encoding="utf-8"?>
<a:theme xmlns:a="http://schemas.openxmlformats.org/drawingml/2006/main" name="Sports Injuries Breakthrough by Slidesgo">
  <a:themeElements>
    <a:clrScheme name="Simple Light">
      <a:dk1>
        <a:srgbClr val="254789"/>
      </a:dk1>
      <a:lt1>
        <a:srgbClr val="FFFFFF"/>
      </a:lt1>
      <a:dk2>
        <a:srgbClr val="E5ECEF"/>
      </a:dk2>
      <a:lt2>
        <a:srgbClr val="CBEFF2"/>
      </a:lt2>
      <a:accent1>
        <a:srgbClr val="BBE2FF"/>
      </a:accent1>
      <a:accent2>
        <a:srgbClr val="77B8F7"/>
      </a:accent2>
      <a:accent3>
        <a:srgbClr val="4BB2FF"/>
      </a:accent3>
      <a:accent4>
        <a:srgbClr val="0885FF"/>
      </a:accent4>
      <a:accent5>
        <a:srgbClr val="203C7B"/>
      </a:accent5>
      <a:accent6>
        <a:srgbClr val="CBF2E1"/>
      </a:accent6>
      <a:hlink>
        <a:srgbClr val="25478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715</TotalTime>
  <Words>452</Words>
  <Application>Microsoft Office PowerPoint</Application>
  <PresentationFormat>Widescreen</PresentationFormat>
  <Paragraphs>150</Paragraphs>
  <Slides>19</Slides>
  <Notes>19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19</vt:i4>
      </vt:variant>
    </vt:vector>
  </HeadingPairs>
  <TitlesOfParts>
    <vt:vector size="31" baseType="lpstr">
      <vt:lpstr>Anaheim</vt:lpstr>
      <vt:lpstr>Arial</vt:lpstr>
      <vt:lpstr>Barlow</vt:lpstr>
      <vt:lpstr>Barlow Medium</vt:lpstr>
      <vt:lpstr>Bebas Neue</vt:lpstr>
      <vt:lpstr>Calibri</vt:lpstr>
      <vt:lpstr>Montserrat</vt:lpstr>
      <vt:lpstr>Montserrat ExtraBold</vt:lpstr>
      <vt:lpstr>Times New Roman</vt:lpstr>
      <vt:lpstr>Verdana</vt:lpstr>
      <vt:lpstr>Wingdings</vt:lpstr>
      <vt:lpstr>Sports Injuries Breakthrough by Slidesgo</vt:lpstr>
      <vt:lpstr>Medico</vt:lpstr>
      <vt:lpstr>Supervised By</vt:lpstr>
      <vt:lpstr>Outlines</vt:lpstr>
      <vt:lpstr>Abstract</vt:lpstr>
      <vt:lpstr>Existing Systems </vt:lpstr>
      <vt:lpstr>Limitations of Existing Systems </vt:lpstr>
      <vt:lpstr>Proposed System </vt:lpstr>
      <vt:lpstr>Features </vt:lpstr>
      <vt:lpstr>Software Requirements </vt:lpstr>
      <vt:lpstr>Flow Chart </vt:lpstr>
      <vt:lpstr>E-R Diagram </vt:lpstr>
      <vt:lpstr>Use Case Diagram </vt:lpstr>
      <vt:lpstr>UI Design</vt:lpstr>
      <vt:lpstr>UI Design</vt:lpstr>
      <vt:lpstr>UI Design</vt:lpstr>
      <vt:lpstr>UI Design</vt:lpstr>
      <vt:lpstr>UI Design</vt:lpstr>
      <vt:lpstr>Future Work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Medico A web application for detecting human diseases using machine learning</dc:title>
  <dc:creator>Arafat Hossain</dc:creator>
  <cp:lastModifiedBy>Arafat Hossain</cp:lastModifiedBy>
  <cp:revision>52</cp:revision>
  <dcterms:created xsi:type="dcterms:W3CDTF">2021-11-01T16:31:08Z</dcterms:created>
  <dcterms:modified xsi:type="dcterms:W3CDTF">2021-11-02T18:27:51Z</dcterms:modified>
</cp:coreProperties>
</file>