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259" r:id="rId5"/>
    <p:sldId id="260" r:id="rId6"/>
    <p:sldId id="261" r:id="rId7"/>
    <p:sldId id="262" r:id="rId8"/>
    <p:sldId id="263" r:id="rId9"/>
    <p:sldId id="264" r:id="rId10"/>
    <p:sldId id="266" r:id="rId11"/>
    <p:sldId id="267" r:id="rId12"/>
    <p:sldId id="268" r:id="rId13"/>
    <p:sldId id="269" r:id="rId14"/>
    <p:sldId id="270" r:id="rId15"/>
    <p:sldId id="272"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567"/>
    <a:srgbClr val="81C3FE"/>
    <a:srgbClr val="4B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906" y="72"/>
      </p:cViewPr>
      <p:guideLst>
        <p:guide orient="horz" pos="2186"/>
        <p:guide pos="38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7089B-D9B2-4144-AD36-55ACC04993B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4E2D2-E413-402E-B8CC-27A9D208046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8"/>
        <p:cNvGrpSpPr/>
        <p:nvPr/>
      </p:nvGrpSpPr>
      <p:grpSpPr>
        <a:xfrm>
          <a:off x="0" y="0"/>
          <a:ext cx="0" cy="0"/>
          <a:chOff x="0" y="0"/>
          <a:chExt cx="0" cy="0"/>
        </a:xfrm>
      </p:grpSpPr>
      <p:sp>
        <p:nvSpPr>
          <p:cNvPr id="1849" name="Google Shape;18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0" name="Google Shape;18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grpSp>
        <p:nvGrpSpPr>
          <p:cNvPr id="9" name="Google Shape;9;p2"/>
          <p:cNvGrpSpPr/>
          <p:nvPr/>
        </p:nvGrpSpPr>
        <p:grpSpPr>
          <a:xfrm rot="-4737988">
            <a:off x="-25833" y="-5828988"/>
            <a:ext cx="6902047" cy="8560407"/>
            <a:chOff x="5882118" y="-127201"/>
            <a:chExt cx="5176089" cy="6419751"/>
          </a:xfrm>
        </p:grpSpPr>
        <p:sp>
          <p:nvSpPr>
            <p:cNvPr id="10" name="Google Shape;10;p2"/>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 name="Google Shape;11;p2"/>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 name="Google Shape;12;p2"/>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3" name="Google Shape;13;p2"/>
          <p:cNvGrpSpPr/>
          <p:nvPr/>
        </p:nvGrpSpPr>
        <p:grpSpPr>
          <a:xfrm rot="2475897">
            <a:off x="2825822" y="277283"/>
            <a:ext cx="10235631" cy="11058547"/>
            <a:chOff x="3514023" y="-902672"/>
            <a:chExt cx="6659371" cy="7194767"/>
          </a:xfrm>
        </p:grpSpPr>
        <p:sp>
          <p:nvSpPr>
            <p:cNvPr id="14" name="Google Shape;14;p2"/>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 name="Google Shape;15;p2"/>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 name="Google Shape;16;p2"/>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7" name="Google Shape;17;p2"/>
          <p:cNvSpPr txBox="1">
            <a:spLocks noGrp="1"/>
          </p:cNvSpPr>
          <p:nvPr>
            <p:ph type="ctrTitle"/>
          </p:nvPr>
        </p:nvSpPr>
        <p:spPr>
          <a:xfrm>
            <a:off x="953467" y="1232733"/>
            <a:ext cx="6722400" cy="1852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64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18" name="Google Shape;18;p2"/>
          <p:cNvSpPr txBox="1">
            <a:spLocks noGrp="1"/>
          </p:cNvSpPr>
          <p:nvPr>
            <p:ph type="subTitle" idx="1"/>
          </p:nvPr>
        </p:nvSpPr>
        <p:spPr>
          <a:xfrm>
            <a:off x="953467" y="3387217"/>
            <a:ext cx="5812000" cy="5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sp>
        <p:nvSpPr>
          <p:cNvPr id="131" name="Google Shape;131;p12"/>
          <p:cNvSpPr txBox="1">
            <a:spLocks noGrp="1"/>
          </p:cNvSpPr>
          <p:nvPr>
            <p:ph type="subTitle" idx="1"/>
          </p:nvPr>
        </p:nvSpPr>
        <p:spPr>
          <a:xfrm>
            <a:off x="953467" y="3674620"/>
            <a:ext cx="4928800" cy="134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12"/>
          <p:cNvSpPr txBox="1">
            <a:spLocks noGrp="1"/>
          </p:cNvSpPr>
          <p:nvPr>
            <p:ph type="title"/>
          </p:nvPr>
        </p:nvSpPr>
        <p:spPr>
          <a:xfrm>
            <a:off x="953467" y="1868887"/>
            <a:ext cx="49288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 name="Google Shape;133;p12"/>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4" name="Google Shape;134;p12"/>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5" name="Google Shape;135;p12"/>
          <p:cNvSpPr/>
          <p:nvPr/>
        </p:nvSpPr>
        <p:spPr>
          <a:xfrm>
            <a:off x="-101594" y="-97229"/>
            <a:ext cx="6750339" cy="1805605"/>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6" name="Google Shape;136;p12"/>
          <p:cNvSpPr/>
          <p:nvPr/>
        </p:nvSpPr>
        <p:spPr>
          <a:xfrm rot="-5961953">
            <a:off x="1608150" y="-2619462"/>
            <a:ext cx="1655652" cy="631543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7"/>
        <p:cNvGrpSpPr/>
        <p:nvPr/>
      </p:nvGrpSpPr>
      <p:grpSpPr>
        <a:xfrm>
          <a:off x="0" y="0"/>
          <a:ext cx="0" cy="0"/>
          <a:chOff x="0" y="0"/>
          <a:chExt cx="0" cy="0"/>
        </a:xfrm>
      </p:grpSpPr>
      <p:sp>
        <p:nvSpPr>
          <p:cNvPr id="138" name="Google Shape;138;p13"/>
          <p:cNvSpPr/>
          <p:nvPr/>
        </p:nvSpPr>
        <p:spPr>
          <a:xfrm rot="4742926">
            <a:off x="1670611" y="5437213"/>
            <a:ext cx="2180589" cy="358987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9" name="Google Shape;139;p13"/>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0" name="Google Shape;140;p13"/>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1" name="Google Shape;141;p13"/>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2" name="Google Shape;142;p13"/>
          <p:cNvSpPr/>
          <p:nvPr/>
        </p:nvSpPr>
        <p:spPr>
          <a:xfrm rot="10800000">
            <a:off x="8385516" y="6156730"/>
            <a:ext cx="3869053" cy="779303"/>
          </a:xfrm>
          <a:custGeom>
            <a:avLst/>
            <a:gdLst/>
            <a:ahLst/>
            <a:cxnLst/>
            <a:rect l="l" t="t" r="r" b="b"/>
            <a:pathLst>
              <a:path w="9935" h="2001" extrusionOk="0">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3" name="Google Shape;143;p13"/>
          <p:cNvSpPr txBox="1">
            <a:spLocks noGrp="1"/>
          </p:cNvSpPr>
          <p:nvPr>
            <p:ph type="title"/>
          </p:nvPr>
        </p:nvSpPr>
        <p:spPr>
          <a:xfrm>
            <a:off x="2247967"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4" name="Google Shape;144;p13"/>
          <p:cNvSpPr txBox="1">
            <a:spLocks noGrp="1"/>
          </p:cNvSpPr>
          <p:nvPr>
            <p:ph type="subTitle" idx="1"/>
          </p:nvPr>
        </p:nvSpPr>
        <p:spPr>
          <a:xfrm>
            <a:off x="2247967"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13"/>
          <p:cNvSpPr txBox="1">
            <a:spLocks noGrp="1"/>
          </p:cNvSpPr>
          <p:nvPr>
            <p:ph type="title" idx="2"/>
          </p:nvPr>
        </p:nvSpPr>
        <p:spPr>
          <a:xfrm>
            <a:off x="7707404"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6" name="Google Shape;146;p13"/>
          <p:cNvSpPr txBox="1">
            <a:spLocks noGrp="1"/>
          </p:cNvSpPr>
          <p:nvPr>
            <p:ph type="subTitle" idx="3"/>
          </p:nvPr>
        </p:nvSpPr>
        <p:spPr>
          <a:xfrm>
            <a:off x="7707404"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3"/>
          <p:cNvSpPr txBox="1">
            <a:spLocks noGrp="1"/>
          </p:cNvSpPr>
          <p:nvPr>
            <p:ph type="title" idx="4"/>
          </p:nvPr>
        </p:nvSpPr>
        <p:spPr>
          <a:xfrm>
            <a:off x="2247967"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8" name="Google Shape;148;p13"/>
          <p:cNvSpPr txBox="1">
            <a:spLocks noGrp="1"/>
          </p:cNvSpPr>
          <p:nvPr>
            <p:ph type="subTitle" idx="5"/>
          </p:nvPr>
        </p:nvSpPr>
        <p:spPr>
          <a:xfrm>
            <a:off x="2247967"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13"/>
          <p:cNvSpPr txBox="1">
            <a:spLocks noGrp="1"/>
          </p:cNvSpPr>
          <p:nvPr>
            <p:ph type="title" idx="6"/>
          </p:nvPr>
        </p:nvSpPr>
        <p:spPr>
          <a:xfrm>
            <a:off x="7707404"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0" name="Google Shape;150;p13"/>
          <p:cNvSpPr txBox="1">
            <a:spLocks noGrp="1"/>
          </p:cNvSpPr>
          <p:nvPr>
            <p:ph type="subTitle" idx="7"/>
          </p:nvPr>
        </p:nvSpPr>
        <p:spPr>
          <a:xfrm>
            <a:off x="7707404"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3"/>
          <p:cNvSpPr txBox="1">
            <a:spLocks noGrp="1"/>
          </p:cNvSpPr>
          <p:nvPr>
            <p:ph type="title" idx="8"/>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1">
  <p:cSld name="Solo el título 1">
    <p:spTree>
      <p:nvGrpSpPr>
        <p:cNvPr id="1" name="Shape 152"/>
        <p:cNvGrpSpPr/>
        <p:nvPr/>
      </p:nvGrpSpPr>
      <p:grpSpPr>
        <a:xfrm>
          <a:off x="0" y="0"/>
          <a:ext cx="0" cy="0"/>
          <a:chOff x="0" y="0"/>
          <a:chExt cx="0" cy="0"/>
        </a:xfrm>
      </p:grpSpPr>
      <p:grpSp>
        <p:nvGrpSpPr>
          <p:cNvPr id="153" name="Google Shape;153;p14"/>
          <p:cNvGrpSpPr/>
          <p:nvPr/>
        </p:nvGrpSpPr>
        <p:grpSpPr>
          <a:xfrm rot="2951164">
            <a:off x="2113540" y="3350987"/>
            <a:ext cx="6987581" cy="7503239"/>
            <a:chOff x="3514008" y="-902666"/>
            <a:chExt cx="6119952" cy="6571582"/>
          </a:xfrm>
        </p:grpSpPr>
        <p:sp>
          <p:nvSpPr>
            <p:cNvPr id="154" name="Google Shape;154;p1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5" name="Google Shape;155;p1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6" name="Google Shape;156;p1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57" name="Google Shape;157;p14"/>
          <p:cNvGrpSpPr/>
          <p:nvPr/>
        </p:nvGrpSpPr>
        <p:grpSpPr>
          <a:xfrm rot="-6642996">
            <a:off x="4930744" y="-5257098"/>
            <a:ext cx="8760325" cy="9487244"/>
            <a:chOff x="3762952" y="-2731347"/>
            <a:chExt cx="7673146" cy="8309853"/>
          </a:xfrm>
        </p:grpSpPr>
        <p:sp>
          <p:nvSpPr>
            <p:cNvPr id="158" name="Google Shape;158;p1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9" name="Google Shape;159;p1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0" name="Google Shape;160;p1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61" name="Google Shape;161;p14"/>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2">
  <p:cSld name="Solo el título 2">
    <p:spTree>
      <p:nvGrpSpPr>
        <p:cNvPr id="1" name="Shape 162"/>
        <p:cNvGrpSpPr/>
        <p:nvPr/>
      </p:nvGrpSpPr>
      <p:grpSpPr>
        <a:xfrm>
          <a:off x="0" y="0"/>
          <a:ext cx="0" cy="0"/>
          <a:chOff x="0" y="0"/>
          <a:chExt cx="0" cy="0"/>
        </a:xfrm>
      </p:grpSpPr>
      <p:sp>
        <p:nvSpPr>
          <p:cNvPr id="163" name="Google Shape;163;p15"/>
          <p:cNvSpPr/>
          <p:nvPr/>
        </p:nvSpPr>
        <p:spPr>
          <a:xfrm flipH="1">
            <a:off x="-25928" y="3454929"/>
            <a:ext cx="6904855" cy="3452255"/>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4" name="Google Shape;164;p15"/>
          <p:cNvSpPr/>
          <p:nvPr/>
        </p:nvSpPr>
        <p:spPr>
          <a:xfrm flipH="1">
            <a:off x="-3" y="2172968"/>
            <a:ext cx="3266937" cy="4734200"/>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5" name="Google Shape;165;p15"/>
          <p:cNvSpPr/>
          <p:nvPr/>
        </p:nvSpPr>
        <p:spPr>
          <a:xfrm rot="8100000">
            <a:off x="1428667" y="731231"/>
            <a:ext cx="2119440" cy="80844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6" name="Google Shape;166;p15"/>
          <p:cNvSpPr/>
          <p:nvPr/>
        </p:nvSpPr>
        <p:spPr>
          <a:xfrm rot="-5806285">
            <a:off x="21889" y="2591000"/>
            <a:ext cx="3763748" cy="619595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7" name="Google Shape;167;p15"/>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8" name="Google Shape;168;p15"/>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9" name="Google Shape;169;p15"/>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3">
  <p:cSld name="Solo el título 3">
    <p:spTree>
      <p:nvGrpSpPr>
        <p:cNvPr id="1" name="Shape 170"/>
        <p:cNvGrpSpPr/>
        <p:nvPr/>
      </p:nvGrpSpPr>
      <p:grpSpPr>
        <a:xfrm>
          <a:off x="0" y="0"/>
          <a:ext cx="0" cy="0"/>
          <a:chOff x="0" y="0"/>
          <a:chExt cx="0" cy="0"/>
        </a:xfrm>
      </p:grpSpPr>
      <p:sp>
        <p:nvSpPr>
          <p:cNvPr id="171" name="Google Shape;171;p16"/>
          <p:cNvSpPr/>
          <p:nvPr/>
        </p:nvSpPr>
        <p:spPr>
          <a:xfrm rot="10800000" flipH="1">
            <a:off x="-541633" y="5789363"/>
            <a:ext cx="6637633" cy="1094571"/>
          </a:xfrm>
          <a:custGeom>
            <a:avLst/>
            <a:gdLst/>
            <a:ahLst/>
            <a:cxnLst/>
            <a:rect l="l" t="t" r="r" b="b"/>
            <a:pathLst>
              <a:path w="20157" h="3324" extrusionOk="0">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2" name="Google Shape;172;p16"/>
          <p:cNvSpPr/>
          <p:nvPr/>
        </p:nvSpPr>
        <p:spPr>
          <a:xfrm rot="10800000" flipH="1">
            <a:off x="7570969" y="-38896"/>
            <a:ext cx="4683705" cy="2341736"/>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3" name="Google Shape;173;p16"/>
          <p:cNvSpPr/>
          <p:nvPr/>
        </p:nvSpPr>
        <p:spPr>
          <a:xfrm rot="10800000" flipH="1">
            <a:off x="10021058" y="-38884"/>
            <a:ext cx="2216028" cy="321130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4" name="Google Shape;174;p16"/>
          <p:cNvSpPr/>
          <p:nvPr/>
        </p:nvSpPr>
        <p:spPr>
          <a:xfrm flipH="1">
            <a:off x="-25909" y="5176678"/>
            <a:ext cx="5302112" cy="17331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5" name="Google Shape;175;p16"/>
          <p:cNvSpPr/>
          <p:nvPr/>
        </p:nvSpPr>
        <p:spPr>
          <a:xfrm rot="8100000">
            <a:off x="9431291" y="-1538866"/>
            <a:ext cx="1547507" cy="59028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6" name="Google Shape;176;p16"/>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4">
  <p:cSld name="Solo el título 4">
    <p:spTree>
      <p:nvGrpSpPr>
        <p:cNvPr id="1" name="Shape 177"/>
        <p:cNvGrpSpPr/>
        <p:nvPr/>
      </p:nvGrpSpPr>
      <p:grpSpPr>
        <a:xfrm>
          <a:off x="0" y="0"/>
          <a:ext cx="0" cy="0"/>
          <a:chOff x="0" y="0"/>
          <a:chExt cx="0" cy="0"/>
        </a:xfrm>
      </p:grpSpPr>
      <p:sp>
        <p:nvSpPr>
          <p:cNvPr id="178" name="Google Shape;178;p17"/>
          <p:cNvSpPr/>
          <p:nvPr/>
        </p:nvSpPr>
        <p:spPr>
          <a:xfrm rot="-6057068">
            <a:off x="7247439" y="-2543228"/>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9" name="Google Shape;179;p17"/>
          <p:cNvSpPr/>
          <p:nvPr/>
        </p:nvSpPr>
        <p:spPr>
          <a:xfrm flipH="1">
            <a:off x="6274153" y="-76073"/>
            <a:ext cx="5998193" cy="160438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0" name="Google Shape;180;p17"/>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1" name="Google Shape;181;p1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5">
  <p:cSld name="Solo el título 5">
    <p:spTree>
      <p:nvGrpSpPr>
        <p:cNvPr id="1" name="Shape 182"/>
        <p:cNvGrpSpPr/>
        <p:nvPr/>
      </p:nvGrpSpPr>
      <p:grpSpPr>
        <a:xfrm>
          <a:off x="0" y="0"/>
          <a:ext cx="0" cy="0"/>
          <a:chOff x="0" y="0"/>
          <a:chExt cx="0" cy="0"/>
        </a:xfrm>
      </p:grpSpPr>
      <p:sp>
        <p:nvSpPr>
          <p:cNvPr id="183" name="Google Shape;183;p18"/>
          <p:cNvSpPr/>
          <p:nvPr/>
        </p:nvSpPr>
        <p:spPr>
          <a:xfrm rot="-6057068">
            <a:off x="9373573" y="-2093161"/>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4" name="Google Shape;184;p18"/>
          <p:cNvSpPr/>
          <p:nvPr/>
        </p:nvSpPr>
        <p:spPr>
          <a:xfrm flipH="1">
            <a:off x="9710100" y="-76666"/>
            <a:ext cx="2544277" cy="286675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5" name="Google Shape;185;p18"/>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6" name="Google Shape;186;p18"/>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7" name="Google Shape;187;p18"/>
          <p:cNvSpPr/>
          <p:nvPr/>
        </p:nvSpPr>
        <p:spPr>
          <a:xfrm rot="6277938" flipH="1">
            <a:off x="9158735" y="-3151650"/>
            <a:ext cx="1788112" cy="682079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8" name="Google Shape;188;p18"/>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6">
  <p:cSld name="Solo el título 6">
    <p:spTree>
      <p:nvGrpSpPr>
        <p:cNvPr id="1" name="Shape 197"/>
        <p:cNvGrpSpPr/>
        <p:nvPr/>
      </p:nvGrpSpPr>
      <p:grpSpPr>
        <a:xfrm>
          <a:off x="0" y="0"/>
          <a:ext cx="0" cy="0"/>
          <a:chOff x="0" y="0"/>
          <a:chExt cx="0" cy="0"/>
        </a:xfrm>
      </p:grpSpPr>
      <p:sp>
        <p:nvSpPr>
          <p:cNvPr id="198" name="Google Shape;198;p20"/>
          <p:cNvSpPr/>
          <p:nvPr/>
        </p:nvSpPr>
        <p:spPr>
          <a:xfrm rot="10800000" flipH="1">
            <a:off x="6248697" y="-39678"/>
            <a:ext cx="5952020" cy="19455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99" name="Google Shape;199;p20"/>
          <p:cNvSpPr/>
          <p:nvPr/>
        </p:nvSpPr>
        <p:spPr>
          <a:xfrm rot="-4419455">
            <a:off x="8599891" y="-2519134"/>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0" name="Google Shape;200;p2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8">
  <p:cSld name="Solo el título 8">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21"/>
          <p:cNvSpPr/>
          <p:nvPr/>
        </p:nvSpPr>
        <p:spPr>
          <a:xfrm rot="10800000" flipH="1">
            <a:off x="7098403" y="-51407"/>
            <a:ext cx="5102320" cy="1667837"/>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4" name="Google Shape;204;p21"/>
          <p:cNvSpPr/>
          <p:nvPr/>
        </p:nvSpPr>
        <p:spPr>
          <a:xfrm rot="-4419455">
            <a:off x="8599891" y="-2575696"/>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5" name="Google Shape;205;p21"/>
          <p:cNvSpPr/>
          <p:nvPr/>
        </p:nvSpPr>
        <p:spPr>
          <a:xfrm flipH="1">
            <a:off x="-214451" y="5940703"/>
            <a:ext cx="3554709" cy="11619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6" name="Google Shape;206;p21"/>
          <p:cNvSpPr/>
          <p:nvPr/>
        </p:nvSpPr>
        <p:spPr>
          <a:xfrm rot="6380551">
            <a:off x="1030343" y="5155351"/>
            <a:ext cx="905735" cy="345486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7">
  <p:cSld name="Solo el título 7">
    <p:spTree>
      <p:nvGrpSpPr>
        <p:cNvPr id="1" name="Shape 207"/>
        <p:cNvGrpSpPr/>
        <p:nvPr/>
      </p:nvGrpSpPr>
      <p:grpSpPr>
        <a:xfrm>
          <a:off x="0" y="0"/>
          <a:ext cx="0" cy="0"/>
          <a:chOff x="0" y="0"/>
          <a:chExt cx="0" cy="0"/>
        </a:xfrm>
      </p:grpSpPr>
      <p:sp>
        <p:nvSpPr>
          <p:cNvPr id="208" name="Google Shape;208;p22"/>
          <p:cNvSpPr/>
          <p:nvPr/>
        </p:nvSpPr>
        <p:spPr>
          <a:xfrm>
            <a:off x="4471017" y="-60333"/>
            <a:ext cx="7798760" cy="1547332"/>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9" name="Google Shape;209;p22"/>
          <p:cNvSpPr/>
          <p:nvPr/>
        </p:nvSpPr>
        <p:spPr>
          <a:xfrm rot="7662436" flipH="1">
            <a:off x="8585031" y="-2769491"/>
            <a:ext cx="3062328" cy="504124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0" name="Google Shape;210;p22"/>
          <p:cNvSpPr/>
          <p:nvPr/>
        </p:nvSpPr>
        <p:spPr>
          <a:xfrm rot="5400000" flipH="1">
            <a:off x="8141683" y="-3092815"/>
            <a:ext cx="1810764" cy="690706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1" name="Google Shape;211;p22"/>
          <p:cNvSpPr/>
          <p:nvPr/>
        </p:nvSpPr>
        <p:spPr>
          <a:xfrm rot="-9736504" flipH="1">
            <a:off x="-2554233" y="5678626"/>
            <a:ext cx="7798745" cy="1547329"/>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2" name="Google Shape;212;p22"/>
          <p:cNvSpPr/>
          <p:nvPr/>
        </p:nvSpPr>
        <p:spPr>
          <a:xfrm rot="4201042">
            <a:off x="1183959" y="5379671"/>
            <a:ext cx="3062327" cy="50412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3" name="Google Shape;213;p22"/>
          <p:cNvSpPr/>
          <p:nvPr/>
        </p:nvSpPr>
        <p:spPr>
          <a:xfrm rot="6463498">
            <a:off x="976956" y="3540621"/>
            <a:ext cx="1810769" cy="690707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4" name="Google Shape;214;p22"/>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9"/>
        <p:cNvGrpSpPr/>
        <p:nvPr/>
      </p:nvGrpSpPr>
      <p:grpSpPr>
        <a:xfrm>
          <a:off x="0" y="0"/>
          <a:ext cx="0" cy="0"/>
          <a:chOff x="0" y="0"/>
          <a:chExt cx="0" cy="0"/>
        </a:xfrm>
      </p:grpSpPr>
      <p:grpSp>
        <p:nvGrpSpPr>
          <p:cNvPr id="20" name="Google Shape;20;p3"/>
          <p:cNvGrpSpPr/>
          <p:nvPr/>
        </p:nvGrpSpPr>
        <p:grpSpPr>
          <a:xfrm rot="5400000">
            <a:off x="9306634" y="-2045687"/>
            <a:ext cx="3092409" cy="5518044"/>
            <a:chOff x="-358775" y="-1557516"/>
            <a:chExt cx="2319307" cy="4138533"/>
          </a:xfrm>
        </p:grpSpPr>
        <p:sp>
          <p:nvSpPr>
            <p:cNvPr id="21" name="Google Shape;21;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 name="Google Shape;22;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3" name="Google Shape;23;p3"/>
          <p:cNvGrpSpPr/>
          <p:nvPr/>
        </p:nvGrpSpPr>
        <p:grpSpPr>
          <a:xfrm rot="-2907954" flipH="1">
            <a:off x="-1384646" y="4515301"/>
            <a:ext cx="3092569" cy="5518329"/>
            <a:chOff x="-358775" y="-1557516"/>
            <a:chExt cx="2319307" cy="4138533"/>
          </a:xfrm>
        </p:grpSpPr>
        <p:sp>
          <p:nvSpPr>
            <p:cNvPr id="24" name="Google Shape;24;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 name="Google Shape;25;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 name="Google Shape;27;p3"/>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609600" lvl="0" indent="-423545" algn="l">
              <a:lnSpc>
                <a:spcPct val="115000"/>
              </a:lnSpc>
              <a:spcBef>
                <a:spcPts val="0"/>
              </a:spcBef>
              <a:spcAft>
                <a:spcPts val="0"/>
              </a:spcAft>
              <a:buSzPts val="1400"/>
              <a:buFont typeface="Barlow"/>
              <a:buAutoNum type="arabicPeriod"/>
              <a:defRPr sz="1600"/>
            </a:lvl1pPr>
            <a:lvl2pPr marL="1219200" lvl="1" indent="-423545" algn="l">
              <a:lnSpc>
                <a:spcPct val="115000"/>
              </a:lnSpc>
              <a:spcBef>
                <a:spcPts val="0"/>
              </a:spcBef>
              <a:spcAft>
                <a:spcPts val="0"/>
              </a:spcAft>
              <a:buSzPts val="1400"/>
              <a:buAutoNum type="alphaLcPeriod"/>
              <a:defRPr/>
            </a:lvl2pPr>
            <a:lvl3pPr marL="1828800" lvl="2" indent="-423545" algn="l">
              <a:lnSpc>
                <a:spcPct val="115000"/>
              </a:lnSpc>
              <a:spcBef>
                <a:spcPts val="0"/>
              </a:spcBef>
              <a:spcAft>
                <a:spcPts val="0"/>
              </a:spcAft>
              <a:buSzPts val="1400"/>
              <a:buAutoNum type="romanLcPeriod"/>
              <a:defRPr/>
            </a:lvl3pPr>
            <a:lvl4pPr marL="2438400" lvl="3" indent="-423545" algn="l">
              <a:lnSpc>
                <a:spcPct val="115000"/>
              </a:lnSpc>
              <a:spcBef>
                <a:spcPts val="0"/>
              </a:spcBef>
              <a:spcAft>
                <a:spcPts val="0"/>
              </a:spcAft>
              <a:buSzPts val="1400"/>
              <a:buAutoNum type="arabicPeriod"/>
              <a:defRPr/>
            </a:lvl4pPr>
            <a:lvl5pPr marL="3048000" lvl="4" indent="-423545" algn="l">
              <a:lnSpc>
                <a:spcPct val="115000"/>
              </a:lnSpc>
              <a:spcBef>
                <a:spcPts val="0"/>
              </a:spcBef>
              <a:spcAft>
                <a:spcPts val="0"/>
              </a:spcAft>
              <a:buSzPts val="1400"/>
              <a:buAutoNum type="alphaLcPeriod"/>
              <a:defRPr/>
            </a:lvl5pPr>
            <a:lvl6pPr marL="3657600" lvl="5" indent="-423545" algn="l">
              <a:lnSpc>
                <a:spcPct val="115000"/>
              </a:lnSpc>
              <a:spcBef>
                <a:spcPts val="0"/>
              </a:spcBef>
              <a:spcAft>
                <a:spcPts val="0"/>
              </a:spcAft>
              <a:buSzPts val="1400"/>
              <a:buAutoNum type="romanLcPeriod"/>
              <a:defRPr/>
            </a:lvl6pPr>
            <a:lvl7pPr marL="4267200" lvl="6" indent="-423545" algn="l">
              <a:lnSpc>
                <a:spcPct val="115000"/>
              </a:lnSpc>
              <a:spcBef>
                <a:spcPts val="0"/>
              </a:spcBef>
              <a:spcAft>
                <a:spcPts val="0"/>
              </a:spcAft>
              <a:buSzPts val="1400"/>
              <a:buAutoNum type="arabicPeriod"/>
              <a:defRPr/>
            </a:lvl7pPr>
            <a:lvl8pPr marL="4876800" lvl="7" indent="-423545" algn="l">
              <a:lnSpc>
                <a:spcPct val="115000"/>
              </a:lnSpc>
              <a:spcBef>
                <a:spcPts val="0"/>
              </a:spcBef>
              <a:spcAft>
                <a:spcPts val="0"/>
              </a:spcAft>
              <a:buSzPts val="1400"/>
              <a:buAutoNum type="alphaLcPeriod"/>
              <a:defRPr/>
            </a:lvl8pPr>
            <a:lvl9pPr marL="5486400" lvl="8" indent="-423545" algn="l">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215"/>
        <p:cNvGrpSpPr/>
        <p:nvPr/>
      </p:nvGrpSpPr>
      <p:grpSpPr>
        <a:xfrm>
          <a:off x="0" y="0"/>
          <a:ext cx="0" cy="0"/>
          <a:chOff x="0" y="0"/>
          <a:chExt cx="0" cy="0"/>
        </a:xfrm>
      </p:grpSpPr>
      <p:sp>
        <p:nvSpPr>
          <p:cNvPr id="216" name="Google Shape;216;p23"/>
          <p:cNvSpPr/>
          <p:nvPr/>
        </p:nvSpPr>
        <p:spPr>
          <a:xfrm>
            <a:off x="-150133" y="2229260"/>
            <a:ext cx="1887728" cy="4722717"/>
          </a:xfrm>
          <a:custGeom>
            <a:avLst/>
            <a:gdLst/>
            <a:ahLst/>
            <a:cxnLst/>
            <a:rect l="l" t="t" r="r" b="b"/>
            <a:pathLst>
              <a:path w="6560" h="16412" extrusionOk="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7" name="Google Shape;217;p23"/>
          <p:cNvSpPr/>
          <p:nvPr/>
        </p:nvSpPr>
        <p:spPr>
          <a:xfrm rot="5400000">
            <a:off x="9153629" y="-234874"/>
            <a:ext cx="2927364" cy="329843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8" name="Google Shape;218;p23"/>
          <p:cNvSpPr/>
          <p:nvPr/>
        </p:nvSpPr>
        <p:spPr>
          <a:xfrm rot="-6136463">
            <a:off x="8782891" y="-2874241"/>
            <a:ext cx="3062336" cy="504128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9" name="Google Shape;219;p23"/>
          <p:cNvSpPr/>
          <p:nvPr/>
        </p:nvSpPr>
        <p:spPr>
          <a:xfrm rot="-4179087">
            <a:off x="9089067" y="-2424631"/>
            <a:ext cx="1534884" cy="58546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0" name="Google Shape;220;p23"/>
          <p:cNvSpPr/>
          <p:nvPr/>
        </p:nvSpPr>
        <p:spPr>
          <a:xfrm rot="-4897906">
            <a:off x="-82940" y="3153403"/>
            <a:ext cx="3062355" cy="504127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1" name="Google Shape;221;p2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22"/>
        <p:cNvGrpSpPr/>
        <p:nvPr/>
      </p:nvGrpSpPr>
      <p:grpSpPr>
        <a:xfrm>
          <a:off x="0" y="0"/>
          <a:ext cx="0" cy="0"/>
          <a:chOff x="0" y="0"/>
          <a:chExt cx="0" cy="0"/>
        </a:xfrm>
      </p:grpSpPr>
      <p:grpSp>
        <p:nvGrpSpPr>
          <p:cNvPr id="223" name="Google Shape;223;p24"/>
          <p:cNvGrpSpPr/>
          <p:nvPr/>
        </p:nvGrpSpPr>
        <p:grpSpPr>
          <a:xfrm rot="2951164">
            <a:off x="2113540" y="3350987"/>
            <a:ext cx="6987581" cy="7503239"/>
            <a:chOff x="3514008" y="-902666"/>
            <a:chExt cx="6119952" cy="6571582"/>
          </a:xfrm>
        </p:grpSpPr>
        <p:sp>
          <p:nvSpPr>
            <p:cNvPr id="224" name="Google Shape;224;p2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5" name="Google Shape;225;p2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6" name="Google Shape;226;p2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27" name="Google Shape;227;p24"/>
          <p:cNvGrpSpPr/>
          <p:nvPr/>
        </p:nvGrpSpPr>
        <p:grpSpPr>
          <a:xfrm rot="-6642996">
            <a:off x="4930744" y="-5257098"/>
            <a:ext cx="8760325" cy="9487244"/>
            <a:chOff x="3762952" y="-2731347"/>
            <a:chExt cx="7673146" cy="8309853"/>
          </a:xfrm>
        </p:grpSpPr>
        <p:sp>
          <p:nvSpPr>
            <p:cNvPr id="228" name="Google Shape;228;p2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9" name="Google Shape;229;p2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30" name="Google Shape;230;p2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31" name="Google Shape;231;p24"/>
          <p:cNvSpPr txBox="1">
            <a:spLocks noGrp="1"/>
          </p:cNvSpPr>
          <p:nvPr>
            <p:ph type="title"/>
          </p:nvPr>
        </p:nvSpPr>
        <p:spPr>
          <a:xfrm>
            <a:off x="8182167"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2" name="Google Shape;232;p24"/>
          <p:cNvSpPr txBox="1">
            <a:spLocks noGrp="1"/>
          </p:cNvSpPr>
          <p:nvPr>
            <p:ph type="subTitle" idx="1"/>
          </p:nvPr>
        </p:nvSpPr>
        <p:spPr>
          <a:xfrm>
            <a:off x="8182164"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24"/>
          <p:cNvSpPr txBox="1">
            <a:spLocks noGrp="1"/>
          </p:cNvSpPr>
          <p:nvPr>
            <p:ph type="title" idx="2"/>
          </p:nvPr>
        </p:nvSpPr>
        <p:spPr>
          <a:xfrm>
            <a:off x="3041033"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4" name="Google Shape;234;p24"/>
          <p:cNvSpPr txBox="1">
            <a:spLocks noGrp="1"/>
          </p:cNvSpPr>
          <p:nvPr>
            <p:ph type="subTitle" idx="3"/>
          </p:nvPr>
        </p:nvSpPr>
        <p:spPr>
          <a:xfrm>
            <a:off x="3041031"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24"/>
          <p:cNvSpPr txBox="1">
            <a:spLocks noGrp="1"/>
          </p:cNvSpPr>
          <p:nvPr>
            <p:ph type="title" idx="4"/>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24"/>
          <p:cNvSpPr txBox="1">
            <a:spLocks noGrp="1"/>
          </p:cNvSpPr>
          <p:nvPr>
            <p:ph type="subTitle" idx="5"/>
          </p:nvPr>
        </p:nvSpPr>
        <p:spPr>
          <a:xfrm>
            <a:off x="8182164"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24"/>
          <p:cNvSpPr txBox="1">
            <a:spLocks noGrp="1"/>
          </p:cNvSpPr>
          <p:nvPr>
            <p:ph type="subTitle" idx="6"/>
          </p:nvPr>
        </p:nvSpPr>
        <p:spPr>
          <a:xfrm>
            <a:off x="3041031"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8"/>
        <p:cNvGrpSpPr/>
        <p:nvPr/>
      </p:nvGrpSpPr>
      <p:grpSpPr>
        <a:xfrm>
          <a:off x="0" y="0"/>
          <a:ext cx="0" cy="0"/>
          <a:chOff x="0" y="0"/>
          <a:chExt cx="0" cy="0"/>
        </a:xfrm>
      </p:grpSpPr>
      <p:sp>
        <p:nvSpPr>
          <p:cNvPr id="239" name="Google Shape;239;p25"/>
          <p:cNvSpPr/>
          <p:nvPr/>
        </p:nvSpPr>
        <p:spPr>
          <a:xfrm rot="10800000" flipH="1">
            <a:off x="2746259" y="-109252"/>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0" name="Google Shape;240;p25"/>
          <p:cNvSpPr/>
          <p:nvPr/>
        </p:nvSpPr>
        <p:spPr>
          <a:xfrm rot="-4419454">
            <a:off x="6496942" y="-4136055"/>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1" name="Google Shape;241;p25"/>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2" name="Google Shape;242;p25"/>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3" name="Google Shape;243;p25"/>
          <p:cNvSpPr txBox="1">
            <a:spLocks noGrp="1"/>
          </p:cNvSpPr>
          <p:nvPr>
            <p:ph type="subTitle" idx="1"/>
          </p:nvPr>
        </p:nvSpPr>
        <p:spPr>
          <a:xfrm>
            <a:off x="953467" y="3060467"/>
            <a:ext cx="38064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25"/>
          <p:cNvSpPr txBox="1">
            <a:spLocks noGrp="1"/>
          </p:cNvSpPr>
          <p:nvPr>
            <p:ph type="title"/>
          </p:nvPr>
        </p:nvSpPr>
        <p:spPr>
          <a:xfrm>
            <a:off x="953467" y="2011267"/>
            <a:ext cx="4076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5"/>
        <p:cNvGrpSpPr/>
        <p:nvPr/>
      </p:nvGrpSpPr>
      <p:grpSpPr>
        <a:xfrm>
          <a:off x="0" y="0"/>
          <a:ext cx="0" cy="0"/>
          <a:chOff x="0" y="0"/>
          <a:chExt cx="0" cy="0"/>
        </a:xfrm>
      </p:grpSpPr>
      <p:grpSp>
        <p:nvGrpSpPr>
          <p:cNvPr id="246" name="Google Shape;246;p26"/>
          <p:cNvGrpSpPr/>
          <p:nvPr/>
        </p:nvGrpSpPr>
        <p:grpSpPr>
          <a:xfrm rot="-4737988">
            <a:off x="-25833" y="-5828988"/>
            <a:ext cx="6902047" cy="8560407"/>
            <a:chOff x="5882118" y="-127201"/>
            <a:chExt cx="5176089" cy="6419751"/>
          </a:xfrm>
        </p:grpSpPr>
        <p:sp>
          <p:nvSpPr>
            <p:cNvPr id="247" name="Google Shape;247;p26"/>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8" name="Google Shape;248;p26"/>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9" name="Google Shape;249;p26"/>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50" name="Google Shape;250;p26"/>
          <p:cNvGrpSpPr/>
          <p:nvPr/>
        </p:nvGrpSpPr>
        <p:grpSpPr>
          <a:xfrm rot="2475897">
            <a:off x="2825822" y="277283"/>
            <a:ext cx="10235631" cy="11058547"/>
            <a:chOff x="3514023" y="-902672"/>
            <a:chExt cx="6659371" cy="7194767"/>
          </a:xfrm>
        </p:grpSpPr>
        <p:sp>
          <p:nvSpPr>
            <p:cNvPr id="251" name="Google Shape;251;p26"/>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2" name="Google Shape;252;p26"/>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3" name="Google Shape;253;p26"/>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54" name="Google Shape;254;p26"/>
          <p:cNvSpPr txBox="1">
            <a:spLocks noGrp="1"/>
          </p:cNvSpPr>
          <p:nvPr>
            <p:ph type="title"/>
          </p:nvPr>
        </p:nvSpPr>
        <p:spPr>
          <a:xfrm>
            <a:off x="953467" y="2028800"/>
            <a:ext cx="7120800" cy="280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55"/>
        <p:cNvGrpSpPr/>
        <p:nvPr/>
      </p:nvGrpSpPr>
      <p:grpSpPr>
        <a:xfrm>
          <a:off x="0" y="0"/>
          <a:ext cx="0" cy="0"/>
          <a:chOff x="0" y="0"/>
          <a:chExt cx="0" cy="0"/>
        </a:xfrm>
      </p:grpSpPr>
      <p:sp>
        <p:nvSpPr>
          <p:cNvPr id="256" name="Google Shape;256;p27"/>
          <p:cNvSpPr/>
          <p:nvPr/>
        </p:nvSpPr>
        <p:spPr>
          <a:xfrm rot="10800000" flipH="1">
            <a:off x="5172335" y="-148061"/>
            <a:ext cx="7126972" cy="232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7" name="Google Shape;257;p27"/>
          <p:cNvSpPr/>
          <p:nvPr/>
        </p:nvSpPr>
        <p:spPr>
          <a:xfrm rot="-4419472">
            <a:off x="7987667" y="-3170663"/>
            <a:ext cx="1815963" cy="692689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8" name="Google Shape;258;p27"/>
          <p:cNvSpPr/>
          <p:nvPr/>
        </p:nvSpPr>
        <p:spPr>
          <a:xfrm flipH="1">
            <a:off x="-99783" y="4914372"/>
            <a:ext cx="6519084" cy="2130953"/>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9" name="Google Shape;259;p27"/>
          <p:cNvSpPr/>
          <p:nvPr/>
        </p:nvSpPr>
        <p:spPr>
          <a:xfrm rot="6331922">
            <a:off x="2279912" y="3003673"/>
            <a:ext cx="1859872" cy="709443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0" name="Google Shape;260;p27"/>
          <p:cNvSpPr txBox="1">
            <a:spLocks noGrp="1"/>
          </p:cNvSpPr>
          <p:nvPr>
            <p:ph type="subTitle" idx="1"/>
          </p:nvPr>
        </p:nvSpPr>
        <p:spPr>
          <a:xfrm>
            <a:off x="2235917"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1" name="Google Shape;261;p27"/>
          <p:cNvSpPr txBox="1">
            <a:spLocks noGrp="1"/>
          </p:cNvSpPr>
          <p:nvPr>
            <p:ph type="subTitle" idx="2"/>
          </p:nvPr>
        </p:nvSpPr>
        <p:spPr>
          <a:xfrm>
            <a:off x="7019684"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2" name="Google Shape;262;p27"/>
          <p:cNvSpPr txBox="1">
            <a:spLocks noGrp="1"/>
          </p:cNvSpPr>
          <p:nvPr>
            <p:ph type="subTitle" idx="3"/>
          </p:nvPr>
        </p:nvSpPr>
        <p:spPr>
          <a:xfrm>
            <a:off x="2235917"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27"/>
          <p:cNvSpPr txBox="1">
            <a:spLocks noGrp="1"/>
          </p:cNvSpPr>
          <p:nvPr>
            <p:ph type="subTitle" idx="4"/>
          </p:nvPr>
        </p:nvSpPr>
        <p:spPr>
          <a:xfrm>
            <a:off x="7019684"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2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5"/>
        <p:cNvGrpSpPr/>
        <p:nvPr/>
      </p:nvGrpSpPr>
      <p:grpSpPr>
        <a:xfrm>
          <a:off x="0" y="0"/>
          <a:ext cx="0" cy="0"/>
          <a:chOff x="0" y="0"/>
          <a:chExt cx="0" cy="0"/>
        </a:xfrm>
      </p:grpSpPr>
      <p:sp>
        <p:nvSpPr>
          <p:cNvPr id="266" name="Google Shape;266;p28"/>
          <p:cNvSpPr/>
          <p:nvPr/>
        </p:nvSpPr>
        <p:spPr>
          <a:xfrm>
            <a:off x="-282801" y="2859100"/>
            <a:ext cx="12649487" cy="4134832"/>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7" name="Google Shape;267;p28"/>
          <p:cNvSpPr/>
          <p:nvPr/>
        </p:nvSpPr>
        <p:spPr>
          <a:xfrm rot="-6380546" flipH="1">
            <a:off x="6721971" y="-2470"/>
            <a:ext cx="3223091" cy="1229428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8" name="Google Shape;268;p28"/>
          <p:cNvSpPr/>
          <p:nvPr/>
        </p:nvSpPr>
        <p:spPr>
          <a:xfrm rot="10800000">
            <a:off x="-1669578" y="-829011"/>
            <a:ext cx="10614529" cy="346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9" name="Google Shape;269;p28"/>
          <p:cNvSpPr/>
          <p:nvPr/>
        </p:nvSpPr>
        <p:spPr>
          <a:xfrm rot="4468091" flipH="1">
            <a:off x="2205143" y="-5799570"/>
            <a:ext cx="3028273" cy="11551279"/>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0" name="Google Shape;270;p28"/>
          <p:cNvSpPr txBox="1">
            <a:spLocks noGrp="1"/>
          </p:cNvSpPr>
          <p:nvPr>
            <p:ph type="title" hasCustomPrompt="1"/>
          </p:nvPr>
        </p:nvSpPr>
        <p:spPr>
          <a:xfrm>
            <a:off x="953467" y="2153633"/>
            <a:ext cx="7587200" cy="20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271" name="Google Shape;271;p28"/>
          <p:cNvSpPr txBox="1">
            <a:spLocks noGrp="1"/>
          </p:cNvSpPr>
          <p:nvPr>
            <p:ph type="subTitle" idx="1"/>
          </p:nvPr>
        </p:nvSpPr>
        <p:spPr>
          <a:xfrm>
            <a:off x="953467" y="4168500"/>
            <a:ext cx="75872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5"/>
            </a:lvl1pPr>
            <a:lvl2pPr lvl="1" algn="ctr">
              <a:lnSpc>
                <a:spcPct val="100000"/>
              </a:lnSpc>
              <a:spcBef>
                <a:spcPts val="0"/>
              </a:spcBef>
              <a:spcAft>
                <a:spcPts val="0"/>
              </a:spcAft>
              <a:buSzPts val="1600"/>
              <a:buNone/>
              <a:defRPr sz="2135"/>
            </a:lvl2pPr>
            <a:lvl3pPr lvl="2" algn="ctr">
              <a:lnSpc>
                <a:spcPct val="100000"/>
              </a:lnSpc>
              <a:spcBef>
                <a:spcPts val="0"/>
              </a:spcBef>
              <a:spcAft>
                <a:spcPts val="0"/>
              </a:spcAft>
              <a:buSzPts val="1600"/>
              <a:buNone/>
              <a:defRPr sz="2135"/>
            </a:lvl3pPr>
            <a:lvl4pPr lvl="3" algn="ctr">
              <a:lnSpc>
                <a:spcPct val="100000"/>
              </a:lnSpc>
              <a:spcBef>
                <a:spcPts val="0"/>
              </a:spcBef>
              <a:spcAft>
                <a:spcPts val="0"/>
              </a:spcAft>
              <a:buSzPts val="1600"/>
              <a:buNone/>
              <a:defRPr sz="2135"/>
            </a:lvl4pPr>
            <a:lvl5pPr lvl="4" algn="ctr">
              <a:lnSpc>
                <a:spcPct val="100000"/>
              </a:lnSpc>
              <a:spcBef>
                <a:spcPts val="0"/>
              </a:spcBef>
              <a:spcAft>
                <a:spcPts val="0"/>
              </a:spcAft>
              <a:buSzPts val="1600"/>
              <a:buNone/>
              <a:defRPr sz="2135"/>
            </a:lvl5pPr>
            <a:lvl6pPr lvl="5" algn="ctr">
              <a:lnSpc>
                <a:spcPct val="100000"/>
              </a:lnSpc>
              <a:spcBef>
                <a:spcPts val="0"/>
              </a:spcBef>
              <a:spcAft>
                <a:spcPts val="0"/>
              </a:spcAft>
              <a:buSzPts val="1600"/>
              <a:buNone/>
              <a:defRPr sz="2135"/>
            </a:lvl6pPr>
            <a:lvl7pPr lvl="6" algn="ctr">
              <a:lnSpc>
                <a:spcPct val="100000"/>
              </a:lnSpc>
              <a:spcBef>
                <a:spcPts val="0"/>
              </a:spcBef>
              <a:spcAft>
                <a:spcPts val="0"/>
              </a:spcAft>
              <a:buSzPts val="1600"/>
              <a:buNone/>
              <a:defRPr sz="2135"/>
            </a:lvl7pPr>
            <a:lvl8pPr lvl="7" algn="ctr">
              <a:lnSpc>
                <a:spcPct val="100000"/>
              </a:lnSpc>
              <a:spcBef>
                <a:spcPts val="0"/>
              </a:spcBef>
              <a:spcAft>
                <a:spcPts val="0"/>
              </a:spcAft>
              <a:buSzPts val="1600"/>
              <a:buNone/>
              <a:defRPr sz="2135"/>
            </a:lvl8pPr>
            <a:lvl9pPr lvl="8" algn="ctr">
              <a:lnSpc>
                <a:spcPct val="100000"/>
              </a:lnSpc>
              <a:spcBef>
                <a:spcPts val="0"/>
              </a:spcBef>
              <a:spcAft>
                <a:spcPts val="0"/>
              </a:spcAft>
              <a:buSzPts val="1600"/>
              <a:buNone/>
              <a:defRPr sz="2135"/>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2"/>
        <p:cNvGrpSpPr/>
        <p:nvPr/>
      </p:nvGrpSpPr>
      <p:grpSpPr>
        <a:xfrm>
          <a:off x="0" y="0"/>
          <a:ext cx="0" cy="0"/>
          <a:chOff x="0" y="0"/>
          <a:chExt cx="0" cy="0"/>
        </a:xfrm>
      </p:grpSpPr>
      <p:sp>
        <p:nvSpPr>
          <p:cNvPr id="273" name="Google Shape;273;p29"/>
          <p:cNvSpPr/>
          <p:nvPr/>
        </p:nvSpPr>
        <p:spPr>
          <a:xfrm>
            <a:off x="2949459"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4" name="Google Shape;274;p29"/>
          <p:cNvSpPr/>
          <p:nvPr/>
        </p:nvSpPr>
        <p:spPr>
          <a:xfrm rot="-6380546" flipH="1">
            <a:off x="6700142"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5" name="Google Shape;275;p29"/>
          <p:cNvSpPr/>
          <p:nvPr/>
        </p:nvSpPr>
        <p:spPr>
          <a:xfrm rot="10800000" flipH="1">
            <a:off x="7737933" y="-73380"/>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6" name="Google Shape;276;p29"/>
          <p:cNvSpPr/>
          <p:nvPr/>
        </p:nvSpPr>
        <p:spPr>
          <a:xfrm rot="-4468089">
            <a:off x="9327966" y="-2202784"/>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7" name="Google Shape;277;p29"/>
          <p:cNvSpPr txBox="1">
            <a:spLocks noGrp="1"/>
          </p:cNvSpPr>
          <p:nvPr>
            <p:ph type="ctrTitle"/>
          </p:nvPr>
        </p:nvSpPr>
        <p:spPr>
          <a:xfrm>
            <a:off x="960000" y="893100"/>
            <a:ext cx="5712000" cy="13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solidFill>
                  <a:schemeClr val="accent3"/>
                </a:solidFill>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278" name="Google Shape;278;p29"/>
          <p:cNvSpPr txBox="1">
            <a:spLocks noGrp="1"/>
          </p:cNvSpPr>
          <p:nvPr>
            <p:ph type="subTitle" idx="1"/>
          </p:nvPr>
        </p:nvSpPr>
        <p:spPr>
          <a:xfrm>
            <a:off x="960000" y="2272733"/>
            <a:ext cx="5725200" cy="17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279" name="Google Shape;279;p29"/>
          <p:cNvSpPr txBox="1"/>
          <p:nvPr/>
        </p:nvSpPr>
        <p:spPr>
          <a:xfrm>
            <a:off x="953467" y="4755968"/>
            <a:ext cx="6249200" cy="70771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000"/>
              <a:buFont typeface="Arial"/>
              <a:buNone/>
            </a:pPr>
            <a:r>
              <a:rPr lang="en-GB" sz="1335" b="1" i="0" u="none" strike="noStrike" cap="none">
                <a:solidFill>
                  <a:schemeClr val="dk1"/>
                </a:solidFill>
                <a:latin typeface="Barlow"/>
                <a:ea typeface="Barlow"/>
                <a:cs typeface="Barlow"/>
                <a:sym typeface="Barlow"/>
              </a:rPr>
              <a:t>CREDITS:</a:t>
            </a:r>
            <a:r>
              <a:rPr lang="en-GB" sz="1335" b="0" i="0" u="none" strike="noStrike" cap="none">
                <a:solidFill>
                  <a:schemeClr val="dk1"/>
                </a:solidFill>
                <a:latin typeface="Barlow"/>
                <a:ea typeface="Barlow"/>
                <a:cs typeface="Barlow"/>
                <a:sym typeface="Barlow"/>
              </a:rPr>
              <a:t> This presentation template was created by </a:t>
            </a:r>
            <a:r>
              <a:rPr lang="en-GB" sz="1335" b="0" i="0" u="none" strike="noStrike" cap="none">
                <a:solidFill>
                  <a:schemeClr val="hlink"/>
                </a:solidFill>
                <a:uFill>
                  <a:noFill/>
                </a:uFill>
                <a:latin typeface="Barlow"/>
                <a:ea typeface="Barlow"/>
                <a:cs typeface="Barlow"/>
                <a:sym typeface="Barlow"/>
                <a:hlinkClick r:id="rId2"/>
              </a:rPr>
              <a:t>Slidesgo</a:t>
            </a:r>
            <a:r>
              <a:rPr lang="en-GB" sz="1335" b="0" i="0" u="none" strike="noStrike" cap="none">
                <a:solidFill>
                  <a:schemeClr val="dk1"/>
                </a:solidFill>
                <a:latin typeface="Barlow"/>
                <a:ea typeface="Barlow"/>
                <a:cs typeface="Barlow"/>
                <a:sym typeface="Barlow"/>
              </a:rPr>
              <a:t>, including icons by </a:t>
            </a:r>
            <a:r>
              <a:rPr lang="en-GB" sz="1335" b="0" i="0" u="none" strike="noStrike" cap="none">
                <a:solidFill>
                  <a:schemeClr val="hlink"/>
                </a:solidFill>
                <a:uFill>
                  <a:noFill/>
                </a:uFill>
                <a:latin typeface="Barlow"/>
                <a:ea typeface="Barlow"/>
                <a:cs typeface="Barlow"/>
                <a:sym typeface="Barlow"/>
                <a:hlinkClick r:id="rId3"/>
              </a:rPr>
              <a:t>Flaticon</a:t>
            </a:r>
            <a:r>
              <a:rPr lang="en-GB" sz="1335" b="0" i="0" u="none" strike="noStrike" cap="none">
                <a:solidFill>
                  <a:schemeClr val="dk1"/>
                </a:solidFill>
                <a:latin typeface="Barlow"/>
                <a:ea typeface="Barlow"/>
                <a:cs typeface="Barlow"/>
                <a:sym typeface="Barlow"/>
              </a:rPr>
              <a:t>, and infographics and images by </a:t>
            </a:r>
            <a:r>
              <a:rPr lang="en-GB" sz="1335" b="0" i="0" u="none" strike="noStrike" cap="none">
                <a:solidFill>
                  <a:schemeClr val="hlink"/>
                </a:solidFill>
                <a:uFill>
                  <a:noFill/>
                </a:uFill>
                <a:latin typeface="Barlow"/>
                <a:ea typeface="Barlow"/>
                <a:cs typeface="Barlow"/>
                <a:sym typeface="Barlow"/>
                <a:hlinkClick r:id="rId4"/>
              </a:rPr>
              <a:t>Freepik</a:t>
            </a: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80"/>
        <p:cNvGrpSpPr/>
        <p:nvPr/>
      </p:nvGrpSpPr>
      <p:grpSpPr>
        <a:xfrm>
          <a:off x="0" y="0"/>
          <a:ext cx="0" cy="0"/>
          <a:chOff x="0" y="0"/>
          <a:chExt cx="0" cy="0"/>
        </a:xfrm>
      </p:grpSpPr>
      <p:grpSp>
        <p:nvGrpSpPr>
          <p:cNvPr id="281" name="Google Shape;281;p30"/>
          <p:cNvGrpSpPr/>
          <p:nvPr/>
        </p:nvGrpSpPr>
        <p:grpSpPr>
          <a:xfrm>
            <a:off x="-478366" y="-2076687"/>
            <a:ext cx="3092409" cy="5518044"/>
            <a:chOff x="-358775" y="-1557516"/>
            <a:chExt cx="2319307" cy="4138533"/>
          </a:xfrm>
        </p:grpSpPr>
        <p:sp>
          <p:nvSpPr>
            <p:cNvPr id="282" name="Google Shape;282;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3" name="Google Shape;283;p3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84" name="Google Shape;284;p30"/>
          <p:cNvGrpSpPr/>
          <p:nvPr/>
        </p:nvGrpSpPr>
        <p:grpSpPr>
          <a:xfrm rot="7033727">
            <a:off x="9350587" y="-910031"/>
            <a:ext cx="3237963" cy="4834941"/>
            <a:chOff x="-187225" y="-1557516"/>
            <a:chExt cx="2428709" cy="3626560"/>
          </a:xfrm>
        </p:grpSpPr>
        <p:sp>
          <p:nvSpPr>
            <p:cNvPr id="285" name="Google Shape;285;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6" name="Google Shape;286;p30"/>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87" name="Google Shape;287;p30"/>
          <p:cNvSpPr txBox="1">
            <a:spLocks noGrp="1"/>
          </p:cNvSpPr>
          <p:nvPr>
            <p:ph type="body" idx="1"/>
          </p:nvPr>
        </p:nvSpPr>
        <p:spPr>
          <a:xfrm>
            <a:off x="960000" y="2276900"/>
            <a:ext cx="4886800" cy="38536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
        <p:nvSpPr>
          <p:cNvPr id="288" name="Google Shape;288;p3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9" name="Google Shape;289;p30"/>
          <p:cNvSpPr txBox="1">
            <a:spLocks noGrp="1"/>
          </p:cNvSpPr>
          <p:nvPr>
            <p:ph type="body" idx="2"/>
          </p:nvPr>
        </p:nvSpPr>
        <p:spPr>
          <a:xfrm>
            <a:off x="6345200" y="2276900"/>
            <a:ext cx="4886800" cy="3853600"/>
          </a:xfrm>
          <a:prstGeom prst="rect">
            <a:avLst/>
          </a:prstGeom>
          <a:noFill/>
          <a:ln>
            <a:noFill/>
          </a:ln>
        </p:spPr>
        <p:txBody>
          <a:bodyPr spcFirstLastPara="1" wrap="square" lIns="91425" tIns="91425" rIns="91425" bIns="91425" anchor="t"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9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1"/>
        <p:cNvGrpSpPr/>
        <p:nvPr/>
      </p:nvGrpSpPr>
      <p:grpSpPr>
        <a:xfrm>
          <a:off x="0" y="0"/>
          <a:ext cx="0" cy="0"/>
          <a:chOff x="0" y="0"/>
          <a:chExt cx="0" cy="0"/>
        </a:xfrm>
      </p:grpSpPr>
      <p:sp>
        <p:nvSpPr>
          <p:cNvPr id="292" name="Google Shape;292;p32"/>
          <p:cNvSpPr/>
          <p:nvPr/>
        </p:nvSpPr>
        <p:spPr>
          <a:xfrm rot="10800000" flipH="1">
            <a:off x="4409615" y="-86976"/>
            <a:ext cx="8002853" cy="4001227"/>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3" name="Google Shape;293;p32"/>
          <p:cNvSpPr/>
          <p:nvPr/>
        </p:nvSpPr>
        <p:spPr>
          <a:xfrm rot="10800000" flipH="1">
            <a:off x="8652539" y="-143522"/>
            <a:ext cx="3786443" cy="5487028"/>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4" name="Google Shape;294;p32"/>
          <p:cNvSpPr/>
          <p:nvPr/>
        </p:nvSpPr>
        <p:spPr>
          <a:xfrm rot="-2700000">
            <a:off x="8270090" y="-2298935"/>
            <a:ext cx="2456477" cy="93699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5" name="Google Shape;295;p32"/>
          <p:cNvSpPr/>
          <p:nvPr/>
        </p:nvSpPr>
        <p:spPr>
          <a:xfrm rot="4993722">
            <a:off x="7994790" y="-2265672"/>
            <a:ext cx="4362245" cy="718121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6" name="Google Shape;296;p32"/>
          <p:cNvSpPr/>
          <p:nvPr/>
        </p:nvSpPr>
        <p:spPr>
          <a:xfrm flipH="1">
            <a:off x="-116651"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7" name="Google Shape;297;p32"/>
          <p:cNvSpPr/>
          <p:nvPr/>
        </p:nvSpPr>
        <p:spPr>
          <a:xfrm rot="6380546">
            <a:off x="3208214"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
        <p:cNvGrpSpPr/>
        <p:nvPr/>
      </p:nvGrpSpPr>
      <p:grpSpPr>
        <a:xfrm>
          <a:off x="0" y="0"/>
          <a:ext cx="0" cy="0"/>
          <a:chOff x="0" y="0"/>
          <a:chExt cx="0" cy="0"/>
        </a:xfrm>
      </p:grpSpPr>
      <p:grpSp>
        <p:nvGrpSpPr>
          <p:cNvPr id="29" name="Google Shape;29;p4"/>
          <p:cNvGrpSpPr/>
          <p:nvPr/>
        </p:nvGrpSpPr>
        <p:grpSpPr>
          <a:xfrm rot="5400000" flipH="1">
            <a:off x="10096568" y="2962710"/>
            <a:ext cx="3092409" cy="5518044"/>
            <a:chOff x="-358775" y="-1557516"/>
            <a:chExt cx="2319307" cy="4138533"/>
          </a:xfrm>
        </p:grpSpPr>
        <p:sp>
          <p:nvSpPr>
            <p:cNvPr id="30" name="Google Shape;30;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1" name="Google Shape;31;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2" name="Google Shape;32;p4"/>
          <p:cNvGrpSpPr/>
          <p:nvPr/>
        </p:nvGrpSpPr>
        <p:grpSpPr>
          <a:xfrm rot="-4728518">
            <a:off x="4555113" y="-5227920"/>
            <a:ext cx="9374312" cy="9183435"/>
            <a:chOff x="3442414" y="-122454"/>
            <a:chExt cx="6233768" cy="6106837"/>
          </a:xfrm>
        </p:grpSpPr>
        <p:sp>
          <p:nvSpPr>
            <p:cNvPr id="33" name="Google Shape;33;p4"/>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4" name="Google Shape;34;p4"/>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5" name="Google Shape;35;p4"/>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6" name="Google Shape;36;p4"/>
          <p:cNvGrpSpPr/>
          <p:nvPr/>
        </p:nvGrpSpPr>
        <p:grpSpPr>
          <a:xfrm>
            <a:off x="-478366" y="-2076687"/>
            <a:ext cx="3092409" cy="5518044"/>
            <a:chOff x="-358775" y="-1557516"/>
            <a:chExt cx="2319307" cy="4138533"/>
          </a:xfrm>
        </p:grpSpPr>
        <p:sp>
          <p:nvSpPr>
            <p:cNvPr id="37" name="Google Shape;37;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8" name="Google Shape;38;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39" name="Google Shape;39;p4"/>
          <p:cNvSpPr txBox="1">
            <a:spLocks noGrp="1"/>
          </p:cNvSpPr>
          <p:nvPr>
            <p:ph type="title"/>
          </p:nvPr>
        </p:nvSpPr>
        <p:spPr>
          <a:xfrm>
            <a:off x="2301933" y="2323700"/>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0" name="Google Shape;40;p4"/>
          <p:cNvSpPr txBox="1">
            <a:spLocks noGrp="1"/>
          </p:cNvSpPr>
          <p:nvPr>
            <p:ph type="title" idx="2"/>
          </p:nvPr>
        </p:nvSpPr>
        <p:spPr>
          <a:xfrm>
            <a:off x="893533"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1" name="Google Shape;41;p4"/>
          <p:cNvSpPr txBox="1">
            <a:spLocks noGrp="1"/>
          </p:cNvSpPr>
          <p:nvPr>
            <p:ph type="subTitle" idx="1"/>
          </p:nvPr>
        </p:nvSpPr>
        <p:spPr>
          <a:xfrm>
            <a:off x="2301933"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a:spLocks noGrp="1"/>
          </p:cNvSpPr>
          <p:nvPr>
            <p:ph type="title" idx="3"/>
          </p:nvPr>
        </p:nvSpPr>
        <p:spPr>
          <a:xfrm>
            <a:off x="7219400" y="2323700"/>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3" name="Google Shape;43;p4"/>
          <p:cNvSpPr txBox="1">
            <a:spLocks noGrp="1"/>
          </p:cNvSpPr>
          <p:nvPr>
            <p:ph type="title" idx="4"/>
          </p:nvPr>
        </p:nvSpPr>
        <p:spPr>
          <a:xfrm>
            <a:off x="5811000"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4" name="Google Shape;44;p4"/>
          <p:cNvSpPr txBox="1">
            <a:spLocks noGrp="1"/>
          </p:cNvSpPr>
          <p:nvPr>
            <p:ph type="subTitle" idx="5"/>
          </p:nvPr>
        </p:nvSpPr>
        <p:spPr>
          <a:xfrm>
            <a:off x="7219400"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
          <p:cNvSpPr txBox="1">
            <a:spLocks noGrp="1"/>
          </p:cNvSpPr>
          <p:nvPr>
            <p:ph type="title" idx="6"/>
          </p:nvPr>
        </p:nvSpPr>
        <p:spPr>
          <a:xfrm>
            <a:off x="2301933" y="4607967"/>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6" name="Google Shape;46;p4"/>
          <p:cNvSpPr txBox="1">
            <a:spLocks noGrp="1"/>
          </p:cNvSpPr>
          <p:nvPr>
            <p:ph type="title" idx="7"/>
          </p:nvPr>
        </p:nvSpPr>
        <p:spPr>
          <a:xfrm>
            <a:off x="893533"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7" name="Google Shape;47;p4"/>
          <p:cNvSpPr txBox="1">
            <a:spLocks noGrp="1"/>
          </p:cNvSpPr>
          <p:nvPr>
            <p:ph type="subTitle" idx="8"/>
          </p:nvPr>
        </p:nvSpPr>
        <p:spPr>
          <a:xfrm>
            <a:off x="2301933"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a:spLocks noGrp="1"/>
          </p:cNvSpPr>
          <p:nvPr>
            <p:ph type="title" idx="9"/>
          </p:nvPr>
        </p:nvSpPr>
        <p:spPr>
          <a:xfrm>
            <a:off x="7219400" y="4607967"/>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9" name="Google Shape;49;p4"/>
          <p:cNvSpPr txBox="1">
            <a:spLocks noGrp="1"/>
          </p:cNvSpPr>
          <p:nvPr>
            <p:ph type="title" idx="13"/>
          </p:nvPr>
        </p:nvSpPr>
        <p:spPr>
          <a:xfrm>
            <a:off x="5811000"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50" name="Google Shape;50;p4"/>
          <p:cNvSpPr txBox="1">
            <a:spLocks noGrp="1"/>
          </p:cNvSpPr>
          <p:nvPr>
            <p:ph type="subTitle" idx="14"/>
          </p:nvPr>
        </p:nvSpPr>
        <p:spPr>
          <a:xfrm>
            <a:off x="7219400"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8"/>
        <p:cNvGrpSpPr/>
        <p:nvPr/>
      </p:nvGrpSpPr>
      <p:grpSpPr>
        <a:xfrm>
          <a:off x="0" y="0"/>
          <a:ext cx="0" cy="0"/>
          <a:chOff x="0" y="0"/>
          <a:chExt cx="0" cy="0"/>
        </a:xfrm>
      </p:grpSpPr>
      <p:sp>
        <p:nvSpPr>
          <p:cNvPr id="299" name="Google Shape;299;p33"/>
          <p:cNvSpPr/>
          <p:nvPr/>
        </p:nvSpPr>
        <p:spPr>
          <a:xfrm rot="-3854172">
            <a:off x="8671039" y="-2584038"/>
            <a:ext cx="2202332" cy="84006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0" name="Google Shape;300;p33"/>
          <p:cNvSpPr/>
          <p:nvPr/>
        </p:nvSpPr>
        <p:spPr>
          <a:xfrm rot="10800000">
            <a:off x="-226451" y="-103017"/>
            <a:ext cx="12520051" cy="382397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1" name="Google Shape;301;p33"/>
          <p:cNvSpPr/>
          <p:nvPr/>
        </p:nvSpPr>
        <p:spPr>
          <a:xfrm rot="4875070">
            <a:off x="8129616" y="-1870488"/>
            <a:ext cx="3285168" cy="540815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2" name="Google Shape;302;p33"/>
          <p:cNvSpPr/>
          <p:nvPr/>
        </p:nvSpPr>
        <p:spPr>
          <a:xfrm rot="5924928" flipH="1">
            <a:off x="660910" y="-2564697"/>
            <a:ext cx="4459673" cy="73416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grpSp>
        <p:nvGrpSpPr>
          <p:cNvPr id="64" name="Google Shape;64;p6"/>
          <p:cNvGrpSpPr/>
          <p:nvPr/>
        </p:nvGrpSpPr>
        <p:grpSpPr>
          <a:xfrm>
            <a:off x="-478366" y="-2076687"/>
            <a:ext cx="3092409" cy="5518044"/>
            <a:chOff x="-358775" y="-1557516"/>
            <a:chExt cx="2319307" cy="4138533"/>
          </a:xfrm>
        </p:grpSpPr>
        <p:sp>
          <p:nvSpPr>
            <p:cNvPr id="65" name="Google Shape;65;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6" name="Google Shape;66;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67" name="Google Shape;67;p6"/>
          <p:cNvGrpSpPr/>
          <p:nvPr/>
        </p:nvGrpSpPr>
        <p:grpSpPr>
          <a:xfrm rot="7033727">
            <a:off x="9350587" y="-910031"/>
            <a:ext cx="3237963" cy="4834941"/>
            <a:chOff x="-187225" y="-1557516"/>
            <a:chExt cx="2428709" cy="3626560"/>
          </a:xfrm>
        </p:grpSpPr>
        <p:sp>
          <p:nvSpPr>
            <p:cNvPr id="68" name="Google Shape;68;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9" name="Google Shape;69;p6"/>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0" name="Google Shape;70;p6"/>
          <p:cNvSpPr txBox="1">
            <a:spLocks noGrp="1"/>
          </p:cNvSpPr>
          <p:nvPr>
            <p:ph type="title"/>
          </p:nvPr>
        </p:nvSpPr>
        <p:spPr>
          <a:xfrm>
            <a:off x="960000" y="746833"/>
            <a:ext cx="5171200" cy="16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6"/>
          <p:cNvSpPr txBox="1">
            <a:spLocks noGrp="1"/>
          </p:cNvSpPr>
          <p:nvPr>
            <p:ph type="body" idx="1"/>
          </p:nvPr>
        </p:nvSpPr>
        <p:spPr>
          <a:xfrm>
            <a:off x="960000" y="2435233"/>
            <a:ext cx="4429600" cy="36564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AutoNum type="arabicPeriod"/>
              <a:defRPr sz="1865"/>
            </a:lvl1pPr>
            <a:lvl2pPr marL="1219200" lvl="1" indent="-423545" algn="l">
              <a:lnSpc>
                <a:spcPct val="115000"/>
              </a:lnSpc>
              <a:spcBef>
                <a:spcPts val="0"/>
              </a:spcBef>
              <a:spcAft>
                <a:spcPts val="0"/>
              </a:spcAft>
              <a:buSzPts val="1400"/>
              <a:buFont typeface="Anaheim"/>
              <a:buAutoNum type="alphaLcPeriod"/>
              <a:defRPr/>
            </a:lvl2pPr>
            <a:lvl3pPr marL="1828800" lvl="2" indent="-423545" algn="l">
              <a:lnSpc>
                <a:spcPct val="115000"/>
              </a:lnSpc>
              <a:spcBef>
                <a:spcPts val="0"/>
              </a:spcBef>
              <a:spcAft>
                <a:spcPts val="0"/>
              </a:spcAft>
              <a:buSzPts val="1400"/>
              <a:buFont typeface="Anaheim"/>
              <a:buAutoNum type="romanLcPeriod"/>
              <a:defRPr/>
            </a:lvl3pPr>
            <a:lvl4pPr marL="2438400" lvl="3" indent="-423545" algn="l">
              <a:lnSpc>
                <a:spcPct val="115000"/>
              </a:lnSpc>
              <a:spcBef>
                <a:spcPts val="0"/>
              </a:spcBef>
              <a:spcAft>
                <a:spcPts val="0"/>
              </a:spcAft>
              <a:buSzPts val="1400"/>
              <a:buFont typeface="Anaheim"/>
              <a:buAutoNum type="arabicPeriod"/>
              <a:defRPr/>
            </a:lvl4pPr>
            <a:lvl5pPr marL="3048000" lvl="4" indent="-423545" algn="l">
              <a:lnSpc>
                <a:spcPct val="115000"/>
              </a:lnSpc>
              <a:spcBef>
                <a:spcPts val="0"/>
              </a:spcBef>
              <a:spcAft>
                <a:spcPts val="0"/>
              </a:spcAft>
              <a:buSzPts val="1400"/>
              <a:buFont typeface="Anaheim"/>
              <a:buAutoNum type="alphaLcPeriod"/>
              <a:defRPr/>
            </a:lvl5pPr>
            <a:lvl6pPr marL="3657600" lvl="5" indent="-423545" algn="l">
              <a:lnSpc>
                <a:spcPct val="115000"/>
              </a:lnSpc>
              <a:spcBef>
                <a:spcPts val="0"/>
              </a:spcBef>
              <a:spcAft>
                <a:spcPts val="0"/>
              </a:spcAft>
              <a:buSzPts val="1400"/>
              <a:buFont typeface="Anaheim"/>
              <a:buAutoNum type="romanLcPeriod"/>
              <a:defRPr/>
            </a:lvl6pPr>
            <a:lvl7pPr marL="4267200" lvl="6" indent="-423545" algn="l">
              <a:lnSpc>
                <a:spcPct val="115000"/>
              </a:lnSpc>
              <a:spcBef>
                <a:spcPts val="0"/>
              </a:spcBef>
              <a:spcAft>
                <a:spcPts val="0"/>
              </a:spcAft>
              <a:buSzPts val="1400"/>
              <a:buFont typeface="Anaheim"/>
              <a:buAutoNum type="arabicPeriod"/>
              <a:defRPr/>
            </a:lvl7pPr>
            <a:lvl8pPr marL="4876800" lvl="7" indent="-423545" algn="l">
              <a:lnSpc>
                <a:spcPct val="115000"/>
              </a:lnSpc>
              <a:spcBef>
                <a:spcPts val="0"/>
              </a:spcBef>
              <a:spcAft>
                <a:spcPts val="0"/>
              </a:spcAft>
              <a:buSzPts val="1400"/>
              <a:buFont typeface="Anaheim"/>
              <a:buAutoNum type="alphaLcPeriod"/>
              <a:defRPr/>
            </a:lvl8pPr>
            <a:lvl9pPr marL="5486400" lvl="8" indent="-423545" algn="l">
              <a:lnSpc>
                <a:spcPct val="115000"/>
              </a:lnSpc>
              <a:spcBef>
                <a:spcPts val="0"/>
              </a:spcBef>
              <a:spcAft>
                <a:spcPts val="0"/>
              </a:spcAft>
              <a:buSzPts val="1400"/>
              <a:buFont typeface="Anaheim"/>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
        <p:cNvGrpSpPr/>
        <p:nvPr/>
      </p:nvGrpSpPr>
      <p:grpSpPr>
        <a:xfrm>
          <a:off x="0" y="0"/>
          <a:ext cx="0" cy="0"/>
          <a:chOff x="0" y="0"/>
          <a:chExt cx="0" cy="0"/>
        </a:xfrm>
      </p:grpSpPr>
      <p:sp>
        <p:nvSpPr>
          <p:cNvPr id="73" name="Google Shape;73;p7"/>
          <p:cNvSpPr/>
          <p:nvPr/>
        </p:nvSpPr>
        <p:spPr>
          <a:xfrm rot="-5091876">
            <a:off x="-256655" y="3323218"/>
            <a:ext cx="4055300" cy="66759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4" name="Google Shape;74;p7"/>
          <p:cNvSpPr/>
          <p:nvPr/>
        </p:nvSpPr>
        <p:spPr>
          <a:xfrm rot="-4875094" flipH="1">
            <a:off x="10822465" y="4287111"/>
            <a:ext cx="4055289" cy="667594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nvGrpSpPr>
          <p:cNvPr id="75" name="Google Shape;75;p7"/>
          <p:cNvGrpSpPr/>
          <p:nvPr/>
        </p:nvGrpSpPr>
        <p:grpSpPr>
          <a:xfrm rot="5002590">
            <a:off x="7703219" y="-2707234"/>
            <a:ext cx="4268181" cy="7616071"/>
            <a:chOff x="-358775" y="-1557516"/>
            <a:chExt cx="2319307" cy="4138533"/>
          </a:xfrm>
        </p:grpSpPr>
        <p:sp>
          <p:nvSpPr>
            <p:cNvPr id="76" name="Google Shape;76;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7" name="Google Shape;77;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8" name="Google Shape;78;p7"/>
          <p:cNvSpPr txBox="1">
            <a:spLocks noGrp="1"/>
          </p:cNvSpPr>
          <p:nvPr>
            <p:ph type="title"/>
          </p:nvPr>
        </p:nvSpPr>
        <p:spPr>
          <a:xfrm>
            <a:off x="960000"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79" name="Google Shape;79;p7"/>
          <p:cNvSpPr txBox="1">
            <a:spLocks noGrp="1"/>
          </p:cNvSpPr>
          <p:nvPr>
            <p:ph type="subTitle" idx="1"/>
          </p:nvPr>
        </p:nvSpPr>
        <p:spPr>
          <a:xfrm>
            <a:off x="960000"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7"/>
          <p:cNvSpPr txBox="1">
            <a:spLocks noGrp="1"/>
          </p:cNvSpPr>
          <p:nvPr>
            <p:ph type="title" idx="2"/>
          </p:nvPr>
        </p:nvSpPr>
        <p:spPr>
          <a:xfrm>
            <a:off x="4437667"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1" name="Google Shape;81;p7"/>
          <p:cNvSpPr txBox="1">
            <a:spLocks noGrp="1"/>
          </p:cNvSpPr>
          <p:nvPr>
            <p:ph type="subTitle" idx="3"/>
          </p:nvPr>
        </p:nvSpPr>
        <p:spPr>
          <a:xfrm>
            <a:off x="4437667"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
          <p:cNvSpPr txBox="1">
            <a:spLocks noGrp="1"/>
          </p:cNvSpPr>
          <p:nvPr>
            <p:ph type="title" idx="4"/>
          </p:nvPr>
        </p:nvSpPr>
        <p:spPr>
          <a:xfrm>
            <a:off x="960000"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3" name="Google Shape;83;p7"/>
          <p:cNvSpPr txBox="1">
            <a:spLocks noGrp="1"/>
          </p:cNvSpPr>
          <p:nvPr>
            <p:ph type="subTitle" idx="5"/>
          </p:nvPr>
        </p:nvSpPr>
        <p:spPr>
          <a:xfrm>
            <a:off x="960000"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7"/>
          <p:cNvSpPr txBox="1">
            <a:spLocks noGrp="1"/>
          </p:cNvSpPr>
          <p:nvPr>
            <p:ph type="title" idx="6"/>
          </p:nvPr>
        </p:nvSpPr>
        <p:spPr>
          <a:xfrm>
            <a:off x="4437667"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5" name="Google Shape;85;p7"/>
          <p:cNvSpPr txBox="1">
            <a:spLocks noGrp="1"/>
          </p:cNvSpPr>
          <p:nvPr>
            <p:ph type="subTitle" idx="7"/>
          </p:nvPr>
        </p:nvSpPr>
        <p:spPr>
          <a:xfrm>
            <a:off x="4437667"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7"/>
          <p:cNvSpPr txBox="1">
            <a:spLocks noGrp="1"/>
          </p:cNvSpPr>
          <p:nvPr>
            <p:ph type="title" idx="8"/>
          </p:nvPr>
        </p:nvSpPr>
        <p:spPr>
          <a:xfrm>
            <a:off x="7915333"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7" name="Google Shape;87;p7"/>
          <p:cNvSpPr txBox="1">
            <a:spLocks noGrp="1"/>
          </p:cNvSpPr>
          <p:nvPr>
            <p:ph type="subTitle" idx="9"/>
          </p:nvPr>
        </p:nvSpPr>
        <p:spPr>
          <a:xfrm>
            <a:off x="7915333"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7"/>
          <p:cNvSpPr txBox="1">
            <a:spLocks noGrp="1"/>
          </p:cNvSpPr>
          <p:nvPr>
            <p:ph type="title" idx="13"/>
          </p:nvPr>
        </p:nvSpPr>
        <p:spPr>
          <a:xfrm>
            <a:off x="7915333"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9" name="Google Shape;89;p7"/>
          <p:cNvSpPr txBox="1">
            <a:spLocks noGrp="1"/>
          </p:cNvSpPr>
          <p:nvPr>
            <p:ph type="subTitle" idx="14"/>
          </p:nvPr>
        </p:nvSpPr>
        <p:spPr>
          <a:xfrm>
            <a:off x="7915333"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7"/>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91"/>
        <p:cNvGrpSpPr/>
        <p:nvPr/>
      </p:nvGrpSpPr>
      <p:grpSpPr>
        <a:xfrm>
          <a:off x="0" y="0"/>
          <a:ext cx="0" cy="0"/>
          <a:chOff x="0" y="0"/>
          <a:chExt cx="0" cy="0"/>
        </a:xfrm>
      </p:grpSpPr>
      <p:grpSp>
        <p:nvGrpSpPr>
          <p:cNvPr id="92" name="Google Shape;92;p8"/>
          <p:cNvGrpSpPr/>
          <p:nvPr/>
        </p:nvGrpSpPr>
        <p:grpSpPr>
          <a:xfrm rot="2951333">
            <a:off x="1889460" y="-488602"/>
            <a:ext cx="12807225" cy="13836892"/>
            <a:chOff x="3514023" y="-902672"/>
            <a:chExt cx="6659371" cy="7194767"/>
          </a:xfrm>
        </p:grpSpPr>
        <p:sp>
          <p:nvSpPr>
            <p:cNvPr id="93" name="Google Shape;93;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4" name="Google Shape;94;p8"/>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5" name="Google Shape;95;p8"/>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96" name="Google Shape;96;p8"/>
          <p:cNvGrpSpPr/>
          <p:nvPr/>
        </p:nvGrpSpPr>
        <p:grpSpPr>
          <a:xfrm rot="-7539154">
            <a:off x="-2389727" y="-4128744"/>
            <a:ext cx="7464443" cy="7478797"/>
            <a:chOff x="2972591" y="525889"/>
            <a:chExt cx="6659371" cy="6672178"/>
          </a:xfrm>
        </p:grpSpPr>
        <p:sp>
          <p:nvSpPr>
            <p:cNvPr id="97" name="Google Shape;97;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8" name="Google Shape;98;p8"/>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9" name="Google Shape;99;p8"/>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00" name="Google Shape;100;p8"/>
          <p:cNvSpPr/>
          <p:nvPr/>
        </p:nvSpPr>
        <p:spPr>
          <a:xfrm rot="-4500011">
            <a:off x="6336686" y="-5358388"/>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1" name="Google Shape;101;p8"/>
          <p:cNvSpPr txBox="1">
            <a:spLocks noGrp="1"/>
          </p:cNvSpPr>
          <p:nvPr>
            <p:ph type="title"/>
          </p:nvPr>
        </p:nvSpPr>
        <p:spPr>
          <a:xfrm>
            <a:off x="960000" y="2547628"/>
            <a:ext cx="58136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4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2" name="Google Shape;102;p8"/>
          <p:cNvSpPr txBox="1">
            <a:spLocks noGrp="1"/>
          </p:cNvSpPr>
          <p:nvPr>
            <p:ph type="title" idx="2"/>
          </p:nvPr>
        </p:nvSpPr>
        <p:spPr>
          <a:xfrm>
            <a:off x="960000" y="1399333"/>
            <a:ext cx="2229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3" name="Google Shape;103;p8"/>
          <p:cNvSpPr txBox="1">
            <a:spLocks noGrp="1"/>
          </p:cNvSpPr>
          <p:nvPr>
            <p:ph type="subTitle" idx="1"/>
          </p:nvPr>
        </p:nvSpPr>
        <p:spPr>
          <a:xfrm>
            <a:off x="960000" y="3670028"/>
            <a:ext cx="5813600" cy="6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953467" y="4323897"/>
            <a:ext cx="6085200" cy="70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06" name="Google Shape;106;p9"/>
          <p:cNvSpPr txBox="1">
            <a:spLocks noGrp="1"/>
          </p:cNvSpPr>
          <p:nvPr>
            <p:ph type="subTitle" idx="1"/>
          </p:nvPr>
        </p:nvSpPr>
        <p:spPr>
          <a:xfrm>
            <a:off x="953467" y="1800297"/>
            <a:ext cx="6928800" cy="23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40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07" name="Google Shape;107;p9"/>
          <p:cNvSpPr/>
          <p:nvPr/>
        </p:nvSpPr>
        <p:spPr>
          <a:xfrm rot="10800000" flipH="1">
            <a:off x="-101542" y="-1445610"/>
            <a:ext cx="12293545" cy="3754791"/>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8" name="Google Shape;108;p9"/>
          <p:cNvSpPr/>
          <p:nvPr/>
        </p:nvSpPr>
        <p:spPr>
          <a:xfrm rot="8999999" flipH="1">
            <a:off x="8364702" y="-3007726"/>
            <a:ext cx="3848317" cy="633522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9" name="Google Shape;109;p9"/>
          <p:cNvSpPr/>
          <p:nvPr/>
        </p:nvSpPr>
        <p:spPr>
          <a:xfrm rot="6300018" flipH="1">
            <a:off x="7556005" y="-3692574"/>
            <a:ext cx="2162507" cy="82487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0" name="Google Shape;110;p9"/>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1" name="Google Shape;111;p9"/>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
        <p:cNvGrpSpPr/>
        <p:nvPr/>
      </p:nvGrpSpPr>
      <p:grpSpPr>
        <a:xfrm>
          <a:off x="0" y="0"/>
          <a:ext cx="0" cy="0"/>
          <a:chOff x="0" y="0"/>
          <a:chExt cx="0" cy="0"/>
        </a:xfrm>
      </p:grpSpPr>
      <p:grpSp>
        <p:nvGrpSpPr>
          <p:cNvPr id="113" name="Google Shape;113;p10"/>
          <p:cNvGrpSpPr/>
          <p:nvPr/>
        </p:nvGrpSpPr>
        <p:grpSpPr>
          <a:xfrm rot="5623079">
            <a:off x="8766302" y="-2573548"/>
            <a:ext cx="4268159" cy="7616031"/>
            <a:chOff x="-358775" y="-1557516"/>
            <a:chExt cx="2319307" cy="4138533"/>
          </a:xfrm>
        </p:grpSpPr>
        <p:sp>
          <p:nvSpPr>
            <p:cNvPr id="114" name="Google Shape;114;p1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5" name="Google Shape;115;p1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16" name="Google Shape;116;p10"/>
          <p:cNvSpPr txBox="1">
            <a:spLocks noGrp="1"/>
          </p:cNvSpPr>
          <p:nvPr>
            <p:ph type="title"/>
          </p:nvPr>
        </p:nvSpPr>
        <p:spPr>
          <a:xfrm>
            <a:off x="9600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7" name="Google Shape;117;p10"/>
          <p:cNvSpPr txBox="1">
            <a:spLocks noGrp="1"/>
          </p:cNvSpPr>
          <p:nvPr>
            <p:ph type="subTitle" idx="1"/>
          </p:nvPr>
        </p:nvSpPr>
        <p:spPr>
          <a:xfrm>
            <a:off x="9600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10"/>
          <p:cNvSpPr txBox="1">
            <a:spLocks noGrp="1"/>
          </p:cNvSpPr>
          <p:nvPr>
            <p:ph type="title" idx="2"/>
          </p:nvPr>
        </p:nvSpPr>
        <p:spPr>
          <a:xfrm>
            <a:off x="45384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9" name="Google Shape;119;p10"/>
          <p:cNvSpPr txBox="1">
            <a:spLocks noGrp="1"/>
          </p:cNvSpPr>
          <p:nvPr>
            <p:ph type="subTitle" idx="3"/>
          </p:nvPr>
        </p:nvSpPr>
        <p:spPr>
          <a:xfrm>
            <a:off x="45384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10"/>
          <p:cNvSpPr txBox="1">
            <a:spLocks noGrp="1"/>
          </p:cNvSpPr>
          <p:nvPr>
            <p:ph type="title" idx="4"/>
          </p:nvPr>
        </p:nvSpPr>
        <p:spPr>
          <a:xfrm>
            <a:off x="81168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1" name="Google Shape;121;p10"/>
          <p:cNvSpPr txBox="1">
            <a:spLocks noGrp="1"/>
          </p:cNvSpPr>
          <p:nvPr>
            <p:ph type="subTitle" idx="5"/>
          </p:nvPr>
        </p:nvSpPr>
        <p:spPr>
          <a:xfrm>
            <a:off x="81168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10"/>
          <p:cNvSpPr txBox="1">
            <a:spLocks noGrp="1"/>
          </p:cNvSpPr>
          <p:nvPr>
            <p:ph type="title" idx="6"/>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3"/>
        <p:cNvGrpSpPr/>
        <p:nvPr/>
      </p:nvGrpSpPr>
      <p:grpSpPr>
        <a:xfrm>
          <a:off x="0" y="0"/>
          <a:ext cx="0" cy="0"/>
          <a:chOff x="0" y="0"/>
          <a:chExt cx="0" cy="0"/>
        </a:xfrm>
      </p:grpSpPr>
      <p:sp>
        <p:nvSpPr>
          <p:cNvPr id="124" name="Google Shape;124;p11"/>
          <p:cNvSpPr/>
          <p:nvPr/>
        </p:nvSpPr>
        <p:spPr>
          <a:xfrm rot="10800000">
            <a:off x="-101590" y="-1523397"/>
            <a:ext cx="15855619" cy="484271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5" name="Google Shape;125;p11"/>
          <p:cNvSpPr/>
          <p:nvPr/>
        </p:nvSpPr>
        <p:spPr>
          <a:xfrm rot="4875079">
            <a:off x="7328987" y="-2221728"/>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6" name="Google Shape;126;p11"/>
          <p:cNvSpPr/>
          <p:nvPr/>
        </p:nvSpPr>
        <p:spPr>
          <a:xfrm rot="3092779">
            <a:off x="8327928" y="3529531"/>
            <a:ext cx="4930195" cy="811623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7" name="Google Shape;127;p11"/>
          <p:cNvSpPr/>
          <p:nvPr/>
        </p:nvSpPr>
        <p:spPr>
          <a:xfrm rot="-4500011">
            <a:off x="6699652" y="-5362554"/>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8" name="Google Shape;128;p11"/>
          <p:cNvSpPr/>
          <p:nvPr/>
        </p:nvSpPr>
        <p:spPr>
          <a:xfrm rot="5924921" flipH="1">
            <a:off x="442715" y="-2867854"/>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9" name="Google Shape;129;p11"/>
          <p:cNvSpPr txBox="1">
            <a:spLocks noGrp="1"/>
          </p:cNvSpPr>
          <p:nvPr>
            <p:ph type="title"/>
          </p:nvPr>
        </p:nvSpPr>
        <p:spPr>
          <a:xfrm>
            <a:off x="960000" y="510133"/>
            <a:ext cx="7233200" cy="152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1600"/>
              </a:spcBef>
              <a:spcAft>
                <a:spcPts val="160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63"/>
          <p:cNvSpPr txBox="1">
            <a:spLocks noGrp="1"/>
          </p:cNvSpPr>
          <p:nvPr>
            <p:ph type="subTitle" idx="1"/>
          </p:nvPr>
        </p:nvSpPr>
        <p:spPr>
          <a:xfrm>
            <a:off x="2075379" y="3012948"/>
            <a:ext cx="7140059" cy="1603650"/>
          </a:xfrm>
          <a:prstGeom prst="rect">
            <a:avLst/>
          </a:prstGeom>
          <a:noFill/>
          <a:ln>
            <a:noFill/>
          </a:ln>
        </p:spPr>
        <p:txBody>
          <a:bodyPr spcFirstLastPara="1" wrap="square" lIns="121900" tIns="121900" rIns="121900" bIns="121900" anchor="t" anchorCtr="0">
            <a:noAutofit/>
          </a:bodyPr>
          <a:lstStyle/>
          <a:p>
            <a:pPr marL="0" indent="0" algn="just"/>
            <a:r>
              <a:rPr lang="en-US" sz="3200" dirty="0" smtClean="0">
                <a:solidFill>
                  <a:schemeClr val="tx1">
                    <a:lumMod val="75000"/>
                  </a:schemeClr>
                </a:solidFill>
                <a:latin typeface="Times New Roman" panose="02020603050405020304" pitchFamily="18" charset="0"/>
                <a:cs typeface="Times New Roman" panose="02020603050405020304" pitchFamily="18" charset="0"/>
              </a:rPr>
              <a:t>A Web Application For Detecting Human Diseases Using Machine Learning</a:t>
            </a:r>
            <a:endParaRPr sz="32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677" name="Google Shape;3677;p63"/>
          <p:cNvSpPr txBox="1">
            <a:spLocks noGrp="1"/>
          </p:cNvSpPr>
          <p:nvPr>
            <p:ph type="title"/>
          </p:nvPr>
        </p:nvSpPr>
        <p:spPr>
          <a:xfrm>
            <a:off x="2075379" y="1757368"/>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Medico</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Flow Chart </a:t>
            </a:r>
            <a:endParaRPr dirty="0"/>
          </a:p>
        </p:txBody>
      </p:sp>
      <p:sp>
        <p:nvSpPr>
          <p:cNvPr id="2" name="Oval 1"/>
          <p:cNvSpPr/>
          <p:nvPr/>
        </p:nvSpPr>
        <p:spPr>
          <a:xfrm>
            <a:off x="5376421" y="1642536"/>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Start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48728" y="2349170"/>
            <a:ext cx="1509272" cy="402516"/>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User Input</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(Symptoms)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362574" y="3098626"/>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Disease Prediction</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Model</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61206" y="4714718"/>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List of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5375052" y="5522764"/>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361206" y="3906672"/>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Predicted Result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3" idx="2"/>
            <a:endCxn id="6" idx="0"/>
          </p:cNvCxnSpPr>
          <p:nvPr/>
        </p:nvCxnSpPr>
        <p:spPr>
          <a:xfrm>
            <a:off x="6103364" y="2751686"/>
            <a:ext cx="6923" cy="3469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1" idx="0"/>
          </p:cNvCxnSpPr>
          <p:nvPr/>
        </p:nvCxnSpPr>
        <p:spPr>
          <a:xfrm flipH="1">
            <a:off x="6108919" y="3565808"/>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a:off x="6108919" y="4373854"/>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10" idx="0"/>
          </p:cNvCxnSpPr>
          <p:nvPr/>
        </p:nvCxnSpPr>
        <p:spPr>
          <a:xfrm>
            <a:off x="6108919" y="518190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4"/>
          </p:cNvCxnSpPr>
          <p:nvPr/>
        </p:nvCxnSpPr>
        <p:spPr>
          <a:xfrm>
            <a:off x="6110288" y="200223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08</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E-R Diagram </a:t>
            </a:r>
            <a:endParaRPr dirty="0"/>
          </a:p>
        </p:txBody>
      </p:sp>
      <p:sp>
        <p:nvSpPr>
          <p:cNvPr id="4" name="Rectangle 3"/>
          <p:cNvSpPr/>
          <p:nvPr/>
        </p:nvSpPr>
        <p:spPr>
          <a:xfrm>
            <a:off x="2825353" y="2360485"/>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Patient</a:t>
            </a:r>
            <a:endParaRPr lang="en-US"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8165663" y="2349328"/>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Doctor</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2690455" y="427241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latin typeface="Times New Roman" panose="02020603050405020304" pitchFamily="18" charset="0"/>
              <a:cs typeface="Times New Roman" panose="02020603050405020304" pitchFamily="18" charset="0"/>
            </a:endParaRPr>
          </a:p>
        </p:txBody>
      </p:sp>
      <p:sp>
        <p:nvSpPr>
          <p:cNvPr id="20" name="Rectangle 19"/>
          <p:cNvSpPr/>
          <p:nvPr/>
        </p:nvSpPr>
        <p:spPr>
          <a:xfrm>
            <a:off x="5580772" y="498557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Messages</a:t>
            </a:r>
            <a:endParaRPr lang="en-US" sz="1200" dirty="0">
              <a:latin typeface="Times New Roman" panose="02020603050405020304" pitchFamily="18" charset="0"/>
              <a:cs typeface="Times New Roman" panose="02020603050405020304" pitchFamily="18" charset="0"/>
            </a:endParaRPr>
          </a:p>
        </p:txBody>
      </p:sp>
      <p:sp>
        <p:nvSpPr>
          <p:cNvPr id="5" name="Oval 4"/>
          <p:cNvSpPr/>
          <p:nvPr/>
        </p:nvSpPr>
        <p:spPr>
          <a:xfrm>
            <a:off x="1231106" y="1694687"/>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id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2" name="Oval 21"/>
          <p:cNvSpPr/>
          <p:nvPr/>
        </p:nvSpPr>
        <p:spPr>
          <a:xfrm>
            <a:off x="7124700" y="170663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4" name="Oval 23"/>
          <p:cNvSpPr/>
          <p:nvPr/>
        </p:nvSpPr>
        <p:spPr>
          <a:xfrm>
            <a:off x="2654736" y="169468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8506181" y="169468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8" name="Oval 27"/>
          <p:cNvSpPr/>
          <p:nvPr/>
        </p:nvSpPr>
        <p:spPr>
          <a:xfrm>
            <a:off x="9887662" y="170663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036217" y="170824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2" name="Oval 31"/>
          <p:cNvSpPr/>
          <p:nvPr/>
        </p:nvSpPr>
        <p:spPr>
          <a:xfrm>
            <a:off x="1231106"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3" name="Oval 32"/>
          <p:cNvSpPr/>
          <p:nvPr/>
        </p:nvSpPr>
        <p:spPr>
          <a:xfrm>
            <a:off x="9887661"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375627" y="5106129"/>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Speciality</a:t>
            </a:r>
            <a:endParaRPr lang="en-US" sz="1200" dirty="0">
              <a:latin typeface="Times New Roman" panose="02020603050405020304" pitchFamily="18" charset="0"/>
              <a:cs typeface="Times New Roman" panose="02020603050405020304" pitchFamily="18" charset="0"/>
            </a:endParaRPr>
          </a:p>
        </p:txBody>
      </p:sp>
      <p:sp>
        <p:nvSpPr>
          <p:cNvPr id="36" name="Oval 35"/>
          <p:cNvSpPr/>
          <p:nvPr/>
        </p:nvSpPr>
        <p:spPr>
          <a:xfrm>
            <a:off x="9887661" y="2860989"/>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7" name="Oval 36"/>
          <p:cNvSpPr/>
          <p:nvPr/>
        </p:nvSpPr>
        <p:spPr>
          <a:xfrm>
            <a:off x="10118944" y="583157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8" name="Oval 37"/>
          <p:cNvSpPr/>
          <p:nvPr/>
        </p:nvSpPr>
        <p:spPr>
          <a:xfrm>
            <a:off x="852046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9" name="Oval 38"/>
          <p:cNvSpPr/>
          <p:nvPr/>
        </p:nvSpPr>
        <p:spPr>
          <a:xfrm>
            <a:off x="4395149"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0" name="Oval 39"/>
          <p:cNvSpPr/>
          <p:nvPr/>
        </p:nvSpPr>
        <p:spPr>
          <a:xfrm>
            <a:off x="622215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sender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1" name="Oval 40"/>
          <p:cNvSpPr/>
          <p:nvPr/>
        </p:nvSpPr>
        <p:spPr>
          <a:xfrm>
            <a:off x="6696510"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3" name="Oval 42"/>
          <p:cNvSpPr/>
          <p:nvPr/>
        </p:nvSpPr>
        <p:spPr>
          <a:xfrm>
            <a:off x="4683726"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text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4" name="Oval 43"/>
          <p:cNvSpPr/>
          <p:nvPr/>
        </p:nvSpPr>
        <p:spPr>
          <a:xfrm>
            <a:off x="4036217" y="42724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5" name="Oval 44"/>
          <p:cNvSpPr/>
          <p:nvPr/>
        </p:nvSpPr>
        <p:spPr>
          <a:xfrm>
            <a:off x="2690455"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atient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6" name="Oval 45"/>
          <p:cNvSpPr/>
          <p:nvPr/>
        </p:nvSpPr>
        <p:spPr>
          <a:xfrm>
            <a:off x="1231106" y="4276181"/>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8" name="Oval 47"/>
          <p:cNvSpPr/>
          <p:nvPr/>
        </p:nvSpPr>
        <p:spPr>
          <a:xfrm>
            <a:off x="1231106"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doctor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Diamond 7"/>
          <p:cNvSpPr/>
          <p:nvPr/>
        </p:nvSpPr>
        <p:spPr>
          <a:xfrm>
            <a:off x="5463111" y="2221349"/>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9" name="Diamond 48"/>
          <p:cNvSpPr/>
          <p:nvPr/>
        </p:nvSpPr>
        <p:spPr>
          <a:xfrm>
            <a:off x="9265866" y="3792102"/>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has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0" name="Diamond 49"/>
          <p:cNvSpPr/>
          <p:nvPr/>
        </p:nvSpPr>
        <p:spPr>
          <a:xfrm>
            <a:off x="2715592" y="3249431"/>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gives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1" name="Diamond 50"/>
          <p:cNvSpPr/>
          <p:nvPr/>
        </p:nvSpPr>
        <p:spPr>
          <a:xfrm>
            <a:off x="5457601" y="3223948"/>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s</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2" name="Straight Connector 11"/>
          <p:cNvCxnSpPr>
            <a:stCxn id="4" idx="3"/>
            <a:endCxn id="8" idx="1"/>
          </p:cNvCxnSpPr>
          <p:nvPr/>
        </p:nvCxnSpPr>
        <p:spPr>
          <a:xfrm>
            <a:off x="3882629" y="2481038"/>
            <a:ext cx="1580482"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3"/>
            <a:endCxn id="16" idx="1"/>
          </p:cNvCxnSpPr>
          <p:nvPr/>
        </p:nvCxnSpPr>
        <p:spPr>
          <a:xfrm flipV="1">
            <a:off x="6739909" y="2469881"/>
            <a:ext cx="1425754" cy="1115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2"/>
            <a:endCxn id="51" idx="1"/>
          </p:cNvCxnSpPr>
          <p:nvPr/>
        </p:nvCxnSpPr>
        <p:spPr>
          <a:xfrm>
            <a:off x="3353991" y="2601591"/>
            <a:ext cx="2103610" cy="88204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1" idx="3"/>
            <a:endCxn id="16" idx="2"/>
          </p:cNvCxnSpPr>
          <p:nvPr/>
        </p:nvCxnSpPr>
        <p:spPr>
          <a:xfrm flipV="1">
            <a:off x="6734399" y="2590434"/>
            <a:ext cx="1959902" cy="89320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0"/>
            <a:endCxn id="5" idx="6"/>
          </p:cNvCxnSpPr>
          <p:nvPr/>
        </p:nvCxnSpPr>
        <p:spPr>
          <a:xfrm flipH="1" flipV="1">
            <a:off x="2359820" y="1815241"/>
            <a:ext cx="994171" cy="54524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p:cNvCxnSpPr>
            <a:stCxn id="4" idx="1"/>
            <a:endCxn id="32" idx="6"/>
          </p:cNvCxnSpPr>
          <p:nvPr/>
        </p:nvCxnSpPr>
        <p:spPr>
          <a:xfrm flipH="1" flipV="1">
            <a:off x="2359820" y="2469880"/>
            <a:ext cx="465533" cy="111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2" name="Straight Connector 961"/>
          <p:cNvCxnSpPr>
            <a:stCxn id="4" idx="0"/>
            <a:endCxn id="24" idx="4"/>
          </p:cNvCxnSpPr>
          <p:nvPr/>
        </p:nvCxnSpPr>
        <p:spPr>
          <a:xfrm flipH="1" flipV="1">
            <a:off x="3219093" y="1935794"/>
            <a:ext cx="134898" cy="42469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4" name="Straight Connector 963"/>
          <p:cNvCxnSpPr>
            <a:stCxn id="4" idx="0"/>
            <a:endCxn id="29" idx="3"/>
          </p:cNvCxnSpPr>
          <p:nvPr/>
        </p:nvCxnSpPr>
        <p:spPr>
          <a:xfrm flipV="1">
            <a:off x="3353991" y="1914043"/>
            <a:ext cx="847522" cy="4464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p:cNvCxnSpPr>
            <a:stCxn id="16" idx="0"/>
            <a:endCxn id="22" idx="4"/>
          </p:cNvCxnSpPr>
          <p:nvPr/>
        </p:nvCxnSpPr>
        <p:spPr>
          <a:xfrm flipH="1" flipV="1">
            <a:off x="7689057" y="1947744"/>
            <a:ext cx="1005244" cy="40158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8" name="Straight Connector 967"/>
          <p:cNvCxnSpPr>
            <a:stCxn id="16" idx="0"/>
            <a:endCxn id="27" idx="4"/>
          </p:cNvCxnSpPr>
          <p:nvPr/>
        </p:nvCxnSpPr>
        <p:spPr>
          <a:xfrm flipV="1">
            <a:off x="8694301" y="1935793"/>
            <a:ext cx="376237" cy="4135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p:cNvCxnSpPr>
            <a:stCxn id="16" idx="0"/>
          </p:cNvCxnSpPr>
          <p:nvPr/>
        </p:nvCxnSpPr>
        <p:spPr>
          <a:xfrm flipV="1">
            <a:off x="8694301" y="1947743"/>
            <a:ext cx="1634248" cy="40158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2" name="Straight Connector 971"/>
          <p:cNvCxnSpPr>
            <a:stCxn id="16" idx="3"/>
            <a:endCxn id="33" idx="2"/>
          </p:cNvCxnSpPr>
          <p:nvPr/>
        </p:nvCxnSpPr>
        <p:spPr>
          <a:xfrm flipV="1">
            <a:off x="9222939" y="2469880"/>
            <a:ext cx="66472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4" name="Straight Connector 973"/>
          <p:cNvCxnSpPr>
            <a:stCxn id="16" idx="2"/>
            <a:endCxn id="36" idx="2"/>
          </p:cNvCxnSpPr>
          <p:nvPr/>
        </p:nvCxnSpPr>
        <p:spPr>
          <a:xfrm>
            <a:off x="8694301" y="2590434"/>
            <a:ext cx="1193360" cy="39110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8" name="Straight Connector 977"/>
          <p:cNvCxnSpPr>
            <a:stCxn id="49" idx="2"/>
            <a:endCxn id="35" idx="0"/>
          </p:cNvCxnSpPr>
          <p:nvPr/>
        </p:nvCxnSpPr>
        <p:spPr>
          <a:xfrm>
            <a:off x="9904265" y="4311480"/>
            <a:ext cx="0" cy="79464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0" name="Straight Connector 979"/>
          <p:cNvCxnSpPr>
            <a:stCxn id="16" idx="2"/>
            <a:endCxn id="49" idx="0"/>
          </p:cNvCxnSpPr>
          <p:nvPr/>
        </p:nvCxnSpPr>
        <p:spPr>
          <a:xfrm>
            <a:off x="8694301" y="2590434"/>
            <a:ext cx="1209964" cy="12016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2" name="Straight Connector 981"/>
          <p:cNvCxnSpPr>
            <a:stCxn id="35" idx="2"/>
            <a:endCxn id="37" idx="0"/>
          </p:cNvCxnSpPr>
          <p:nvPr/>
        </p:nvCxnSpPr>
        <p:spPr>
          <a:xfrm>
            <a:off x="9904265" y="5347235"/>
            <a:ext cx="779036" cy="4843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p:cNvCxnSpPr>
            <a:stCxn id="35" idx="2"/>
            <a:endCxn id="38" idx="0"/>
          </p:cNvCxnSpPr>
          <p:nvPr/>
        </p:nvCxnSpPr>
        <p:spPr>
          <a:xfrm flipH="1">
            <a:off x="9084826" y="5347235"/>
            <a:ext cx="819439" cy="48220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p:cNvCxnSpPr>
            <a:stCxn id="4" idx="2"/>
            <a:endCxn id="50" idx="0"/>
          </p:cNvCxnSpPr>
          <p:nvPr/>
        </p:nvCxnSpPr>
        <p:spPr>
          <a:xfrm>
            <a:off x="3353991" y="2601591"/>
            <a:ext cx="0" cy="6478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p:cNvCxnSpPr>
            <a:stCxn id="50" idx="2"/>
            <a:endCxn id="18" idx="0"/>
          </p:cNvCxnSpPr>
          <p:nvPr/>
        </p:nvCxnSpPr>
        <p:spPr>
          <a:xfrm flipH="1">
            <a:off x="3219093" y="3768809"/>
            <a:ext cx="134898" cy="50360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p:cNvCxnSpPr>
            <a:stCxn id="18" idx="1"/>
            <a:endCxn id="46" idx="6"/>
          </p:cNvCxnSpPr>
          <p:nvPr/>
        </p:nvCxnSpPr>
        <p:spPr>
          <a:xfrm flipH="1">
            <a:off x="2359820" y="4392969"/>
            <a:ext cx="330635" cy="376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p:cNvCxnSpPr>
            <a:stCxn id="18" idx="2"/>
            <a:endCxn id="48" idx="0"/>
          </p:cNvCxnSpPr>
          <p:nvPr/>
        </p:nvCxnSpPr>
        <p:spPr>
          <a:xfrm flipH="1">
            <a:off x="1795463" y="4513522"/>
            <a:ext cx="1423630"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p:cNvCxnSpPr>
            <a:stCxn id="18" idx="2"/>
            <a:endCxn id="45" idx="0"/>
          </p:cNvCxnSpPr>
          <p:nvPr/>
        </p:nvCxnSpPr>
        <p:spPr>
          <a:xfrm>
            <a:off x="3219093" y="4513522"/>
            <a:ext cx="35719"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p:cNvCxnSpPr>
            <a:stCxn id="18" idx="3"/>
            <a:endCxn id="44" idx="2"/>
          </p:cNvCxnSpPr>
          <p:nvPr/>
        </p:nvCxnSpPr>
        <p:spPr>
          <a:xfrm>
            <a:off x="3747731" y="4392969"/>
            <a:ext cx="288486"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p:cNvCxnSpPr>
            <a:stCxn id="51" idx="2"/>
            <a:endCxn id="20" idx="0"/>
          </p:cNvCxnSpPr>
          <p:nvPr/>
        </p:nvCxnSpPr>
        <p:spPr>
          <a:xfrm>
            <a:off x="6096000" y="3743326"/>
            <a:ext cx="13410" cy="124225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p:cNvCxnSpPr>
            <a:stCxn id="20" idx="2"/>
            <a:endCxn id="40" idx="0"/>
          </p:cNvCxnSpPr>
          <p:nvPr/>
        </p:nvCxnSpPr>
        <p:spPr>
          <a:xfrm>
            <a:off x="6109410" y="5226682"/>
            <a:ext cx="677106"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p:cNvCxnSpPr>
            <a:stCxn id="20" idx="2"/>
            <a:endCxn id="43" idx="0"/>
          </p:cNvCxnSpPr>
          <p:nvPr/>
        </p:nvCxnSpPr>
        <p:spPr>
          <a:xfrm flipH="1">
            <a:off x="5248083" y="5226682"/>
            <a:ext cx="861327"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p:cNvCxnSpPr>
            <a:stCxn id="20" idx="1"/>
            <a:endCxn id="39" idx="0"/>
          </p:cNvCxnSpPr>
          <p:nvPr/>
        </p:nvCxnSpPr>
        <p:spPr>
          <a:xfrm flipH="1">
            <a:off x="4959506" y="5106129"/>
            <a:ext cx="621266"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p:cNvCxnSpPr>
            <a:stCxn id="20" idx="3"/>
            <a:endCxn id="41" idx="0"/>
          </p:cNvCxnSpPr>
          <p:nvPr/>
        </p:nvCxnSpPr>
        <p:spPr>
          <a:xfrm>
            <a:off x="6638048" y="5106129"/>
            <a:ext cx="622819"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09</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3" name="Rectangle 2"/>
          <p:cNvSpPr/>
          <p:nvPr/>
        </p:nvSpPr>
        <p:spPr>
          <a:xfrm>
            <a:off x="4114800" y="1765241"/>
            <a:ext cx="3929063" cy="4355168"/>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Use Case Diagram </a:t>
            </a:r>
            <a:endParaRPr dirty="0"/>
          </a:p>
        </p:txBody>
      </p:sp>
      <p:sp>
        <p:nvSpPr>
          <p:cNvPr id="2" name="Oval 1"/>
          <p:cNvSpPr/>
          <p:nvPr/>
        </p:nvSpPr>
        <p:spPr>
          <a:xfrm>
            <a:off x="5524500" y="1995817"/>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Register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517711" y="2812191"/>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Check Disease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Oval 5"/>
          <p:cNvSpPr/>
          <p:nvPr/>
        </p:nvSpPr>
        <p:spPr>
          <a:xfrm>
            <a:off x="5524500" y="3630414"/>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5524500" y="4449368"/>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C</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hat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5524500" y="5342732"/>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2248159"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H="1">
            <a:off x="2506085"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16200000" flipH="1">
            <a:off x="2504191"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514638"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017941"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16" name="Oval 15"/>
          <p:cNvSpPr/>
          <p:nvPr/>
        </p:nvSpPr>
        <p:spPr>
          <a:xfrm>
            <a:off x="9581034"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p:nvPr/>
        </p:nvCxnSpPr>
        <p:spPr>
          <a:xfrm flipH="1">
            <a:off x="9838960"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6200000" flipH="1">
            <a:off x="9837066"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9847513"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9350816"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100668"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Patient</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22" name="TextBox 21"/>
          <p:cNvSpPr txBox="1"/>
          <p:nvPr/>
        </p:nvSpPr>
        <p:spPr>
          <a:xfrm>
            <a:off x="9425586"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Doctor</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10" name="Straight Connector 9"/>
          <p:cNvCxnSpPr>
            <a:stCxn id="11" idx="0"/>
            <a:endCxn id="2" idx="2"/>
          </p:cNvCxnSpPr>
          <p:nvPr/>
        </p:nvCxnSpPr>
        <p:spPr>
          <a:xfrm flipV="1">
            <a:off x="2504191" y="2269019"/>
            <a:ext cx="3020309"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5" idx="2"/>
          </p:cNvCxnSpPr>
          <p:nvPr/>
        </p:nvCxnSpPr>
        <p:spPr>
          <a:xfrm>
            <a:off x="2504191" y="2814481"/>
            <a:ext cx="3013520" cy="27091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0"/>
            <a:endCxn id="6" idx="2"/>
          </p:cNvCxnSpPr>
          <p:nvPr/>
        </p:nvCxnSpPr>
        <p:spPr>
          <a:xfrm>
            <a:off x="2504191" y="2814481"/>
            <a:ext cx="3020309" cy="10891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2"/>
          </p:cNvCxnSpPr>
          <p:nvPr/>
        </p:nvCxnSpPr>
        <p:spPr>
          <a:xfrm>
            <a:off x="2513601" y="2895755"/>
            <a:ext cx="3010899" cy="182681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0"/>
          </p:cNvCxnSpPr>
          <p:nvPr/>
        </p:nvCxnSpPr>
        <p:spPr>
          <a:xfrm flipH="1">
            <a:off x="2504191" y="2769317"/>
            <a:ext cx="8551" cy="4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a:off x="2512742" y="2920491"/>
            <a:ext cx="3011758" cy="269544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0"/>
            <a:endCxn id="2" idx="6"/>
          </p:cNvCxnSpPr>
          <p:nvPr/>
        </p:nvCxnSpPr>
        <p:spPr>
          <a:xfrm flipH="1" flipV="1">
            <a:off x="6696075" y="2269019"/>
            <a:ext cx="3140991"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6" idx="0"/>
            <a:endCxn id="8" idx="6"/>
          </p:cNvCxnSpPr>
          <p:nvPr/>
        </p:nvCxnSpPr>
        <p:spPr>
          <a:xfrm flipH="1">
            <a:off x="6696075" y="2814481"/>
            <a:ext cx="3140991" cy="190808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3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10</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1454" y="2014728"/>
            <a:ext cx="4956048"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276" y="2014728"/>
            <a:ext cx="4951049" cy="2980944"/>
          </a:xfrm>
          <a:prstGeom prst="rect">
            <a:avLst/>
          </a:prstGeom>
        </p:spPr>
      </p:pic>
      <p:sp>
        <p:nvSpPr>
          <p:cNvPr id="3" name="TextBox 2"/>
          <p:cNvSpPr txBox="1"/>
          <p:nvPr/>
        </p:nvSpPr>
        <p:spPr>
          <a:xfrm>
            <a:off x="2834266" y="5284101"/>
            <a:ext cx="155042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Landing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18030" y="5284101"/>
            <a:ext cx="15055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Up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1C3567"/>
                </a:solidFill>
                <a:latin typeface="Times New Roman" panose="02020603050405020304" pitchFamily="18" charset="0"/>
                <a:cs typeface="Times New Roman" panose="02020603050405020304" pitchFamily="18" charset="0"/>
              </a:rPr>
              <a:t>1</a:t>
            </a:r>
            <a:r>
              <a:rPr lang="en-US" dirty="0" smtClean="0">
                <a:solidFill>
                  <a:srgbClr val="1C3567"/>
                </a:solidFill>
                <a:latin typeface="Times New Roman" panose="02020603050405020304" pitchFamily="18" charset="0"/>
                <a:cs typeface="Times New Roman" panose="02020603050405020304" pitchFamily="18" charset="0"/>
              </a:rPr>
              <a:t>1</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0970" y="1935972"/>
            <a:ext cx="4955030" cy="2983341"/>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6701" y="1935972"/>
            <a:ext cx="4951049" cy="2980944"/>
          </a:xfrm>
          <a:prstGeom prst="rect">
            <a:avLst/>
          </a:prstGeom>
        </p:spPr>
      </p:pic>
      <p:sp>
        <p:nvSpPr>
          <p:cNvPr id="6" name="TextBox 5"/>
          <p:cNvSpPr txBox="1"/>
          <p:nvPr/>
        </p:nvSpPr>
        <p:spPr>
          <a:xfrm>
            <a:off x="2904187" y="5126589"/>
            <a:ext cx="1428596"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In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138772" y="5126589"/>
            <a:ext cx="1806905"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Dashboard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3732" y="2014534"/>
            <a:ext cx="4951049"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2977" y="2014534"/>
            <a:ext cx="4951049" cy="2980944"/>
          </a:xfrm>
          <a:prstGeom prst="rect">
            <a:avLst/>
          </a:prstGeom>
        </p:spPr>
      </p:pic>
      <p:sp>
        <p:nvSpPr>
          <p:cNvPr id="7" name="TextBox 6"/>
          <p:cNvSpPr txBox="1"/>
          <p:nvPr/>
        </p:nvSpPr>
        <p:spPr>
          <a:xfrm>
            <a:off x="2472147" y="5313652"/>
            <a:ext cx="2294218"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Add Symptoms Page </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375881" y="5312354"/>
            <a:ext cx="13452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Result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9952" y="2014534"/>
            <a:ext cx="4956048" cy="2980944"/>
          </a:xfrm>
          <a:prstGeom prst="rect">
            <a:avLst/>
          </a:prstGeom>
        </p:spPr>
      </p:pic>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55198" y="2014534"/>
            <a:ext cx="4956048" cy="2980944"/>
          </a:xfrm>
          <a:prstGeom prst="rect">
            <a:avLst/>
          </a:prstGeom>
        </p:spPr>
      </p:pic>
      <p:sp>
        <p:nvSpPr>
          <p:cNvPr id="7" name="TextBox 6"/>
          <p:cNvSpPr txBox="1"/>
          <p:nvPr/>
        </p:nvSpPr>
        <p:spPr>
          <a:xfrm>
            <a:off x="2653609" y="5283713"/>
            <a:ext cx="1928733"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List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068855" y="5283713"/>
            <a:ext cx="220669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Profile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24496" y="2014728"/>
            <a:ext cx="4171583" cy="2980944"/>
          </a:xfrm>
          <a:prstGeom prst="rect">
            <a:avLst/>
          </a:prstGeom>
        </p:spPr>
      </p:pic>
      <p:sp>
        <p:nvSpPr>
          <p:cNvPr id="6" name="TextBox 5"/>
          <p:cNvSpPr txBox="1"/>
          <p:nvPr/>
        </p:nvSpPr>
        <p:spPr>
          <a:xfrm>
            <a:off x="5463315" y="5284101"/>
            <a:ext cx="129394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Inbox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Future Work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In Future, we will integrate video chatting </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We will update our application if any modification is needed</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4" name="Google Shape;10960;p80"/>
          <p:cNvGrpSpPr/>
          <p:nvPr/>
        </p:nvGrpSpPr>
        <p:grpSpPr>
          <a:xfrm>
            <a:off x="960000" y="1706638"/>
            <a:ext cx="311588" cy="322187"/>
            <a:chOff x="3017166" y="3216013"/>
            <a:chExt cx="394376" cy="369812"/>
          </a:xfrm>
        </p:grpSpPr>
        <p:sp>
          <p:nvSpPr>
            <p:cNvPr id="5"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 name="Google Shape;10960;p80"/>
          <p:cNvGrpSpPr/>
          <p:nvPr/>
        </p:nvGrpSpPr>
        <p:grpSpPr>
          <a:xfrm>
            <a:off x="959582" y="2198830"/>
            <a:ext cx="311588" cy="322187"/>
            <a:chOff x="3017166" y="3216013"/>
            <a:chExt cx="394376" cy="369812"/>
          </a:xfrm>
        </p:grpSpPr>
        <p:sp>
          <p:nvSpPr>
            <p:cNvPr id="11"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TextBox 15"/>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16</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7" name="Google Shape;3677;p63"/>
          <p:cNvSpPr txBox="1">
            <a:spLocks noGrp="1"/>
          </p:cNvSpPr>
          <p:nvPr>
            <p:ph type="title"/>
          </p:nvPr>
        </p:nvSpPr>
        <p:spPr>
          <a:xfrm>
            <a:off x="2518296" y="2600330"/>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Thank You</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51"/>
          <p:cNvSpPr txBox="1">
            <a:spLocks noGrp="1"/>
          </p:cNvSpPr>
          <p:nvPr>
            <p:ph type="title"/>
          </p:nvPr>
        </p:nvSpPr>
        <p:spPr>
          <a:xfrm>
            <a:off x="960000" y="1621683"/>
            <a:ext cx="5136000" cy="763600"/>
          </a:xfrm>
          <a:prstGeom prst="rect">
            <a:avLst/>
          </a:prstGeom>
          <a:noFill/>
          <a:ln>
            <a:noFill/>
          </a:ln>
        </p:spPr>
        <p:txBody>
          <a:bodyPr spcFirstLastPara="1" wrap="square" lIns="121900" tIns="121900" rIns="121900" bIns="121900" anchor="ctr" anchorCtr="0">
            <a:noAutofit/>
          </a:bodyPr>
          <a:lstStyle/>
          <a:p>
            <a:pPr algn="just"/>
            <a:r>
              <a:rPr lang="en-US" b="1" dirty="0" smtClean="0">
                <a:solidFill>
                  <a:srgbClr val="4BB2FF"/>
                </a:solidFill>
                <a:latin typeface="Times New Roman" panose="02020603050405020304" pitchFamily="18" charset="0"/>
                <a:cs typeface="Times New Roman" panose="02020603050405020304" pitchFamily="18" charset="0"/>
              </a:rPr>
              <a:t>Supervised By</a:t>
            </a:r>
            <a:endParaRPr b="1" dirty="0">
              <a:latin typeface="Times New Roman" panose="02020603050405020304" pitchFamily="18" charset="0"/>
              <a:cs typeface="Times New Roman" panose="02020603050405020304" pitchFamily="18" charset="0"/>
            </a:endParaRPr>
          </a:p>
        </p:txBody>
      </p:sp>
      <p:sp>
        <p:nvSpPr>
          <p:cNvPr id="1307" name="Google Shape;1852;p51"/>
          <p:cNvSpPr txBox="1"/>
          <p:nvPr/>
        </p:nvSpPr>
        <p:spPr>
          <a:xfrm>
            <a:off x="960000" y="2627194"/>
            <a:ext cx="5136000" cy="13272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Mustafizur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Rahman</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Assistant Professor</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Department of CSE</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Dhaka City College</a:t>
            </a:r>
            <a:endParaRPr lang="en-US" sz="2000" kern="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08" name="Google Shape;1852;p51"/>
          <p:cNvSpPr txBox="1"/>
          <p:nvPr/>
        </p:nvSpPr>
        <p:spPr>
          <a:xfrm>
            <a:off x="6914881" y="1621683"/>
            <a:ext cx="5136000"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b="1" kern="0" dirty="0" smtClean="0">
                <a:solidFill>
                  <a:srgbClr val="4BB2FF"/>
                </a:solidFill>
                <a:latin typeface="Times New Roman" panose="02020603050405020304" pitchFamily="18" charset="0"/>
                <a:cs typeface="Times New Roman" panose="02020603050405020304" pitchFamily="18" charset="0"/>
              </a:rPr>
              <a:t>Presented By</a:t>
            </a:r>
            <a:endParaRPr lang="en-US" b="1" kern="0" dirty="0">
              <a:latin typeface="Times New Roman" panose="02020603050405020304" pitchFamily="18" charset="0"/>
              <a:cs typeface="Times New Roman" panose="02020603050405020304" pitchFamily="18" charset="0"/>
            </a:endParaRPr>
          </a:p>
        </p:txBody>
      </p:sp>
      <p:sp>
        <p:nvSpPr>
          <p:cNvPr id="1310" name="Google Shape;1852;p51"/>
          <p:cNvSpPr txBox="1"/>
          <p:nvPr/>
        </p:nvSpPr>
        <p:spPr>
          <a:xfrm>
            <a:off x="6914881" y="262719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Mabia</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Sultana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Shila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16502000450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2" name="Google Shape;1852;p51"/>
          <p:cNvSpPr txBox="1"/>
          <p:nvPr/>
        </p:nvSpPr>
        <p:spPr>
          <a:xfrm>
            <a:off x="6914881" y="333312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Kamrun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Tania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16502000404</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3" name="Google Shape;1852;p51"/>
          <p:cNvSpPr txBox="1"/>
          <p:nvPr/>
        </p:nvSpPr>
        <p:spPr>
          <a:xfrm>
            <a:off x="6914881" y="4083751"/>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Nazmun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Nezum</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16502000460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314" name="Google Shape;1859;p51"/>
          <p:cNvCxnSpPr/>
          <p:nvPr/>
        </p:nvCxnSpPr>
        <p:spPr>
          <a:xfrm>
            <a:off x="1078173" y="2385283"/>
            <a:ext cx="3084394" cy="0"/>
          </a:xfrm>
          <a:prstGeom prst="straightConnector1">
            <a:avLst/>
          </a:prstGeom>
          <a:noFill/>
          <a:ln w="28575" cap="flat" cmpd="sng">
            <a:solidFill>
              <a:srgbClr val="4BB2FF"/>
            </a:solidFill>
            <a:prstDash val="solid"/>
            <a:round/>
            <a:headEnd type="none" w="sm" len="sm"/>
            <a:tailEnd type="none" w="sm" len="sm"/>
          </a:ln>
        </p:spPr>
      </p:cxnSp>
      <p:cxnSp>
        <p:nvCxnSpPr>
          <p:cNvPr id="1317" name="Google Shape;1859;p51"/>
          <p:cNvCxnSpPr/>
          <p:nvPr/>
        </p:nvCxnSpPr>
        <p:spPr>
          <a:xfrm>
            <a:off x="7055893" y="2385283"/>
            <a:ext cx="2825086" cy="0"/>
          </a:xfrm>
          <a:prstGeom prst="straightConnector1">
            <a:avLst/>
          </a:prstGeom>
          <a:noFill/>
          <a:ln w="28575" cap="flat" cmpd="sng">
            <a:solidFill>
              <a:srgbClr val="4BB2FF"/>
            </a:solidFill>
            <a:prstDash val="solid"/>
            <a:round/>
            <a:headEnd type="none" w="sm" len="sm"/>
            <a:tailEnd type="none" w="sm" len="sm"/>
          </a:ln>
        </p:spPr>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Outlines</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Abstract						Flowchart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Existing Systems				E-R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Limitations of Existing Systems		Use Case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Proposed System				UI Design</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Features						Future Work</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Software Requirements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1114430" y="1669974"/>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01</a:t>
            </a:r>
            <a:endParaRPr lang="en-US" sz="1600" b="1" dirty="0">
              <a:latin typeface="Times New Roman" panose="02020603050405020304" pitchFamily="18" charset="0"/>
              <a:cs typeface="Times New Roman" panose="02020603050405020304" pitchFamily="18" charset="0"/>
            </a:endParaRPr>
          </a:p>
        </p:txBody>
      </p:sp>
      <p:sp>
        <p:nvSpPr>
          <p:cNvPr id="29" name="Oval 28"/>
          <p:cNvSpPr/>
          <p:nvPr/>
        </p:nvSpPr>
        <p:spPr>
          <a:xfrm>
            <a:off x="1114430" y="2358856"/>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02</a:t>
            </a:r>
            <a:endParaRPr lang="en-US" sz="1600" b="1" dirty="0">
              <a:latin typeface="Times New Roman" panose="02020603050405020304" pitchFamily="18" charset="0"/>
              <a:cs typeface="Times New Roman" panose="02020603050405020304" pitchFamily="18" charset="0"/>
            </a:endParaRPr>
          </a:p>
        </p:txBody>
      </p:sp>
      <p:sp>
        <p:nvSpPr>
          <p:cNvPr id="35" name="Oval 34"/>
          <p:cNvSpPr/>
          <p:nvPr/>
        </p:nvSpPr>
        <p:spPr>
          <a:xfrm>
            <a:off x="1114430" y="307772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03</a:t>
            </a:r>
            <a:endParaRPr lang="en-US" sz="1600" b="1" dirty="0">
              <a:latin typeface="Times New Roman" panose="02020603050405020304" pitchFamily="18" charset="0"/>
              <a:cs typeface="Times New Roman" panose="02020603050405020304" pitchFamily="18" charset="0"/>
            </a:endParaRPr>
          </a:p>
        </p:txBody>
      </p:sp>
      <p:sp>
        <p:nvSpPr>
          <p:cNvPr id="36" name="Oval 35"/>
          <p:cNvSpPr/>
          <p:nvPr/>
        </p:nvSpPr>
        <p:spPr>
          <a:xfrm>
            <a:off x="1114429"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04</a:t>
            </a:r>
            <a:endParaRPr lang="en-US" sz="1600" b="1" dirty="0">
              <a:latin typeface="Times New Roman" panose="02020603050405020304" pitchFamily="18" charset="0"/>
              <a:cs typeface="Times New Roman" panose="02020603050405020304" pitchFamily="18" charset="0"/>
            </a:endParaRPr>
          </a:p>
        </p:txBody>
      </p:sp>
      <p:sp>
        <p:nvSpPr>
          <p:cNvPr id="37" name="Oval 36"/>
          <p:cNvSpPr/>
          <p:nvPr/>
        </p:nvSpPr>
        <p:spPr>
          <a:xfrm>
            <a:off x="6824666" y="166997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07</a:t>
            </a:r>
            <a:endParaRPr lang="en-US" sz="1600" b="1" dirty="0">
              <a:latin typeface="Times New Roman" panose="02020603050405020304" pitchFamily="18" charset="0"/>
              <a:cs typeface="Times New Roman" panose="02020603050405020304" pitchFamily="18" charset="0"/>
            </a:endParaRPr>
          </a:p>
        </p:txBody>
      </p:sp>
      <p:sp>
        <p:nvSpPr>
          <p:cNvPr id="38" name="Oval 37"/>
          <p:cNvSpPr/>
          <p:nvPr/>
        </p:nvSpPr>
        <p:spPr>
          <a:xfrm>
            <a:off x="1114428"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05</a:t>
            </a:r>
            <a:endParaRPr lang="en-US" sz="1600" b="1" dirty="0">
              <a:latin typeface="Times New Roman" panose="02020603050405020304" pitchFamily="18" charset="0"/>
              <a:cs typeface="Times New Roman" panose="02020603050405020304" pitchFamily="18" charset="0"/>
            </a:endParaRPr>
          </a:p>
        </p:txBody>
      </p:sp>
      <p:sp>
        <p:nvSpPr>
          <p:cNvPr id="39" name="Oval 38"/>
          <p:cNvSpPr/>
          <p:nvPr/>
        </p:nvSpPr>
        <p:spPr>
          <a:xfrm>
            <a:off x="1114428" y="528724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06</a:t>
            </a:r>
            <a:endParaRPr lang="en-US" sz="1600" b="1" dirty="0">
              <a:latin typeface="Times New Roman" panose="02020603050405020304" pitchFamily="18" charset="0"/>
              <a:cs typeface="Times New Roman" panose="02020603050405020304" pitchFamily="18" charset="0"/>
            </a:endParaRPr>
          </a:p>
        </p:txBody>
      </p:sp>
      <p:sp>
        <p:nvSpPr>
          <p:cNvPr id="40" name="Oval 39"/>
          <p:cNvSpPr/>
          <p:nvPr/>
        </p:nvSpPr>
        <p:spPr>
          <a:xfrm>
            <a:off x="6824666" y="2358855"/>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08</a:t>
            </a:r>
            <a:endParaRPr lang="en-US" sz="1600" b="1" dirty="0">
              <a:latin typeface="Times New Roman" panose="02020603050405020304" pitchFamily="18" charset="0"/>
              <a:cs typeface="Times New Roman" panose="02020603050405020304" pitchFamily="18" charset="0"/>
            </a:endParaRPr>
          </a:p>
        </p:txBody>
      </p:sp>
      <p:sp>
        <p:nvSpPr>
          <p:cNvPr id="41" name="Oval 40"/>
          <p:cNvSpPr/>
          <p:nvPr/>
        </p:nvSpPr>
        <p:spPr>
          <a:xfrm>
            <a:off x="6824665" y="3077727"/>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09</a:t>
            </a:r>
            <a:endParaRPr lang="en-US" sz="1600" b="1" dirty="0">
              <a:latin typeface="Times New Roman" panose="02020603050405020304" pitchFamily="18" charset="0"/>
              <a:cs typeface="Times New Roman" panose="02020603050405020304" pitchFamily="18" charset="0"/>
            </a:endParaRPr>
          </a:p>
        </p:txBody>
      </p:sp>
      <p:sp>
        <p:nvSpPr>
          <p:cNvPr id="42" name="Oval 41"/>
          <p:cNvSpPr/>
          <p:nvPr/>
        </p:nvSpPr>
        <p:spPr>
          <a:xfrm>
            <a:off x="6824664"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10</a:t>
            </a:r>
            <a:endParaRPr lang="en-US" sz="1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01</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7" name="Oval 16"/>
          <p:cNvSpPr/>
          <p:nvPr/>
        </p:nvSpPr>
        <p:spPr>
          <a:xfrm>
            <a:off x="6824663"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11</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Abstract</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5690" y="1785257"/>
            <a:ext cx="4688938" cy="3287486"/>
          </a:xfrm>
          <a:prstGeom prst="rect">
            <a:avLst/>
          </a:prstGeom>
        </p:spPr>
      </p:pic>
      <p:sp>
        <p:nvSpPr>
          <p:cNvPr id="1016" name="Google Shape;1016;p37"/>
          <p:cNvSpPr txBox="1">
            <a:spLocks noGrp="1"/>
          </p:cNvSpPr>
          <p:nvPr>
            <p:ph type="body" idx="1"/>
          </p:nvPr>
        </p:nvSpPr>
        <p:spPr>
          <a:xfrm>
            <a:off x="959998" y="1536632"/>
            <a:ext cx="6165691" cy="4152967"/>
          </a:xfrm>
          <a:prstGeom prst="rect">
            <a:avLst/>
          </a:prstGeom>
          <a:noFill/>
          <a:ln>
            <a:noFill/>
          </a:ln>
        </p:spPr>
        <p:txBody>
          <a:bodyPr spcFirstLastPara="1" wrap="square" lIns="121900" tIns="121900" rIns="121900" bIns="121900" anchor="t" anchorCtr="0">
            <a:noAutofit/>
          </a:bodyPr>
          <a:lstStyle/>
          <a:p>
            <a:pPr marL="0" indent="0" algn="just">
              <a:lnSpc>
                <a:spcPct val="1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According to research, there are 40% of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people who ignore </a:t>
            </a:r>
            <a:r>
              <a:rPr lang="en-US" sz="2400" dirty="0">
                <a:solidFill>
                  <a:schemeClr val="tx2">
                    <a:lumMod val="10000"/>
                  </a:schemeClr>
                </a:solidFill>
                <a:latin typeface="Times New Roman" panose="02020603050405020304" pitchFamily="18" charset="0"/>
                <a:cs typeface="Times New Roman" panose="02020603050405020304" pitchFamily="18" charset="0"/>
              </a:rPr>
              <a:t>the general disease which leads to harmful disease later. The main reason for ignorance is laziness to consult a doctor which later results in fatal disease. According to research,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25</a:t>
            </a:r>
            <a:r>
              <a:rPr lang="en-US" sz="2400" dirty="0">
                <a:solidFill>
                  <a:schemeClr val="tx2">
                    <a:lumMod val="10000"/>
                  </a:schemeClr>
                </a:solidFill>
                <a:latin typeface="Times New Roman" panose="02020603050405020304" pitchFamily="18" charset="0"/>
                <a:cs typeface="Times New Roman" panose="02020603050405020304" pitchFamily="18" charset="0"/>
              </a:rPr>
              <a:t>% of people face death due to early ignorance. So we propose to develop this web application that users can use sitting at their convenient place and have a checkup of their health.</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In existing systems, prediction is done based on the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tests. Prediction </a:t>
            </a:r>
            <a:r>
              <a:rPr lang="en-US" sz="2400" dirty="0">
                <a:solidFill>
                  <a:schemeClr val="tx2">
                    <a:lumMod val="10000"/>
                  </a:schemeClr>
                </a:solidFill>
                <a:latin typeface="Times New Roman" panose="02020603050405020304" pitchFamily="18" charset="0"/>
                <a:cs typeface="Times New Roman" panose="02020603050405020304" pitchFamily="18" charset="0"/>
              </a:rPr>
              <a:t>using traditional methods involves various measures of algorithms such as datasets and much more to add on.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Limitations of 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Detection is not possible without diagnosis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Time consuming</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Patients need to pay for diagnosis</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Google Shape;11128;p80"/>
          <p:cNvSpPr/>
          <p:nvPr/>
        </p:nvSpPr>
        <p:spPr>
          <a:xfrm>
            <a:off x="1095076" y="1714886"/>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128;p80"/>
          <p:cNvSpPr/>
          <p:nvPr/>
        </p:nvSpPr>
        <p:spPr>
          <a:xfrm>
            <a:off x="1095076" y="2217194"/>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128;p80"/>
          <p:cNvSpPr/>
          <p:nvPr/>
        </p:nvSpPr>
        <p:spPr>
          <a:xfrm>
            <a:off x="1095076" y="2755472"/>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Proposed System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The proposed system is a web application that allows users to get instant guidance on their health issues. The system allows users to share their symptoms and issues. Then the system processes user’s symptoms to check for various illnesses that could be associated with it.</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Features </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8344" y="1850537"/>
            <a:ext cx="1656298" cy="1501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p:cNvPicPr/>
          <p:nvPr/>
        </p:nvPicPr>
        <p:blipFill>
          <a:blip r:embed="rId2" cstate="print">
            <a:extLst>
              <a:ext uri="{28A0092B-C50C-407E-A947-70E740481C1C}">
                <a14:useLocalDpi xmlns:a14="http://schemas.microsoft.com/office/drawing/2010/main" val="0"/>
              </a:ext>
            </a:extLst>
          </a:blip>
          <a:stretch>
            <a:fillRect/>
          </a:stretch>
        </p:blipFill>
        <p:spPr>
          <a:xfrm>
            <a:off x="1158344"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2" name="Picture 21"/>
          <p:cNvPicPr/>
          <p:nvPr/>
        </p:nvPicPr>
        <p:blipFill>
          <a:blip r:embed="rId3" cstate="print">
            <a:extLst>
              <a:ext uri="{28A0092B-C50C-407E-A947-70E740481C1C}">
                <a14:useLocalDpi xmlns:a14="http://schemas.microsoft.com/office/drawing/2010/main" val="0"/>
              </a:ext>
            </a:extLst>
          </a:blip>
          <a:stretch>
            <a:fillRect/>
          </a:stretch>
        </p:blipFill>
        <p:spPr>
          <a:xfrm>
            <a:off x="6803558" y="1851541"/>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p:cNvPicPr/>
          <p:nvPr/>
        </p:nvPicPr>
        <p:blipFill>
          <a:blip r:embed="rId4" cstate="print">
            <a:extLst>
              <a:ext uri="{28A0092B-C50C-407E-A947-70E740481C1C}">
                <a14:useLocalDpi xmlns:a14="http://schemas.microsoft.com/office/drawing/2010/main" val="0"/>
              </a:ext>
            </a:extLst>
          </a:blip>
          <a:stretch>
            <a:fillRect/>
          </a:stretch>
        </p:blipFill>
        <p:spPr>
          <a:xfrm>
            <a:off x="6803558"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071260" y="1980875"/>
            <a:ext cx="3000375" cy="1200329"/>
          </a:xfrm>
          <a:prstGeom prst="rect">
            <a:avLst/>
          </a:prstGeom>
          <a:noFill/>
          <a:ln>
            <a:noFill/>
          </a:ln>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check for diseases by giving symptoms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071260" y="4369085"/>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view list of recommended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8717525" y="2185850"/>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chat with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8717525" y="4369084"/>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rate doctors for their consultation</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2"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06</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Software Requirements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indent="-342900" algn="just">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Front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HTML, CSS, JavaScript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Back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Python</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Database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PostgreSQL</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Tools :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Jupyter</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Notebook,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Pycharm</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IDE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07</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2684</Words>
  <Application>WPS Presentation</Application>
  <PresentationFormat>Widescreen</PresentationFormat>
  <Paragraphs>280</Paragraphs>
  <Slides>19</Slides>
  <Notes>19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SimSun</vt:lpstr>
      <vt:lpstr>Wingdings</vt:lpstr>
      <vt:lpstr>Montserrat</vt:lpstr>
      <vt:lpstr>Gubbi</vt:lpstr>
      <vt:lpstr>Barlow Medium</vt:lpstr>
      <vt:lpstr>Arial</vt:lpstr>
      <vt:lpstr>Nimbus Roman No9 L</vt:lpstr>
      <vt:lpstr>Montserrat ExtraBold</vt:lpstr>
      <vt:lpstr>Barlow</vt:lpstr>
      <vt:lpstr>Anaheim</vt:lpstr>
      <vt:lpstr>Bebas Neue</vt:lpstr>
      <vt:lpstr>Times New Roman</vt:lpstr>
      <vt:lpstr>Verdana</vt:lpstr>
      <vt:lpstr>Microsoft YaHei</vt:lpstr>
      <vt:lpstr>Droid Sans Fallback</vt:lpstr>
      <vt:lpstr>Arial Unicode MS</vt:lpstr>
      <vt:lpstr>Calibri</vt:lpstr>
      <vt:lpstr>DejaVu Sans</vt:lpstr>
      <vt:lpstr>OpenSymbol</vt:lpstr>
      <vt:lpstr>Ubuntu Light</vt:lpstr>
      <vt:lpstr>Sports Injuries Breakthrough by Slidesgo</vt:lpstr>
      <vt:lpstr>Medico</vt:lpstr>
      <vt:lpstr>Supervised By</vt:lpstr>
      <vt:lpstr>Outlines</vt:lpstr>
      <vt:lpstr>Abstract</vt:lpstr>
      <vt:lpstr>Existing Systems </vt:lpstr>
      <vt:lpstr>Limitations of Existing Systems </vt:lpstr>
      <vt:lpstr>Proposed System </vt:lpstr>
      <vt:lpstr>Features </vt:lpstr>
      <vt:lpstr>Software Requirements </vt:lpstr>
      <vt:lpstr>Flow Chart </vt:lpstr>
      <vt:lpstr>E-R Diagram </vt:lpstr>
      <vt:lpstr>Use Case Diagram </vt:lpstr>
      <vt:lpstr>UI Design</vt:lpstr>
      <vt:lpstr>UI Design</vt:lpstr>
      <vt:lpstr>UI Design</vt:lpstr>
      <vt:lpstr>UI Design</vt:lpstr>
      <vt:lpstr>UI Design</vt:lpstr>
      <vt:lpstr>Future Work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 A web application for detecting human diseases using machine learning</dc:title>
  <dc:creator>Arafat Hossain</dc:creator>
  <cp:lastModifiedBy>ghostrideraaa</cp:lastModifiedBy>
  <cp:revision>53</cp:revision>
  <dcterms:created xsi:type="dcterms:W3CDTF">2022-04-12T17:10:46Z</dcterms:created>
  <dcterms:modified xsi:type="dcterms:W3CDTF">2022-04-12T17:10:46Z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