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58" r:id="rId3"/>
    <p:sldId id="259" r:id="rId5"/>
    <p:sldId id="260" r:id="rId6"/>
    <p:sldId id="261" r:id="rId7"/>
    <p:sldId id="262" r:id="rId8"/>
    <p:sldId id="263" r:id="rId9"/>
    <p:sldId id="264" r:id="rId10"/>
    <p:sldId id="266" r:id="rId11"/>
    <p:sldId id="280" r:id="rId12"/>
    <p:sldId id="267" r:id="rId13"/>
    <p:sldId id="268" r:id="rId14"/>
    <p:sldId id="269" r:id="rId15"/>
    <p:sldId id="270" r:id="rId16"/>
    <p:sldId id="272"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3567"/>
    <a:srgbClr val="81C3FE"/>
    <a:srgbClr val="4BB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67" d="100"/>
          <a:sy n="67" d="100"/>
        </p:scale>
        <p:origin x="906" y="72"/>
      </p:cViewPr>
      <p:guideLst>
        <p:guide orient="horz" pos="2187"/>
        <p:guide pos="38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7089B-D9B2-4144-AD36-55ACC04993B0}"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44E2D2-E413-402E-B8CC-27A9D208046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72"/>
        <p:cNvGrpSpPr/>
        <p:nvPr/>
      </p:nvGrpSpPr>
      <p:grpSpPr>
        <a:xfrm>
          <a:off x="0" y="0"/>
          <a:ext cx="0" cy="0"/>
          <a:chOff x="0" y="0"/>
          <a:chExt cx="0" cy="0"/>
        </a:xfrm>
      </p:grpSpPr>
      <p:sp>
        <p:nvSpPr>
          <p:cNvPr id="3673" name="Google Shape;367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4" name="Google Shape;367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72"/>
        <p:cNvGrpSpPr/>
        <p:nvPr/>
      </p:nvGrpSpPr>
      <p:grpSpPr>
        <a:xfrm>
          <a:off x="0" y="0"/>
          <a:ext cx="0" cy="0"/>
          <a:chOff x="0" y="0"/>
          <a:chExt cx="0" cy="0"/>
        </a:xfrm>
      </p:grpSpPr>
      <p:sp>
        <p:nvSpPr>
          <p:cNvPr id="3673" name="Google Shape;367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4" name="Google Shape;367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48"/>
        <p:cNvGrpSpPr/>
        <p:nvPr/>
      </p:nvGrpSpPr>
      <p:grpSpPr>
        <a:xfrm>
          <a:off x="0" y="0"/>
          <a:ext cx="0" cy="0"/>
          <a:chOff x="0" y="0"/>
          <a:chExt cx="0" cy="0"/>
        </a:xfrm>
      </p:grpSpPr>
      <p:sp>
        <p:nvSpPr>
          <p:cNvPr id="1849" name="Google Shape;184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0" name="Google Shape;185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slide">
    <p:spTree>
      <p:nvGrpSpPr>
        <p:cNvPr id="1" name="Shape 8"/>
        <p:cNvGrpSpPr/>
        <p:nvPr/>
      </p:nvGrpSpPr>
      <p:grpSpPr>
        <a:xfrm>
          <a:off x="0" y="0"/>
          <a:ext cx="0" cy="0"/>
          <a:chOff x="0" y="0"/>
          <a:chExt cx="0" cy="0"/>
        </a:xfrm>
      </p:grpSpPr>
      <p:grpSp>
        <p:nvGrpSpPr>
          <p:cNvPr id="9" name="Google Shape;9;p2"/>
          <p:cNvGrpSpPr/>
          <p:nvPr/>
        </p:nvGrpSpPr>
        <p:grpSpPr>
          <a:xfrm rot="-4737988">
            <a:off x="-25833" y="-5828988"/>
            <a:ext cx="6902047" cy="8560407"/>
            <a:chOff x="5882118" y="-127201"/>
            <a:chExt cx="5176089" cy="6419751"/>
          </a:xfrm>
        </p:grpSpPr>
        <p:sp>
          <p:nvSpPr>
            <p:cNvPr id="10" name="Google Shape;10;p2"/>
            <p:cNvSpPr/>
            <p:nvPr/>
          </p:nvSpPr>
          <p:spPr>
            <a:xfrm rot="-470454">
              <a:off x="6675046" y="391382"/>
              <a:ext cx="1364100" cy="5835399"/>
            </a:xfrm>
            <a:custGeom>
              <a:avLst/>
              <a:gdLst/>
              <a:ahLst/>
              <a:cxnLst/>
              <a:rect l="l" t="t" r="r" b="b"/>
              <a:pathLst>
                <a:path w="2966" h="12688" extrusionOk="0">
                  <a:moveTo>
                    <a:pt x="759" y="0"/>
                  </a:moveTo>
                  <a:cubicBezTo>
                    <a:pt x="939" y="998"/>
                    <a:pt x="889" y="2037"/>
                    <a:pt x="739" y="3045"/>
                  </a:cubicBezTo>
                  <a:cubicBezTo>
                    <a:pt x="550" y="4393"/>
                    <a:pt x="220" y="5720"/>
                    <a:pt x="111" y="7068"/>
                  </a:cubicBezTo>
                  <a:cubicBezTo>
                    <a:pt x="1" y="8426"/>
                    <a:pt x="151" y="9843"/>
                    <a:pt x="850" y="11001"/>
                  </a:cubicBezTo>
                  <a:cubicBezTo>
                    <a:pt x="1329" y="11789"/>
                    <a:pt x="2097" y="12428"/>
                    <a:pt x="2966" y="12688"/>
                  </a:cubicBezTo>
                  <a:lnTo>
                    <a:pt x="296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1" name="Google Shape;11;p2"/>
            <p:cNvSpPr/>
            <p:nvPr/>
          </p:nvSpPr>
          <p:spPr>
            <a:xfrm rot="608394">
              <a:off x="6831214" y="-40148"/>
              <a:ext cx="1494808" cy="5701834"/>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2" name="Google Shape;12;p2"/>
            <p:cNvSpPr/>
            <p:nvPr/>
          </p:nvSpPr>
          <p:spPr>
            <a:xfrm rot="-1818254">
              <a:off x="6890410" y="644991"/>
              <a:ext cx="3159504" cy="4852054"/>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grpSp>
        <p:nvGrpSpPr>
          <p:cNvPr id="13" name="Google Shape;13;p2"/>
          <p:cNvGrpSpPr/>
          <p:nvPr/>
        </p:nvGrpSpPr>
        <p:grpSpPr>
          <a:xfrm rot="2475897">
            <a:off x="2825822" y="277283"/>
            <a:ext cx="10235631" cy="11058547"/>
            <a:chOff x="3514023" y="-902672"/>
            <a:chExt cx="6659371" cy="7194767"/>
          </a:xfrm>
        </p:grpSpPr>
        <p:sp>
          <p:nvSpPr>
            <p:cNvPr id="14" name="Google Shape;14;p2"/>
            <p:cNvSpPr/>
            <p:nvPr/>
          </p:nvSpPr>
          <p:spPr>
            <a:xfrm rot="141446">
              <a:off x="5041001" y="1275850"/>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5" name="Google Shape;15;p2"/>
            <p:cNvSpPr/>
            <p:nvPr/>
          </p:nvSpPr>
          <p:spPr>
            <a:xfrm rot="2691862">
              <a:off x="5443365" y="-879667"/>
              <a:ext cx="2800688"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6" name="Google Shape;16;p2"/>
            <p:cNvSpPr/>
            <p:nvPr/>
          </p:nvSpPr>
          <p:spPr>
            <a:xfrm rot="2360619">
              <a:off x="6074982" y="-382184"/>
              <a:ext cx="1450234" cy="553183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17" name="Google Shape;17;p2"/>
          <p:cNvSpPr txBox="1">
            <a:spLocks noGrp="1"/>
          </p:cNvSpPr>
          <p:nvPr>
            <p:ph type="ctrTitle"/>
          </p:nvPr>
        </p:nvSpPr>
        <p:spPr>
          <a:xfrm>
            <a:off x="953467" y="1232733"/>
            <a:ext cx="6722400" cy="18528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SzPts val="5200"/>
              <a:buNone/>
              <a:defRPr sz="6400">
                <a:latin typeface="Montserrat ExtraBold"/>
                <a:ea typeface="Montserrat ExtraBold"/>
                <a:cs typeface="Montserrat ExtraBold"/>
                <a:sym typeface="Montserrat ExtraBold"/>
              </a:defRPr>
            </a:lvl1pPr>
            <a:lvl2pPr lvl="1" algn="ctr">
              <a:lnSpc>
                <a:spcPct val="100000"/>
              </a:lnSpc>
              <a:spcBef>
                <a:spcPts val="0"/>
              </a:spcBef>
              <a:spcAft>
                <a:spcPts val="0"/>
              </a:spcAft>
              <a:buSzPts val="5200"/>
              <a:buNone/>
              <a:defRPr sz="6935"/>
            </a:lvl2pPr>
            <a:lvl3pPr lvl="2" algn="ctr">
              <a:lnSpc>
                <a:spcPct val="100000"/>
              </a:lnSpc>
              <a:spcBef>
                <a:spcPts val="0"/>
              </a:spcBef>
              <a:spcAft>
                <a:spcPts val="0"/>
              </a:spcAft>
              <a:buSzPts val="5200"/>
              <a:buNone/>
              <a:defRPr sz="6935"/>
            </a:lvl3pPr>
            <a:lvl4pPr lvl="3" algn="ctr">
              <a:lnSpc>
                <a:spcPct val="100000"/>
              </a:lnSpc>
              <a:spcBef>
                <a:spcPts val="0"/>
              </a:spcBef>
              <a:spcAft>
                <a:spcPts val="0"/>
              </a:spcAft>
              <a:buSzPts val="5200"/>
              <a:buNone/>
              <a:defRPr sz="6935"/>
            </a:lvl4pPr>
            <a:lvl5pPr lvl="4" algn="ctr">
              <a:lnSpc>
                <a:spcPct val="100000"/>
              </a:lnSpc>
              <a:spcBef>
                <a:spcPts val="0"/>
              </a:spcBef>
              <a:spcAft>
                <a:spcPts val="0"/>
              </a:spcAft>
              <a:buSzPts val="5200"/>
              <a:buNone/>
              <a:defRPr sz="6935"/>
            </a:lvl5pPr>
            <a:lvl6pPr lvl="5" algn="ctr">
              <a:lnSpc>
                <a:spcPct val="100000"/>
              </a:lnSpc>
              <a:spcBef>
                <a:spcPts val="0"/>
              </a:spcBef>
              <a:spcAft>
                <a:spcPts val="0"/>
              </a:spcAft>
              <a:buSzPts val="5200"/>
              <a:buNone/>
              <a:defRPr sz="6935"/>
            </a:lvl6pPr>
            <a:lvl7pPr lvl="6" algn="ctr">
              <a:lnSpc>
                <a:spcPct val="100000"/>
              </a:lnSpc>
              <a:spcBef>
                <a:spcPts val="0"/>
              </a:spcBef>
              <a:spcAft>
                <a:spcPts val="0"/>
              </a:spcAft>
              <a:buSzPts val="5200"/>
              <a:buNone/>
              <a:defRPr sz="6935"/>
            </a:lvl7pPr>
            <a:lvl8pPr lvl="7" algn="ctr">
              <a:lnSpc>
                <a:spcPct val="100000"/>
              </a:lnSpc>
              <a:spcBef>
                <a:spcPts val="0"/>
              </a:spcBef>
              <a:spcAft>
                <a:spcPts val="0"/>
              </a:spcAft>
              <a:buSzPts val="5200"/>
              <a:buNone/>
              <a:defRPr sz="6935"/>
            </a:lvl8pPr>
            <a:lvl9pPr lvl="8" algn="ctr">
              <a:lnSpc>
                <a:spcPct val="100000"/>
              </a:lnSpc>
              <a:spcBef>
                <a:spcPts val="0"/>
              </a:spcBef>
              <a:spcAft>
                <a:spcPts val="0"/>
              </a:spcAft>
              <a:buSzPts val="5200"/>
              <a:buNone/>
              <a:defRPr sz="6935"/>
            </a:lvl9pPr>
          </a:lstStyle>
          <a:p/>
        </p:txBody>
      </p:sp>
      <p:sp>
        <p:nvSpPr>
          <p:cNvPr id="18" name="Google Shape;18;p2"/>
          <p:cNvSpPr txBox="1">
            <a:spLocks noGrp="1"/>
          </p:cNvSpPr>
          <p:nvPr>
            <p:ph type="subTitle" idx="1"/>
          </p:nvPr>
        </p:nvSpPr>
        <p:spPr>
          <a:xfrm>
            <a:off x="953467" y="3387217"/>
            <a:ext cx="5812000" cy="546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2135"/>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30"/>
        <p:cNvGrpSpPr/>
        <p:nvPr/>
      </p:nvGrpSpPr>
      <p:grpSpPr>
        <a:xfrm>
          <a:off x="0" y="0"/>
          <a:ext cx="0" cy="0"/>
          <a:chOff x="0" y="0"/>
          <a:chExt cx="0" cy="0"/>
        </a:xfrm>
      </p:grpSpPr>
      <p:sp>
        <p:nvSpPr>
          <p:cNvPr id="131" name="Google Shape;131;p12"/>
          <p:cNvSpPr txBox="1">
            <a:spLocks noGrp="1"/>
          </p:cNvSpPr>
          <p:nvPr>
            <p:ph type="subTitle" idx="1"/>
          </p:nvPr>
        </p:nvSpPr>
        <p:spPr>
          <a:xfrm>
            <a:off x="953467" y="3674620"/>
            <a:ext cx="4928800" cy="134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2" name="Google Shape;132;p12"/>
          <p:cNvSpPr txBox="1">
            <a:spLocks noGrp="1"/>
          </p:cNvSpPr>
          <p:nvPr>
            <p:ph type="title"/>
          </p:nvPr>
        </p:nvSpPr>
        <p:spPr>
          <a:xfrm>
            <a:off x="953467" y="1868887"/>
            <a:ext cx="4928800" cy="180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33" name="Google Shape;133;p12"/>
          <p:cNvSpPr/>
          <p:nvPr/>
        </p:nvSpPr>
        <p:spPr>
          <a:xfrm flipH="1">
            <a:off x="-238544" y="5278141"/>
            <a:ext cx="3637277" cy="1818548"/>
          </a:xfrm>
          <a:custGeom>
            <a:avLst/>
            <a:gdLst/>
            <a:ahLst/>
            <a:cxnLst/>
            <a:rect l="l" t="t" r="r" b="b"/>
            <a:pathLst>
              <a:path w="20067" h="10033" extrusionOk="0">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34" name="Google Shape;134;p12"/>
          <p:cNvSpPr/>
          <p:nvPr/>
        </p:nvSpPr>
        <p:spPr>
          <a:xfrm rot="8100000">
            <a:off x="527748" y="3843463"/>
            <a:ext cx="1116451" cy="425852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35" name="Google Shape;135;p12"/>
          <p:cNvSpPr/>
          <p:nvPr/>
        </p:nvSpPr>
        <p:spPr>
          <a:xfrm>
            <a:off x="-101594" y="-97229"/>
            <a:ext cx="6750339" cy="1805605"/>
          </a:xfrm>
          <a:custGeom>
            <a:avLst/>
            <a:gdLst/>
            <a:ahLst/>
            <a:cxnLst/>
            <a:rect l="l" t="t" r="r" b="b"/>
            <a:pathLst>
              <a:path w="14016" h="3749" extrusionOk="0">
                <a:moveTo>
                  <a:pt x="0" y="1"/>
                </a:moveTo>
                <a:lnTo>
                  <a:pt x="0" y="3584"/>
                </a:lnTo>
                <a:cubicBezTo>
                  <a:pt x="499" y="3691"/>
                  <a:pt x="1007" y="3748"/>
                  <a:pt x="1509" y="3748"/>
                </a:cubicBezTo>
                <a:cubicBezTo>
                  <a:pt x="1760" y="3748"/>
                  <a:pt x="2010" y="3734"/>
                  <a:pt x="2256" y="3704"/>
                </a:cubicBezTo>
                <a:cubicBezTo>
                  <a:pt x="4652" y="3484"/>
                  <a:pt x="6329" y="1368"/>
                  <a:pt x="8655" y="859"/>
                </a:cubicBezTo>
                <a:cubicBezTo>
                  <a:pt x="9634" y="699"/>
                  <a:pt x="12638" y="899"/>
                  <a:pt x="14016" y="1"/>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36" name="Google Shape;136;p12"/>
          <p:cNvSpPr/>
          <p:nvPr/>
        </p:nvSpPr>
        <p:spPr>
          <a:xfrm rot="-5961953">
            <a:off x="1608150" y="-2619462"/>
            <a:ext cx="1655652" cy="6315436"/>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37"/>
        <p:cNvGrpSpPr/>
        <p:nvPr/>
      </p:nvGrpSpPr>
      <p:grpSpPr>
        <a:xfrm>
          <a:off x="0" y="0"/>
          <a:ext cx="0" cy="0"/>
          <a:chOff x="0" y="0"/>
          <a:chExt cx="0" cy="0"/>
        </a:xfrm>
      </p:grpSpPr>
      <p:sp>
        <p:nvSpPr>
          <p:cNvPr id="138" name="Google Shape;138;p13"/>
          <p:cNvSpPr/>
          <p:nvPr/>
        </p:nvSpPr>
        <p:spPr>
          <a:xfrm rot="4742926">
            <a:off x="1670611" y="5437213"/>
            <a:ext cx="2180589" cy="3589875"/>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39" name="Google Shape;139;p13"/>
          <p:cNvSpPr/>
          <p:nvPr/>
        </p:nvSpPr>
        <p:spPr>
          <a:xfrm>
            <a:off x="6461978" y="-124999"/>
            <a:ext cx="5792601" cy="2526204"/>
          </a:xfrm>
          <a:custGeom>
            <a:avLst/>
            <a:gdLst/>
            <a:ahLst/>
            <a:cxnLst/>
            <a:rect l="l" t="t" r="r" b="b"/>
            <a:pathLst>
              <a:path w="16622" h="7249" extrusionOk="0">
                <a:moveTo>
                  <a:pt x="0" y="1"/>
                </a:moveTo>
                <a:cubicBezTo>
                  <a:pt x="2765" y="3355"/>
                  <a:pt x="8056" y="1388"/>
                  <a:pt x="11500" y="3115"/>
                </a:cubicBezTo>
                <a:cubicBezTo>
                  <a:pt x="12688" y="3734"/>
                  <a:pt x="14904" y="7218"/>
                  <a:pt x="16621" y="7248"/>
                </a:cubicBezTo>
                <a:lnTo>
                  <a:pt x="16621" y="1"/>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40" name="Google Shape;140;p13"/>
          <p:cNvSpPr/>
          <p:nvPr/>
        </p:nvSpPr>
        <p:spPr>
          <a:xfrm rot="7120405">
            <a:off x="8802077" y="-2444708"/>
            <a:ext cx="1655835" cy="631610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41" name="Google Shape;141;p13"/>
          <p:cNvSpPr/>
          <p:nvPr/>
        </p:nvSpPr>
        <p:spPr>
          <a:xfrm rot="10800000" flipH="1">
            <a:off x="-404500" y="5578796"/>
            <a:ext cx="5080005" cy="1358800"/>
          </a:xfrm>
          <a:custGeom>
            <a:avLst/>
            <a:gdLst/>
            <a:ahLst/>
            <a:cxnLst/>
            <a:rect l="l" t="t" r="r" b="b"/>
            <a:pathLst>
              <a:path w="14016" h="3749" extrusionOk="0">
                <a:moveTo>
                  <a:pt x="0" y="1"/>
                </a:moveTo>
                <a:lnTo>
                  <a:pt x="0" y="3584"/>
                </a:lnTo>
                <a:cubicBezTo>
                  <a:pt x="499" y="3691"/>
                  <a:pt x="1007" y="3748"/>
                  <a:pt x="1509" y="3748"/>
                </a:cubicBezTo>
                <a:cubicBezTo>
                  <a:pt x="1760" y="3748"/>
                  <a:pt x="2010" y="3734"/>
                  <a:pt x="2256" y="3704"/>
                </a:cubicBezTo>
                <a:cubicBezTo>
                  <a:pt x="4652" y="3484"/>
                  <a:pt x="6329" y="1368"/>
                  <a:pt x="8655" y="859"/>
                </a:cubicBezTo>
                <a:cubicBezTo>
                  <a:pt x="9634" y="699"/>
                  <a:pt x="12638" y="899"/>
                  <a:pt x="14016" y="1"/>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42" name="Google Shape;142;p13"/>
          <p:cNvSpPr/>
          <p:nvPr/>
        </p:nvSpPr>
        <p:spPr>
          <a:xfrm rot="10800000">
            <a:off x="8385516" y="6156730"/>
            <a:ext cx="3869053" cy="779303"/>
          </a:xfrm>
          <a:custGeom>
            <a:avLst/>
            <a:gdLst/>
            <a:ahLst/>
            <a:cxnLst/>
            <a:rect l="l" t="t" r="r" b="b"/>
            <a:pathLst>
              <a:path w="9935" h="2001" extrusionOk="0">
                <a:moveTo>
                  <a:pt x="1" y="0"/>
                </a:moveTo>
                <a:lnTo>
                  <a:pt x="1" y="919"/>
                </a:lnTo>
                <a:cubicBezTo>
                  <a:pt x="956" y="1683"/>
                  <a:pt x="2327" y="2000"/>
                  <a:pt x="3659" y="2000"/>
                </a:cubicBezTo>
                <a:cubicBezTo>
                  <a:pt x="4624" y="2000"/>
                  <a:pt x="5569" y="1833"/>
                  <a:pt x="6320" y="1548"/>
                </a:cubicBezTo>
                <a:cubicBezTo>
                  <a:pt x="7628" y="1058"/>
                  <a:pt x="8716" y="390"/>
                  <a:pt x="9934"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43" name="Google Shape;143;p13"/>
          <p:cNvSpPr txBox="1">
            <a:spLocks noGrp="1"/>
          </p:cNvSpPr>
          <p:nvPr>
            <p:ph type="title"/>
          </p:nvPr>
        </p:nvSpPr>
        <p:spPr>
          <a:xfrm>
            <a:off x="2247967" y="3386800"/>
            <a:ext cx="3240400" cy="48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144" name="Google Shape;144;p13"/>
          <p:cNvSpPr txBox="1">
            <a:spLocks noGrp="1"/>
          </p:cNvSpPr>
          <p:nvPr>
            <p:ph type="subTitle" idx="1"/>
          </p:nvPr>
        </p:nvSpPr>
        <p:spPr>
          <a:xfrm>
            <a:off x="2247967" y="2198425"/>
            <a:ext cx="3240400" cy="107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5" name="Google Shape;145;p13"/>
          <p:cNvSpPr txBox="1">
            <a:spLocks noGrp="1"/>
          </p:cNvSpPr>
          <p:nvPr>
            <p:ph type="title" idx="2"/>
          </p:nvPr>
        </p:nvSpPr>
        <p:spPr>
          <a:xfrm>
            <a:off x="7707404" y="3386800"/>
            <a:ext cx="3240400" cy="48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146" name="Google Shape;146;p13"/>
          <p:cNvSpPr txBox="1">
            <a:spLocks noGrp="1"/>
          </p:cNvSpPr>
          <p:nvPr>
            <p:ph type="subTitle" idx="3"/>
          </p:nvPr>
        </p:nvSpPr>
        <p:spPr>
          <a:xfrm>
            <a:off x="7707404" y="2198425"/>
            <a:ext cx="3240400" cy="107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7" name="Google Shape;147;p13"/>
          <p:cNvSpPr txBox="1">
            <a:spLocks noGrp="1"/>
          </p:cNvSpPr>
          <p:nvPr>
            <p:ph type="title" idx="4"/>
          </p:nvPr>
        </p:nvSpPr>
        <p:spPr>
          <a:xfrm>
            <a:off x="2247967" y="5298000"/>
            <a:ext cx="3240400" cy="48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148" name="Google Shape;148;p13"/>
          <p:cNvSpPr txBox="1">
            <a:spLocks noGrp="1"/>
          </p:cNvSpPr>
          <p:nvPr>
            <p:ph type="subTitle" idx="5"/>
          </p:nvPr>
        </p:nvSpPr>
        <p:spPr>
          <a:xfrm>
            <a:off x="2247967" y="4109625"/>
            <a:ext cx="3240400" cy="107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9" name="Google Shape;149;p13"/>
          <p:cNvSpPr txBox="1">
            <a:spLocks noGrp="1"/>
          </p:cNvSpPr>
          <p:nvPr>
            <p:ph type="title" idx="6"/>
          </p:nvPr>
        </p:nvSpPr>
        <p:spPr>
          <a:xfrm>
            <a:off x="7707404" y="5298000"/>
            <a:ext cx="3240400" cy="48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150" name="Google Shape;150;p13"/>
          <p:cNvSpPr txBox="1">
            <a:spLocks noGrp="1"/>
          </p:cNvSpPr>
          <p:nvPr>
            <p:ph type="subTitle" idx="7"/>
          </p:nvPr>
        </p:nvSpPr>
        <p:spPr>
          <a:xfrm>
            <a:off x="7707404" y="4109625"/>
            <a:ext cx="3240400" cy="107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1" name="Google Shape;151;p13"/>
          <p:cNvSpPr txBox="1">
            <a:spLocks noGrp="1"/>
          </p:cNvSpPr>
          <p:nvPr>
            <p:ph type="title" idx="8"/>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olo el título 1">
  <p:cSld name="Solo el título 1">
    <p:spTree>
      <p:nvGrpSpPr>
        <p:cNvPr id="1" name="Shape 152"/>
        <p:cNvGrpSpPr/>
        <p:nvPr/>
      </p:nvGrpSpPr>
      <p:grpSpPr>
        <a:xfrm>
          <a:off x="0" y="0"/>
          <a:ext cx="0" cy="0"/>
          <a:chOff x="0" y="0"/>
          <a:chExt cx="0" cy="0"/>
        </a:xfrm>
      </p:grpSpPr>
      <p:grpSp>
        <p:nvGrpSpPr>
          <p:cNvPr id="153" name="Google Shape;153;p14"/>
          <p:cNvGrpSpPr/>
          <p:nvPr/>
        </p:nvGrpSpPr>
        <p:grpSpPr>
          <a:xfrm rot="2951164">
            <a:off x="2113540" y="3350987"/>
            <a:ext cx="6987581" cy="7503239"/>
            <a:chOff x="3514008" y="-902666"/>
            <a:chExt cx="6119952" cy="6571582"/>
          </a:xfrm>
        </p:grpSpPr>
        <p:sp>
          <p:nvSpPr>
            <p:cNvPr id="154" name="Google Shape;154;p14"/>
            <p:cNvSpPr/>
            <p:nvPr/>
          </p:nvSpPr>
          <p:spPr>
            <a:xfrm rot="141446">
              <a:off x="5195982" y="652671"/>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55" name="Google Shape;155;p14"/>
            <p:cNvSpPr/>
            <p:nvPr/>
          </p:nvSpPr>
          <p:spPr>
            <a:xfrm rot="2691882">
              <a:off x="5554181" y="-1148115"/>
              <a:ext cx="2039607"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56" name="Google Shape;156;p14"/>
            <p:cNvSpPr/>
            <p:nvPr/>
          </p:nvSpPr>
          <p:spPr>
            <a:xfrm rot="3076623">
              <a:off x="5706475" y="-628900"/>
              <a:ext cx="1450233" cy="553184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grpSp>
        <p:nvGrpSpPr>
          <p:cNvPr id="157" name="Google Shape;157;p14"/>
          <p:cNvGrpSpPr/>
          <p:nvPr/>
        </p:nvGrpSpPr>
        <p:grpSpPr>
          <a:xfrm rot="-6642996">
            <a:off x="4930744" y="-5257098"/>
            <a:ext cx="8760325" cy="9487244"/>
            <a:chOff x="3762952" y="-2731347"/>
            <a:chExt cx="7673146" cy="8309853"/>
          </a:xfrm>
        </p:grpSpPr>
        <p:sp>
          <p:nvSpPr>
            <p:cNvPr id="158" name="Google Shape;158;p14"/>
            <p:cNvSpPr/>
            <p:nvPr/>
          </p:nvSpPr>
          <p:spPr>
            <a:xfrm rot="141446">
              <a:off x="5379022" y="562261"/>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59" name="Google Shape;159;p14"/>
            <p:cNvSpPr/>
            <p:nvPr/>
          </p:nvSpPr>
          <p:spPr>
            <a:xfrm rot="2818100">
              <a:off x="6245748" y="-3007311"/>
              <a:ext cx="2707554" cy="7969481"/>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60" name="Google Shape;160;p14"/>
            <p:cNvSpPr/>
            <p:nvPr/>
          </p:nvSpPr>
          <p:spPr>
            <a:xfrm rot="3076623">
              <a:off x="5997672" y="-739646"/>
              <a:ext cx="1450233" cy="553184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161" name="Google Shape;161;p14"/>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olo el título 2">
  <p:cSld name="Solo el título 2">
    <p:spTree>
      <p:nvGrpSpPr>
        <p:cNvPr id="1" name="Shape 162"/>
        <p:cNvGrpSpPr/>
        <p:nvPr/>
      </p:nvGrpSpPr>
      <p:grpSpPr>
        <a:xfrm>
          <a:off x="0" y="0"/>
          <a:ext cx="0" cy="0"/>
          <a:chOff x="0" y="0"/>
          <a:chExt cx="0" cy="0"/>
        </a:xfrm>
      </p:grpSpPr>
      <p:sp>
        <p:nvSpPr>
          <p:cNvPr id="163" name="Google Shape;163;p15"/>
          <p:cNvSpPr/>
          <p:nvPr/>
        </p:nvSpPr>
        <p:spPr>
          <a:xfrm flipH="1">
            <a:off x="-25928" y="3454929"/>
            <a:ext cx="6904855" cy="3452255"/>
          </a:xfrm>
          <a:custGeom>
            <a:avLst/>
            <a:gdLst/>
            <a:ahLst/>
            <a:cxnLst/>
            <a:rect l="l" t="t" r="r" b="b"/>
            <a:pathLst>
              <a:path w="20067" h="10033" extrusionOk="0">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64" name="Google Shape;164;p15"/>
          <p:cNvSpPr/>
          <p:nvPr/>
        </p:nvSpPr>
        <p:spPr>
          <a:xfrm flipH="1">
            <a:off x="-3" y="2172968"/>
            <a:ext cx="3266937" cy="4734200"/>
          </a:xfrm>
          <a:custGeom>
            <a:avLst/>
            <a:gdLst/>
            <a:ahLst/>
            <a:cxnLst/>
            <a:rect l="l" t="t" r="r" b="b"/>
            <a:pathLst>
              <a:path w="10113" h="14655" extrusionOk="0">
                <a:moveTo>
                  <a:pt x="10112" y="0"/>
                </a:moveTo>
                <a:cubicBezTo>
                  <a:pt x="5850" y="988"/>
                  <a:pt x="4432" y="6289"/>
                  <a:pt x="2975" y="10032"/>
                </a:cubicBezTo>
                <a:cubicBezTo>
                  <a:pt x="2386" y="11610"/>
                  <a:pt x="1857" y="12858"/>
                  <a:pt x="669" y="14045"/>
                </a:cubicBezTo>
                <a:cubicBezTo>
                  <a:pt x="469" y="14245"/>
                  <a:pt x="240" y="14445"/>
                  <a:pt x="0" y="14655"/>
                </a:cubicBezTo>
                <a:lnTo>
                  <a:pt x="10112" y="14655"/>
                </a:lnTo>
                <a:lnTo>
                  <a:pt x="10112" y="0"/>
                </a:ln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65" name="Google Shape;165;p15"/>
          <p:cNvSpPr/>
          <p:nvPr/>
        </p:nvSpPr>
        <p:spPr>
          <a:xfrm rot="8100000">
            <a:off x="1428667" y="731231"/>
            <a:ext cx="2119440" cy="808443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66" name="Google Shape;166;p15"/>
          <p:cNvSpPr/>
          <p:nvPr/>
        </p:nvSpPr>
        <p:spPr>
          <a:xfrm rot="-5806285">
            <a:off x="21889" y="2591000"/>
            <a:ext cx="3763748" cy="6195952"/>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67" name="Google Shape;167;p15"/>
          <p:cNvSpPr/>
          <p:nvPr/>
        </p:nvSpPr>
        <p:spPr>
          <a:xfrm>
            <a:off x="6461978" y="-124999"/>
            <a:ext cx="5792601" cy="2526204"/>
          </a:xfrm>
          <a:custGeom>
            <a:avLst/>
            <a:gdLst/>
            <a:ahLst/>
            <a:cxnLst/>
            <a:rect l="l" t="t" r="r" b="b"/>
            <a:pathLst>
              <a:path w="16622" h="7249" extrusionOk="0">
                <a:moveTo>
                  <a:pt x="0" y="1"/>
                </a:moveTo>
                <a:cubicBezTo>
                  <a:pt x="2765" y="3355"/>
                  <a:pt x="8056" y="1388"/>
                  <a:pt x="11500" y="3115"/>
                </a:cubicBezTo>
                <a:cubicBezTo>
                  <a:pt x="12688" y="3734"/>
                  <a:pt x="14904" y="7218"/>
                  <a:pt x="16621" y="7248"/>
                </a:cubicBezTo>
                <a:lnTo>
                  <a:pt x="16621" y="1"/>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68" name="Google Shape;168;p15"/>
          <p:cNvSpPr/>
          <p:nvPr/>
        </p:nvSpPr>
        <p:spPr>
          <a:xfrm rot="7120405">
            <a:off x="8802077" y="-2444708"/>
            <a:ext cx="1655835" cy="631610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69" name="Google Shape;169;p15"/>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olo el título 3">
  <p:cSld name="Solo el título 3">
    <p:spTree>
      <p:nvGrpSpPr>
        <p:cNvPr id="1" name="Shape 170"/>
        <p:cNvGrpSpPr/>
        <p:nvPr/>
      </p:nvGrpSpPr>
      <p:grpSpPr>
        <a:xfrm>
          <a:off x="0" y="0"/>
          <a:ext cx="0" cy="0"/>
          <a:chOff x="0" y="0"/>
          <a:chExt cx="0" cy="0"/>
        </a:xfrm>
      </p:grpSpPr>
      <p:sp>
        <p:nvSpPr>
          <p:cNvPr id="171" name="Google Shape;171;p16"/>
          <p:cNvSpPr/>
          <p:nvPr/>
        </p:nvSpPr>
        <p:spPr>
          <a:xfrm rot="10800000" flipH="1">
            <a:off x="-541633" y="5789363"/>
            <a:ext cx="6637633" cy="1094571"/>
          </a:xfrm>
          <a:custGeom>
            <a:avLst/>
            <a:gdLst/>
            <a:ahLst/>
            <a:cxnLst/>
            <a:rect l="l" t="t" r="r" b="b"/>
            <a:pathLst>
              <a:path w="20157" h="3324" extrusionOk="0">
                <a:moveTo>
                  <a:pt x="1" y="0"/>
                </a:moveTo>
                <a:lnTo>
                  <a:pt x="1" y="2316"/>
                </a:lnTo>
                <a:cubicBezTo>
                  <a:pt x="1457" y="3116"/>
                  <a:pt x="3292" y="3324"/>
                  <a:pt x="5097" y="3324"/>
                </a:cubicBezTo>
                <a:cubicBezTo>
                  <a:pt x="6447" y="3324"/>
                  <a:pt x="7780" y="3207"/>
                  <a:pt x="8925" y="3135"/>
                </a:cubicBezTo>
                <a:cubicBezTo>
                  <a:pt x="11661" y="2975"/>
                  <a:pt x="17321" y="2166"/>
                  <a:pt x="20156"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72" name="Google Shape;172;p16"/>
          <p:cNvSpPr/>
          <p:nvPr/>
        </p:nvSpPr>
        <p:spPr>
          <a:xfrm rot="10800000" flipH="1">
            <a:off x="7570969" y="-38896"/>
            <a:ext cx="4683705" cy="2341736"/>
          </a:xfrm>
          <a:custGeom>
            <a:avLst/>
            <a:gdLst/>
            <a:ahLst/>
            <a:cxnLst/>
            <a:rect l="l" t="t" r="r" b="b"/>
            <a:pathLst>
              <a:path w="20067" h="10033" extrusionOk="0">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73" name="Google Shape;173;p16"/>
          <p:cNvSpPr/>
          <p:nvPr/>
        </p:nvSpPr>
        <p:spPr>
          <a:xfrm rot="10800000" flipH="1">
            <a:off x="10021058" y="-38884"/>
            <a:ext cx="2216028" cy="3211301"/>
          </a:xfrm>
          <a:custGeom>
            <a:avLst/>
            <a:gdLst/>
            <a:ahLst/>
            <a:cxnLst/>
            <a:rect l="l" t="t" r="r" b="b"/>
            <a:pathLst>
              <a:path w="10113" h="14655" extrusionOk="0">
                <a:moveTo>
                  <a:pt x="10112" y="0"/>
                </a:moveTo>
                <a:cubicBezTo>
                  <a:pt x="5850" y="988"/>
                  <a:pt x="4432" y="6289"/>
                  <a:pt x="2975" y="10032"/>
                </a:cubicBezTo>
                <a:cubicBezTo>
                  <a:pt x="2386" y="11610"/>
                  <a:pt x="1857" y="12858"/>
                  <a:pt x="669" y="14045"/>
                </a:cubicBezTo>
                <a:cubicBezTo>
                  <a:pt x="469" y="14245"/>
                  <a:pt x="240" y="14445"/>
                  <a:pt x="0" y="14655"/>
                </a:cubicBezTo>
                <a:lnTo>
                  <a:pt x="10112" y="14655"/>
                </a:lnTo>
                <a:lnTo>
                  <a:pt x="10112" y="0"/>
                </a:ln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74" name="Google Shape;174;p16"/>
          <p:cNvSpPr/>
          <p:nvPr/>
        </p:nvSpPr>
        <p:spPr>
          <a:xfrm flipH="1">
            <a:off x="-25909" y="5176678"/>
            <a:ext cx="5302112" cy="1733189"/>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75" name="Google Shape;175;p16"/>
          <p:cNvSpPr/>
          <p:nvPr/>
        </p:nvSpPr>
        <p:spPr>
          <a:xfrm rot="8100000">
            <a:off x="9431291" y="-1538866"/>
            <a:ext cx="1547507" cy="590282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76" name="Google Shape;176;p16"/>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olo el título 4">
  <p:cSld name="Solo el título 4">
    <p:spTree>
      <p:nvGrpSpPr>
        <p:cNvPr id="1" name="Shape 177"/>
        <p:cNvGrpSpPr/>
        <p:nvPr/>
      </p:nvGrpSpPr>
      <p:grpSpPr>
        <a:xfrm>
          <a:off x="0" y="0"/>
          <a:ext cx="0" cy="0"/>
          <a:chOff x="0" y="0"/>
          <a:chExt cx="0" cy="0"/>
        </a:xfrm>
      </p:grpSpPr>
      <p:sp>
        <p:nvSpPr>
          <p:cNvPr id="178" name="Google Shape;178;p17"/>
          <p:cNvSpPr/>
          <p:nvPr/>
        </p:nvSpPr>
        <p:spPr>
          <a:xfrm rot="-6057068">
            <a:off x="7247439" y="-2543228"/>
            <a:ext cx="2574724" cy="4238712"/>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79" name="Google Shape;179;p17"/>
          <p:cNvSpPr/>
          <p:nvPr/>
        </p:nvSpPr>
        <p:spPr>
          <a:xfrm flipH="1">
            <a:off x="6274153" y="-76073"/>
            <a:ext cx="5998193" cy="1604384"/>
          </a:xfrm>
          <a:custGeom>
            <a:avLst/>
            <a:gdLst/>
            <a:ahLst/>
            <a:cxnLst/>
            <a:rect l="l" t="t" r="r" b="b"/>
            <a:pathLst>
              <a:path w="14016" h="3749" extrusionOk="0">
                <a:moveTo>
                  <a:pt x="0" y="1"/>
                </a:moveTo>
                <a:lnTo>
                  <a:pt x="0" y="3584"/>
                </a:lnTo>
                <a:cubicBezTo>
                  <a:pt x="499" y="3691"/>
                  <a:pt x="1007" y="3748"/>
                  <a:pt x="1509" y="3748"/>
                </a:cubicBezTo>
                <a:cubicBezTo>
                  <a:pt x="1760" y="3748"/>
                  <a:pt x="2010" y="3734"/>
                  <a:pt x="2256" y="3704"/>
                </a:cubicBezTo>
                <a:cubicBezTo>
                  <a:pt x="4652" y="3484"/>
                  <a:pt x="6329" y="1368"/>
                  <a:pt x="8655" y="859"/>
                </a:cubicBezTo>
                <a:cubicBezTo>
                  <a:pt x="9634" y="699"/>
                  <a:pt x="12638" y="899"/>
                  <a:pt x="14016" y="1"/>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80" name="Google Shape;180;p17"/>
          <p:cNvSpPr/>
          <p:nvPr/>
        </p:nvSpPr>
        <p:spPr>
          <a:xfrm rot="10800000" flipH="1">
            <a:off x="-404500" y="5578796"/>
            <a:ext cx="5080005" cy="1358800"/>
          </a:xfrm>
          <a:custGeom>
            <a:avLst/>
            <a:gdLst/>
            <a:ahLst/>
            <a:cxnLst/>
            <a:rect l="l" t="t" r="r" b="b"/>
            <a:pathLst>
              <a:path w="14016" h="3749" extrusionOk="0">
                <a:moveTo>
                  <a:pt x="0" y="1"/>
                </a:moveTo>
                <a:lnTo>
                  <a:pt x="0" y="3584"/>
                </a:lnTo>
                <a:cubicBezTo>
                  <a:pt x="499" y="3691"/>
                  <a:pt x="1007" y="3748"/>
                  <a:pt x="1509" y="3748"/>
                </a:cubicBezTo>
                <a:cubicBezTo>
                  <a:pt x="1760" y="3748"/>
                  <a:pt x="2010" y="3734"/>
                  <a:pt x="2256" y="3704"/>
                </a:cubicBezTo>
                <a:cubicBezTo>
                  <a:pt x="4652" y="3484"/>
                  <a:pt x="6329" y="1368"/>
                  <a:pt x="8655" y="859"/>
                </a:cubicBezTo>
                <a:cubicBezTo>
                  <a:pt x="9634" y="699"/>
                  <a:pt x="12638" y="899"/>
                  <a:pt x="14016" y="1"/>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81" name="Google Shape;181;p17"/>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olo el título 5">
  <p:cSld name="Solo el título 5">
    <p:spTree>
      <p:nvGrpSpPr>
        <p:cNvPr id="1" name="Shape 182"/>
        <p:cNvGrpSpPr/>
        <p:nvPr/>
      </p:nvGrpSpPr>
      <p:grpSpPr>
        <a:xfrm>
          <a:off x="0" y="0"/>
          <a:ext cx="0" cy="0"/>
          <a:chOff x="0" y="0"/>
          <a:chExt cx="0" cy="0"/>
        </a:xfrm>
      </p:grpSpPr>
      <p:sp>
        <p:nvSpPr>
          <p:cNvPr id="183" name="Google Shape;183;p18"/>
          <p:cNvSpPr/>
          <p:nvPr/>
        </p:nvSpPr>
        <p:spPr>
          <a:xfrm rot="-6057068">
            <a:off x="9373573" y="-2093161"/>
            <a:ext cx="2574724" cy="4238712"/>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84" name="Google Shape;184;p18"/>
          <p:cNvSpPr/>
          <p:nvPr/>
        </p:nvSpPr>
        <p:spPr>
          <a:xfrm flipH="1">
            <a:off x="9710100" y="-76666"/>
            <a:ext cx="2544277" cy="2866759"/>
          </a:xfrm>
          <a:custGeom>
            <a:avLst/>
            <a:gdLst/>
            <a:ahLst/>
            <a:cxnLst/>
            <a:rect l="l" t="t" r="r" b="b"/>
            <a:pathLst>
              <a:path w="10083" h="11361" extrusionOk="0">
                <a:moveTo>
                  <a:pt x="0" y="0"/>
                </a:moveTo>
                <a:lnTo>
                  <a:pt x="0" y="11361"/>
                </a:lnTo>
                <a:cubicBezTo>
                  <a:pt x="1378" y="10782"/>
                  <a:pt x="2426" y="9394"/>
                  <a:pt x="3145" y="8116"/>
                </a:cubicBezTo>
                <a:cubicBezTo>
                  <a:pt x="3574" y="7377"/>
                  <a:pt x="3884" y="6599"/>
                  <a:pt x="4532" y="5990"/>
                </a:cubicBezTo>
                <a:cubicBezTo>
                  <a:pt x="5221" y="5301"/>
                  <a:pt x="6090" y="4822"/>
                  <a:pt x="6868" y="4173"/>
                </a:cubicBezTo>
                <a:cubicBezTo>
                  <a:pt x="8276" y="3005"/>
                  <a:pt x="9404" y="1587"/>
                  <a:pt x="10083" y="0"/>
                </a:cubicBez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85" name="Google Shape;185;p18"/>
          <p:cNvSpPr/>
          <p:nvPr/>
        </p:nvSpPr>
        <p:spPr>
          <a:xfrm flipH="1">
            <a:off x="-106205" y="5460668"/>
            <a:ext cx="4547289" cy="1486408"/>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86" name="Google Shape;186;p18"/>
          <p:cNvSpPr/>
          <p:nvPr/>
        </p:nvSpPr>
        <p:spPr>
          <a:xfrm rot="6331911">
            <a:off x="1553732" y="4127883"/>
            <a:ext cx="1297317" cy="494859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87" name="Google Shape;187;p18"/>
          <p:cNvSpPr/>
          <p:nvPr/>
        </p:nvSpPr>
        <p:spPr>
          <a:xfrm rot="6277938" flipH="1">
            <a:off x="9158735" y="-3151650"/>
            <a:ext cx="1788112" cy="682079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88" name="Google Shape;188;p18"/>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olo el título 6">
  <p:cSld name="Solo el título 6">
    <p:spTree>
      <p:nvGrpSpPr>
        <p:cNvPr id="1" name="Shape 197"/>
        <p:cNvGrpSpPr/>
        <p:nvPr/>
      </p:nvGrpSpPr>
      <p:grpSpPr>
        <a:xfrm>
          <a:off x="0" y="0"/>
          <a:ext cx="0" cy="0"/>
          <a:chOff x="0" y="0"/>
          <a:chExt cx="0" cy="0"/>
        </a:xfrm>
      </p:grpSpPr>
      <p:sp>
        <p:nvSpPr>
          <p:cNvPr id="198" name="Google Shape;198;p20"/>
          <p:cNvSpPr/>
          <p:nvPr/>
        </p:nvSpPr>
        <p:spPr>
          <a:xfrm rot="10800000" flipH="1">
            <a:off x="6248697" y="-39678"/>
            <a:ext cx="5952020" cy="1945589"/>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99" name="Google Shape;199;p20"/>
          <p:cNvSpPr/>
          <p:nvPr/>
        </p:nvSpPr>
        <p:spPr>
          <a:xfrm rot="-4419455">
            <a:off x="8599891" y="-2519134"/>
            <a:ext cx="1516576" cy="578491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00" name="Google Shape;200;p20"/>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olo el título 8">
  <p:cSld name="Solo el título 8">
    <p:spTree>
      <p:nvGrpSpPr>
        <p:cNvPr id="1" name="Shape 201"/>
        <p:cNvGrpSpPr/>
        <p:nvPr/>
      </p:nvGrpSpPr>
      <p:grpSpPr>
        <a:xfrm>
          <a:off x="0" y="0"/>
          <a:ext cx="0" cy="0"/>
          <a:chOff x="0" y="0"/>
          <a:chExt cx="0" cy="0"/>
        </a:xfrm>
      </p:grpSpPr>
      <p:sp>
        <p:nvSpPr>
          <p:cNvPr id="202" name="Google Shape;202;p21"/>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03" name="Google Shape;203;p21"/>
          <p:cNvSpPr/>
          <p:nvPr/>
        </p:nvSpPr>
        <p:spPr>
          <a:xfrm rot="10800000" flipH="1">
            <a:off x="7098403" y="-51407"/>
            <a:ext cx="5102320" cy="1667837"/>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04" name="Google Shape;204;p21"/>
          <p:cNvSpPr/>
          <p:nvPr/>
        </p:nvSpPr>
        <p:spPr>
          <a:xfrm rot="-4419455">
            <a:off x="8599891" y="-2575696"/>
            <a:ext cx="1516576" cy="578491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05" name="Google Shape;205;p21"/>
          <p:cNvSpPr/>
          <p:nvPr/>
        </p:nvSpPr>
        <p:spPr>
          <a:xfrm flipH="1">
            <a:off x="-214451" y="5940703"/>
            <a:ext cx="3554709" cy="1161951"/>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06" name="Google Shape;206;p21"/>
          <p:cNvSpPr/>
          <p:nvPr/>
        </p:nvSpPr>
        <p:spPr>
          <a:xfrm rot="6380551">
            <a:off x="1030343" y="5155351"/>
            <a:ext cx="905735" cy="3454864"/>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olo el título 7">
  <p:cSld name="Solo el título 7">
    <p:spTree>
      <p:nvGrpSpPr>
        <p:cNvPr id="1" name="Shape 207"/>
        <p:cNvGrpSpPr/>
        <p:nvPr/>
      </p:nvGrpSpPr>
      <p:grpSpPr>
        <a:xfrm>
          <a:off x="0" y="0"/>
          <a:ext cx="0" cy="0"/>
          <a:chOff x="0" y="0"/>
          <a:chExt cx="0" cy="0"/>
        </a:xfrm>
      </p:grpSpPr>
      <p:sp>
        <p:nvSpPr>
          <p:cNvPr id="208" name="Google Shape;208;p22"/>
          <p:cNvSpPr/>
          <p:nvPr/>
        </p:nvSpPr>
        <p:spPr>
          <a:xfrm>
            <a:off x="4471017" y="-60333"/>
            <a:ext cx="7798760" cy="1547332"/>
          </a:xfrm>
          <a:custGeom>
            <a:avLst/>
            <a:gdLst/>
            <a:ahLst/>
            <a:cxnLst/>
            <a:rect l="l" t="t" r="r" b="b"/>
            <a:pathLst>
              <a:path w="11930" h="2367" extrusionOk="0">
                <a:moveTo>
                  <a:pt x="0" y="0"/>
                </a:moveTo>
                <a:cubicBezTo>
                  <a:pt x="1339" y="1413"/>
                  <a:pt x="3820" y="2108"/>
                  <a:pt x="5590" y="2108"/>
                </a:cubicBezTo>
                <a:cubicBezTo>
                  <a:pt x="5720" y="2108"/>
                  <a:pt x="5847" y="2104"/>
                  <a:pt x="5970" y="2097"/>
                </a:cubicBezTo>
                <a:cubicBezTo>
                  <a:pt x="7135" y="2054"/>
                  <a:pt x="8165" y="1812"/>
                  <a:pt x="9273" y="1812"/>
                </a:cubicBezTo>
                <a:cubicBezTo>
                  <a:pt x="9731" y="1812"/>
                  <a:pt x="10202" y="1853"/>
                  <a:pt x="10702" y="1967"/>
                </a:cubicBezTo>
                <a:cubicBezTo>
                  <a:pt x="11071" y="2077"/>
                  <a:pt x="11490" y="2236"/>
                  <a:pt x="11929" y="2367"/>
                </a:cubicBezTo>
                <a:lnTo>
                  <a:pt x="11929" y="0"/>
                </a:lnTo>
                <a:close/>
              </a:path>
            </a:pathLst>
          </a:custGeom>
          <a:gradFill>
            <a:gsLst>
              <a:gs pos="0">
                <a:schemeClr val="dk2"/>
              </a:gs>
              <a:gs pos="28000">
                <a:schemeClr val="lt2"/>
              </a:gs>
              <a:gs pos="66000">
                <a:schemeClr val="accent2"/>
              </a:gs>
              <a:gs pos="100000">
                <a:schemeClr val="accent4"/>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09" name="Google Shape;209;p22"/>
          <p:cNvSpPr/>
          <p:nvPr/>
        </p:nvSpPr>
        <p:spPr>
          <a:xfrm rot="7662436" flipH="1">
            <a:off x="8585031" y="-2769491"/>
            <a:ext cx="3062328" cy="5041245"/>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10" name="Google Shape;210;p22"/>
          <p:cNvSpPr/>
          <p:nvPr/>
        </p:nvSpPr>
        <p:spPr>
          <a:xfrm rot="5400000" flipH="1">
            <a:off x="8141683" y="-3092815"/>
            <a:ext cx="1810764" cy="6907068"/>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11" name="Google Shape;211;p22"/>
          <p:cNvSpPr/>
          <p:nvPr/>
        </p:nvSpPr>
        <p:spPr>
          <a:xfrm rot="-9736504" flipH="1">
            <a:off x="-2554233" y="5678626"/>
            <a:ext cx="7798745" cy="1547329"/>
          </a:xfrm>
          <a:custGeom>
            <a:avLst/>
            <a:gdLst/>
            <a:ahLst/>
            <a:cxnLst/>
            <a:rect l="l" t="t" r="r" b="b"/>
            <a:pathLst>
              <a:path w="11930" h="2367" extrusionOk="0">
                <a:moveTo>
                  <a:pt x="0" y="0"/>
                </a:moveTo>
                <a:cubicBezTo>
                  <a:pt x="1339" y="1413"/>
                  <a:pt x="3820" y="2108"/>
                  <a:pt x="5590" y="2108"/>
                </a:cubicBezTo>
                <a:cubicBezTo>
                  <a:pt x="5720" y="2108"/>
                  <a:pt x="5847" y="2104"/>
                  <a:pt x="5970" y="2097"/>
                </a:cubicBezTo>
                <a:cubicBezTo>
                  <a:pt x="7135" y="2054"/>
                  <a:pt x="8165" y="1812"/>
                  <a:pt x="9273" y="1812"/>
                </a:cubicBezTo>
                <a:cubicBezTo>
                  <a:pt x="9731" y="1812"/>
                  <a:pt x="10202" y="1853"/>
                  <a:pt x="10702" y="1967"/>
                </a:cubicBezTo>
                <a:cubicBezTo>
                  <a:pt x="11071" y="2077"/>
                  <a:pt x="11490" y="2236"/>
                  <a:pt x="11929" y="2367"/>
                </a:cubicBezTo>
                <a:lnTo>
                  <a:pt x="11929" y="0"/>
                </a:lnTo>
                <a:close/>
              </a:path>
            </a:pathLst>
          </a:custGeom>
          <a:gradFill>
            <a:gsLst>
              <a:gs pos="0">
                <a:schemeClr val="dk2"/>
              </a:gs>
              <a:gs pos="28000">
                <a:schemeClr val="lt2"/>
              </a:gs>
              <a:gs pos="66000">
                <a:schemeClr val="accent2"/>
              </a:gs>
              <a:gs pos="100000">
                <a:schemeClr val="accent4"/>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12" name="Google Shape;212;p22"/>
          <p:cNvSpPr/>
          <p:nvPr/>
        </p:nvSpPr>
        <p:spPr>
          <a:xfrm rot="4201042">
            <a:off x="1183959" y="5379671"/>
            <a:ext cx="3062327" cy="5041267"/>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13" name="Google Shape;213;p22"/>
          <p:cNvSpPr/>
          <p:nvPr/>
        </p:nvSpPr>
        <p:spPr>
          <a:xfrm rot="6463498">
            <a:off x="976956" y="3540621"/>
            <a:ext cx="1810769" cy="6907076"/>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14" name="Google Shape;214;p22"/>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 and body">
    <p:spTree>
      <p:nvGrpSpPr>
        <p:cNvPr id="1" name="Shape 19"/>
        <p:cNvGrpSpPr/>
        <p:nvPr/>
      </p:nvGrpSpPr>
      <p:grpSpPr>
        <a:xfrm>
          <a:off x="0" y="0"/>
          <a:ext cx="0" cy="0"/>
          <a:chOff x="0" y="0"/>
          <a:chExt cx="0" cy="0"/>
        </a:xfrm>
      </p:grpSpPr>
      <p:grpSp>
        <p:nvGrpSpPr>
          <p:cNvPr id="20" name="Google Shape;20;p3"/>
          <p:cNvGrpSpPr/>
          <p:nvPr/>
        </p:nvGrpSpPr>
        <p:grpSpPr>
          <a:xfrm rot="5400000">
            <a:off x="9306634" y="-2045687"/>
            <a:ext cx="3092409" cy="5518044"/>
            <a:chOff x="-358775" y="-1557516"/>
            <a:chExt cx="2319307" cy="4138533"/>
          </a:xfrm>
        </p:grpSpPr>
        <p:sp>
          <p:nvSpPr>
            <p:cNvPr id="21" name="Google Shape;21;p3"/>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2" name="Google Shape;22;p3"/>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grpSp>
        <p:nvGrpSpPr>
          <p:cNvPr id="23" name="Google Shape;23;p3"/>
          <p:cNvGrpSpPr/>
          <p:nvPr/>
        </p:nvGrpSpPr>
        <p:grpSpPr>
          <a:xfrm rot="-2907954" flipH="1">
            <a:off x="-1384646" y="4515301"/>
            <a:ext cx="3092569" cy="5518329"/>
            <a:chOff x="-358775" y="-1557516"/>
            <a:chExt cx="2319307" cy="4138533"/>
          </a:xfrm>
        </p:grpSpPr>
        <p:sp>
          <p:nvSpPr>
            <p:cNvPr id="24" name="Google Shape;24;p3"/>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5" name="Google Shape;25;p3"/>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26" name="Google Shape;26;p3"/>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7" name="Google Shape;27;p3"/>
          <p:cNvSpPr txBox="1">
            <a:spLocks noGrp="1"/>
          </p:cNvSpPr>
          <p:nvPr>
            <p:ph type="body" idx="1"/>
          </p:nvPr>
        </p:nvSpPr>
        <p:spPr>
          <a:xfrm>
            <a:off x="960000" y="1536633"/>
            <a:ext cx="10272000" cy="4555200"/>
          </a:xfrm>
          <a:prstGeom prst="rect">
            <a:avLst/>
          </a:prstGeom>
          <a:noFill/>
          <a:ln>
            <a:noFill/>
          </a:ln>
        </p:spPr>
        <p:txBody>
          <a:bodyPr spcFirstLastPara="1" wrap="square" lIns="91425" tIns="91425" rIns="91425" bIns="91425" anchor="t" anchorCtr="0">
            <a:noAutofit/>
          </a:bodyPr>
          <a:lstStyle>
            <a:lvl1pPr marL="609600" lvl="0" indent="-423545" algn="l">
              <a:lnSpc>
                <a:spcPct val="115000"/>
              </a:lnSpc>
              <a:spcBef>
                <a:spcPts val="0"/>
              </a:spcBef>
              <a:spcAft>
                <a:spcPts val="0"/>
              </a:spcAft>
              <a:buSzPts val="1400"/>
              <a:buFont typeface="Barlow"/>
              <a:buAutoNum type="arabicPeriod"/>
              <a:defRPr sz="1600"/>
            </a:lvl1pPr>
            <a:lvl2pPr marL="1219200" lvl="1" indent="-423545" algn="l">
              <a:lnSpc>
                <a:spcPct val="115000"/>
              </a:lnSpc>
              <a:spcBef>
                <a:spcPts val="0"/>
              </a:spcBef>
              <a:spcAft>
                <a:spcPts val="0"/>
              </a:spcAft>
              <a:buSzPts val="1400"/>
              <a:buAutoNum type="alphaLcPeriod"/>
              <a:defRPr/>
            </a:lvl2pPr>
            <a:lvl3pPr marL="1828800" lvl="2" indent="-423545" algn="l">
              <a:lnSpc>
                <a:spcPct val="115000"/>
              </a:lnSpc>
              <a:spcBef>
                <a:spcPts val="0"/>
              </a:spcBef>
              <a:spcAft>
                <a:spcPts val="0"/>
              </a:spcAft>
              <a:buSzPts val="1400"/>
              <a:buAutoNum type="romanLcPeriod"/>
              <a:defRPr/>
            </a:lvl3pPr>
            <a:lvl4pPr marL="2438400" lvl="3" indent="-423545" algn="l">
              <a:lnSpc>
                <a:spcPct val="115000"/>
              </a:lnSpc>
              <a:spcBef>
                <a:spcPts val="0"/>
              </a:spcBef>
              <a:spcAft>
                <a:spcPts val="0"/>
              </a:spcAft>
              <a:buSzPts val="1400"/>
              <a:buAutoNum type="arabicPeriod"/>
              <a:defRPr/>
            </a:lvl4pPr>
            <a:lvl5pPr marL="3048000" lvl="4" indent="-423545" algn="l">
              <a:lnSpc>
                <a:spcPct val="115000"/>
              </a:lnSpc>
              <a:spcBef>
                <a:spcPts val="0"/>
              </a:spcBef>
              <a:spcAft>
                <a:spcPts val="0"/>
              </a:spcAft>
              <a:buSzPts val="1400"/>
              <a:buAutoNum type="alphaLcPeriod"/>
              <a:defRPr/>
            </a:lvl5pPr>
            <a:lvl6pPr marL="3657600" lvl="5" indent="-423545" algn="l">
              <a:lnSpc>
                <a:spcPct val="115000"/>
              </a:lnSpc>
              <a:spcBef>
                <a:spcPts val="0"/>
              </a:spcBef>
              <a:spcAft>
                <a:spcPts val="0"/>
              </a:spcAft>
              <a:buSzPts val="1400"/>
              <a:buAutoNum type="romanLcPeriod"/>
              <a:defRPr/>
            </a:lvl6pPr>
            <a:lvl7pPr marL="4267200" lvl="6" indent="-423545" algn="l">
              <a:lnSpc>
                <a:spcPct val="115000"/>
              </a:lnSpc>
              <a:spcBef>
                <a:spcPts val="0"/>
              </a:spcBef>
              <a:spcAft>
                <a:spcPts val="0"/>
              </a:spcAft>
              <a:buSzPts val="1400"/>
              <a:buAutoNum type="arabicPeriod"/>
              <a:defRPr/>
            </a:lvl7pPr>
            <a:lvl8pPr marL="4876800" lvl="7" indent="-423545" algn="l">
              <a:lnSpc>
                <a:spcPct val="115000"/>
              </a:lnSpc>
              <a:spcBef>
                <a:spcPts val="0"/>
              </a:spcBef>
              <a:spcAft>
                <a:spcPts val="0"/>
              </a:spcAft>
              <a:buSzPts val="1400"/>
              <a:buAutoNum type="alphaLcPeriod"/>
              <a:defRPr/>
            </a:lvl8pPr>
            <a:lvl9pPr marL="5486400" lvl="8" indent="-423545" algn="l">
              <a:lnSpc>
                <a:spcPct val="115000"/>
              </a:lnSpc>
              <a:spcBef>
                <a:spcPts val="0"/>
              </a:spcBef>
              <a:spcAft>
                <a:spcPts val="0"/>
              </a:spcAft>
              <a:buSzPts val="1400"/>
              <a:buAutoNum type="romanLcPeriod"/>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matchingName="Title only">
  <p:cSld name="Title only">
    <p:spTree>
      <p:nvGrpSpPr>
        <p:cNvPr id="1" name="Shape 215"/>
        <p:cNvGrpSpPr/>
        <p:nvPr/>
      </p:nvGrpSpPr>
      <p:grpSpPr>
        <a:xfrm>
          <a:off x="0" y="0"/>
          <a:ext cx="0" cy="0"/>
          <a:chOff x="0" y="0"/>
          <a:chExt cx="0" cy="0"/>
        </a:xfrm>
      </p:grpSpPr>
      <p:sp>
        <p:nvSpPr>
          <p:cNvPr id="216" name="Google Shape;216;p23"/>
          <p:cNvSpPr/>
          <p:nvPr/>
        </p:nvSpPr>
        <p:spPr>
          <a:xfrm>
            <a:off x="-150133" y="2229260"/>
            <a:ext cx="1887728" cy="4722717"/>
          </a:xfrm>
          <a:custGeom>
            <a:avLst/>
            <a:gdLst/>
            <a:ahLst/>
            <a:cxnLst/>
            <a:rect l="l" t="t" r="r" b="b"/>
            <a:pathLst>
              <a:path w="6560" h="16412" extrusionOk="0">
                <a:moveTo>
                  <a:pt x="1" y="0"/>
                </a:moveTo>
                <a:lnTo>
                  <a:pt x="1" y="16412"/>
                </a:lnTo>
                <a:lnTo>
                  <a:pt x="6560" y="16412"/>
                </a:lnTo>
                <a:cubicBezTo>
                  <a:pt x="5971" y="15114"/>
                  <a:pt x="5212" y="13896"/>
                  <a:pt x="4703" y="13098"/>
                </a:cubicBezTo>
                <a:cubicBezTo>
                  <a:pt x="2457" y="9304"/>
                  <a:pt x="4164" y="2805"/>
                  <a:pt x="1" y="0"/>
                </a:cubicBezTo>
                <a:close/>
              </a:path>
            </a:pathLst>
          </a:custGeom>
          <a:gradFill>
            <a:gsLst>
              <a:gs pos="0">
                <a:schemeClr val="dk2"/>
              </a:gs>
              <a:gs pos="28000">
                <a:schemeClr val="lt2"/>
              </a:gs>
              <a:gs pos="66000">
                <a:schemeClr val="accent2"/>
              </a:gs>
              <a:gs pos="100000">
                <a:schemeClr val="accent4"/>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17" name="Google Shape;217;p23"/>
          <p:cNvSpPr/>
          <p:nvPr/>
        </p:nvSpPr>
        <p:spPr>
          <a:xfrm rot="5400000">
            <a:off x="9153629" y="-234874"/>
            <a:ext cx="2927364" cy="3298439"/>
          </a:xfrm>
          <a:custGeom>
            <a:avLst/>
            <a:gdLst/>
            <a:ahLst/>
            <a:cxnLst/>
            <a:rect l="l" t="t" r="r" b="b"/>
            <a:pathLst>
              <a:path w="10083" h="11361" extrusionOk="0">
                <a:moveTo>
                  <a:pt x="0" y="0"/>
                </a:moveTo>
                <a:lnTo>
                  <a:pt x="0" y="11361"/>
                </a:lnTo>
                <a:cubicBezTo>
                  <a:pt x="1378" y="10782"/>
                  <a:pt x="2426" y="9394"/>
                  <a:pt x="3145" y="8116"/>
                </a:cubicBezTo>
                <a:cubicBezTo>
                  <a:pt x="3574" y="7377"/>
                  <a:pt x="3884" y="6599"/>
                  <a:pt x="4532" y="5990"/>
                </a:cubicBezTo>
                <a:cubicBezTo>
                  <a:pt x="5221" y="5301"/>
                  <a:pt x="6090" y="4822"/>
                  <a:pt x="6868" y="4173"/>
                </a:cubicBezTo>
                <a:cubicBezTo>
                  <a:pt x="8276" y="3005"/>
                  <a:pt x="9404" y="1587"/>
                  <a:pt x="10083" y="0"/>
                </a:cubicBezTo>
                <a:close/>
              </a:path>
            </a:pathLst>
          </a:custGeom>
          <a:gradFill>
            <a:gsLst>
              <a:gs pos="0">
                <a:schemeClr val="dk2"/>
              </a:gs>
              <a:gs pos="28000">
                <a:schemeClr val="lt2"/>
              </a:gs>
              <a:gs pos="66000">
                <a:schemeClr val="accent2"/>
              </a:gs>
              <a:gs pos="100000">
                <a:schemeClr val="accent4"/>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18" name="Google Shape;218;p23"/>
          <p:cNvSpPr/>
          <p:nvPr/>
        </p:nvSpPr>
        <p:spPr>
          <a:xfrm rot="-6136463">
            <a:off x="8782891" y="-2874241"/>
            <a:ext cx="3062336" cy="5041284"/>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19" name="Google Shape;219;p23"/>
          <p:cNvSpPr/>
          <p:nvPr/>
        </p:nvSpPr>
        <p:spPr>
          <a:xfrm rot="-4179087">
            <a:off x="9089067" y="-2424631"/>
            <a:ext cx="1534884" cy="585462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20" name="Google Shape;220;p23"/>
          <p:cNvSpPr/>
          <p:nvPr/>
        </p:nvSpPr>
        <p:spPr>
          <a:xfrm rot="-4897906">
            <a:off x="-82940" y="3153403"/>
            <a:ext cx="3062355" cy="504127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21" name="Google Shape;221;p23"/>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
  <p:cSld name="Numbers and text ">
    <p:spTree>
      <p:nvGrpSpPr>
        <p:cNvPr id="1" name="Shape 222"/>
        <p:cNvGrpSpPr/>
        <p:nvPr/>
      </p:nvGrpSpPr>
      <p:grpSpPr>
        <a:xfrm>
          <a:off x="0" y="0"/>
          <a:ext cx="0" cy="0"/>
          <a:chOff x="0" y="0"/>
          <a:chExt cx="0" cy="0"/>
        </a:xfrm>
      </p:grpSpPr>
      <p:grpSp>
        <p:nvGrpSpPr>
          <p:cNvPr id="223" name="Google Shape;223;p24"/>
          <p:cNvGrpSpPr/>
          <p:nvPr/>
        </p:nvGrpSpPr>
        <p:grpSpPr>
          <a:xfrm rot="2951164">
            <a:off x="2113540" y="3350987"/>
            <a:ext cx="6987581" cy="7503239"/>
            <a:chOff x="3514008" y="-902666"/>
            <a:chExt cx="6119952" cy="6571582"/>
          </a:xfrm>
        </p:grpSpPr>
        <p:sp>
          <p:nvSpPr>
            <p:cNvPr id="224" name="Google Shape;224;p24"/>
            <p:cNvSpPr/>
            <p:nvPr/>
          </p:nvSpPr>
          <p:spPr>
            <a:xfrm rot="141446">
              <a:off x="5195982" y="652671"/>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25" name="Google Shape;225;p24"/>
            <p:cNvSpPr/>
            <p:nvPr/>
          </p:nvSpPr>
          <p:spPr>
            <a:xfrm rot="2691882">
              <a:off x="5554181" y="-1148115"/>
              <a:ext cx="2039607"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26" name="Google Shape;226;p24"/>
            <p:cNvSpPr/>
            <p:nvPr/>
          </p:nvSpPr>
          <p:spPr>
            <a:xfrm rot="3076623">
              <a:off x="5706475" y="-628900"/>
              <a:ext cx="1450233" cy="553184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grpSp>
        <p:nvGrpSpPr>
          <p:cNvPr id="227" name="Google Shape;227;p24"/>
          <p:cNvGrpSpPr/>
          <p:nvPr/>
        </p:nvGrpSpPr>
        <p:grpSpPr>
          <a:xfrm rot="-6642996">
            <a:off x="4930744" y="-5257098"/>
            <a:ext cx="8760325" cy="9487244"/>
            <a:chOff x="3762952" y="-2731347"/>
            <a:chExt cx="7673146" cy="8309853"/>
          </a:xfrm>
        </p:grpSpPr>
        <p:sp>
          <p:nvSpPr>
            <p:cNvPr id="228" name="Google Shape;228;p24"/>
            <p:cNvSpPr/>
            <p:nvPr/>
          </p:nvSpPr>
          <p:spPr>
            <a:xfrm rot="141446">
              <a:off x="5379022" y="562261"/>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29" name="Google Shape;229;p24"/>
            <p:cNvSpPr/>
            <p:nvPr/>
          </p:nvSpPr>
          <p:spPr>
            <a:xfrm rot="2818100">
              <a:off x="6245748" y="-3007311"/>
              <a:ext cx="2707554" cy="7969481"/>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30" name="Google Shape;230;p24"/>
            <p:cNvSpPr/>
            <p:nvPr/>
          </p:nvSpPr>
          <p:spPr>
            <a:xfrm rot="3076623">
              <a:off x="5997672" y="-739646"/>
              <a:ext cx="1450233" cy="553184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231" name="Google Shape;231;p24"/>
          <p:cNvSpPr txBox="1">
            <a:spLocks noGrp="1"/>
          </p:cNvSpPr>
          <p:nvPr>
            <p:ph type="title"/>
          </p:nvPr>
        </p:nvSpPr>
        <p:spPr>
          <a:xfrm>
            <a:off x="8182167" y="2240333"/>
            <a:ext cx="2565600" cy="817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200"/>
              <a:buNone/>
              <a:defRPr sz="6400" b="0">
                <a:solidFill>
                  <a:schemeClr val="accent3"/>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200"/>
              <a:buNone/>
              <a:defRPr sz="8265"/>
            </a:lvl2pPr>
            <a:lvl3pPr lvl="2" algn="ctr">
              <a:lnSpc>
                <a:spcPct val="100000"/>
              </a:lnSpc>
              <a:spcBef>
                <a:spcPts val="0"/>
              </a:spcBef>
              <a:spcAft>
                <a:spcPts val="0"/>
              </a:spcAft>
              <a:buSzPts val="6200"/>
              <a:buNone/>
              <a:defRPr sz="8265"/>
            </a:lvl3pPr>
            <a:lvl4pPr lvl="3" algn="ctr">
              <a:lnSpc>
                <a:spcPct val="100000"/>
              </a:lnSpc>
              <a:spcBef>
                <a:spcPts val="0"/>
              </a:spcBef>
              <a:spcAft>
                <a:spcPts val="0"/>
              </a:spcAft>
              <a:buSzPts val="6200"/>
              <a:buNone/>
              <a:defRPr sz="8265"/>
            </a:lvl4pPr>
            <a:lvl5pPr lvl="4" algn="ctr">
              <a:lnSpc>
                <a:spcPct val="100000"/>
              </a:lnSpc>
              <a:spcBef>
                <a:spcPts val="0"/>
              </a:spcBef>
              <a:spcAft>
                <a:spcPts val="0"/>
              </a:spcAft>
              <a:buSzPts val="6200"/>
              <a:buNone/>
              <a:defRPr sz="8265"/>
            </a:lvl5pPr>
            <a:lvl6pPr lvl="5" algn="ctr">
              <a:lnSpc>
                <a:spcPct val="100000"/>
              </a:lnSpc>
              <a:spcBef>
                <a:spcPts val="0"/>
              </a:spcBef>
              <a:spcAft>
                <a:spcPts val="0"/>
              </a:spcAft>
              <a:buSzPts val="6200"/>
              <a:buNone/>
              <a:defRPr sz="8265"/>
            </a:lvl6pPr>
            <a:lvl7pPr lvl="6" algn="ctr">
              <a:lnSpc>
                <a:spcPct val="100000"/>
              </a:lnSpc>
              <a:spcBef>
                <a:spcPts val="0"/>
              </a:spcBef>
              <a:spcAft>
                <a:spcPts val="0"/>
              </a:spcAft>
              <a:buSzPts val="6200"/>
              <a:buNone/>
              <a:defRPr sz="8265"/>
            </a:lvl7pPr>
            <a:lvl8pPr lvl="7" algn="ctr">
              <a:lnSpc>
                <a:spcPct val="100000"/>
              </a:lnSpc>
              <a:spcBef>
                <a:spcPts val="0"/>
              </a:spcBef>
              <a:spcAft>
                <a:spcPts val="0"/>
              </a:spcAft>
              <a:buSzPts val="6200"/>
              <a:buNone/>
              <a:defRPr sz="8265"/>
            </a:lvl8pPr>
            <a:lvl9pPr lvl="8" algn="ctr">
              <a:lnSpc>
                <a:spcPct val="100000"/>
              </a:lnSpc>
              <a:spcBef>
                <a:spcPts val="0"/>
              </a:spcBef>
              <a:spcAft>
                <a:spcPts val="0"/>
              </a:spcAft>
              <a:buSzPts val="6200"/>
              <a:buNone/>
              <a:defRPr sz="8265"/>
            </a:lvl9pPr>
          </a:lstStyle>
          <a:p/>
        </p:txBody>
      </p:sp>
      <p:sp>
        <p:nvSpPr>
          <p:cNvPr id="232" name="Google Shape;232;p24"/>
          <p:cNvSpPr txBox="1">
            <a:spLocks noGrp="1"/>
          </p:cNvSpPr>
          <p:nvPr>
            <p:ph type="subTitle" idx="1"/>
          </p:nvPr>
        </p:nvSpPr>
        <p:spPr>
          <a:xfrm>
            <a:off x="8182164" y="3283317"/>
            <a:ext cx="2565600" cy="5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3" name="Google Shape;233;p24"/>
          <p:cNvSpPr txBox="1">
            <a:spLocks noGrp="1"/>
          </p:cNvSpPr>
          <p:nvPr>
            <p:ph type="title" idx="2"/>
          </p:nvPr>
        </p:nvSpPr>
        <p:spPr>
          <a:xfrm>
            <a:off x="3041033" y="2240333"/>
            <a:ext cx="2565600" cy="817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200"/>
              <a:buNone/>
              <a:defRPr sz="6400" b="0">
                <a:solidFill>
                  <a:schemeClr val="accent3"/>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200"/>
              <a:buNone/>
              <a:defRPr sz="8265"/>
            </a:lvl2pPr>
            <a:lvl3pPr lvl="2" algn="ctr">
              <a:lnSpc>
                <a:spcPct val="100000"/>
              </a:lnSpc>
              <a:spcBef>
                <a:spcPts val="0"/>
              </a:spcBef>
              <a:spcAft>
                <a:spcPts val="0"/>
              </a:spcAft>
              <a:buSzPts val="6200"/>
              <a:buNone/>
              <a:defRPr sz="8265"/>
            </a:lvl3pPr>
            <a:lvl4pPr lvl="3" algn="ctr">
              <a:lnSpc>
                <a:spcPct val="100000"/>
              </a:lnSpc>
              <a:spcBef>
                <a:spcPts val="0"/>
              </a:spcBef>
              <a:spcAft>
                <a:spcPts val="0"/>
              </a:spcAft>
              <a:buSzPts val="6200"/>
              <a:buNone/>
              <a:defRPr sz="8265"/>
            </a:lvl4pPr>
            <a:lvl5pPr lvl="4" algn="ctr">
              <a:lnSpc>
                <a:spcPct val="100000"/>
              </a:lnSpc>
              <a:spcBef>
                <a:spcPts val="0"/>
              </a:spcBef>
              <a:spcAft>
                <a:spcPts val="0"/>
              </a:spcAft>
              <a:buSzPts val="6200"/>
              <a:buNone/>
              <a:defRPr sz="8265"/>
            </a:lvl5pPr>
            <a:lvl6pPr lvl="5" algn="ctr">
              <a:lnSpc>
                <a:spcPct val="100000"/>
              </a:lnSpc>
              <a:spcBef>
                <a:spcPts val="0"/>
              </a:spcBef>
              <a:spcAft>
                <a:spcPts val="0"/>
              </a:spcAft>
              <a:buSzPts val="6200"/>
              <a:buNone/>
              <a:defRPr sz="8265"/>
            </a:lvl6pPr>
            <a:lvl7pPr lvl="6" algn="ctr">
              <a:lnSpc>
                <a:spcPct val="100000"/>
              </a:lnSpc>
              <a:spcBef>
                <a:spcPts val="0"/>
              </a:spcBef>
              <a:spcAft>
                <a:spcPts val="0"/>
              </a:spcAft>
              <a:buSzPts val="6200"/>
              <a:buNone/>
              <a:defRPr sz="8265"/>
            </a:lvl7pPr>
            <a:lvl8pPr lvl="7" algn="ctr">
              <a:lnSpc>
                <a:spcPct val="100000"/>
              </a:lnSpc>
              <a:spcBef>
                <a:spcPts val="0"/>
              </a:spcBef>
              <a:spcAft>
                <a:spcPts val="0"/>
              </a:spcAft>
              <a:buSzPts val="6200"/>
              <a:buNone/>
              <a:defRPr sz="8265"/>
            </a:lvl8pPr>
            <a:lvl9pPr lvl="8" algn="ctr">
              <a:lnSpc>
                <a:spcPct val="100000"/>
              </a:lnSpc>
              <a:spcBef>
                <a:spcPts val="0"/>
              </a:spcBef>
              <a:spcAft>
                <a:spcPts val="0"/>
              </a:spcAft>
              <a:buSzPts val="6200"/>
              <a:buNone/>
              <a:defRPr sz="8265"/>
            </a:lvl9pPr>
          </a:lstStyle>
          <a:p/>
        </p:txBody>
      </p:sp>
      <p:sp>
        <p:nvSpPr>
          <p:cNvPr id="234" name="Google Shape;234;p24"/>
          <p:cNvSpPr txBox="1">
            <a:spLocks noGrp="1"/>
          </p:cNvSpPr>
          <p:nvPr>
            <p:ph type="subTitle" idx="3"/>
          </p:nvPr>
        </p:nvSpPr>
        <p:spPr>
          <a:xfrm>
            <a:off x="3041031" y="3283317"/>
            <a:ext cx="2565600" cy="5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5" name="Google Shape;235;p24"/>
          <p:cNvSpPr txBox="1">
            <a:spLocks noGrp="1"/>
          </p:cNvSpPr>
          <p:nvPr>
            <p:ph type="title" idx="4"/>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36" name="Google Shape;236;p24"/>
          <p:cNvSpPr txBox="1">
            <a:spLocks noGrp="1"/>
          </p:cNvSpPr>
          <p:nvPr>
            <p:ph type="subTitle" idx="5"/>
          </p:nvPr>
        </p:nvSpPr>
        <p:spPr>
          <a:xfrm>
            <a:off x="8182164" y="4125657"/>
            <a:ext cx="2565600" cy="5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7" name="Google Shape;237;p24"/>
          <p:cNvSpPr txBox="1">
            <a:spLocks noGrp="1"/>
          </p:cNvSpPr>
          <p:nvPr>
            <p:ph type="subTitle" idx="6"/>
          </p:nvPr>
        </p:nvSpPr>
        <p:spPr>
          <a:xfrm>
            <a:off x="3041031" y="4125657"/>
            <a:ext cx="2565600" cy="5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38"/>
        <p:cNvGrpSpPr/>
        <p:nvPr/>
      </p:nvGrpSpPr>
      <p:grpSpPr>
        <a:xfrm>
          <a:off x="0" y="0"/>
          <a:ext cx="0" cy="0"/>
          <a:chOff x="0" y="0"/>
          <a:chExt cx="0" cy="0"/>
        </a:xfrm>
      </p:grpSpPr>
      <p:sp>
        <p:nvSpPr>
          <p:cNvPr id="239" name="Google Shape;239;p25"/>
          <p:cNvSpPr/>
          <p:nvPr/>
        </p:nvSpPr>
        <p:spPr>
          <a:xfrm rot="10800000" flipH="1">
            <a:off x="2746259" y="-109252"/>
            <a:ext cx="9494828" cy="3103651"/>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40" name="Google Shape;240;p25"/>
          <p:cNvSpPr/>
          <p:nvPr/>
        </p:nvSpPr>
        <p:spPr>
          <a:xfrm rot="-4419454">
            <a:off x="6496942" y="-4136055"/>
            <a:ext cx="2419281" cy="922822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41" name="Google Shape;241;p25"/>
          <p:cNvSpPr/>
          <p:nvPr/>
        </p:nvSpPr>
        <p:spPr>
          <a:xfrm flipH="1">
            <a:off x="-106205" y="5460668"/>
            <a:ext cx="4547289" cy="1486408"/>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42" name="Google Shape;242;p25"/>
          <p:cNvSpPr/>
          <p:nvPr/>
        </p:nvSpPr>
        <p:spPr>
          <a:xfrm rot="6331911">
            <a:off x="1553732" y="4127883"/>
            <a:ext cx="1297317" cy="494859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43" name="Google Shape;243;p25"/>
          <p:cNvSpPr txBox="1">
            <a:spLocks noGrp="1"/>
          </p:cNvSpPr>
          <p:nvPr>
            <p:ph type="subTitle" idx="1"/>
          </p:nvPr>
        </p:nvSpPr>
        <p:spPr>
          <a:xfrm>
            <a:off x="953467" y="3060467"/>
            <a:ext cx="3806400" cy="180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4" name="Google Shape;244;p25"/>
          <p:cNvSpPr txBox="1">
            <a:spLocks noGrp="1"/>
          </p:cNvSpPr>
          <p:nvPr>
            <p:ph type="title"/>
          </p:nvPr>
        </p:nvSpPr>
        <p:spPr>
          <a:xfrm>
            <a:off x="953467" y="2011267"/>
            <a:ext cx="40768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6400" b="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45"/>
        <p:cNvGrpSpPr/>
        <p:nvPr/>
      </p:nvGrpSpPr>
      <p:grpSpPr>
        <a:xfrm>
          <a:off x="0" y="0"/>
          <a:ext cx="0" cy="0"/>
          <a:chOff x="0" y="0"/>
          <a:chExt cx="0" cy="0"/>
        </a:xfrm>
      </p:grpSpPr>
      <p:grpSp>
        <p:nvGrpSpPr>
          <p:cNvPr id="246" name="Google Shape;246;p26"/>
          <p:cNvGrpSpPr/>
          <p:nvPr/>
        </p:nvGrpSpPr>
        <p:grpSpPr>
          <a:xfrm rot="-4737988">
            <a:off x="-25833" y="-5828988"/>
            <a:ext cx="6902047" cy="8560407"/>
            <a:chOff x="5882118" y="-127201"/>
            <a:chExt cx="5176089" cy="6419751"/>
          </a:xfrm>
        </p:grpSpPr>
        <p:sp>
          <p:nvSpPr>
            <p:cNvPr id="247" name="Google Shape;247;p26"/>
            <p:cNvSpPr/>
            <p:nvPr/>
          </p:nvSpPr>
          <p:spPr>
            <a:xfrm rot="-470454">
              <a:off x="6675046" y="391382"/>
              <a:ext cx="1364100" cy="5835399"/>
            </a:xfrm>
            <a:custGeom>
              <a:avLst/>
              <a:gdLst/>
              <a:ahLst/>
              <a:cxnLst/>
              <a:rect l="l" t="t" r="r" b="b"/>
              <a:pathLst>
                <a:path w="2966" h="12688" extrusionOk="0">
                  <a:moveTo>
                    <a:pt x="759" y="0"/>
                  </a:moveTo>
                  <a:cubicBezTo>
                    <a:pt x="939" y="998"/>
                    <a:pt x="889" y="2037"/>
                    <a:pt x="739" y="3045"/>
                  </a:cubicBezTo>
                  <a:cubicBezTo>
                    <a:pt x="550" y="4393"/>
                    <a:pt x="220" y="5720"/>
                    <a:pt x="111" y="7068"/>
                  </a:cubicBezTo>
                  <a:cubicBezTo>
                    <a:pt x="1" y="8426"/>
                    <a:pt x="151" y="9843"/>
                    <a:pt x="850" y="11001"/>
                  </a:cubicBezTo>
                  <a:cubicBezTo>
                    <a:pt x="1329" y="11789"/>
                    <a:pt x="2097" y="12428"/>
                    <a:pt x="2966" y="12688"/>
                  </a:cubicBezTo>
                  <a:lnTo>
                    <a:pt x="296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48" name="Google Shape;248;p26"/>
            <p:cNvSpPr/>
            <p:nvPr/>
          </p:nvSpPr>
          <p:spPr>
            <a:xfrm rot="608394">
              <a:off x="6831214" y="-40148"/>
              <a:ext cx="1494808" cy="5701834"/>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49" name="Google Shape;249;p26"/>
            <p:cNvSpPr/>
            <p:nvPr/>
          </p:nvSpPr>
          <p:spPr>
            <a:xfrm rot="-1818254">
              <a:off x="6890410" y="644991"/>
              <a:ext cx="3159504" cy="4852054"/>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grpSp>
        <p:nvGrpSpPr>
          <p:cNvPr id="250" name="Google Shape;250;p26"/>
          <p:cNvGrpSpPr/>
          <p:nvPr/>
        </p:nvGrpSpPr>
        <p:grpSpPr>
          <a:xfrm rot="2475897">
            <a:off x="2825822" y="277283"/>
            <a:ext cx="10235631" cy="11058547"/>
            <a:chOff x="3514023" y="-902672"/>
            <a:chExt cx="6659371" cy="7194767"/>
          </a:xfrm>
        </p:grpSpPr>
        <p:sp>
          <p:nvSpPr>
            <p:cNvPr id="251" name="Google Shape;251;p26"/>
            <p:cNvSpPr/>
            <p:nvPr/>
          </p:nvSpPr>
          <p:spPr>
            <a:xfrm rot="141446">
              <a:off x="5041001" y="1275850"/>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52" name="Google Shape;252;p26"/>
            <p:cNvSpPr/>
            <p:nvPr/>
          </p:nvSpPr>
          <p:spPr>
            <a:xfrm rot="2691862">
              <a:off x="5443365" y="-879667"/>
              <a:ext cx="2800688"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53" name="Google Shape;253;p26"/>
            <p:cNvSpPr/>
            <p:nvPr/>
          </p:nvSpPr>
          <p:spPr>
            <a:xfrm rot="2360619">
              <a:off x="6074982" y="-382184"/>
              <a:ext cx="1450234" cy="553183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254" name="Google Shape;254;p26"/>
          <p:cNvSpPr txBox="1">
            <a:spLocks noGrp="1"/>
          </p:cNvSpPr>
          <p:nvPr>
            <p:ph type="title"/>
          </p:nvPr>
        </p:nvSpPr>
        <p:spPr>
          <a:xfrm>
            <a:off x="953467" y="2028800"/>
            <a:ext cx="7120800" cy="280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9600" b="0">
                <a:latin typeface="Montserrat ExtraBold"/>
                <a:ea typeface="Montserrat ExtraBold"/>
                <a:cs typeface="Montserrat ExtraBold"/>
                <a:sym typeface="Montserrat ExtraBold"/>
              </a:defRPr>
            </a:lvl1pPr>
            <a:lvl2pPr lvl="1" algn="ctr">
              <a:lnSpc>
                <a:spcPct val="100000"/>
              </a:lnSpc>
              <a:spcBef>
                <a:spcPts val="0"/>
              </a:spcBef>
              <a:spcAft>
                <a:spcPts val="0"/>
              </a:spcAft>
              <a:buSzPts val="6000"/>
              <a:buNone/>
              <a:defRPr sz="8000"/>
            </a:lvl2pPr>
            <a:lvl3pPr lvl="2" algn="ctr">
              <a:lnSpc>
                <a:spcPct val="100000"/>
              </a:lnSpc>
              <a:spcBef>
                <a:spcPts val="0"/>
              </a:spcBef>
              <a:spcAft>
                <a:spcPts val="0"/>
              </a:spcAft>
              <a:buSzPts val="6000"/>
              <a:buNone/>
              <a:defRPr sz="8000"/>
            </a:lvl3pPr>
            <a:lvl4pPr lvl="3" algn="ctr">
              <a:lnSpc>
                <a:spcPct val="100000"/>
              </a:lnSpc>
              <a:spcBef>
                <a:spcPts val="0"/>
              </a:spcBef>
              <a:spcAft>
                <a:spcPts val="0"/>
              </a:spcAft>
              <a:buSzPts val="6000"/>
              <a:buNone/>
              <a:defRPr sz="8000"/>
            </a:lvl4pPr>
            <a:lvl5pPr lvl="4" algn="ctr">
              <a:lnSpc>
                <a:spcPct val="100000"/>
              </a:lnSpc>
              <a:spcBef>
                <a:spcPts val="0"/>
              </a:spcBef>
              <a:spcAft>
                <a:spcPts val="0"/>
              </a:spcAft>
              <a:buSzPts val="6000"/>
              <a:buNone/>
              <a:defRPr sz="8000"/>
            </a:lvl5pPr>
            <a:lvl6pPr lvl="5" algn="ctr">
              <a:lnSpc>
                <a:spcPct val="100000"/>
              </a:lnSpc>
              <a:spcBef>
                <a:spcPts val="0"/>
              </a:spcBef>
              <a:spcAft>
                <a:spcPts val="0"/>
              </a:spcAft>
              <a:buSzPts val="6000"/>
              <a:buNone/>
              <a:defRPr sz="8000"/>
            </a:lvl6pPr>
            <a:lvl7pPr lvl="6" algn="ctr">
              <a:lnSpc>
                <a:spcPct val="100000"/>
              </a:lnSpc>
              <a:spcBef>
                <a:spcPts val="0"/>
              </a:spcBef>
              <a:spcAft>
                <a:spcPts val="0"/>
              </a:spcAft>
              <a:buSzPts val="6000"/>
              <a:buNone/>
              <a:defRPr sz="8000"/>
            </a:lvl7pPr>
            <a:lvl8pPr lvl="7" algn="ctr">
              <a:lnSpc>
                <a:spcPct val="100000"/>
              </a:lnSpc>
              <a:spcBef>
                <a:spcPts val="0"/>
              </a:spcBef>
              <a:spcAft>
                <a:spcPts val="0"/>
              </a:spcAft>
              <a:buSzPts val="6000"/>
              <a:buNone/>
              <a:defRPr sz="8000"/>
            </a:lvl8pPr>
            <a:lvl9pPr lvl="8" algn="ctr">
              <a:lnSpc>
                <a:spcPct val="100000"/>
              </a:lnSpc>
              <a:spcBef>
                <a:spcPts val="0"/>
              </a:spcBef>
              <a:spcAft>
                <a:spcPts val="0"/>
              </a:spcAft>
              <a:buSzPts val="6000"/>
              <a:buNone/>
              <a:defRPr sz="8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ColTx" matchingName="Title and two columns">
  <p:cSld name="Title and two columns">
    <p:spTree>
      <p:nvGrpSpPr>
        <p:cNvPr id="1" name="Shape 255"/>
        <p:cNvGrpSpPr/>
        <p:nvPr/>
      </p:nvGrpSpPr>
      <p:grpSpPr>
        <a:xfrm>
          <a:off x="0" y="0"/>
          <a:ext cx="0" cy="0"/>
          <a:chOff x="0" y="0"/>
          <a:chExt cx="0" cy="0"/>
        </a:xfrm>
      </p:grpSpPr>
      <p:sp>
        <p:nvSpPr>
          <p:cNvPr id="256" name="Google Shape;256;p27"/>
          <p:cNvSpPr/>
          <p:nvPr/>
        </p:nvSpPr>
        <p:spPr>
          <a:xfrm rot="10800000" flipH="1">
            <a:off x="5172335" y="-148061"/>
            <a:ext cx="7126972" cy="2329661"/>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57" name="Google Shape;257;p27"/>
          <p:cNvSpPr/>
          <p:nvPr/>
        </p:nvSpPr>
        <p:spPr>
          <a:xfrm rot="-4419472">
            <a:off x="7987667" y="-3170663"/>
            <a:ext cx="1815963" cy="692689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58" name="Google Shape;258;p27"/>
          <p:cNvSpPr/>
          <p:nvPr/>
        </p:nvSpPr>
        <p:spPr>
          <a:xfrm flipH="1">
            <a:off x="-99783" y="4914372"/>
            <a:ext cx="6519084" cy="2130953"/>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59" name="Google Shape;259;p27"/>
          <p:cNvSpPr/>
          <p:nvPr/>
        </p:nvSpPr>
        <p:spPr>
          <a:xfrm rot="6331922">
            <a:off x="2279912" y="3003673"/>
            <a:ext cx="1859872" cy="709443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60" name="Google Shape;260;p27"/>
          <p:cNvSpPr txBox="1">
            <a:spLocks noGrp="1"/>
          </p:cNvSpPr>
          <p:nvPr>
            <p:ph type="subTitle" idx="1"/>
          </p:nvPr>
        </p:nvSpPr>
        <p:spPr>
          <a:xfrm>
            <a:off x="2235917" y="3515364"/>
            <a:ext cx="2936400" cy="418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2800" b="1">
                <a:latin typeface="Montserrat"/>
                <a:ea typeface="Montserrat"/>
                <a:cs typeface="Montserrat"/>
                <a:sym typeface="Montserrat"/>
              </a:defRPr>
            </a:lvl1pPr>
            <a:lvl2pPr lvl="1" algn="ctr">
              <a:lnSpc>
                <a:spcPct val="100000"/>
              </a:lnSpc>
              <a:spcBef>
                <a:spcPts val="0"/>
              </a:spcBef>
              <a:spcAft>
                <a:spcPts val="0"/>
              </a:spcAft>
              <a:buSzPts val="2500"/>
              <a:buFont typeface="Bebas Neue"/>
              <a:buNone/>
              <a:defRPr sz="3335">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5">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5">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5">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5">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5">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5">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5">
                <a:latin typeface="Bebas Neue"/>
                <a:ea typeface="Bebas Neue"/>
                <a:cs typeface="Bebas Neue"/>
                <a:sym typeface="Bebas Neue"/>
              </a:defRPr>
            </a:lvl9pPr>
          </a:lstStyle>
          <a:p/>
        </p:txBody>
      </p:sp>
      <p:sp>
        <p:nvSpPr>
          <p:cNvPr id="261" name="Google Shape;261;p27"/>
          <p:cNvSpPr txBox="1">
            <a:spLocks noGrp="1"/>
          </p:cNvSpPr>
          <p:nvPr>
            <p:ph type="subTitle" idx="2"/>
          </p:nvPr>
        </p:nvSpPr>
        <p:spPr>
          <a:xfrm>
            <a:off x="7019684" y="3515364"/>
            <a:ext cx="2936400" cy="418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2800" b="1">
                <a:latin typeface="Montserrat"/>
                <a:ea typeface="Montserrat"/>
                <a:cs typeface="Montserrat"/>
                <a:sym typeface="Montserrat"/>
              </a:defRPr>
            </a:lvl1pPr>
            <a:lvl2pPr lvl="1" algn="ctr">
              <a:lnSpc>
                <a:spcPct val="100000"/>
              </a:lnSpc>
              <a:spcBef>
                <a:spcPts val="0"/>
              </a:spcBef>
              <a:spcAft>
                <a:spcPts val="0"/>
              </a:spcAft>
              <a:buSzPts val="2500"/>
              <a:buFont typeface="Bebas Neue"/>
              <a:buNone/>
              <a:defRPr sz="3335">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5">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5">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5">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5">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5">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5">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5">
                <a:latin typeface="Bebas Neue"/>
                <a:ea typeface="Bebas Neue"/>
                <a:cs typeface="Bebas Neue"/>
                <a:sym typeface="Bebas Neue"/>
              </a:defRPr>
            </a:lvl9pPr>
          </a:lstStyle>
          <a:p/>
        </p:txBody>
      </p:sp>
      <p:sp>
        <p:nvSpPr>
          <p:cNvPr id="262" name="Google Shape;262;p27"/>
          <p:cNvSpPr txBox="1">
            <a:spLocks noGrp="1"/>
          </p:cNvSpPr>
          <p:nvPr>
            <p:ph type="subTitle" idx="3"/>
          </p:nvPr>
        </p:nvSpPr>
        <p:spPr>
          <a:xfrm>
            <a:off x="2235917" y="4022000"/>
            <a:ext cx="2936400" cy="129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3" name="Google Shape;263;p27"/>
          <p:cNvSpPr txBox="1">
            <a:spLocks noGrp="1"/>
          </p:cNvSpPr>
          <p:nvPr>
            <p:ph type="subTitle" idx="4"/>
          </p:nvPr>
        </p:nvSpPr>
        <p:spPr>
          <a:xfrm>
            <a:off x="7019684" y="4022000"/>
            <a:ext cx="2936400" cy="129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4" name="Google Shape;264;p27"/>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65"/>
        <p:cNvGrpSpPr/>
        <p:nvPr/>
      </p:nvGrpSpPr>
      <p:grpSpPr>
        <a:xfrm>
          <a:off x="0" y="0"/>
          <a:ext cx="0" cy="0"/>
          <a:chOff x="0" y="0"/>
          <a:chExt cx="0" cy="0"/>
        </a:xfrm>
      </p:grpSpPr>
      <p:sp>
        <p:nvSpPr>
          <p:cNvPr id="266" name="Google Shape;266;p28"/>
          <p:cNvSpPr/>
          <p:nvPr/>
        </p:nvSpPr>
        <p:spPr>
          <a:xfrm>
            <a:off x="-282801" y="2859100"/>
            <a:ext cx="12649487" cy="4134832"/>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67" name="Google Shape;267;p28"/>
          <p:cNvSpPr/>
          <p:nvPr/>
        </p:nvSpPr>
        <p:spPr>
          <a:xfrm rot="-6380546" flipH="1">
            <a:off x="6721971" y="-2470"/>
            <a:ext cx="3223091" cy="1229428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68" name="Google Shape;268;p28"/>
          <p:cNvSpPr/>
          <p:nvPr/>
        </p:nvSpPr>
        <p:spPr>
          <a:xfrm rot="10800000">
            <a:off x="-1669578" y="-829011"/>
            <a:ext cx="10614529" cy="3469661"/>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69" name="Google Shape;269;p28"/>
          <p:cNvSpPr/>
          <p:nvPr/>
        </p:nvSpPr>
        <p:spPr>
          <a:xfrm rot="4468091" flipH="1">
            <a:off x="2205143" y="-5799570"/>
            <a:ext cx="3028273" cy="11551279"/>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70" name="Google Shape;270;p28"/>
          <p:cNvSpPr txBox="1">
            <a:spLocks noGrp="1"/>
          </p:cNvSpPr>
          <p:nvPr>
            <p:ph type="title" hasCustomPrompt="1"/>
          </p:nvPr>
        </p:nvSpPr>
        <p:spPr>
          <a:xfrm>
            <a:off x="953467" y="2153633"/>
            <a:ext cx="7587200" cy="2014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9600"/>
              <a:buNone/>
              <a:defRPr sz="12800" b="0">
                <a:solidFill>
                  <a:schemeClr val="accent3"/>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9600"/>
              <a:buNone/>
              <a:defRPr sz="12800"/>
            </a:lvl2pPr>
            <a:lvl3pPr lvl="2" algn="ctr">
              <a:lnSpc>
                <a:spcPct val="100000"/>
              </a:lnSpc>
              <a:spcBef>
                <a:spcPts val="0"/>
              </a:spcBef>
              <a:spcAft>
                <a:spcPts val="0"/>
              </a:spcAft>
              <a:buSzPts val="9600"/>
              <a:buNone/>
              <a:defRPr sz="12800"/>
            </a:lvl3pPr>
            <a:lvl4pPr lvl="3" algn="ctr">
              <a:lnSpc>
                <a:spcPct val="100000"/>
              </a:lnSpc>
              <a:spcBef>
                <a:spcPts val="0"/>
              </a:spcBef>
              <a:spcAft>
                <a:spcPts val="0"/>
              </a:spcAft>
              <a:buSzPts val="9600"/>
              <a:buNone/>
              <a:defRPr sz="12800"/>
            </a:lvl4pPr>
            <a:lvl5pPr lvl="4" algn="ctr">
              <a:lnSpc>
                <a:spcPct val="100000"/>
              </a:lnSpc>
              <a:spcBef>
                <a:spcPts val="0"/>
              </a:spcBef>
              <a:spcAft>
                <a:spcPts val="0"/>
              </a:spcAft>
              <a:buSzPts val="9600"/>
              <a:buNone/>
              <a:defRPr sz="12800"/>
            </a:lvl5pPr>
            <a:lvl6pPr lvl="5" algn="ctr">
              <a:lnSpc>
                <a:spcPct val="100000"/>
              </a:lnSpc>
              <a:spcBef>
                <a:spcPts val="0"/>
              </a:spcBef>
              <a:spcAft>
                <a:spcPts val="0"/>
              </a:spcAft>
              <a:buSzPts val="9600"/>
              <a:buNone/>
              <a:defRPr sz="12800"/>
            </a:lvl6pPr>
            <a:lvl7pPr lvl="6" algn="ctr">
              <a:lnSpc>
                <a:spcPct val="100000"/>
              </a:lnSpc>
              <a:spcBef>
                <a:spcPts val="0"/>
              </a:spcBef>
              <a:spcAft>
                <a:spcPts val="0"/>
              </a:spcAft>
              <a:buSzPts val="9600"/>
              <a:buNone/>
              <a:defRPr sz="12800"/>
            </a:lvl7pPr>
            <a:lvl8pPr lvl="7" algn="ctr">
              <a:lnSpc>
                <a:spcPct val="100000"/>
              </a:lnSpc>
              <a:spcBef>
                <a:spcPts val="0"/>
              </a:spcBef>
              <a:spcAft>
                <a:spcPts val="0"/>
              </a:spcAft>
              <a:buSzPts val="9600"/>
              <a:buNone/>
              <a:defRPr sz="12800"/>
            </a:lvl8pPr>
            <a:lvl9pPr lvl="8" algn="ctr">
              <a:lnSpc>
                <a:spcPct val="100000"/>
              </a:lnSpc>
              <a:spcBef>
                <a:spcPts val="0"/>
              </a:spcBef>
              <a:spcAft>
                <a:spcPts val="0"/>
              </a:spcAft>
              <a:buSzPts val="9600"/>
              <a:buNone/>
              <a:defRPr sz="12800"/>
            </a:lvl9pPr>
          </a:lstStyle>
          <a:p>
            <a:r>
              <a:t>xx%</a:t>
            </a:r>
          </a:p>
        </p:txBody>
      </p:sp>
      <p:sp>
        <p:nvSpPr>
          <p:cNvPr id="271" name="Google Shape;271;p28"/>
          <p:cNvSpPr txBox="1">
            <a:spLocks noGrp="1"/>
          </p:cNvSpPr>
          <p:nvPr>
            <p:ph type="subTitle" idx="1"/>
          </p:nvPr>
        </p:nvSpPr>
        <p:spPr>
          <a:xfrm>
            <a:off x="953467" y="4168500"/>
            <a:ext cx="7587200" cy="52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2135"/>
            </a:lvl1pPr>
            <a:lvl2pPr lvl="1" algn="ctr">
              <a:lnSpc>
                <a:spcPct val="100000"/>
              </a:lnSpc>
              <a:spcBef>
                <a:spcPts val="0"/>
              </a:spcBef>
              <a:spcAft>
                <a:spcPts val="0"/>
              </a:spcAft>
              <a:buSzPts val="1600"/>
              <a:buNone/>
              <a:defRPr sz="2135"/>
            </a:lvl2pPr>
            <a:lvl3pPr lvl="2" algn="ctr">
              <a:lnSpc>
                <a:spcPct val="100000"/>
              </a:lnSpc>
              <a:spcBef>
                <a:spcPts val="0"/>
              </a:spcBef>
              <a:spcAft>
                <a:spcPts val="0"/>
              </a:spcAft>
              <a:buSzPts val="1600"/>
              <a:buNone/>
              <a:defRPr sz="2135"/>
            </a:lvl3pPr>
            <a:lvl4pPr lvl="3" algn="ctr">
              <a:lnSpc>
                <a:spcPct val="100000"/>
              </a:lnSpc>
              <a:spcBef>
                <a:spcPts val="0"/>
              </a:spcBef>
              <a:spcAft>
                <a:spcPts val="0"/>
              </a:spcAft>
              <a:buSzPts val="1600"/>
              <a:buNone/>
              <a:defRPr sz="2135"/>
            </a:lvl4pPr>
            <a:lvl5pPr lvl="4" algn="ctr">
              <a:lnSpc>
                <a:spcPct val="100000"/>
              </a:lnSpc>
              <a:spcBef>
                <a:spcPts val="0"/>
              </a:spcBef>
              <a:spcAft>
                <a:spcPts val="0"/>
              </a:spcAft>
              <a:buSzPts val="1600"/>
              <a:buNone/>
              <a:defRPr sz="2135"/>
            </a:lvl5pPr>
            <a:lvl6pPr lvl="5" algn="ctr">
              <a:lnSpc>
                <a:spcPct val="100000"/>
              </a:lnSpc>
              <a:spcBef>
                <a:spcPts val="0"/>
              </a:spcBef>
              <a:spcAft>
                <a:spcPts val="0"/>
              </a:spcAft>
              <a:buSzPts val="1600"/>
              <a:buNone/>
              <a:defRPr sz="2135"/>
            </a:lvl6pPr>
            <a:lvl7pPr lvl="6" algn="ctr">
              <a:lnSpc>
                <a:spcPct val="100000"/>
              </a:lnSpc>
              <a:spcBef>
                <a:spcPts val="0"/>
              </a:spcBef>
              <a:spcAft>
                <a:spcPts val="0"/>
              </a:spcAft>
              <a:buSzPts val="1600"/>
              <a:buNone/>
              <a:defRPr sz="2135"/>
            </a:lvl7pPr>
            <a:lvl8pPr lvl="7" algn="ctr">
              <a:lnSpc>
                <a:spcPct val="100000"/>
              </a:lnSpc>
              <a:spcBef>
                <a:spcPts val="0"/>
              </a:spcBef>
              <a:spcAft>
                <a:spcPts val="0"/>
              </a:spcAft>
              <a:buSzPts val="1600"/>
              <a:buNone/>
              <a:defRPr sz="2135"/>
            </a:lvl8pPr>
            <a:lvl9pPr lvl="8" algn="ctr">
              <a:lnSpc>
                <a:spcPct val="100000"/>
              </a:lnSpc>
              <a:spcBef>
                <a:spcPts val="0"/>
              </a:spcBef>
              <a:spcAft>
                <a:spcPts val="0"/>
              </a:spcAft>
              <a:buSzPts val="1600"/>
              <a:buNone/>
              <a:defRPr sz="2135"/>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72"/>
        <p:cNvGrpSpPr/>
        <p:nvPr/>
      </p:nvGrpSpPr>
      <p:grpSpPr>
        <a:xfrm>
          <a:off x="0" y="0"/>
          <a:ext cx="0" cy="0"/>
          <a:chOff x="0" y="0"/>
          <a:chExt cx="0" cy="0"/>
        </a:xfrm>
      </p:grpSpPr>
      <p:sp>
        <p:nvSpPr>
          <p:cNvPr id="273" name="Google Shape;273;p29"/>
          <p:cNvSpPr/>
          <p:nvPr/>
        </p:nvSpPr>
        <p:spPr>
          <a:xfrm>
            <a:off x="2949459" y="4105764"/>
            <a:ext cx="9494828" cy="3103651"/>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74" name="Google Shape;274;p29"/>
          <p:cNvSpPr/>
          <p:nvPr/>
        </p:nvSpPr>
        <p:spPr>
          <a:xfrm rot="-6380546" flipH="1">
            <a:off x="6700142" y="2007996"/>
            <a:ext cx="2419281" cy="922822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75" name="Google Shape;275;p29"/>
          <p:cNvSpPr/>
          <p:nvPr/>
        </p:nvSpPr>
        <p:spPr>
          <a:xfrm rot="10800000" flipH="1">
            <a:off x="7737933" y="-73380"/>
            <a:ext cx="4547289" cy="1486408"/>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76" name="Google Shape;276;p29"/>
          <p:cNvSpPr/>
          <p:nvPr/>
        </p:nvSpPr>
        <p:spPr>
          <a:xfrm rot="-4468089">
            <a:off x="9327966" y="-2202784"/>
            <a:ext cx="1297317" cy="494859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77" name="Google Shape;277;p29"/>
          <p:cNvSpPr txBox="1">
            <a:spLocks noGrp="1"/>
          </p:cNvSpPr>
          <p:nvPr>
            <p:ph type="ctrTitle"/>
          </p:nvPr>
        </p:nvSpPr>
        <p:spPr>
          <a:xfrm>
            <a:off x="960000" y="893100"/>
            <a:ext cx="5712000" cy="133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200"/>
              <a:buNone/>
              <a:defRPr sz="8000">
                <a:solidFill>
                  <a:schemeClr val="accent3"/>
                </a:solidFill>
              </a:defRPr>
            </a:lvl1pPr>
            <a:lvl2pPr lvl="1" algn="ctr">
              <a:lnSpc>
                <a:spcPct val="100000"/>
              </a:lnSpc>
              <a:spcBef>
                <a:spcPts val="0"/>
              </a:spcBef>
              <a:spcAft>
                <a:spcPts val="0"/>
              </a:spcAft>
              <a:buSzPts val="5200"/>
              <a:buNone/>
              <a:defRPr sz="6935"/>
            </a:lvl2pPr>
            <a:lvl3pPr lvl="2" algn="ctr">
              <a:lnSpc>
                <a:spcPct val="100000"/>
              </a:lnSpc>
              <a:spcBef>
                <a:spcPts val="0"/>
              </a:spcBef>
              <a:spcAft>
                <a:spcPts val="0"/>
              </a:spcAft>
              <a:buSzPts val="5200"/>
              <a:buNone/>
              <a:defRPr sz="6935"/>
            </a:lvl3pPr>
            <a:lvl4pPr lvl="3" algn="ctr">
              <a:lnSpc>
                <a:spcPct val="100000"/>
              </a:lnSpc>
              <a:spcBef>
                <a:spcPts val="0"/>
              </a:spcBef>
              <a:spcAft>
                <a:spcPts val="0"/>
              </a:spcAft>
              <a:buSzPts val="5200"/>
              <a:buNone/>
              <a:defRPr sz="6935"/>
            </a:lvl4pPr>
            <a:lvl5pPr lvl="4" algn="ctr">
              <a:lnSpc>
                <a:spcPct val="100000"/>
              </a:lnSpc>
              <a:spcBef>
                <a:spcPts val="0"/>
              </a:spcBef>
              <a:spcAft>
                <a:spcPts val="0"/>
              </a:spcAft>
              <a:buSzPts val="5200"/>
              <a:buNone/>
              <a:defRPr sz="6935"/>
            </a:lvl5pPr>
            <a:lvl6pPr lvl="5" algn="ctr">
              <a:lnSpc>
                <a:spcPct val="100000"/>
              </a:lnSpc>
              <a:spcBef>
                <a:spcPts val="0"/>
              </a:spcBef>
              <a:spcAft>
                <a:spcPts val="0"/>
              </a:spcAft>
              <a:buSzPts val="5200"/>
              <a:buNone/>
              <a:defRPr sz="6935"/>
            </a:lvl6pPr>
            <a:lvl7pPr lvl="6" algn="ctr">
              <a:lnSpc>
                <a:spcPct val="100000"/>
              </a:lnSpc>
              <a:spcBef>
                <a:spcPts val="0"/>
              </a:spcBef>
              <a:spcAft>
                <a:spcPts val="0"/>
              </a:spcAft>
              <a:buSzPts val="5200"/>
              <a:buNone/>
              <a:defRPr sz="6935"/>
            </a:lvl7pPr>
            <a:lvl8pPr lvl="7" algn="ctr">
              <a:lnSpc>
                <a:spcPct val="100000"/>
              </a:lnSpc>
              <a:spcBef>
                <a:spcPts val="0"/>
              </a:spcBef>
              <a:spcAft>
                <a:spcPts val="0"/>
              </a:spcAft>
              <a:buSzPts val="5200"/>
              <a:buNone/>
              <a:defRPr sz="6935"/>
            </a:lvl8pPr>
            <a:lvl9pPr lvl="8" algn="ctr">
              <a:lnSpc>
                <a:spcPct val="100000"/>
              </a:lnSpc>
              <a:spcBef>
                <a:spcPts val="0"/>
              </a:spcBef>
              <a:spcAft>
                <a:spcPts val="0"/>
              </a:spcAft>
              <a:buSzPts val="5200"/>
              <a:buNone/>
              <a:defRPr sz="6935"/>
            </a:lvl9pPr>
          </a:lstStyle>
          <a:p/>
        </p:txBody>
      </p:sp>
      <p:sp>
        <p:nvSpPr>
          <p:cNvPr id="278" name="Google Shape;278;p29"/>
          <p:cNvSpPr txBox="1">
            <a:spLocks noGrp="1"/>
          </p:cNvSpPr>
          <p:nvPr>
            <p:ph type="subTitle" idx="1"/>
          </p:nvPr>
        </p:nvSpPr>
        <p:spPr>
          <a:xfrm>
            <a:off x="960000" y="2272733"/>
            <a:ext cx="5725200" cy="172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p:txBody>
      </p:sp>
      <p:sp>
        <p:nvSpPr>
          <p:cNvPr id="279" name="Google Shape;279;p29"/>
          <p:cNvSpPr txBox="1"/>
          <p:nvPr/>
        </p:nvSpPr>
        <p:spPr>
          <a:xfrm>
            <a:off x="953467" y="4755968"/>
            <a:ext cx="6249200" cy="707717"/>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400"/>
              </a:spcBef>
              <a:spcAft>
                <a:spcPts val="0"/>
              </a:spcAft>
              <a:buClr>
                <a:srgbClr val="000000"/>
              </a:buClr>
              <a:buSzPts val="1000"/>
              <a:buFont typeface="Arial"/>
              <a:buNone/>
            </a:pPr>
            <a:r>
              <a:rPr lang="en-GB" sz="1335" b="1" i="0" u="none" strike="noStrike" cap="none">
                <a:solidFill>
                  <a:schemeClr val="dk1"/>
                </a:solidFill>
                <a:latin typeface="Barlow"/>
                <a:ea typeface="Barlow"/>
                <a:cs typeface="Barlow"/>
                <a:sym typeface="Barlow"/>
              </a:rPr>
              <a:t>CREDITS:</a:t>
            </a:r>
            <a:r>
              <a:rPr lang="en-GB" sz="1335" b="0" i="0" u="none" strike="noStrike" cap="none">
                <a:solidFill>
                  <a:schemeClr val="dk1"/>
                </a:solidFill>
                <a:latin typeface="Barlow"/>
                <a:ea typeface="Barlow"/>
                <a:cs typeface="Barlow"/>
                <a:sym typeface="Barlow"/>
              </a:rPr>
              <a:t> This presentation template was created by </a:t>
            </a:r>
            <a:r>
              <a:rPr lang="en-GB" sz="1335" b="0" i="0" u="none" strike="noStrike" cap="none">
                <a:solidFill>
                  <a:schemeClr val="hlink"/>
                </a:solidFill>
                <a:uFill>
                  <a:noFill/>
                </a:uFill>
                <a:latin typeface="Barlow"/>
                <a:ea typeface="Barlow"/>
                <a:cs typeface="Barlow"/>
                <a:sym typeface="Barlow"/>
                <a:hlinkClick r:id="rId2"/>
              </a:rPr>
              <a:t>Slidesgo</a:t>
            </a:r>
            <a:r>
              <a:rPr lang="en-GB" sz="1335" b="0" i="0" u="none" strike="noStrike" cap="none">
                <a:solidFill>
                  <a:schemeClr val="dk1"/>
                </a:solidFill>
                <a:latin typeface="Barlow"/>
                <a:ea typeface="Barlow"/>
                <a:cs typeface="Barlow"/>
                <a:sym typeface="Barlow"/>
              </a:rPr>
              <a:t>, including icons by </a:t>
            </a:r>
            <a:r>
              <a:rPr lang="en-GB" sz="1335" b="0" i="0" u="none" strike="noStrike" cap="none">
                <a:solidFill>
                  <a:schemeClr val="hlink"/>
                </a:solidFill>
                <a:uFill>
                  <a:noFill/>
                </a:uFill>
                <a:latin typeface="Barlow"/>
                <a:ea typeface="Barlow"/>
                <a:cs typeface="Barlow"/>
                <a:sym typeface="Barlow"/>
                <a:hlinkClick r:id="rId3"/>
              </a:rPr>
              <a:t>Flaticon</a:t>
            </a:r>
            <a:r>
              <a:rPr lang="en-GB" sz="1335" b="0" i="0" u="none" strike="noStrike" cap="none">
                <a:solidFill>
                  <a:schemeClr val="dk1"/>
                </a:solidFill>
                <a:latin typeface="Barlow"/>
                <a:ea typeface="Barlow"/>
                <a:cs typeface="Barlow"/>
                <a:sym typeface="Barlow"/>
              </a:rPr>
              <a:t>, and infographics and images by </a:t>
            </a:r>
            <a:r>
              <a:rPr lang="en-GB" sz="1335" b="0" i="0" u="none" strike="noStrike" cap="none">
                <a:solidFill>
                  <a:schemeClr val="hlink"/>
                </a:solidFill>
                <a:uFill>
                  <a:noFill/>
                </a:uFill>
                <a:latin typeface="Barlow"/>
                <a:ea typeface="Barlow"/>
                <a:cs typeface="Barlow"/>
                <a:sym typeface="Barlow"/>
                <a:hlinkClick r:id="rId4"/>
              </a:rPr>
              <a:t>Freepik</a:t>
            </a:r>
            <a:endParaRPr sz="1865"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80"/>
        <p:cNvGrpSpPr/>
        <p:nvPr/>
      </p:nvGrpSpPr>
      <p:grpSpPr>
        <a:xfrm>
          <a:off x="0" y="0"/>
          <a:ext cx="0" cy="0"/>
          <a:chOff x="0" y="0"/>
          <a:chExt cx="0" cy="0"/>
        </a:xfrm>
      </p:grpSpPr>
      <p:grpSp>
        <p:nvGrpSpPr>
          <p:cNvPr id="281" name="Google Shape;281;p30"/>
          <p:cNvGrpSpPr/>
          <p:nvPr/>
        </p:nvGrpSpPr>
        <p:grpSpPr>
          <a:xfrm>
            <a:off x="-478366" y="-2076687"/>
            <a:ext cx="3092409" cy="5518044"/>
            <a:chOff x="-358775" y="-1557516"/>
            <a:chExt cx="2319307" cy="4138533"/>
          </a:xfrm>
        </p:grpSpPr>
        <p:sp>
          <p:nvSpPr>
            <p:cNvPr id="282" name="Google Shape;282;p30"/>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83" name="Google Shape;283;p30"/>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grpSp>
        <p:nvGrpSpPr>
          <p:cNvPr id="284" name="Google Shape;284;p30"/>
          <p:cNvGrpSpPr/>
          <p:nvPr/>
        </p:nvGrpSpPr>
        <p:grpSpPr>
          <a:xfrm rot="7033727">
            <a:off x="9350587" y="-910031"/>
            <a:ext cx="3237963" cy="4834941"/>
            <a:chOff x="-187225" y="-1557516"/>
            <a:chExt cx="2428709" cy="3626560"/>
          </a:xfrm>
        </p:grpSpPr>
        <p:sp>
          <p:nvSpPr>
            <p:cNvPr id="285" name="Google Shape;285;p30"/>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86" name="Google Shape;286;p30"/>
            <p:cNvSpPr/>
            <p:nvPr/>
          </p:nvSpPr>
          <p:spPr>
            <a:xfrm rot="-132198">
              <a:off x="26556" y="-1506640"/>
              <a:ext cx="2147756" cy="3535705"/>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287" name="Google Shape;287;p30"/>
          <p:cNvSpPr txBox="1">
            <a:spLocks noGrp="1"/>
          </p:cNvSpPr>
          <p:nvPr>
            <p:ph type="body" idx="1"/>
          </p:nvPr>
        </p:nvSpPr>
        <p:spPr>
          <a:xfrm>
            <a:off x="960000" y="2276900"/>
            <a:ext cx="4886800" cy="3853600"/>
          </a:xfrm>
          <a:prstGeom prst="rect">
            <a:avLst/>
          </a:prstGeom>
          <a:noFill/>
          <a:ln>
            <a:noFill/>
          </a:ln>
        </p:spPr>
        <p:txBody>
          <a:bodyPr spcFirstLastPara="1" wrap="square" lIns="91425" tIns="91425" rIns="91425" bIns="91425" anchor="ctr" anchorCtr="0">
            <a:noAutofit/>
          </a:bodyPr>
          <a:lstStyle>
            <a:lvl1pPr marL="609600" lvl="0" indent="-389255" algn="l">
              <a:lnSpc>
                <a:spcPct val="100000"/>
              </a:lnSpc>
              <a:spcBef>
                <a:spcPts val="0"/>
              </a:spcBef>
              <a:spcAft>
                <a:spcPts val="0"/>
              </a:spcAft>
              <a:buSzPts val="1000"/>
              <a:buFont typeface="Anaheim"/>
              <a:buChar char="●"/>
              <a:defRPr sz="1865"/>
            </a:lvl1pPr>
            <a:lvl2pPr marL="1219200" lvl="1" indent="-423545" algn="l">
              <a:lnSpc>
                <a:spcPct val="115000"/>
              </a:lnSpc>
              <a:spcBef>
                <a:spcPts val="0"/>
              </a:spcBef>
              <a:spcAft>
                <a:spcPts val="0"/>
              </a:spcAft>
              <a:buSzPts val="1400"/>
              <a:buFont typeface="Anaheim"/>
              <a:buChar char="○"/>
              <a:defRPr/>
            </a:lvl2pPr>
            <a:lvl3pPr marL="1828800" lvl="2" indent="-423545" algn="l">
              <a:lnSpc>
                <a:spcPct val="115000"/>
              </a:lnSpc>
              <a:spcBef>
                <a:spcPts val="0"/>
              </a:spcBef>
              <a:spcAft>
                <a:spcPts val="0"/>
              </a:spcAft>
              <a:buSzPts val="1400"/>
              <a:buFont typeface="Anaheim"/>
              <a:buChar char="■"/>
              <a:defRPr/>
            </a:lvl3pPr>
            <a:lvl4pPr marL="2438400" lvl="3" indent="-423545" algn="l">
              <a:lnSpc>
                <a:spcPct val="115000"/>
              </a:lnSpc>
              <a:spcBef>
                <a:spcPts val="0"/>
              </a:spcBef>
              <a:spcAft>
                <a:spcPts val="0"/>
              </a:spcAft>
              <a:buSzPts val="1400"/>
              <a:buFont typeface="Anaheim"/>
              <a:buChar char="●"/>
              <a:defRPr/>
            </a:lvl4pPr>
            <a:lvl5pPr marL="3048000" lvl="4" indent="-423545" algn="l">
              <a:lnSpc>
                <a:spcPct val="115000"/>
              </a:lnSpc>
              <a:spcBef>
                <a:spcPts val="0"/>
              </a:spcBef>
              <a:spcAft>
                <a:spcPts val="0"/>
              </a:spcAft>
              <a:buSzPts val="1400"/>
              <a:buFont typeface="Anaheim"/>
              <a:buChar char="○"/>
              <a:defRPr/>
            </a:lvl5pPr>
            <a:lvl6pPr marL="3657600" lvl="5" indent="-423545" algn="l">
              <a:lnSpc>
                <a:spcPct val="115000"/>
              </a:lnSpc>
              <a:spcBef>
                <a:spcPts val="0"/>
              </a:spcBef>
              <a:spcAft>
                <a:spcPts val="0"/>
              </a:spcAft>
              <a:buSzPts val="1400"/>
              <a:buFont typeface="Anaheim"/>
              <a:buChar char="■"/>
              <a:defRPr/>
            </a:lvl6pPr>
            <a:lvl7pPr marL="4267200" lvl="6" indent="-423545" algn="l">
              <a:lnSpc>
                <a:spcPct val="115000"/>
              </a:lnSpc>
              <a:spcBef>
                <a:spcPts val="0"/>
              </a:spcBef>
              <a:spcAft>
                <a:spcPts val="0"/>
              </a:spcAft>
              <a:buSzPts val="1400"/>
              <a:buFont typeface="Anaheim"/>
              <a:buChar char="●"/>
              <a:defRPr/>
            </a:lvl7pPr>
            <a:lvl8pPr marL="4876800" lvl="7" indent="-423545" algn="l">
              <a:lnSpc>
                <a:spcPct val="115000"/>
              </a:lnSpc>
              <a:spcBef>
                <a:spcPts val="0"/>
              </a:spcBef>
              <a:spcAft>
                <a:spcPts val="0"/>
              </a:spcAft>
              <a:buSzPts val="1400"/>
              <a:buFont typeface="Anaheim"/>
              <a:buChar char="○"/>
              <a:defRPr/>
            </a:lvl8pPr>
            <a:lvl9pPr marL="5486400" lvl="8" indent="-423545" algn="l">
              <a:lnSpc>
                <a:spcPct val="115000"/>
              </a:lnSpc>
              <a:spcBef>
                <a:spcPts val="0"/>
              </a:spcBef>
              <a:spcAft>
                <a:spcPts val="0"/>
              </a:spcAft>
              <a:buSzPts val="1400"/>
              <a:buFont typeface="Anaheim"/>
              <a:buChar char="■"/>
              <a:defRPr/>
            </a:lvl9pPr>
          </a:lstStyle>
          <a:p/>
        </p:txBody>
      </p:sp>
      <p:sp>
        <p:nvSpPr>
          <p:cNvPr id="288" name="Google Shape;288;p30"/>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89" name="Google Shape;289;p30"/>
          <p:cNvSpPr txBox="1">
            <a:spLocks noGrp="1"/>
          </p:cNvSpPr>
          <p:nvPr>
            <p:ph type="body" idx="2"/>
          </p:nvPr>
        </p:nvSpPr>
        <p:spPr>
          <a:xfrm>
            <a:off x="6345200" y="2276900"/>
            <a:ext cx="4886800" cy="3853600"/>
          </a:xfrm>
          <a:prstGeom prst="rect">
            <a:avLst/>
          </a:prstGeom>
          <a:noFill/>
          <a:ln>
            <a:noFill/>
          </a:ln>
        </p:spPr>
        <p:txBody>
          <a:bodyPr spcFirstLastPara="1" wrap="square" lIns="91425" tIns="91425" rIns="91425" bIns="91425" anchor="t" anchorCtr="0">
            <a:noAutofit/>
          </a:bodyPr>
          <a:lstStyle>
            <a:lvl1pPr marL="609600" lvl="0" indent="-389255" algn="l">
              <a:lnSpc>
                <a:spcPct val="100000"/>
              </a:lnSpc>
              <a:spcBef>
                <a:spcPts val="0"/>
              </a:spcBef>
              <a:spcAft>
                <a:spcPts val="0"/>
              </a:spcAft>
              <a:buSzPts val="1000"/>
              <a:buFont typeface="Anaheim"/>
              <a:buChar char="●"/>
              <a:defRPr sz="1865"/>
            </a:lvl1pPr>
            <a:lvl2pPr marL="1219200" lvl="1" indent="-423545" algn="l">
              <a:lnSpc>
                <a:spcPct val="115000"/>
              </a:lnSpc>
              <a:spcBef>
                <a:spcPts val="0"/>
              </a:spcBef>
              <a:spcAft>
                <a:spcPts val="0"/>
              </a:spcAft>
              <a:buSzPts val="1400"/>
              <a:buFont typeface="Anaheim"/>
              <a:buChar char="○"/>
              <a:defRPr/>
            </a:lvl2pPr>
            <a:lvl3pPr marL="1828800" lvl="2" indent="-423545" algn="l">
              <a:lnSpc>
                <a:spcPct val="115000"/>
              </a:lnSpc>
              <a:spcBef>
                <a:spcPts val="0"/>
              </a:spcBef>
              <a:spcAft>
                <a:spcPts val="0"/>
              </a:spcAft>
              <a:buSzPts val="1400"/>
              <a:buFont typeface="Anaheim"/>
              <a:buChar char="■"/>
              <a:defRPr/>
            </a:lvl3pPr>
            <a:lvl4pPr marL="2438400" lvl="3" indent="-423545" algn="l">
              <a:lnSpc>
                <a:spcPct val="115000"/>
              </a:lnSpc>
              <a:spcBef>
                <a:spcPts val="0"/>
              </a:spcBef>
              <a:spcAft>
                <a:spcPts val="0"/>
              </a:spcAft>
              <a:buSzPts val="1400"/>
              <a:buFont typeface="Anaheim"/>
              <a:buChar char="●"/>
              <a:defRPr/>
            </a:lvl4pPr>
            <a:lvl5pPr marL="3048000" lvl="4" indent="-423545" algn="l">
              <a:lnSpc>
                <a:spcPct val="115000"/>
              </a:lnSpc>
              <a:spcBef>
                <a:spcPts val="0"/>
              </a:spcBef>
              <a:spcAft>
                <a:spcPts val="0"/>
              </a:spcAft>
              <a:buSzPts val="1400"/>
              <a:buFont typeface="Anaheim"/>
              <a:buChar char="○"/>
              <a:defRPr/>
            </a:lvl5pPr>
            <a:lvl6pPr marL="3657600" lvl="5" indent="-423545" algn="l">
              <a:lnSpc>
                <a:spcPct val="115000"/>
              </a:lnSpc>
              <a:spcBef>
                <a:spcPts val="0"/>
              </a:spcBef>
              <a:spcAft>
                <a:spcPts val="0"/>
              </a:spcAft>
              <a:buSzPts val="1400"/>
              <a:buFont typeface="Anaheim"/>
              <a:buChar char="■"/>
              <a:defRPr/>
            </a:lvl6pPr>
            <a:lvl7pPr marL="4267200" lvl="6" indent="-423545" algn="l">
              <a:lnSpc>
                <a:spcPct val="115000"/>
              </a:lnSpc>
              <a:spcBef>
                <a:spcPts val="0"/>
              </a:spcBef>
              <a:spcAft>
                <a:spcPts val="0"/>
              </a:spcAft>
              <a:buSzPts val="1400"/>
              <a:buFont typeface="Anaheim"/>
              <a:buChar char="●"/>
              <a:defRPr/>
            </a:lvl7pPr>
            <a:lvl8pPr marL="4876800" lvl="7" indent="-423545" algn="l">
              <a:lnSpc>
                <a:spcPct val="115000"/>
              </a:lnSpc>
              <a:spcBef>
                <a:spcPts val="0"/>
              </a:spcBef>
              <a:spcAft>
                <a:spcPts val="0"/>
              </a:spcAft>
              <a:buSzPts val="1400"/>
              <a:buFont typeface="Anaheim"/>
              <a:buChar char="○"/>
              <a:defRPr/>
            </a:lvl8pPr>
            <a:lvl9pPr marL="5486400" lvl="8" indent="-423545" algn="l">
              <a:lnSpc>
                <a:spcPct val="115000"/>
              </a:lnSpc>
              <a:spcBef>
                <a:spcPts val="0"/>
              </a:spcBef>
              <a:spcAft>
                <a:spcPts val="0"/>
              </a:spcAft>
              <a:buSzPts val="1400"/>
              <a:buFont typeface="Anaheim"/>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90"/>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91"/>
        <p:cNvGrpSpPr/>
        <p:nvPr/>
      </p:nvGrpSpPr>
      <p:grpSpPr>
        <a:xfrm>
          <a:off x="0" y="0"/>
          <a:ext cx="0" cy="0"/>
          <a:chOff x="0" y="0"/>
          <a:chExt cx="0" cy="0"/>
        </a:xfrm>
      </p:grpSpPr>
      <p:sp>
        <p:nvSpPr>
          <p:cNvPr id="292" name="Google Shape;292;p32"/>
          <p:cNvSpPr/>
          <p:nvPr/>
        </p:nvSpPr>
        <p:spPr>
          <a:xfrm rot="10800000" flipH="1">
            <a:off x="4409615" y="-86976"/>
            <a:ext cx="8002853" cy="4001227"/>
          </a:xfrm>
          <a:custGeom>
            <a:avLst/>
            <a:gdLst/>
            <a:ahLst/>
            <a:cxnLst/>
            <a:rect l="l" t="t" r="r" b="b"/>
            <a:pathLst>
              <a:path w="20067" h="10033" extrusionOk="0">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93" name="Google Shape;293;p32"/>
          <p:cNvSpPr/>
          <p:nvPr/>
        </p:nvSpPr>
        <p:spPr>
          <a:xfrm rot="10800000" flipH="1">
            <a:off x="8652539" y="-143522"/>
            <a:ext cx="3786443" cy="5487028"/>
          </a:xfrm>
          <a:custGeom>
            <a:avLst/>
            <a:gdLst/>
            <a:ahLst/>
            <a:cxnLst/>
            <a:rect l="l" t="t" r="r" b="b"/>
            <a:pathLst>
              <a:path w="10113" h="14655" extrusionOk="0">
                <a:moveTo>
                  <a:pt x="10112" y="0"/>
                </a:moveTo>
                <a:cubicBezTo>
                  <a:pt x="5850" y="988"/>
                  <a:pt x="4432" y="6289"/>
                  <a:pt x="2975" y="10032"/>
                </a:cubicBezTo>
                <a:cubicBezTo>
                  <a:pt x="2386" y="11610"/>
                  <a:pt x="1857" y="12858"/>
                  <a:pt x="669" y="14045"/>
                </a:cubicBezTo>
                <a:cubicBezTo>
                  <a:pt x="469" y="14245"/>
                  <a:pt x="240" y="14445"/>
                  <a:pt x="0" y="14655"/>
                </a:cubicBezTo>
                <a:lnTo>
                  <a:pt x="10112" y="14655"/>
                </a:lnTo>
                <a:lnTo>
                  <a:pt x="10112" y="0"/>
                </a:ln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94" name="Google Shape;294;p32"/>
          <p:cNvSpPr/>
          <p:nvPr/>
        </p:nvSpPr>
        <p:spPr>
          <a:xfrm rot="-2700000">
            <a:off x="8270090" y="-2298935"/>
            <a:ext cx="2456477" cy="936999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95" name="Google Shape;295;p32"/>
          <p:cNvSpPr/>
          <p:nvPr/>
        </p:nvSpPr>
        <p:spPr>
          <a:xfrm rot="4993722">
            <a:off x="7994790" y="-2265672"/>
            <a:ext cx="4362245" cy="7181216"/>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96" name="Google Shape;296;p32"/>
          <p:cNvSpPr/>
          <p:nvPr/>
        </p:nvSpPr>
        <p:spPr>
          <a:xfrm flipH="1">
            <a:off x="-116651" y="4105764"/>
            <a:ext cx="9494828" cy="3103651"/>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97" name="Google Shape;297;p32"/>
          <p:cNvSpPr/>
          <p:nvPr/>
        </p:nvSpPr>
        <p:spPr>
          <a:xfrm rot="6380546">
            <a:off x="3208214" y="2007996"/>
            <a:ext cx="2419281" cy="922822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8"/>
        <p:cNvGrpSpPr/>
        <p:nvPr/>
      </p:nvGrpSpPr>
      <p:grpSpPr>
        <a:xfrm>
          <a:off x="0" y="0"/>
          <a:ext cx="0" cy="0"/>
          <a:chOff x="0" y="0"/>
          <a:chExt cx="0" cy="0"/>
        </a:xfrm>
      </p:grpSpPr>
      <p:grpSp>
        <p:nvGrpSpPr>
          <p:cNvPr id="29" name="Google Shape;29;p4"/>
          <p:cNvGrpSpPr/>
          <p:nvPr/>
        </p:nvGrpSpPr>
        <p:grpSpPr>
          <a:xfrm rot="5400000" flipH="1">
            <a:off x="10096568" y="2962710"/>
            <a:ext cx="3092409" cy="5518044"/>
            <a:chOff x="-358775" y="-1557516"/>
            <a:chExt cx="2319307" cy="4138533"/>
          </a:xfrm>
        </p:grpSpPr>
        <p:sp>
          <p:nvSpPr>
            <p:cNvPr id="30" name="Google Shape;30;p4"/>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31" name="Google Shape;31;p4"/>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grpSp>
        <p:nvGrpSpPr>
          <p:cNvPr id="32" name="Google Shape;32;p4"/>
          <p:cNvGrpSpPr/>
          <p:nvPr/>
        </p:nvGrpSpPr>
        <p:grpSpPr>
          <a:xfrm rot="-4728518">
            <a:off x="4555113" y="-5227920"/>
            <a:ext cx="9374312" cy="9183435"/>
            <a:chOff x="3442414" y="-122454"/>
            <a:chExt cx="6233768" cy="6106837"/>
          </a:xfrm>
        </p:grpSpPr>
        <p:sp>
          <p:nvSpPr>
            <p:cNvPr id="33" name="Google Shape;33;p4"/>
            <p:cNvSpPr/>
            <p:nvPr/>
          </p:nvSpPr>
          <p:spPr>
            <a:xfrm rot="141446">
              <a:off x="5075910" y="827354"/>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34" name="Google Shape;34;p4"/>
            <p:cNvSpPr/>
            <p:nvPr/>
          </p:nvSpPr>
          <p:spPr>
            <a:xfrm rot="2818977">
              <a:off x="5024927" y="99658"/>
              <a:ext cx="3068741" cy="5662613"/>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35" name="Google Shape;35;p4"/>
            <p:cNvSpPr/>
            <p:nvPr/>
          </p:nvSpPr>
          <p:spPr>
            <a:xfrm rot="2646068">
              <a:off x="5595227" y="373454"/>
              <a:ext cx="1450236" cy="5531852"/>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grpSp>
        <p:nvGrpSpPr>
          <p:cNvPr id="36" name="Google Shape;36;p4"/>
          <p:cNvGrpSpPr/>
          <p:nvPr/>
        </p:nvGrpSpPr>
        <p:grpSpPr>
          <a:xfrm>
            <a:off x="-478366" y="-2076687"/>
            <a:ext cx="3092409" cy="5518044"/>
            <a:chOff x="-358775" y="-1557516"/>
            <a:chExt cx="2319307" cy="4138533"/>
          </a:xfrm>
        </p:grpSpPr>
        <p:sp>
          <p:nvSpPr>
            <p:cNvPr id="37" name="Google Shape;37;p4"/>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38" name="Google Shape;38;p4"/>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39" name="Google Shape;39;p4"/>
          <p:cNvSpPr txBox="1">
            <a:spLocks noGrp="1"/>
          </p:cNvSpPr>
          <p:nvPr>
            <p:ph type="title"/>
          </p:nvPr>
        </p:nvSpPr>
        <p:spPr>
          <a:xfrm>
            <a:off x="2301933" y="2323700"/>
            <a:ext cx="36228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8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40" name="Google Shape;40;p4"/>
          <p:cNvSpPr txBox="1">
            <a:spLocks noGrp="1"/>
          </p:cNvSpPr>
          <p:nvPr>
            <p:ph type="title" idx="2"/>
          </p:nvPr>
        </p:nvSpPr>
        <p:spPr>
          <a:xfrm>
            <a:off x="893533" y="2323700"/>
            <a:ext cx="1408400" cy="79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6400" b="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sp>
        <p:nvSpPr>
          <p:cNvPr id="41" name="Google Shape;41;p4"/>
          <p:cNvSpPr txBox="1">
            <a:spLocks noGrp="1"/>
          </p:cNvSpPr>
          <p:nvPr>
            <p:ph type="subTitle" idx="1"/>
          </p:nvPr>
        </p:nvSpPr>
        <p:spPr>
          <a:xfrm>
            <a:off x="2301933" y="3128900"/>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
          <p:cNvSpPr txBox="1">
            <a:spLocks noGrp="1"/>
          </p:cNvSpPr>
          <p:nvPr>
            <p:ph type="title" idx="3"/>
          </p:nvPr>
        </p:nvSpPr>
        <p:spPr>
          <a:xfrm>
            <a:off x="7219400" y="2323700"/>
            <a:ext cx="3115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8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43" name="Google Shape;43;p4"/>
          <p:cNvSpPr txBox="1">
            <a:spLocks noGrp="1"/>
          </p:cNvSpPr>
          <p:nvPr>
            <p:ph type="title" idx="4"/>
          </p:nvPr>
        </p:nvSpPr>
        <p:spPr>
          <a:xfrm>
            <a:off x="5811000" y="2323700"/>
            <a:ext cx="1408400" cy="79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6400" b="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sp>
        <p:nvSpPr>
          <p:cNvPr id="44" name="Google Shape;44;p4"/>
          <p:cNvSpPr txBox="1">
            <a:spLocks noGrp="1"/>
          </p:cNvSpPr>
          <p:nvPr>
            <p:ph type="subTitle" idx="5"/>
          </p:nvPr>
        </p:nvSpPr>
        <p:spPr>
          <a:xfrm>
            <a:off x="7219400" y="3128900"/>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
          <p:cNvSpPr txBox="1">
            <a:spLocks noGrp="1"/>
          </p:cNvSpPr>
          <p:nvPr>
            <p:ph type="title" idx="6"/>
          </p:nvPr>
        </p:nvSpPr>
        <p:spPr>
          <a:xfrm>
            <a:off x="2301933" y="4607967"/>
            <a:ext cx="36228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8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46" name="Google Shape;46;p4"/>
          <p:cNvSpPr txBox="1">
            <a:spLocks noGrp="1"/>
          </p:cNvSpPr>
          <p:nvPr>
            <p:ph type="title" idx="7"/>
          </p:nvPr>
        </p:nvSpPr>
        <p:spPr>
          <a:xfrm>
            <a:off x="893533" y="4607967"/>
            <a:ext cx="1408400" cy="79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6400" b="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sp>
        <p:nvSpPr>
          <p:cNvPr id="47" name="Google Shape;47;p4"/>
          <p:cNvSpPr txBox="1">
            <a:spLocks noGrp="1"/>
          </p:cNvSpPr>
          <p:nvPr>
            <p:ph type="subTitle" idx="8"/>
          </p:nvPr>
        </p:nvSpPr>
        <p:spPr>
          <a:xfrm>
            <a:off x="2301933" y="5417888"/>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
          <p:cNvSpPr txBox="1">
            <a:spLocks noGrp="1"/>
          </p:cNvSpPr>
          <p:nvPr>
            <p:ph type="title" idx="9"/>
          </p:nvPr>
        </p:nvSpPr>
        <p:spPr>
          <a:xfrm>
            <a:off x="7219400" y="4607967"/>
            <a:ext cx="3115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8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49" name="Google Shape;49;p4"/>
          <p:cNvSpPr txBox="1">
            <a:spLocks noGrp="1"/>
          </p:cNvSpPr>
          <p:nvPr>
            <p:ph type="title" idx="13"/>
          </p:nvPr>
        </p:nvSpPr>
        <p:spPr>
          <a:xfrm>
            <a:off x="5811000" y="4607967"/>
            <a:ext cx="1408400" cy="79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6400" b="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sp>
        <p:nvSpPr>
          <p:cNvPr id="50" name="Google Shape;50;p4"/>
          <p:cNvSpPr txBox="1">
            <a:spLocks noGrp="1"/>
          </p:cNvSpPr>
          <p:nvPr>
            <p:ph type="subTitle" idx="14"/>
          </p:nvPr>
        </p:nvSpPr>
        <p:spPr>
          <a:xfrm>
            <a:off x="7219400" y="5417888"/>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
          <p:cNvSpPr txBox="1">
            <a:spLocks noGrp="1"/>
          </p:cNvSpPr>
          <p:nvPr>
            <p:ph type="title" idx="15"/>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98"/>
        <p:cNvGrpSpPr/>
        <p:nvPr/>
      </p:nvGrpSpPr>
      <p:grpSpPr>
        <a:xfrm>
          <a:off x="0" y="0"/>
          <a:ext cx="0" cy="0"/>
          <a:chOff x="0" y="0"/>
          <a:chExt cx="0" cy="0"/>
        </a:xfrm>
      </p:grpSpPr>
      <p:sp>
        <p:nvSpPr>
          <p:cNvPr id="299" name="Google Shape;299;p33"/>
          <p:cNvSpPr/>
          <p:nvPr/>
        </p:nvSpPr>
        <p:spPr>
          <a:xfrm rot="-3854172">
            <a:off x="8671039" y="-2584038"/>
            <a:ext cx="2202332" cy="8400675"/>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300" name="Google Shape;300;p33"/>
          <p:cNvSpPr/>
          <p:nvPr/>
        </p:nvSpPr>
        <p:spPr>
          <a:xfrm rot="10800000">
            <a:off x="-226451" y="-103017"/>
            <a:ext cx="12520051" cy="3823972"/>
          </a:xfrm>
          <a:custGeom>
            <a:avLst/>
            <a:gdLst/>
            <a:ahLst/>
            <a:cxnLst/>
            <a:rect l="l" t="t" r="r" b="b"/>
            <a:pathLst>
              <a:path w="34581" h="10562" extrusionOk="0">
                <a:moveTo>
                  <a:pt x="31486" y="0"/>
                </a:moveTo>
                <a:cubicBezTo>
                  <a:pt x="27942" y="360"/>
                  <a:pt x="24578" y="1308"/>
                  <a:pt x="22032" y="2725"/>
                </a:cubicBezTo>
                <a:cubicBezTo>
                  <a:pt x="20315" y="3684"/>
                  <a:pt x="18867" y="4872"/>
                  <a:pt x="16651" y="5421"/>
                </a:cubicBezTo>
                <a:cubicBezTo>
                  <a:pt x="15716" y="5653"/>
                  <a:pt x="14709" y="5752"/>
                  <a:pt x="13689" y="5752"/>
                </a:cubicBezTo>
                <a:cubicBezTo>
                  <a:pt x="12433" y="5752"/>
                  <a:pt x="11157" y="5602"/>
                  <a:pt x="9973" y="5371"/>
                </a:cubicBezTo>
                <a:cubicBezTo>
                  <a:pt x="7827" y="4952"/>
                  <a:pt x="5880" y="4273"/>
                  <a:pt x="3844" y="3703"/>
                </a:cubicBezTo>
                <a:cubicBezTo>
                  <a:pt x="2616" y="3354"/>
                  <a:pt x="1328" y="3055"/>
                  <a:pt x="0" y="2875"/>
                </a:cubicBezTo>
                <a:lnTo>
                  <a:pt x="0" y="10562"/>
                </a:lnTo>
                <a:lnTo>
                  <a:pt x="34580" y="10562"/>
                </a:lnTo>
                <a:lnTo>
                  <a:pt x="34580" y="0"/>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301" name="Google Shape;301;p33"/>
          <p:cNvSpPr/>
          <p:nvPr/>
        </p:nvSpPr>
        <p:spPr>
          <a:xfrm rot="4875070">
            <a:off x="8129616" y="-1870488"/>
            <a:ext cx="3285168" cy="540815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302" name="Google Shape;302;p33"/>
          <p:cNvSpPr/>
          <p:nvPr/>
        </p:nvSpPr>
        <p:spPr>
          <a:xfrm rot="5924928" flipH="1">
            <a:off x="660910" y="-2564697"/>
            <a:ext cx="4459673" cy="7341600"/>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6392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3"/>
        <p:cNvGrpSpPr/>
        <p:nvPr/>
      </p:nvGrpSpPr>
      <p:grpSpPr>
        <a:xfrm>
          <a:off x="0" y="0"/>
          <a:ext cx="0" cy="0"/>
          <a:chOff x="0" y="0"/>
          <a:chExt cx="0" cy="0"/>
        </a:xfrm>
      </p:grpSpPr>
      <p:grpSp>
        <p:nvGrpSpPr>
          <p:cNvPr id="64" name="Google Shape;64;p6"/>
          <p:cNvGrpSpPr/>
          <p:nvPr/>
        </p:nvGrpSpPr>
        <p:grpSpPr>
          <a:xfrm>
            <a:off x="-478366" y="-2076687"/>
            <a:ext cx="3092409" cy="5518044"/>
            <a:chOff x="-358775" y="-1557516"/>
            <a:chExt cx="2319307" cy="4138533"/>
          </a:xfrm>
        </p:grpSpPr>
        <p:sp>
          <p:nvSpPr>
            <p:cNvPr id="65" name="Google Shape;65;p6"/>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66" name="Google Shape;66;p6"/>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grpSp>
        <p:nvGrpSpPr>
          <p:cNvPr id="67" name="Google Shape;67;p6"/>
          <p:cNvGrpSpPr/>
          <p:nvPr/>
        </p:nvGrpSpPr>
        <p:grpSpPr>
          <a:xfrm rot="7033727">
            <a:off x="9350587" y="-910031"/>
            <a:ext cx="3237963" cy="4834941"/>
            <a:chOff x="-187225" y="-1557516"/>
            <a:chExt cx="2428709" cy="3626560"/>
          </a:xfrm>
        </p:grpSpPr>
        <p:sp>
          <p:nvSpPr>
            <p:cNvPr id="68" name="Google Shape;68;p6"/>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69" name="Google Shape;69;p6"/>
            <p:cNvSpPr/>
            <p:nvPr/>
          </p:nvSpPr>
          <p:spPr>
            <a:xfrm rot="-132198">
              <a:off x="26556" y="-1506640"/>
              <a:ext cx="2147756" cy="3535705"/>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70" name="Google Shape;70;p6"/>
          <p:cNvSpPr txBox="1">
            <a:spLocks noGrp="1"/>
          </p:cNvSpPr>
          <p:nvPr>
            <p:ph type="title"/>
          </p:nvPr>
        </p:nvSpPr>
        <p:spPr>
          <a:xfrm>
            <a:off x="960000" y="746833"/>
            <a:ext cx="5171200" cy="168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1" name="Google Shape;71;p6"/>
          <p:cNvSpPr txBox="1">
            <a:spLocks noGrp="1"/>
          </p:cNvSpPr>
          <p:nvPr>
            <p:ph type="body" idx="1"/>
          </p:nvPr>
        </p:nvSpPr>
        <p:spPr>
          <a:xfrm>
            <a:off x="960000" y="2435233"/>
            <a:ext cx="4429600" cy="3656400"/>
          </a:xfrm>
          <a:prstGeom prst="rect">
            <a:avLst/>
          </a:prstGeom>
          <a:noFill/>
          <a:ln>
            <a:noFill/>
          </a:ln>
        </p:spPr>
        <p:txBody>
          <a:bodyPr spcFirstLastPara="1" wrap="square" lIns="91425" tIns="91425" rIns="91425" bIns="91425" anchor="ctr" anchorCtr="0">
            <a:noAutofit/>
          </a:bodyPr>
          <a:lstStyle>
            <a:lvl1pPr marL="609600" lvl="0" indent="-389255" algn="l">
              <a:lnSpc>
                <a:spcPct val="100000"/>
              </a:lnSpc>
              <a:spcBef>
                <a:spcPts val="0"/>
              </a:spcBef>
              <a:spcAft>
                <a:spcPts val="0"/>
              </a:spcAft>
              <a:buSzPts val="1000"/>
              <a:buFont typeface="Anaheim"/>
              <a:buAutoNum type="arabicPeriod"/>
              <a:defRPr sz="1865"/>
            </a:lvl1pPr>
            <a:lvl2pPr marL="1219200" lvl="1" indent="-423545" algn="l">
              <a:lnSpc>
                <a:spcPct val="115000"/>
              </a:lnSpc>
              <a:spcBef>
                <a:spcPts val="0"/>
              </a:spcBef>
              <a:spcAft>
                <a:spcPts val="0"/>
              </a:spcAft>
              <a:buSzPts val="1400"/>
              <a:buFont typeface="Anaheim"/>
              <a:buAutoNum type="alphaLcPeriod"/>
              <a:defRPr/>
            </a:lvl2pPr>
            <a:lvl3pPr marL="1828800" lvl="2" indent="-423545" algn="l">
              <a:lnSpc>
                <a:spcPct val="115000"/>
              </a:lnSpc>
              <a:spcBef>
                <a:spcPts val="0"/>
              </a:spcBef>
              <a:spcAft>
                <a:spcPts val="0"/>
              </a:spcAft>
              <a:buSzPts val="1400"/>
              <a:buFont typeface="Anaheim"/>
              <a:buAutoNum type="romanLcPeriod"/>
              <a:defRPr/>
            </a:lvl3pPr>
            <a:lvl4pPr marL="2438400" lvl="3" indent="-423545" algn="l">
              <a:lnSpc>
                <a:spcPct val="115000"/>
              </a:lnSpc>
              <a:spcBef>
                <a:spcPts val="0"/>
              </a:spcBef>
              <a:spcAft>
                <a:spcPts val="0"/>
              </a:spcAft>
              <a:buSzPts val="1400"/>
              <a:buFont typeface="Anaheim"/>
              <a:buAutoNum type="arabicPeriod"/>
              <a:defRPr/>
            </a:lvl4pPr>
            <a:lvl5pPr marL="3048000" lvl="4" indent="-423545" algn="l">
              <a:lnSpc>
                <a:spcPct val="115000"/>
              </a:lnSpc>
              <a:spcBef>
                <a:spcPts val="0"/>
              </a:spcBef>
              <a:spcAft>
                <a:spcPts val="0"/>
              </a:spcAft>
              <a:buSzPts val="1400"/>
              <a:buFont typeface="Anaheim"/>
              <a:buAutoNum type="alphaLcPeriod"/>
              <a:defRPr/>
            </a:lvl5pPr>
            <a:lvl6pPr marL="3657600" lvl="5" indent="-423545" algn="l">
              <a:lnSpc>
                <a:spcPct val="115000"/>
              </a:lnSpc>
              <a:spcBef>
                <a:spcPts val="0"/>
              </a:spcBef>
              <a:spcAft>
                <a:spcPts val="0"/>
              </a:spcAft>
              <a:buSzPts val="1400"/>
              <a:buFont typeface="Anaheim"/>
              <a:buAutoNum type="romanLcPeriod"/>
              <a:defRPr/>
            </a:lvl6pPr>
            <a:lvl7pPr marL="4267200" lvl="6" indent="-423545" algn="l">
              <a:lnSpc>
                <a:spcPct val="115000"/>
              </a:lnSpc>
              <a:spcBef>
                <a:spcPts val="0"/>
              </a:spcBef>
              <a:spcAft>
                <a:spcPts val="0"/>
              </a:spcAft>
              <a:buSzPts val="1400"/>
              <a:buFont typeface="Anaheim"/>
              <a:buAutoNum type="arabicPeriod"/>
              <a:defRPr/>
            </a:lvl7pPr>
            <a:lvl8pPr marL="4876800" lvl="7" indent="-423545" algn="l">
              <a:lnSpc>
                <a:spcPct val="115000"/>
              </a:lnSpc>
              <a:spcBef>
                <a:spcPts val="0"/>
              </a:spcBef>
              <a:spcAft>
                <a:spcPts val="0"/>
              </a:spcAft>
              <a:buSzPts val="1400"/>
              <a:buFont typeface="Anaheim"/>
              <a:buAutoNum type="alphaLcPeriod"/>
              <a:defRPr/>
            </a:lvl8pPr>
            <a:lvl9pPr marL="5486400" lvl="8" indent="-423545" algn="l">
              <a:lnSpc>
                <a:spcPct val="115000"/>
              </a:lnSpc>
              <a:spcBef>
                <a:spcPts val="0"/>
              </a:spcBef>
              <a:spcAft>
                <a:spcPts val="0"/>
              </a:spcAft>
              <a:buSzPts val="1400"/>
              <a:buFont typeface="Anaheim"/>
              <a:buAutoNum type="romanLcPerio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72"/>
        <p:cNvGrpSpPr/>
        <p:nvPr/>
      </p:nvGrpSpPr>
      <p:grpSpPr>
        <a:xfrm>
          <a:off x="0" y="0"/>
          <a:ext cx="0" cy="0"/>
          <a:chOff x="0" y="0"/>
          <a:chExt cx="0" cy="0"/>
        </a:xfrm>
      </p:grpSpPr>
      <p:sp>
        <p:nvSpPr>
          <p:cNvPr id="73" name="Google Shape;73;p7"/>
          <p:cNvSpPr/>
          <p:nvPr/>
        </p:nvSpPr>
        <p:spPr>
          <a:xfrm rot="-5091876">
            <a:off x="-256655" y="3323218"/>
            <a:ext cx="4055300" cy="6675967"/>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74" name="Google Shape;74;p7"/>
          <p:cNvSpPr/>
          <p:nvPr/>
        </p:nvSpPr>
        <p:spPr>
          <a:xfrm rot="-4875094" flipH="1">
            <a:off x="10822465" y="4287111"/>
            <a:ext cx="4055289" cy="6675949"/>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6392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nvGrpSpPr>
          <p:cNvPr id="75" name="Google Shape;75;p7"/>
          <p:cNvGrpSpPr/>
          <p:nvPr/>
        </p:nvGrpSpPr>
        <p:grpSpPr>
          <a:xfrm rot="5002590">
            <a:off x="7703219" y="-2707234"/>
            <a:ext cx="4268181" cy="7616071"/>
            <a:chOff x="-358775" y="-1557516"/>
            <a:chExt cx="2319307" cy="4138533"/>
          </a:xfrm>
        </p:grpSpPr>
        <p:sp>
          <p:nvSpPr>
            <p:cNvPr id="76" name="Google Shape;76;p7"/>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77" name="Google Shape;77;p7"/>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78" name="Google Shape;78;p7"/>
          <p:cNvSpPr txBox="1">
            <a:spLocks noGrp="1"/>
          </p:cNvSpPr>
          <p:nvPr>
            <p:ph type="title"/>
          </p:nvPr>
        </p:nvSpPr>
        <p:spPr>
          <a:xfrm>
            <a:off x="960000" y="2345400"/>
            <a:ext cx="3323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79" name="Google Shape;79;p7"/>
          <p:cNvSpPr txBox="1">
            <a:spLocks noGrp="1"/>
          </p:cNvSpPr>
          <p:nvPr>
            <p:ph type="subTitle" idx="1"/>
          </p:nvPr>
        </p:nvSpPr>
        <p:spPr>
          <a:xfrm>
            <a:off x="960000" y="3127433"/>
            <a:ext cx="3323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7"/>
          <p:cNvSpPr txBox="1">
            <a:spLocks noGrp="1"/>
          </p:cNvSpPr>
          <p:nvPr>
            <p:ph type="title" idx="2"/>
          </p:nvPr>
        </p:nvSpPr>
        <p:spPr>
          <a:xfrm>
            <a:off x="4437667" y="2345400"/>
            <a:ext cx="3323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81" name="Google Shape;81;p7"/>
          <p:cNvSpPr txBox="1">
            <a:spLocks noGrp="1"/>
          </p:cNvSpPr>
          <p:nvPr>
            <p:ph type="subTitle" idx="3"/>
          </p:nvPr>
        </p:nvSpPr>
        <p:spPr>
          <a:xfrm>
            <a:off x="4437667" y="3127433"/>
            <a:ext cx="3323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2" name="Google Shape;82;p7"/>
          <p:cNvSpPr txBox="1">
            <a:spLocks noGrp="1"/>
          </p:cNvSpPr>
          <p:nvPr>
            <p:ph type="title" idx="4"/>
          </p:nvPr>
        </p:nvSpPr>
        <p:spPr>
          <a:xfrm>
            <a:off x="960000" y="4716233"/>
            <a:ext cx="3323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83" name="Google Shape;83;p7"/>
          <p:cNvSpPr txBox="1">
            <a:spLocks noGrp="1"/>
          </p:cNvSpPr>
          <p:nvPr>
            <p:ph type="subTitle" idx="5"/>
          </p:nvPr>
        </p:nvSpPr>
        <p:spPr>
          <a:xfrm>
            <a:off x="960000" y="5498267"/>
            <a:ext cx="3323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4" name="Google Shape;84;p7"/>
          <p:cNvSpPr txBox="1">
            <a:spLocks noGrp="1"/>
          </p:cNvSpPr>
          <p:nvPr>
            <p:ph type="title" idx="6"/>
          </p:nvPr>
        </p:nvSpPr>
        <p:spPr>
          <a:xfrm>
            <a:off x="4437667" y="4716233"/>
            <a:ext cx="3323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85" name="Google Shape;85;p7"/>
          <p:cNvSpPr txBox="1">
            <a:spLocks noGrp="1"/>
          </p:cNvSpPr>
          <p:nvPr>
            <p:ph type="subTitle" idx="7"/>
          </p:nvPr>
        </p:nvSpPr>
        <p:spPr>
          <a:xfrm>
            <a:off x="4437667" y="5498267"/>
            <a:ext cx="3323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6" name="Google Shape;86;p7"/>
          <p:cNvSpPr txBox="1">
            <a:spLocks noGrp="1"/>
          </p:cNvSpPr>
          <p:nvPr>
            <p:ph type="title" idx="8"/>
          </p:nvPr>
        </p:nvSpPr>
        <p:spPr>
          <a:xfrm>
            <a:off x="7915333" y="2345400"/>
            <a:ext cx="3323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87" name="Google Shape;87;p7"/>
          <p:cNvSpPr txBox="1">
            <a:spLocks noGrp="1"/>
          </p:cNvSpPr>
          <p:nvPr>
            <p:ph type="subTitle" idx="9"/>
          </p:nvPr>
        </p:nvSpPr>
        <p:spPr>
          <a:xfrm>
            <a:off x="7915333" y="3127433"/>
            <a:ext cx="3323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8" name="Google Shape;88;p7"/>
          <p:cNvSpPr txBox="1">
            <a:spLocks noGrp="1"/>
          </p:cNvSpPr>
          <p:nvPr>
            <p:ph type="title" idx="13"/>
          </p:nvPr>
        </p:nvSpPr>
        <p:spPr>
          <a:xfrm>
            <a:off x="7915333" y="4716233"/>
            <a:ext cx="3323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89" name="Google Shape;89;p7"/>
          <p:cNvSpPr txBox="1">
            <a:spLocks noGrp="1"/>
          </p:cNvSpPr>
          <p:nvPr>
            <p:ph type="subTitle" idx="14"/>
          </p:nvPr>
        </p:nvSpPr>
        <p:spPr>
          <a:xfrm>
            <a:off x="7915333" y="5498267"/>
            <a:ext cx="3323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0" name="Google Shape;90;p7"/>
          <p:cNvSpPr txBox="1">
            <a:spLocks noGrp="1"/>
          </p:cNvSpPr>
          <p:nvPr>
            <p:ph type="title" idx="15"/>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matchingName="Section header">
  <p:cSld name="Section header">
    <p:spTree>
      <p:nvGrpSpPr>
        <p:cNvPr id="1" name="Shape 91"/>
        <p:cNvGrpSpPr/>
        <p:nvPr/>
      </p:nvGrpSpPr>
      <p:grpSpPr>
        <a:xfrm>
          <a:off x="0" y="0"/>
          <a:ext cx="0" cy="0"/>
          <a:chOff x="0" y="0"/>
          <a:chExt cx="0" cy="0"/>
        </a:xfrm>
      </p:grpSpPr>
      <p:grpSp>
        <p:nvGrpSpPr>
          <p:cNvPr id="92" name="Google Shape;92;p8"/>
          <p:cNvGrpSpPr/>
          <p:nvPr/>
        </p:nvGrpSpPr>
        <p:grpSpPr>
          <a:xfrm rot="2951333">
            <a:off x="1889460" y="-488602"/>
            <a:ext cx="12807225" cy="13836892"/>
            <a:chOff x="3514023" y="-902672"/>
            <a:chExt cx="6659371" cy="7194767"/>
          </a:xfrm>
        </p:grpSpPr>
        <p:sp>
          <p:nvSpPr>
            <p:cNvPr id="93" name="Google Shape;93;p8"/>
            <p:cNvSpPr/>
            <p:nvPr/>
          </p:nvSpPr>
          <p:spPr>
            <a:xfrm rot="141446">
              <a:off x="5041001" y="1275850"/>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94" name="Google Shape;94;p8"/>
            <p:cNvSpPr/>
            <p:nvPr/>
          </p:nvSpPr>
          <p:spPr>
            <a:xfrm rot="2691862">
              <a:off x="5443365" y="-879667"/>
              <a:ext cx="2800688"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95" name="Google Shape;95;p8"/>
            <p:cNvSpPr/>
            <p:nvPr/>
          </p:nvSpPr>
          <p:spPr>
            <a:xfrm rot="2360619">
              <a:off x="5706476" y="-628904"/>
              <a:ext cx="1450234" cy="553183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grpSp>
        <p:nvGrpSpPr>
          <p:cNvPr id="96" name="Google Shape;96;p8"/>
          <p:cNvGrpSpPr/>
          <p:nvPr/>
        </p:nvGrpSpPr>
        <p:grpSpPr>
          <a:xfrm rot="-7539154">
            <a:off x="-2389727" y="-4128744"/>
            <a:ext cx="7464443" cy="7478797"/>
            <a:chOff x="2972591" y="525889"/>
            <a:chExt cx="6659371" cy="6672178"/>
          </a:xfrm>
        </p:grpSpPr>
        <p:sp>
          <p:nvSpPr>
            <p:cNvPr id="97" name="Google Shape;97;p8"/>
            <p:cNvSpPr/>
            <p:nvPr/>
          </p:nvSpPr>
          <p:spPr>
            <a:xfrm rot="141446">
              <a:off x="5041001" y="1275850"/>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98" name="Google Shape;98;p8"/>
            <p:cNvSpPr/>
            <p:nvPr/>
          </p:nvSpPr>
          <p:spPr>
            <a:xfrm rot="2691862">
              <a:off x="4901933" y="548894"/>
              <a:ext cx="2800688"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99" name="Google Shape;99;p8"/>
            <p:cNvSpPr/>
            <p:nvPr/>
          </p:nvSpPr>
          <p:spPr>
            <a:xfrm rot="2360619">
              <a:off x="5027471" y="795276"/>
              <a:ext cx="1450234" cy="553183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100" name="Google Shape;100;p8"/>
          <p:cNvSpPr/>
          <p:nvPr/>
        </p:nvSpPr>
        <p:spPr>
          <a:xfrm rot="-4500011">
            <a:off x="6336686" y="-5358388"/>
            <a:ext cx="2789069" cy="1063876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01" name="Google Shape;101;p8"/>
          <p:cNvSpPr txBox="1">
            <a:spLocks noGrp="1"/>
          </p:cNvSpPr>
          <p:nvPr>
            <p:ph type="title"/>
          </p:nvPr>
        </p:nvSpPr>
        <p:spPr>
          <a:xfrm>
            <a:off x="960000" y="2547628"/>
            <a:ext cx="5813600" cy="112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6400" b="0">
                <a:latin typeface="Montserrat ExtraBold"/>
                <a:ea typeface="Montserrat ExtraBold"/>
                <a:cs typeface="Montserrat ExtraBold"/>
                <a:sym typeface="Montserrat ExtraBold"/>
              </a:defRPr>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p:txBody>
      </p:sp>
      <p:sp>
        <p:nvSpPr>
          <p:cNvPr id="102" name="Google Shape;102;p8"/>
          <p:cNvSpPr txBox="1">
            <a:spLocks noGrp="1"/>
          </p:cNvSpPr>
          <p:nvPr>
            <p:ph type="title" idx="2"/>
          </p:nvPr>
        </p:nvSpPr>
        <p:spPr>
          <a:xfrm>
            <a:off x="960000" y="1399333"/>
            <a:ext cx="2229200" cy="112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9600" b="0">
                <a:solidFill>
                  <a:schemeClr val="accent3"/>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000"/>
              <a:buNone/>
              <a:defRPr sz="8000"/>
            </a:lvl2pPr>
            <a:lvl3pPr lvl="2" algn="ctr">
              <a:lnSpc>
                <a:spcPct val="100000"/>
              </a:lnSpc>
              <a:spcBef>
                <a:spcPts val="0"/>
              </a:spcBef>
              <a:spcAft>
                <a:spcPts val="0"/>
              </a:spcAft>
              <a:buSzPts val="6000"/>
              <a:buNone/>
              <a:defRPr sz="8000"/>
            </a:lvl3pPr>
            <a:lvl4pPr lvl="3" algn="ctr">
              <a:lnSpc>
                <a:spcPct val="100000"/>
              </a:lnSpc>
              <a:spcBef>
                <a:spcPts val="0"/>
              </a:spcBef>
              <a:spcAft>
                <a:spcPts val="0"/>
              </a:spcAft>
              <a:buSzPts val="6000"/>
              <a:buNone/>
              <a:defRPr sz="8000"/>
            </a:lvl4pPr>
            <a:lvl5pPr lvl="4" algn="ctr">
              <a:lnSpc>
                <a:spcPct val="100000"/>
              </a:lnSpc>
              <a:spcBef>
                <a:spcPts val="0"/>
              </a:spcBef>
              <a:spcAft>
                <a:spcPts val="0"/>
              </a:spcAft>
              <a:buSzPts val="6000"/>
              <a:buNone/>
              <a:defRPr sz="8000"/>
            </a:lvl5pPr>
            <a:lvl6pPr lvl="5" algn="ctr">
              <a:lnSpc>
                <a:spcPct val="100000"/>
              </a:lnSpc>
              <a:spcBef>
                <a:spcPts val="0"/>
              </a:spcBef>
              <a:spcAft>
                <a:spcPts val="0"/>
              </a:spcAft>
              <a:buSzPts val="6000"/>
              <a:buNone/>
              <a:defRPr sz="8000"/>
            </a:lvl6pPr>
            <a:lvl7pPr lvl="6" algn="ctr">
              <a:lnSpc>
                <a:spcPct val="100000"/>
              </a:lnSpc>
              <a:spcBef>
                <a:spcPts val="0"/>
              </a:spcBef>
              <a:spcAft>
                <a:spcPts val="0"/>
              </a:spcAft>
              <a:buSzPts val="6000"/>
              <a:buNone/>
              <a:defRPr sz="8000"/>
            </a:lvl7pPr>
            <a:lvl8pPr lvl="7" algn="ctr">
              <a:lnSpc>
                <a:spcPct val="100000"/>
              </a:lnSpc>
              <a:spcBef>
                <a:spcPts val="0"/>
              </a:spcBef>
              <a:spcAft>
                <a:spcPts val="0"/>
              </a:spcAft>
              <a:buSzPts val="6000"/>
              <a:buNone/>
              <a:defRPr sz="8000"/>
            </a:lvl8pPr>
            <a:lvl9pPr lvl="8" algn="ctr">
              <a:lnSpc>
                <a:spcPct val="100000"/>
              </a:lnSpc>
              <a:spcBef>
                <a:spcPts val="0"/>
              </a:spcBef>
              <a:spcAft>
                <a:spcPts val="0"/>
              </a:spcAft>
              <a:buSzPts val="6000"/>
              <a:buNone/>
              <a:defRPr sz="8000"/>
            </a:lvl9pPr>
          </a:lstStyle>
          <a:p/>
        </p:txBody>
      </p:sp>
      <p:sp>
        <p:nvSpPr>
          <p:cNvPr id="103" name="Google Shape;103;p8"/>
          <p:cNvSpPr txBox="1">
            <a:spLocks noGrp="1"/>
          </p:cNvSpPr>
          <p:nvPr>
            <p:ph type="subTitle" idx="1"/>
          </p:nvPr>
        </p:nvSpPr>
        <p:spPr>
          <a:xfrm>
            <a:off x="960000" y="3670028"/>
            <a:ext cx="5813600" cy="646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213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04"/>
        <p:cNvGrpSpPr/>
        <p:nvPr/>
      </p:nvGrpSpPr>
      <p:grpSpPr>
        <a:xfrm>
          <a:off x="0" y="0"/>
          <a:ext cx="0" cy="0"/>
          <a:chOff x="0" y="0"/>
          <a:chExt cx="0" cy="0"/>
        </a:xfrm>
      </p:grpSpPr>
      <p:sp>
        <p:nvSpPr>
          <p:cNvPr id="105" name="Google Shape;105;p9"/>
          <p:cNvSpPr txBox="1">
            <a:spLocks noGrp="1"/>
          </p:cNvSpPr>
          <p:nvPr>
            <p:ph type="title"/>
          </p:nvPr>
        </p:nvSpPr>
        <p:spPr>
          <a:xfrm>
            <a:off x="953467" y="4323897"/>
            <a:ext cx="6085200" cy="709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2800" b="0">
                <a:solidFill>
                  <a:schemeClr val="accent3"/>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3000"/>
              <a:buNone/>
              <a:defRPr sz="4000"/>
            </a:lvl2pPr>
            <a:lvl3pPr lvl="2" algn="ctr">
              <a:lnSpc>
                <a:spcPct val="100000"/>
              </a:lnSpc>
              <a:spcBef>
                <a:spcPts val="0"/>
              </a:spcBef>
              <a:spcAft>
                <a:spcPts val="0"/>
              </a:spcAft>
              <a:buSzPts val="3000"/>
              <a:buNone/>
              <a:defRPr sz="4000"/>
            </a:lvl3pPr>
            <a:lvl4pPr lvl="3" algn="ctr">
              <a:lnSpc>
                <a:spcPct val="100000"/>
              </a:lnSpc>
              <a:spcBef>
                <a:spcPts val="0"/>
              </a:spcBef>
              <a:spcAft>
                <a:spcPts val="0"/>
              </a:spcAft>
              <a:buSzPts val="3000"/>
              <a:buNone/>
              <a:defRPr sz="4000"/>
            </a:lvl4pPr>
            <a:lvl5pPr lvl="4" algn="ctr">
              <a:lnSpc>
                <a:spcPct val="100000"/>
              </a:lnSpc>
              <a:spcBef>
                <a:spcPts val="0"/>
              </a:spcBef>
              <a:spcAft>
                <a:spcPts val="0"/>
              </a:spcAft>
              <a:buSzPts val="3000"/>
              <a:buNone/>
              <a:defRPr sz="4000"/>
            </a:lvl5pPr>
            <a:lvl6pPr lvl="5" algn="ctr">
              <a:lnSpc>
                <a:spcPct val="100000"/>
              </a:lnSpc>
              <a:spcBef>
                <a:spcPts val="0"/>
              </a:spcBef>
              <a:spcAft>
                <a:spcPts val="0"/>
              </a:spcAft>
              <a:buSzPts val="3000"/>
              <a:buNone/>
              <a:defRPr sz="4000"/>
            </a:lvl6pPr>
            <a:lvl7pPr lvl="6" algn="ctr">
              <a:lnSpc>
                <a:spcPct val="100000"/>
              </a:lnSpc>
              <a:spcBef>
                <a:spcPts val="0"/>
              </a:spcBef>
              <a:spcAft>
                <a:spcPts val="0"/>
              </a:spcAft>
              <a:buSzPts val="3000"/>
              <a:buNone/>
              <a:defRPr sz="4000"/>
            </a:lvl7pPr>
            <a:lvl8pPr lvl="7" algn="ctr">
              <a:lnSpc>
                <a:spcPct val="100000"/>
              </a:lnSpc>
              <a:spcBef>
                <a:spcPts val="0"/>
              </a:spcBef>
              <a:spcAft>
                <a:spcPts val="0"/>
              </a:spcAft>
              <a:buSzPts val="3000"/>
              <a:buNone/>
              <a:defRPr sz="4000"/>
            </a:lvl8pPr>
            <a:lvl9pPr lvl="8" algn="ctr">
              <a:lnSpc>
                <a:spcPct val="100000"/>
              </a:lnSpc>
              <a:spcBef>
                <a:spcPts val="0"/>
              </a:spcBef>
              <a:spcAft>
                <a:spcPts val="0"/>
              </a:spcAft>
              <a:buSzPts val="3000"/>
              <a:buNone/>
              <a:defRPr sz="4000"/>
            </a:lvl9pPr>
          </a:lstStyle>
          <a:p/>
        </p:txBody>
      </p:sp>
      <p:sp>
        <p:nvSpPr>
          <p:cNvPr id="106" name="Google Shape;106;p9"/>
          <p:cNvSpPr txBox="1">
            <a:spLocks noGrp="1"/>
          </p:cNvSpPr>
          <p:nvPr>
            <p:ph type="subTitle" idx="1"/>
          </p:nvPr>
        </p:nvSpPr>
        <p:spPr>
          <a:xfrm>
            <a:off x="953467" y="1800297"/>
            <a:ext cx="6928800" cy="232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40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107" name="Google Shape;107;p9"/>
          <p:cNvSpPr/>
          <p:nvPr/>
        </p:nvSpPr>
        <p:spPr>
          <a:xfrm rot="10800000" flipH="1">
            <a:off x="-101542" y="-1445610"/>
            <a:ext cx="12293545" cy="3754791"/>
          </a:xfrm>
          <a:custGeom>
            <a:avLst/>
            <a:gdLst/>
            <a:ahLst/>
            <a:cxnLst/>
            <a:rect l="l" t="t" r="r" b="b"/>
            <a:pathLst>
              <a:path w="34581" h="10562" extrusionOk="0">
                <a:moveTo>
                  <a:pt x="31486" y="0"/>
                </a:moveTo>
                <a:cubicBezTo>
                  <a:pt x="27942" y="360"/>
                  <a:pt x="24578" y="1308"/>
                  <a:pt x="22032" y="2725"/>
                </a:cubicBezTo>
                <a:cubicBezTo>
                  <a:pt x="20315" y="3684"/>
                  <a:pt x="18867" y="4872"/>
                  <a:pt x="16651" y="5421"/>
                </a:cubicBezTo>
                <a:cubicBezTo>
                  <a:pt x="15716" y="5653"/>
                  <a:pt x="14709" y="5752"/>
                  <a:pt x="13689" y="5752"/>
                </a:cubicBezTo>
                <a:cubicBezTo>
                  <a:pt x="12433" y="5752"/>
                  <a:pt x="11157" y="5602"/>
                  <a:pt x="9973" y="5371"/>
                </a:cubicBezTo>
                <a:cubicBezTo>
                  <a:pt x="7827" y="4952"/>
                  <a:pt x="5880" y="4273"/>
                  <a:pt x="3844" y="3703"/>
                </a:cubicBezTo>
                <a:cubicBezTo>
                  <a:pt x="2616" y="3354"/>
                  <a:pt x="1328" y="3055"/>
                  <a:pt x="0" y="2875"/>
                </a:cubicBezTo>
                <a:lnTo>
                  <a:pt x="0" y="10562"/>
                </a:lnTo>
                <a:lnTo>
                  <a:pt x="34580" y="10562"/>
                </a:lnTo>
                <a:lnTo>
                  <a:pt x="34580" y="0"/>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08" name="Google Shape;108;p9"/>
          <p:cNvSpPr/>
          <p:nvPr/>
        </p:nvSpPr>
        <p:spPr>
          <a:xfrm rot="8999999" flipH="1">
            <a:off x="8364702" y="-3007726"/>
            <a:ext cx="3848317" cy="6335225"/>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09" name="Google Shape;109;p9"/>
          <p:cNvSpPr/>
          <p:nvPr/>
        </p:nvSpPr>
        <p:spPr>
          <a:xfrm rot="6300018" flipH="1">
            <a:off x="7556005" y="-3692574"/>
            <a:ext cx="2162507" cy="824873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10" name="Google Shape;110;p9"/>
          <p:cNvSpPr/>
          <p:nvPr/>
        </p:nvSpPr>
        <p:spPr>
          <a:xfrm flipH="1">
            <a:off x="-238544" y="5278141"/>
            <a:ext cx="3637277" cy="1818548"/>
          </a:xfrm>
          <a:custGeom>
            <a:avLst/>
            <a:gdLst/>
            <a:ahLst/>
            <a:cxnLst/>
            <a:rect l="l" t="t" r="r" b="b"/>
            <a:pathLst>
              <a:path w="20067" h="10033" extrusionOk="0">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11" name="Google Shape;111;p9"/>
          <p:cNvSpPr/>
          <p:nvPr/>
        </p:nvSpPr>
        <p:spPr>
          <a:xfrm rot="8100000">
            <a:off x="527748" y="3843463"/>
            <a:ext cx="1116451" cy="425852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12"/>
        <p:cNvGrpSpPr/>
        <p:nvPr/>
      </p:nvGrpSpPr>
      <p:grpSpPr>
        <a:xfrm>
          <a:off x="0" y="0"/>
          <a:ext cx="0" cy="0"/>
          <a:chOff x="0" y="0"/>
          <a:chExt cx="0" cy="0"/>
        </a:xfrm>
      </p:grpSpPr>
      <p:grpSp>
        <p:nvGrpSpPr>
          <p:cNvPr id="113" name="Google Shape;113;p10"/>
          <p:cNvGrpSpPr/>
          <p:nvPr/>
        </p:nvGrpSpPr>
        <p:grpSpPr>
          <a:xfrm rot="5623079">
            <a:off x="8766302" y="-2573548"/>
            <a:ext cx="4268159" cy="7616031"/>
            <a:chOff x="-358775" y="-1557516"/>
            <a:chExt cx="2319307" cy="4138533"/>
          </a:xfrm>
        </p:grpSpPr>
        <p:sp>
          <p:nvSpPr>
            <p:cNvPr id="114" name="Google Shape;114;p10"/>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15" name="Google Shape;115;p10"/>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116" name="Google Shape;116;p10"/>
          <p:cNvSpPr txBox="1">
            <a:spLocks noGrp="1"/>
          </p:cNvSpPr>
          <p:nvPr>
            <p:ph type="title"/>
          </p:nvPr>
        </p:nvSpPr>
        <p:spPr>
          <a:xfrm>
            <a:off x="960000" y="4698233"/>
            <a:ext cx="3115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117" name="Google Shape;117;p10"/>
          <p:cNvSpPr txBox="1">
            <a:spLocks noGrp="1"/>
          </p:cNvSpPr>
          <p:nvPr>
            <p:ph type="subTitle" idx="1"/>
          </p:nvPr>
        </p:nvSpPr>
        <p:spPr>
          <a:xfrm>
            <a:off x="960000" y="5511479"/>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8" name="Google Shape;118;p10"/>
          <p:cNvSpPr txBox="1">
            <a:spLocks noGrp="1"/>
          </p:cNvSpPr>
          <p:nvPr>
            <p:ph type="title" idx="2"/>
          </p:nvPr>
        </p:nvSpPr>
        <p:spPr>
          <a:xfrm>
            <a:off x="4538400" y="4698233"/>
            <a:ext cx="3115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119" name="Google Shape;119;p10"/>
          <p:cNvSpPr txBox="1">
            <a:spLocks noGrp="1"/>
          </p:cNvSpPr>
          <p:nvPr>
            <p:ph type="subTitle" idx="3"/>
          </p:nvPr>
        </p:nvSpPr>
        <p:spPr>
          <a:xfrm>
            <a:off x="4538400" y="5511479"/>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0" name="Google Shape;120;p10"/>
          <p:cNvSpPr txBox="1">
            <a:spLocks noGrp="1"/>
          </p:cNvSpPr>
          <p:nvPr>
            <p:ph type="title" idx="4"/>
          </p:nvPr>
        </p:nvSpPr>
        <p:spPr>
          <a:xfrm>
            <a:off x="8116800" y="4698233"/>
            <a:ext cx="3115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121" name="Google Shape;121;p10"/>
          <p:cNvSpPr txBox="1">
            <a:spLocks noGrp="1"/>
          </p:cNvSpPr>
          <p:nvPr>
            <p:ph type="subTitle" idx="5"/>
          </p:nvPr>
        </p:nvSpPr>
        <p:spPr>
          <a:xfrm>
            <a:off x="8116800" y="5511479"/>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2" name="Google Shape;122;p10"/>
          <p:cNvSpPr txBox="1">
            <a:spLocks noGrp="1"/>
          </p:cNvSpPr>
          <p:nvPr>
            <p:ph type="title" idx="6"/>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23"/>
        <p:cNvGrpSpPr/>
        <p:nvPr/>
      </p:nvGrpSpPr>
      <p:grpSpPr>
        <a:xfrm>
          <a:off x="0" y="0"/>
          <a:ext cx="0" cy="0"/>
          <a:chOff x="0" y="0"/>
          <a:chExt cx="0" cy="0"/>
        </a:xfrm>
      </p:grpSpPr>
      <p:sp>
        <p:nvSpPr>
          <p:cNvPr id="124" name="Google Shape;124;p11"/>
          <p:cNvSpPr/>
          <p:nvPr/>
        </p:nvSpPr>
        <p:spPr>
          <a:xfrm rot="10800000">
            <a:off x="-101590" y="-1523397"/>
            <a:ext cx="15855619" cy="4842712"/>
          </a:xfrm>
          <a:custGeom>
            <a:avLst/>
            <a:gdLst/>
            <a:ahLst/>
            <a:cxnLst/>
            <a:rect l="l" t="t" r="r" b="b"/>
            <a:pathLst>
              <a:path w="34581" h="10562" extrusionOk="0">
                <a:moveTo>
                  <a:pt x="31486" y="0"/>
                </a:moveTo>
                <a:cubicBezTo>
                  <a:pt x="27942" y="360"/>
                  <a:pt x="24578" y="1308"/>
                  <a:pt x="22032" y="2725"/>
                </a:cubicBezTo>
                <a:cubicBezTo>
                  <a:pt x="20315" y="3684"/>
                  <a:pt x="18867" y="4872"/>
                  <a:pt x="16651" y="5421"/>
                </a:cubicBezTo>
                <a:cubicBezTo>
                  <a:pt x="15716" y="5653"/>
                  <a:pt x="14709" y="5752"/>
                  <a:pt x="13689" y="5752"/>
                </a:cubicBezTo>
                <a:cubicBezTo>
                  <a:pt x="12433" y="5752"/>
                  <a:pt x="11157" y="5602"/>
                  <a:pt x="9973" y="5371"/>
                </a:cubicBezTo>
                <a:cubicBezTo>
                  <a:pt x="7827" y="4952"/>
                  <a:pt x="5880" y="4273"/>
                  <a:pt x="3844" y="3703"/>
                </a:cubicBezTo>
                <a:cubicBezTo>
                  <a:pt x="2616" y="3354"/>
                  <a:pt x="1328" y="3055"/>
                  <a:pt x="0" y="2875"/>
                </a:cubicBezTo>
                <a:lnTo>
                  <a:pt x="0" y="10562"/>
                </a:lnTo>
                <a:lnTo>
                  <a:pt x="34580" y="10562"/>
                </a:lnTo>
                <a:lnTo>
                  <a:pt x="34580" y="0"/>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25" name="Google Shape;125;p11"/>
          <p:cNvSpPr/>
          <p:nvPr/>
        </p:nvSpPr>
        <p:spPr>
          <a:xfrm rot="4875079">
            <a:off x="7328987" y="-2221728"/>
            <a:ext cx="4160399" cy="6848983"/>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26" name="Google Shape;126;p11"/>
          <p:cNvSpPr/>
          <p:nvPr/>
        </p:nvSpPr>
        <p:spPr>
          <a:xfrm rot="3092779">
            <a:off x="8327928" y="3529531"/>
            <a:ext cx="4930195" cy="8116236"/>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27" name="Google Shape;127;p11"/>
          <p:cNvSpPr/>
          <p:nvPr/>
        </p:nvSpPr>
        <p:spPr>
          <a:xfrm rot="-4500011">
            <a:off x="6699652" y="-5362554"/>
            <a:ext cx="2789069" cy="1063876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28" name="Google Shape;128;p11"/>
          <p:cNvSpPr/>
          <p:nvPr/>
        </p:nvSpPr>
        <p:spPr>
          <a:xfrm rot="5924921" flipH="1">
            <a:off x="442715" y="-2867854"/>
            <a:ext cx="4160399" cy="6848983"/>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6392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29" name="Google Shape;129;p11"/>
          <p:cNvSpPr txBox="1">
            <a:spLocks noGrp="1"/>
          </p:cNvSpPr>
          <p:nvPr>
            <p:ph type="title"/>
          </p:nvPr>
        </p:nvSpPr>
        <p:spPr>
          <a:xfrm>
            <a:off x="960000" y="510133"/>
            <a:ext cx="7233200" cy="1529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1" Type="http://schemas.openxmlformats.org/officeDocument/2006/relationships/theme" Target="../theme/theme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1pPr>
            <a:lvl2pPr marL="914400" marR="0" lvl="1" indent="-317500" algn="l" rtl="0">
              <a:lnSpc>
                <a:spcPct val="115000"/>
              </a:lnSpc>
              <a:spcBef>
                <a:spcPts val="1600"/>
              </a:spcBef>
              <a:spcAft>
                <a:spcPts val="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2pPr>
            <a:lvl3pPr marL="1371600" marR="0" lvl="2" indent="-317500" algn="l" rtl="0">
              <a:lnSpc>
                <a:spcPct val="115000"/>
              </a:lnSpc>
              <a:spcBef>
                <a:spcPts val="1600"/>
              </a:spcBef>
              <a:spcAft>
                <a:spcPts val="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3pPr>
            <a:lvl4pPr marL="1828800" marR="0" lvl="3" indent="-317500" algn="l" rtl="0">
              <a:lnSpc>
                <a:spcPct val="115000"/>
              </a:lnSpc>
              <a:spcBef>
                <a:spcPts val="1600"/>
              </a:spcBef>
              <a:spcAft>
                <a:spcPts val="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4pPr>
            <a:lvl5pPr marL="2286000" marR="0" lvl="4" indent="-317500" algn="l" rtl="0">
              <a:lnSpc>
                <a:spcPct val="115000"/>
              </a:lnSpc>
              <a:spcBef>
                <a:spcPts val="1600"/>
              </a:spcBef>
              <a:spcAft>
                <a:spcPts val="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5pPr>
            <a:lvl6pPr marL="2743200" marR="0" lvl="5" indent="-317500" algn="l" rtl="0">
              <a:lnSpc>
                <a:spcPct val="115000"/>
              </a:lnSpc>
              <a:spcBef>
                <a:spcPts val="1600"/>
              </a:spcBef>
              <a:spcAft>
                <a:spcPts val="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6pPr>
            <a:lvl7pPr marL="3200400" marR="0" lvl="6" indent="-317500" algn="l" rtl="0">
              <a:lnSpc>
                <a:spcPct val="115000"/>
              </a:lnSpc>
              <a:spcBef>
                <a:spcPts val="1600"/>
              </a:spcBef>
              <a:spcAft>
                <a:spcPts val="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7pPr>
            <a:lvl8pPr marL="3657600" marR="0" lvl="7" indent="-317500" algn="l" rtl="0">
              <a:lnSpc>
                <a:spcPct val="115000"/>
              </a:lnSpc>
              <a:spcBef>
                <a:spcPts val="1600"/>
              </a:spcBef>
              <a:spcAft>
                <a:spcPts val="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8pPr>
            <a:lvl9pPr marL="4114800" marR="0" lvl="8" indent="-317500" algn="l" rtl="0">
              <a:lnSpc>
                <a:spcPct val="115000"/>
              </a:lnSpc>
              <a:spcBef>
                <a:spcPts val="1600"/>
              </a:spcBef>
              <a:spcAft>
                <a:spcPts val="160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75"/>
        <p:cNvGrpSpPr/>
        <p:nvPr/>
      </p:nvGrpSpPr>
      <p:grpSpPr>
        <a:xfrm>
          <a:off x="0" y="0"/>
          <a:ext cx="0" cy="0"/>
          <a:chOff x="0" y="0"/>
          <a:chExt cx="0" cy="0"/>
        </a:xfrm>
      </p:grpSpPr>
      <p:sp>
        <p:nvSpPr>
          <p:cNvPr id="3676" name="Google Shape;3676;p63"/>
          <p:cNvSpPr txBox="1">
            <a:spLocks noGrp="1"/>
          </p:cNvSpPr>
          <p:nvPr>
            <p:ph type="subTitle" idx="1"/>
          </p:nvPr>
        </p:nvSpPr>
        <p:spPr>
          <a:xfrm>
            <a:off x="2075379" y="3012948"/>
            <a:ext cx="7140059" cy="1603650"/>
          </a:xfrm>
          <a:prstGeom prst="rect">
            <a:avLst/>
          </a:prstGeom>
          <a:noFill/>
          <a:ln>
            <a:noFill/>
          </a:ln>
        </p:spPr>
        <p:txBody>
          <a:bodyPr spcFirstLastPara="1" wrap="square" lIns="121900" tIns="121900" rIns="121900" bIns="121900" anchor="t" anchorCtr="0">
            <a:noAutofit/>
          </a:bodyPr>
          <a:lstStyle/>
          <a:p>
            <a:pPr marL="0" indent="0" algn="just"/>
            <a:r>
              <a:rPr lang="en-US" sz="3200" dirty="0" smtClean="0">
                <a:solidFill>
                  <a:schemeClr val="tx1">
                    <a:lumMod val="75000"/>
                  </a:schemeClr>
                </a:solidFill>
                <a:latin typeface="Times New Roman" panose="02020603050405020304" pitchFamily="18" charset="0"/>
                <a:cs typeface="Times New Roman" panose="02020603050405020304" pitchFamily="18" charset="0"/>
              </a:rPr>
              <a:t>A Web Application For Detecting Human Diseases Using Machine Learning</a:t>
            </a:r>
            <a:endParaRPr sz="3200"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3677" name="Google Shape;3677;p63"/>
          <p:cNvSpPr txBox="1">
            <a:spLocks noGrp="1"/>
          </p:cNvSpPr>
          <p:nvPr>
            <p:ph type="title"/>
          </p:nvPr>
        </p:nvSpPr>
        <p:spPr>
          <a:xfrm>
            <a:off x="2075379" y="1757368"/>
            <a:ext cx="7182925" cy="1393209"/>
          </a:xfrm>
          <a:prstGeom prst="rect">
            <a:avLst/>
          </a:prstGeom>
          <a:noFill/>
          <a:ln>
            <a:noFill/>
          </a:ln>
        </p:spPr>
        <p:txBody>
          <a:bodyPr spcFirstLastPara="1" wrap="square" lIns="121900" tIns="121900" rIns="121900" bIns="121900" anchor="b" anchorCtr="0">
            <a:noAutofit/>
          </a:bodyPr>
          <a:lstStyle/>
          <a:p>
            <a:pPr algn="just"/>
            <a:r>
              <a:rPr lang="en-US" sz="9600" b="1" dirty="0" smtClean="0">
                <a:latin typeface="Times New Roman" panose="02020603050405020304" pitchFamily="18" charset="0"/>
                <a:cs typeface="Times New Roman" panose="02020603050405020304" pitchFamily="18" charset="0"/>
              </a:rPr>
              <a:t>Medico</a:t>
            </a:r>
            <a:endParaRPr sz="96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Software Requirements </a:t>
            </a:r>
            <a:endParaRPr dirty="0"/>
          </a:p>
        </p:txBody>
      </p:sp>
      <p:sp>
        <p:nvSpPr>
          <p:cNvPr id="1016" name="Google Shape;1016;p37"/>
          <p:cNvSpPr txBox="1">
            <a:spLocks noGrp="1"/>
          </p:cNvSpPr>
          <p:nvPr>
            <p:ph type="body" idx="1"/>
          </p:nvPr>
        </p:nvSpPr>
        <p:spPr>
          <a:xfrm>
            <a:off x="960000" y="1536633"/>
            <a:ext cx="10272000" cy="4555200"/>
          </a:xfrm>
          <a:prstGeom prst="rect">
            <a:avLst/>
          </a:prstGeom>
          <a:noFill/>
          <a:ln>
            <a:noFill/>
          </a:ln>
        </p:spPr>
        <p:txBody>
          <a:bodyPr spcFirstLastPara="1" wrap="square" lIns="121900" tIns="121900" rIns="121900" bIns="121900" anchor="t" anchorCtr="0">
            <a:noAutofit/>
          </a:bodyPr>
          <a:lstStyle/>
          <a:p>
            <a:pPr marL="342900" indent="-342900" algn="just">
              <a:buFont typeface="Wingdings" panose="05000000000000000000" pitchFamily="2" charset="2"/>
              <a:buChar char="q"/>
            </a:pPr>
            <a:r>
              <a:rPr lang="en-US" sz="2400" b="1" dirty="0" smtClean="0">
                <a:solidFill>
                  <a:schemeClr val="tx2">
                    <a:lumMod val="10000"/>
                  </a:schemeClr>
                </a:solidFill>
                <a:latin typeface="Times New Roman" panose="02020603050405020304" pitchFamily="18" charset="0"/>
                <a:cs typeface="Times New Roman" panose="02020603050405020304" pitchFamily="18" charset="0"/>
              </a:rPr>
              <a:t>Front End :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HTML, CSS, JavaScript</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r>
              <a:rPr lang="en-US" sz="2400" b="1" dirty="0" smtClean="0">
                <a:solidFill>
                  <a:schemeClr val="tx2">
                    <a:lumMod val="10000"/>
                  </a:schemeClr>
                </a:solidFill>
                <a:latin typeface="Times New Roman" panose="02020603050405020304" pitchFamily="18" charset="0"/>
                <a:cs typeface="Times New Roman" panose="02020603050405020304" pitchFamily="18" charset="0"/>
              </a:rPr>
              <a:t>Back End :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Python, C#</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r>
              <a:rPr lang="en-US" sz="2400" b="1" dirty="0" smtClean="0">
                <a:solidFill>
                  <a:schemeClr val="tx2">
                    <a:lumMod val="10000"/>
                  </a:schemeClr>
                </a:solidFill>
                <a:latin typeface="Times New Roman" panose="02020603050405020304" pitchFamily="18" charset="0"/>
                <a:cs typeface="Times New Roman" panose="02020603050405020304" pitchFamily="18" charset="0"/>
              </a:rPr>
              <a:t>Database :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MySql</a:t>
            </a:r>
            <a:endParaRPr lang="en-US" sz="2400" b="1" dirty="0">
              <a:solidFill>
                <a:schemeClr val="tx2">
                  <a:lumMod val="10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r>
              <a:rPr lang="en-US" sz="2400" b="1" dirty="0" smtClean="0">
                <a:solidFill>
                  <a:schemeClr val="tx2">
                    <a:lumMod val="10000"/>
                  </a:schemeClr>
                </a:solidFill>
                <a:latin typeface="Times New Roman" panose="02020603050405020304" pitchFamily="18" charset="0"/>
                <a:cs typeface="Times New Roman" panose="02020603050405020304" pitchFamily="18" charset="0"/>
              </a:rPr>
              <a:t>Tools :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Visual Studio Code, </a:t>
            </a:r>
            <a:r>
              <a:rPr lang="en-US" sz="2400" dirty="0" err="1" smtClean="0">
                <a:solidFill>
                  <a:schemeClr val="tx2">
                    <a:lumMod val="10000"/>
                  </a:schemeClr>
                </a:solidFill>
                <a:latin typeface="Times New Roman" panose="02020603050405020304" pitchFamily="18" charset="0"/>
                <a:cs typeface="Times New Roman" panose="02020603050405020304" pitchFamily="18" charset="0"/>
              </a:rPr>
              <a:t>Pycharm</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 IDE</a:t>
            </a:r>
            <a:endParaRPr sz="24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5"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07</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Flow Chart </a:t>
            </a:r>
            <a:endParaRPr dirty="0"/>
          </a:p>
        </p:txBody>
      </p:sp>
      <p:sp>
        <p:nvSpPr>
          <p:cNvPr id="2" name="Oval 1"/>
          <p:cNvSpPr/>
          <p:nvPr/>
        </p:nvSpPr>
        <p:spPr>
          <a:xfrm>
            <a:off x="5376421" y="1642536"/>
            <a:ext cx="1467734" cy="359694"/>
          </a:xfrm>
          <a:prstGeom prst="ellipse">
            <a:avLst/>
          </a:prstGeom>
          <a:ln>
            <a:solidFill>
              <a:schemeClr val="bg2">
                <a:lumMod val="1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Start</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 name="Rectangle 2"/>
          <p:cNvSpPr/>
          <p:nvPr/>
        </p:nvSpPr>
        <p:spPr>
          <a:xfrm>
            <a:off x="5348728" y="2349170"/>
            <a:ext cx="1509272" cy="402516"/>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User Input</a:t>
            </a:r>
            <a:endParaRPr lang="en-US" sz="1200" dirty="0" smtClean="0">
              <a:solidFill>
                <a:schemeClr val="bg2">
                  <a:lumMod val="10000"/>
                </a:schemeClr>
              </a:solidFill>
              <a:latin typeface="Times New Roman" panose="02020603050405020304" pitchFamily="18" charset="0"/>
              <a:cs typeface="Times New Roman" panose="02020603050405020304" pitchFamily="18" charset="0"/>
            </a:endParaRPr>
          </a:p>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(Symptoms)</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5362574" y="3098626"/>
            <a:ext cx="1495426" cy="467182"/>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Disease Prediction</a:t>
            </a:r>
            <a:endParaRPr lang="en-US" sz="1200" dirty="0" smtClean="0">
              <a:solidFill>
                <a:schemeClr val="bg2">
                  <a:lumMod val="10000"/>
                </a:schemeClr>
              </a:solidFill>
              <a:latin typeface="Times New Roman" panose="02020603050405020304" pitchFamily="18" charset="0"/>
              <a:cs typeface="Times New Roman" panose="02020603050405020304" pitchFamily="18" charset="0"/>
            </a:endParaRPr>
          </a:p>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Model</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5361206" y="4714718"/>
            <a:ext cx="1495426" cy="467182"/>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List of Doctors</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0" name="Oval 9"/>
          <p:cNvSpPr/>
          <p:nvPr/>
        </p:nvSpPr>
        <p:spPr>
          <a:xfrm>
            <a:off x="5375052" y="5522764"/>
            <a:ext cx="1467734" cy="359694"/>
          </a:xfrm>
          <a:prstGeom prst="ellipse">
            <a:avLst/>
          </a:prstGeom>
          <a:ln>
            <a:solidFill>
              <a:schemeClr val="bg2">
                <a:lumMod val="1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End</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5361206" y="3906672"/>
            <a:ext cx="1495426" cy="467182"/>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Predicted Result</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cxnSp>
        <p:nvCxnSpPr>
          <p:cNvPr id="17" name="Straight Arrow Connector 16"/>
          <p:cNvCxnSpPr>
            <a:stCxn id="3" idx="2"/>
            <a:endCxn id="6" idx="0"/>
          </p:cNvCxnSpPr>
          <p:nvPr/>
        </p:nvCxnSpPr>
        <p:spPr>
          <a:xfrm>
            <a:off x="6103364" y="2751686"/>
            <a:ext cx="6923" cy="34694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11" idx="0"/>
          </p:cNvCxnSpPr>
          <p:nvPr/>
        </p:nvCxnSpPr>
        <p:spPr>
          <a:xfrm flipH="1">
            <a:off x="6108919" y="3565808"/>
            <a:ext cx="1368" cy="340864"/>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2"/>
          </p:cNvCxnSpPr>
          <p:nvPr/>
        </p:nvCxnSpPr>
        <p:spPr>
          <a:xfrm>
            <a:off x="6108919" y="4373854"/>
            <a:ext cx="1368" cy="340864"/>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2"/>
            <a:endCxn id="10" idx="0"/>
          </p:cNvCxnSpPr>
          <p:nvPr/>
        </p:nvCxnSpPr>
        <p:spPr>
          <a:xfrm>
            <a:off x="6108919" y="5181900"/>
            <a:ext cx="0" cy="340864"/>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 idx="4"/>
          </p:cNvCxnSpPr>
          <p:nvPr/>
        </p:nvCxnSpPr>
        <p:spPr>
          <a:xfrm>
            <a:off x="6110288" y="2002230"/>
            <a:ext cx="0" cy="340864"/>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15"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08</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E-R Diagram </a:t>
            </a:r>
            <a:endParaRPr dirty="0"/>
          </a:p>
        </p:txBody>
      </p:sp>
      <p:sp>
        <p:nvSpPr>
          <p:cNvPr id="4" name="Rectangle 3"/>
          <p:cNvSpPr/>
          <p:nvPr/>
        </p:nvSpPr>
        <p:spPr>
          <a:xfrm>
            <a:off x="2825353" y="2360485"/>
            <a:ext cx="1057276" cy="241106"/>
          </a:xfrm>
          <a:prstGeom prst="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Times New Roman" panose="02020603050405020304" pitchFamily="18" charset="0"/>
                <a:cs typeface="Times New Roman" panose="02020603050405020304" pitchFamily="18" charset="0"/>
              </a:rPr>
              <a:t>P</a:t>
            </a:r>
            <a:r>
              <a:rPr lang="en-US" sz="1200" dirty="0" err="1" smtClean="0">
                <a:solidFill>
                  <a:schemeClr val="bg2">
                    <a:lumMod val="10000"/>
                  </a:schemeClr>
                </a:solidFill>
                <a:latin typeface="Times New Roman" panose="02020603050405020304" pitchFamily="18" charset="0"/>
                <a:cs typeface="Times New Roman" panose="02020603050405020304" pitchFamily="18" charset="0"/>
              </a:rPr>
              <a:t>Patient</a:t>
            </a:r>
            <a:endParaRPr lang="en-US" sz="1200" dirty="0">
              <a:latin typeface="Times New Roman" panose="02020603050405020304" pitchFamily="18" charset="0"/>
              <a:cs typeface="Times New Roman" panose="02020603050405020304" pitchFamily="18" charset="0"/>
            </a:endParaRPr>
          </a:p>
        </p:txBody>
      </p:sp>
      <p:sp>
        <p:nvSpPr>
          <p:cNvPr id="16" name="Rectangle 15"/>
          <p:cNvSpPr/>
          <p:nvPr/>
        </p:nvSpPr>
        <p:spPr>
          <a:xfrm>
            <a:off x="8165663" y="2349328"/>
            <a:ext cx="1057276" cy="241106"/>
          </a:xfrm>
          <a:prstGeom prst="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Times New Roman" panose="02020603050405020304" pitchFamily="18" charset="0"/>
                <a:cs typeface="Times New Roman" panose="02020603050405020304" pitchFamily="18" charset="0"/>
              </a:rPr>
              <a:t>P</a:t>
            </a:r>
            <a:r>
              <a:rPr lang="en-US" sz="1200" dirty="0" err="1" smtClean="0">
                <a:solidFill>
                  <a:schemeClr val="bg2">
                    <a:lumMod val="10000"/>
                  </a:schemeClr>
                </a:solidFill>
                <a:latin typeface="Times New Roman" panose="02020603050405020304" pitchFamily="18" charset="0"/>
                <a:cs typeface="Times New Roman" panose="02020603050405020304" pitchFamily="18" charset="0"/>
              </a:rPr>
              <a:t>Doctor</a:t>
            </a:r>
            <a:endParaRPr lang="en-US" sz="1200" dirty="0">
              <a:latin typeface="Times New Roman" panose="02020603050405020304" pitchFamily="18" charset="0"/>
              <a:cs typeface="Times New Roman" panose="02020603050405020304" pitchFamily="18" charset="0"/>
            </a:endParaRPr>
          </a:p>
        </p:txBody>
      </p:sp>
      <p:sp>
        <p:nvSpPr>
          <p:cNvPr id="18" name="Rectangle 17"/>
          <p:cNvSpPr/>
          <p:nvPr/>
        </p:nvSpPr>
        <p:spPr>
          <a:xfrm>
            <a:off x="2690455" y="4272416"/>
            <a:ext cx="1057276" cy="241106"/>
          </a:xfrm>
          <a:prstGeom prst="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Times New Roman" panose="02020603050405020304" pitchFamily="18" charset="0"/>
                <a:cs typeface="Times New Roman" panose="02020603050405020304" pitchFamily="18" charset="0"/>
              </a:rPr>
              <a:t>P</a:t>
            </a:r>
            <a:r>
              <a:rPr lang="en-US" sz="1200" dirty="0" err="1" smtClean="0">
                <a:solidFill>
                  <a:schemeClr val="bg2">
                    <a:lumMod val="10000"/>
                  </a:schemeClr>
                </a:solidFill>
                <a:latin typeface="Times New Roman" panose="02020603050405020304" pitchFamily="18" charset="0"/>
                <a:cs typeface="Times New Roman" panose="02020603050405020304" pitchFamily="18" charset="0"/>
              </a:rPr>
              <a:t>Ratings</a:t>
            </a:r>
            <a:endParaRPr lang="en-US" sz="1200" dirty="0">
              <a:latin typeface="Times New Roman" panose="02020603050405020304" pitchFamily="18" charset="0"/>
              <a:cs typeface="Times New Roman" panose="02020603050405020304" pitchFamily="18" charset="0"/>
            </a:endParaRPr>
          </a:p>
        </p:txBody>
      </p:sp>
      <p:sp>
        <p:nvSpPr>
          <p:cNvPr id="20" name="Rectangle 19"/>
          <p:cNvSpPr/>
          <p:nvPr/>
        </p:nvSpPr>
        <p:spPr>
          <a:xfrm>
            <a:off x="5580772" y="4985576"/>
            <a:ext cx="1057276" cy="241106"/>
          </a:xfrm>
          <a:prstGeom prst="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Times New Roman" panose="02020603050405020304" pitchFamily="18" charset="0"/>
                <a:cs typeface="Times New Roman" panose="02020603050405020304" pitchFamily="18" charset="0"/>
              </a:rPr>
              <a:t>P</a:t>
            </a:r>
            <a:r>
              <a:rPr lang="en-US" sz="1200" dirty="0" err="1" smtClean="0">
                <a:solidFill>
                  <a:schemeClr val="bg2">
                    <a:lumMod val="10000"/>
                  </a:schemeClr>
                </a:solidFill>
                <a:latin typeface="Times New Roman" panose="02020603050405020304" pitchFamily="18" charset="0"/>
                <a:cs typeface="Times New Roman" panose="02020603050405020304" pitchFamily="18" charset="0"/>
              </a:rPr>
              <a:t>Messages</a:t>
            </a:r>
            <a:endParaRPr lang="en-US" sz="1200" dirty="0">
              <a:latin typeface="Times New Roman" panose="02020603050405020304" pitchFamily="18" charset="0"/>
              <a:cs typeface="Times New Roman" panose="02020603050405020304" pitchFamily="18" charset="0"/>
            </a:endParaRPr>
          </a:p>
        </p:txBody>
      </p:sp>
      <p:sp>
        <p:nvSpPr>
          <p:cNvPr id="5" name="Oval 4"/>
          <p:cNvSpPr/>
          <p:nvPr/>
        </p:nvSpPr>
        <p:spPr>
          <a:xfrm>
            <a:off x="1231106" y="1694687"/>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smtClean="0">
                <a:solidFill>
                  <a:schemeClr val="bg2">
                    <a:lumMod val="10000"/>
                  </a:schemeClr>
                </a:solidFill>
                <a:latin typeface="Times New Roman" panose="02020603050405020304" pitchFamily="18" charset="0"/>
                <a:cs typeface="Times New Roman" panose="02020603050405020304" pitchFamily="18" charset="0"/>
              </a:rPr>
              <a:t>id</a:t>
            </a:r>
            <a:endParaRPr lang="en-US" sz="1200" u="sng"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22" name="Oval 21"/>
          <p:cNvSpPr/>
          <p:nvPr/>
        </p:nvSpPr>
        <p:spPr>
          <a:xfrm>
            <a:off x="7124700" y="1706636"/>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bg2">
                    <a:lumMod val="10000"/>
                  </a:schemeClr>
                </a:solidFill>
                <a:latin typeface="Times New Roman" panose="02020603050405020304" pitchFamily="18" charset="0"/>
                <a:cs typeface="Times New Roman" panose="02020603050405020304" pitchFamily="18" charset="0"/>
              </a:rPr>
              <a:t>i</a:t>
            </a:r>
            <a:r>
              <a:rPr lang="en-US" sz="1200" u="sng" dirty="0" smtClean="0">
                <a:solidFill>
                  <a:schemeClr val="bg2">
                    <a:lumMod val="10000"/>
                  </a:schemeClr>
                </a:solidFill>
                <a:latin typeface="Times New Roman" panose="02020603050405020304" pitchFamily="18" charset="0"/>
                <a:cs typeface="Times New Roman" panose="02020603050405020304" pitchFamily="18" charset="0"/>
              </a:rPr>
              <a:t>d</a:t>
            </a:r>
            <a:endParaRPr lang="en-US" sz="1200" u="sng"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24" name="Oval 23"/>
          <p:cNvSpPr/>
          <p:nvPr/>
        </p:nvSpPr>
        <p:spPr>
          <a:xfrm>
            <a:off x="2654736" y="1694686"/>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name</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27" name="Oval 26"/>
          <p:cNvSpPr/>
          <p:nvPr/>
        </p:nvSpPr>
        <p:spPr>
          <a:xfrm>
            <a:off x="8506181" y="1694685"/>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name</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28" name="Oval 27"/>
          <p:cNvSpPr/>
          <p:nvPr/>
        </p:nvSpPr>
        <p:spPr>
          <a:xfrm>
            <a:off x="9887662" y="1706635"/>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address</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29" name="Oval 28"/>
          <p:cNvSpPr/>
          <p:nvPr/>
        </p:nvSpPr>
        <p:spPr>
          <a:xfrm>
            <a:off x="4036217" y="1708244"/>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address</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2" name="Oval 31"/>
          <p:cNvSpPr/>
          <p:nvPr/>
        </p:nvSpPr>
        <p:spPr>
          <a:xfrm>
            <a:off x="1231106" y="2349326"/>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latin typeface="Times New Roman" panose="02020603050405020304" pitchFamily="18" charset="0"/>
                <a:cs typeface="Times New Roman" panose="02020603050405020304" pitchFamily="18" charset="0"/>
              </a:rPr>
              <a:t>p</a:t>
            </a:r>
            <a:r>
              <a:rPr lang="en-US" sz="1200" dirty="0" smtClean="0">
                <a:solidFill>
                  <a:schemeClr val="bg2">
                    <a:lumMod val="10000"/>
                  </a:schemeClr>
                </a:solidFill>
                <a:latin typeface="Times New Roman" panose="02020603050405020304" pitchFamily="18" charset="0"/>
                <a:cs typeface="Times New Roman" panose="02020603050405020304" pitchFamily="18" charset="0"/>
              </a:rPr>
              <a:t>hone no</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3" name="Oval 32"/>
          <p:cNvSpPr/>
          <p:nvPr/>
        </p:nvSpPr>
        <p:spPr>
          <a:xfrm>
            <a:off x="9887661" y="2349326"/>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latin typeface="Times New Roman" panose="02020603050405020304" pitchFamily="18" charset="0"/>
                <a:cs typeface="Times New Roman" panose="02020603050405020304" pitchFamily="18" charset="0"/>
              </a:rPr>
              <a:t>p</a:t>
            </a:r>
            <a:r>
              <a:rPr lang="en-US" sz="1200" dirty="0" smtClean="0">
                <a:solidFill>
                  <a:schemeClr val="bg2">
                    <a:lumMod val="10000"/>
                  </a:schemeClr>
                </a:solidFill>
                <a:latin typeface="Times New Roman" panose="02020603050405020304" pitchFamily="18" charset="0"/>
                <a:cs typeface="Times New Roman" panose="02020603050405020304" pitchFamily="18" charset="0"/>
              </a:rPr>
              <a:t>hone no</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5" name="Rectangle 34"/>
          <p:cNvSpPr/>
          <p:nvPr/>
        </p:nvSpPr>
        <p:spPr>
          <a:xfrm>
            <a:off x="9375627" y="5106129"/>
            <a:ext cx="1057276" cy="241106"/>
          </a:xfrm>
          <a:prstGeom prst="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Times New Roman" panose="02020603050405020304" pitchFamily="18" charset="0"/>
                <a:cs typeface="Times New Roman" panose="02020603050405020304" pitchFamily="18" charset="0"/>
              </a:rPr>
              <a:t>P</a:t>
            </a:r>
            <a:r>
              <a:rPr lang="en-US" sz="1200" dirty="0" err="1" smtClean="0">
                <a:solidFill>
                  <a:schemeClr val="bg2">
                    <a:lumMod val="10000"/>
                  </a:schemeClr>
                </a:solidFill>
                <a:latin typeface="Times New Roman" panose="02020603050405020304" pitchFamily="18" charset="0"/>
                <a:cs typeface="Times New Roman" panose="02020603050405020304" pitchFamily="18" charset="0"/>
              </a:rPr>
              <a:t>Speciality</a:t>
            </a:r>
            <a:endParaRPr lang="en-US" sz="1200" dirty="0">
              <a:latin typeface="Times New Roman" panose="02020603050405020304" pitchFamily="18" charset="0"/>
              <a:cs typeface="Times New Roman" panose="02020603050405020304" pitchFamily="18" charset="0"/>
            </a:endParaRPr>
          </a:p>
        </p:txBody>
      </p:sp>
      <p:sp>
        <p:nvSpPr>
          <p:cNvPr id="36" name="Oval 35"/>
          <p:cNvSpPr/>
          <p:nvPr/>
        </p:nvSpPr>
        <p:spPr>
          <a:xfrm>
            <a:off x="9887661" y="2860989"/>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ratings</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7" name="Oval 36"/>
          <p:cNvSpPr/>
          <p:nvPr/>
        </p:nvSpPr>
        <p:spPr>
          <a:xfrm>
            <a:off x="10118944" y="5831570"/>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bg2">
                    <a:lumMod val="10000"/>
                  </a:schemeClr>
                </a:solidFill>
                <a:latin typeface="Times New Roman" panose="02020603050405020304" pitchFamily="18" charset="0"/>
                <a:cs typeface="Times New Roman" panose="02020603050405020304" pitchFamily="18" charset="0"/>
              </a:rPr>
              <a:t>i</a:t>
            </a:r>
            <a:r>
              <a:rPr lang="en-US" sz="1200" u="sng" dirty="0" smtClean="0">
                <a:solidFill>
                  <a:schemeClr val="bg2">
                    <a:lumMod val="10000"/>
                  </a:schemeClr>
                </a:solidFill>
                <a:latin typeface="Times New Roman" panose="02020603050405020304" pitchFamily="18" charset="0"/>
                <a:cs typeface="Times New Roman" panose="02020603050405020304" pitchFamily="18" charset="0"/>
              </a:rPr>
              <a:t>d</a:t>
            </a:r>
            <a:endParaRPr lang="en-US" sz="1200" u="sng"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8" name="Oval 37"/>
          <p:cNvSpPr/>
          <p:nvPr/>
        </p:nvSpPr>
        <p:spPr>
          <a:xfrm>
            <a:off x="8520469" y="5829440"/>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name</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9" name="Oval 38"/>
          <p:cNvSpPr/>
          <p:nvPr/>
        </p:nvSpPr>
        <p:spPr>
          <a:xfrm>
            <a:off x="4395149" y="5369016"/>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bg2">
                    <a:lumMod val="10000"/>
                  </a:schemeClr>
                </a:solidFill>
                <a:latin typeface="Times New Roman" panose="02020603050405020304" pitchFamily="18" charset="0"/>
                <a:cs typeface="Times New Roman" panose="02020603050405020304" pitchFamily="18" charset="0"/>
              </a:rPr>
              <a:t>i</a:t>
            </a:r>
            <a:r>
              <a:rPr lang="en-US" sz="1200" u="sng" dirty="0" smtClean="0">
                <a:solidFill>
                  <a:schemeClr val="bg2">
                    <a:lumMod val="10000"/>
                  </a:schemeClr>
                </a:solidFill>
                <a:latin typeface="Times New Roman" panose="02020603050405020304" pitchFamily="18" charset="0"/>
                <a:cs typeface="Times New Roman" panose="02020603050405020304" pitchFamily="18" charset="0"/>
              </a:rPr>
              <a:t>d</a:t>
            </a:r>
            <a:endParaRPr lang="en-US" sz="1200" u="sng"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0" name="Oval 39"/>
          <p:cNvSpPr/>
          <p:nvPr/>
        </p:nvSpPr>
        <p:spPr>
          <a:xfrm>
            <a:off x="6222159" y="5829440"/>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sender</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1" name="Oval 40"/>
          <p:cNvSpPr/>
          <p:nvPr/>
        </p:nvSpPr>
        <p:spPr>
          <a:xfrm>
            <a:off x="6696510" y="5369016"/>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receiver</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3" name="Oval 42"/>
          <p:cNvSpPr/>
          <p:nvPr/>
        </p:nvSpPr>
        <p:spPr>
          <a:xfrm>
            <a:off x="4683726" y="5829440"/>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text</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4" name="Oval 43"/>
          <p:cNvSpPr/>
          <p:nvPr/>
        </p:nvSpPr>
        <p:spPr>
          <a:xfrm>
            <a:off x="4036217" y="4272416"/>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bg2">
                    <a:lumMod val="10000"/>
                  </a:schemeClr>
                </a:solidFill>
                <a:latin typeface="Times New Roman" panose="02020603050405020304" pitchFamily="18" charset="0"/>
                <a:cs typeface="Times New Roman" panose="02020603050405020304" pitchFamily="18" charset="0"/>
              </a:rPr>
              <a:t>i</a:t>
            </a:r>
            <a:r>
              <a:rPr lang="en-US" sz="1200" u="sng" dirty="0" smtClean="0">
                <a:solidFill>
                  <a:schemeClr val="bg2">
                    <a:lumMod val="10000"/>
                  </a:schemeClr>
                </a:solidFill>
                <a:latin typeface="Times New Roman" panose="02020603050405020304" pitchFamily="18" charset="0"/>
                <a:cs typeface="Times New Roman" panose="02020603050405020304" pitchFamily="18" charset="0"/>
              </a:rPr>
              <a:t>d</a:t>
            </a:r>
            <a:endParaRPr lang="en-US" sz="1200" u="sng"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5" name="Oval 44"/>
          <p:cNvSpPr/>
          <p:nvPr/>
        </p:nvSpPr>
        <p:spPr>
          <a:xfrm>
            <a:off x="2690455" y="4875174"/>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latin typeface="Times New Roman" panose="02020603050405020304" pitchFamily="18" charset="0"/>
                <a:cs typeface="Times New Roman" panose="02020603050405020304" pitchFamily="18" charset="0"/>
              </a:rPr>
              <a:t>p</a:t>
            </a:r>
            <a:r>
              <a:rPr lang="en-US" sz="1200" dirty="0" smtClean="0">
                <a:solidFill>
                  <a:schemeClr val="bg2">
                    <a:lumMod val="10000"/>
                  </a:schemeClr>
                </a:solidFill>
                <a:latin typeface="Times New Roman" panose="02020603050405020304" pitchFamily="18" charset="0"/>
                <a:cs typeface="Times New Roman" panose="02020603050405020304" pitchFamily="18" charset="0"/>
              </a:rPr>
              <a:t>atient id</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6" name="Oval 45"/>
          <p:cNvSpPr/>
          <p:nvPr/>
        </p:nvSpPr>
        <p:spPr>
          <a:xfrm>
            <a:off x="1231106" y="4276181"/>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rating</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8" name="Oval 47"/>
          <p:cNvSpPr/>
          <p:nvPr/>
        </p:nvSpPr>
        <p:spPr>
          <a:xfrm>
            <a:off x="1231106" y="4875174"/>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doctor id</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8" name="Diamond 7"/>
          <p:cNvSpPr/>
          <p:nvPr/>
        </p:nvSpPr>
        <p:spPr>
          <a:xfrm>
            <a:off x="5463111" y="2221349"/>
            <a:ext cx="1276798" cy="519378"/>
          </a:xfrm>
          <a:prstGeom prst="diamond">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view</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9" name="Diamond 48"/>
          <p:cNvSpPr/>
          <p:nvPr/>
        </p:nvSpPr>
        <p:spPr>
          <a:xfrm>
            <a:off x="9265866" y="3792102"/>
            <a:ext cx="1276798" cy="519378"/>
          </a:xfrm>
          <a:prstGeom prst="diamond">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has</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50" name="Diamond 49"/>
          <p:cNvSpPr/>
          <p:nvPr/>
        </p:nvSpPr>
        <p:spPr>
          <a:xfrm>
            <a:off x="2715592" y="3249431"/>
            <a:ext cx="1276798" cy="519378"/>
          </a:xfrm>
          <a:prstGeom prst="diamond">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gives</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51" name="Diamond 50"/>
          <p:cNvSpPr/>
          <p:nvPr/>
        </p:nvSpPr>
        <p:spPr>
          <a:xfrm>
            <a:off x="5457601" y="3223948"/>
            <a:ext cx="1276798" cy="519378"/>
          </a:xfrm>
          <a:prstGeom prst="diamond">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latin typeface="Times New Roman" panose="02020603050405020304" pitchFamily="18" charset="0"/>
                <a:cs typeface="Times New Roman" panose="02020603050405020304" pitchFamily="18" charset="0"/>
              </a:rPr>
              <a:t>s</a:t>
            </a:r>
            <a:r>
              <a:rPr lang="en-US" sz="1200" dirty="0" smtClean="0">
                <a:solidFill>
                  <a:schemeClr val="bg2">
                    <a:lumMod val="10000"/>
                  </a:schemeClr>
                </a:solidFill>
                <a:latin typeface="Times New Roman" panose="02020603050405020304" pitchFamily="18" charset="0"/>
                <a:cs typeface="Times New Roman" panose="02020603050405020304" pitchFamily="18" charset="0"/>
              </a:rPr>
              <a:t>end/</a:t>
            </a:r>
            <a:endParaRPr lang="en-US" sz="1200" dirty="0" smtClean="0">
              <a:solidFill>
                <a:schemeClr val="bg2">
                  <a:lumMod val="10000"/>
                </a:schemeClr>
              </a:solidFill>
              <a:latin typeface="Times New Roman" panose="02020603050405020304" pitchFamily="18" charset="0"/>
              <a:cs typeface="Times New Roman" panose="02020603050405020304" pitchFamily="18" charset="0"/>
            </a:endParaRPr>
          </a:p>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receive</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cxnSp>
        <p:nvCxnSpPr>
          <p:cNvPr id="12" name="Straight Connector 11"/>
          <p:cNvCxnSpPr>
            <a:stCxn id="4" idx="3"/>
            <a:endCxn id="8" idx="1"/>
          </p:cNvCxnSpPr>
          <p:nvPr/>
        </p:nvCxnSpPr>
        <p:spPr>
          <a:xfrm>
            <a:off x="3882629" y="2481038"/>
            <a:ext cx="1580482"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8" idx="3"/>
            <a:endCxn id="16" idx="1"/>
          </p:cNvCxnSpPr>
          <p:nvPr/>
        </p:nvCxnSpPr>
        <p:spPr>
          <a:xfrm flipV="1">
            <a:off x="6739909" y="2469881"/>
            <a:ext cx="1425754" cy="11157"/>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 idx="2"/>
            <a:endCxn id="51" idx="1"/>
          </p:cNvCxnSpPr>
          <p:nvPr/>
        </p:nvCxnSpPr>
        <p:spPr>
          <a:xfrm>
            <a:off x="3353991" y="2601591"/>
            <a:ext cx="2103610" cy="882046"/>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6734399" y="2590434"/>
            <a:ext cx="1959902" cy="893203"/>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 idx="0"/>
            <a:endCxn id="5" idx="6"/>
          </p:cNvCxnSpPr>
          <p:nvPr/>
        </p:nvCxnSpPr>
        <p:spPr>
          <a:xfrm flipH="1" flipV="1">
            <a:off x="2359820" y="1815241"/>
            <a:ext cx="994171" cy="545244"/>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60" name="Straight Connector 959"/>
          <p:cNvCxnSpPr>
            <a:stCxn id="4" idx="1"/>
            <a:endCxn id="32" idx="6"/>
          </p:cNvCxnSpPr>
          <p:nvPr/>
        </p:nvCxnSpPr>
        <p:spPr>
          <a:xfrm flipH="1" flipV="1">
            <a:off x="2359820" y="2469880"/>
            <a:ext cx="465533" cy="1115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62" name="Straight Connector 961"/>
          <p:cNvCxnSpPr>
            <a:stCxn id="4" idx="0"/>
            <a:endCxn id="24" idx="4"/>
          </p:cNvCxnSpPr>
          <p:nvPr/>
        </p:nvCxnSpPr>
        <p:spPr>
          <a:xfrm flipH="1" flipV="1">
            <a:off x="3219093" y="1935794"/>
            <a:ext cx="134898" cy="424691"/>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64" name="Straight Connector 963"/>
          <p:cNvCxnSpPr>
            <a:stCxn id="4" idx="0"/>
            <a:endCxn id="29" idx="3"/>
          </p:cNvCxnSpPr>
          <p:nvPr/>
        </p:nvCxnSpPr>
        <p:spPr>
          <a:xfrm flipV="1">
            <a:off x="3353991" y="1914043"/>
            <a:ext cx="847522" cy="44644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66" name="Straight Connector 965"/>
          <p:cNvCxnSpPr>
            <a:stCxn id="16" idx="0"/>
            <a:endCxn id="22" idx="4"/>
          </p:cNvCxnSpPr>
          <p:nvPr/>
        </p:nvCxnSpPr>
        <p:spPr>
          <a:xfrm flipH="1" flipV="1">
            <a:off x="7689057" y="1947744"/>
            <a:ext cx="1005244" cy="401584"/>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68" name="Straight Connector 967"/>
          <p:cNvCxnSpPr>
            <a:stCxn id="16" idx="0"/>
            <a:endCxn id="27" idx="4"/>
          </p:cNvCxnSpPr>
          <p:nvPr/>
        </p:nvCxnSpPr>
        <p:spPr>
          <a:xfrm flipV="1">
            <a:off x="8694301" y="1935793"/>
            <a:ext cx="376237" cy="413535"/>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70" name="Straight Connector 969"/>
          <p:cNvCxnSpPr>
            <a:stCxn id="16" idx="0"/>
          </p:cNvCxnSpPr>
          <p:nvPr/>
        </p:nvCxnSpPr>
        <p:spPr>
          <a:xfrm flipV="1">
            <a:off x="8694301" y="1947743"/>
            <a:ext cx="1634248" cy="401585"/>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72" name="Straight Connector 971"/>
          <p:cNvCxnSpPr>
            <a:stCxn id="16" idx="3"/>
            <a:endCxn id="33" idx="2"/>
          </p:cNvCxnSpPr>
          <p:nvPr/>
        </p:nvCxnSpPr>
        <p:spPr>
          <a:xfrm flipV="1">
            <a:off x="9222939" y="2469880"/>
            <a:ext cx="664722" cy="1"/>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74" name="Straight Connector 973"/>
          <p:cNvCxnSpPr>
            <a:stCxn id="16" idx="2"/>
            <a:endCxn id="36" idx="2"/>
          </p:cNvCxnSpPr>
          <p:nvPr/>
        </p:nvCxnSpPr>
        <p:spPr>
          <a:xfrm>
            <a:off x="8694301" y="2590434"/>
            <a:ext cx="1193360" cy="391109"/>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78" name="Straight Connector 977"/>
          <p:cNvCxnSpPr>
            <a:stCxn id="49" idx="2"/>
            <a:endCxn id="35" idx="0"/>
          </p:cNvCxnSpPr>
          <p:nvPr/>
        </p:nvCxnSpPr>
        <p:spPr>
          <a:xfrm>
            <a:off x="9904265" y="4311480"/>
            <a:ext cx="0" cy="794649"/>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80" name="Straight Connector 979"/>
          <p:cNvCxnSpPr>
            <a:stCxn id="16" idx="2"/>
            <a:endCxn id="49" idx="0"/>
          </p:cNvCxnSpPr>
          <p:nvPr/>
        </p:nvCxnSpPr>
        <p:spPr>
          <a:xfrm>
            <a:off x="8694301" y="2590434"/>
            <a:ext cx="1209964" cy="120166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82" name="Straight Connector 981"/>
          <p:cNvCxnSpPr>
            <a:stCxn id="35" idx="2"/>
            <a:endCxn id="37" idx="0"/>
          </p:cNvCxnSpPr>
          <p:nvPr/>
        </p:nvCxnSpPr>
        <p:spPr>
          <a:xfrm>
            <a:off x="9904265" y="5347235"/>
            <a:ext cx="779036" cy="484335"/>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86" name="Straight Connector 985"/>
          <p:cNvCxnSpPr>
            <a:stCxn id="35" idx="2"/>
            <a:endCxn id="38" idx="0"/>
          </p:cNvCxnSpPr>
          <p:nvPr/>
        </p:nvCxnSpPr>
        <p:spPr>
          <a:xfrm flipH="1">
            <a:off x="9084826" y="5347235"/>
            <a:ext cx="819439" cy="482205"/>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88" name="Straight Connector 987"/>
          <p:cNvCxnSpPr>
            <a:stCxn id="4" idx="2"/>
            <a:endCxn id="50" idx="0"/>
          </p:cNvCxnSpPr>
          <p:nvPr/>
        </p:nvCxnSpPr>
        <p:spPr>
          <a:xfrm>
            <a:off x="3353991" y="2601591"/>
            <a:ext cx="0" cy="64784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90" name="Straight Connector 989"/>
          <p:cNvCxnSpPr>
            <a:stCxn id="50" idx="2"/>
            <a:endCxn id="18" idx="0"/>
          </p:cNvCxnSpPr>
          <p:nvPr/>
        </p:nvCxnSpPr>
        <p:spPr>
          <a:xfrm flipH="1">
            <a:off x="3219093" y="3768809"/>
            <a:ext cx="134898" cy="503607"/>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92" name="Straight Connector 991"/>
          <p:cNvCxnSpPr>
            <a:stCxn id="18" idx="1"/>
            <a:endCxn id="46" idx="6"/>
          </p:cNvCxnSpPr>
          <p:nvPr/>
        </p:nvCxnSpPr>
        <p:spPr>
          <a:xfrm flipH="1">
            <a:off x="2359820" y="4392969"/>
            <a:ext cx="330635" cy="3766"/>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94" name="Straight Connector 993"/>
          <p:cNvCxnSpPr>
            <a:stCxn id="18" idx="2"/>
            <a:endCxn id="48" idx="0"/>
          </p:cNvCxnSpPr>
          <p:nvPr/>
        </p:nvCxnSpPr>
        <p:spPr>
          <a:xfrm flipH="1">
            <a:off x="1795463" y="4513522"/>
            <a:ext cx="1423630" cy="36165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96" name="Straight Connector 995"/>
          <p:cNvCxnSpPr>
            <a:stCxn id="18" idx="2"/>
            <a:endCxn id="45" idx="0"/>
          </p:cNvCxnSpPr>
          <p:nvPr/>
        </p:nvCxnSpPr>
        <p:spPr>
          <a:xfrm>
            <a:off x="3219093" y="4513522"/>
            <a:ext cx="35719" cy="36165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98" name="Straight Connector 997"/>
          <p:cNvCxnSpPr>
            <a:stCxn id="18" idx="3"/>
            <a:endCxn id="44" idx="2"/>
          </p:cNvCxnSpPr>
          <p:nvPr/>
        </p:nvCxnSpPr>
        <p:spPr>
          <a:xfrm>
            <a:off x="3747731" y="4392969"/>
            <a:ext cx="288486" cy="1"/>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002" name="Straight Connector 1001"/>
          <p:cNvCxnSpPr>
            <a:stCxn id="51" idx="2"/>
            <a:endCxn id="20" idx="0"/>
          </p:cNvCxnSpPr>
          <p:nvPr/>
        </p:nvCxnSpPr>
        <p:spPr>
          <a:xfrm>
            <a:off x="6096000" y="3743326"/>
            <a:ext cx="13410" cy="124225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006" name="Straight Connector 1005"/>
          <p:cNvCxnSpPr>
            <a:stCxn id="20" idx="2"/>
            <a:endCxn id="40" idx="0"/>
          </p:cNvCxnSpPr>
          <p:nvPr/>
        </p:nvCxnSpPr>
        <p:spPr>
          <a:xfrm>
            <a:off x="6109410" y="5226682"/>
            <a:ext cx="677106" cy="60275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008" name="Straight Connector 1007"/>
          <p:cNvCxnSpPr>
            <a:stCxn id="20" idx="2"/>
            <a:endCxn id="43" idx="0"/>
          </p:cNvCxnSpPr>
          <p:nvPr/>
        </p:nvCxnSpPr>
        <p:spPr>
          <a:xfrm flipH="1">
            <a:off x="5248083" y="5226682"/>
            <a:ext cx="861327" cy="60275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010" name="Straight Connector 1009"/>
          <p:cNvCxnSpPr>
            <a:stCxn id="20" idx="1"/>
            <a:endCxn id="39" idx="0"/>
          </p:cNvCxnSpPr>
          <p:nvPr/>
        </p:nvCxnSpPr>
        <p:spPr>
          <a:xfrm flipH="1">
            <a:off x="4959506" y="5106129"/>
            <a:ext cx="621266" cy="262887"/>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012" name="Straight Connector 1011"/>
          <p:cNvCxnSpPr>
            <a:stCxn id="20" idx="3"/>
            <a:endCxn id="41" idx="0"/>
          </p:cNvCxnSpPr>
          <p:nvPr/>
        </p:nvCxnSpPr>
        <p:spPr>
          <a:xfrm>
            <a:off x="6638048" y="5106129"/>
            <a:ext cx="622819" cy="262887"/>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61"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09</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3" name="Rectangle 2"/>
          <p:cNvSpPr/>
          <p:nvPr/>
        </p:nvSpPr>
        <p:spPr>
          <a:xfrm>
            <a:off x="4114800" y="1765241"/>
            <a:ext cx="3929063" cy="4355168"/>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Use Case Diagram </a:t>
            </a:r>
            <a:endParaRPr dirty="0"/>
          </a:p>
        </p:txBody>
      </p:sp>
      <p:sp>
        <p:nvSpPr>
          <p:cNvPr id="2" name="Oval 1"/>
          <p:cNvSpPr/>
          <p:nvPr/>
        </p:nvSpPr>
        <p:spPr>
          <a:xfrm>
            <a:off x="5524500" y="1995817"/>
            <a:ext cx="1171575" cy="546404"/>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Register</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5" name="Oval 4"/>
          <p:cNvSpPr/>
          <p:nvPr/>
        </p:nvSpPr>
        <p:spPr>
          <a:xfrm>
            <a:off x="5517711" y="2812191"/>
            <a:ext cx="1171575" cy="546404"/>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Check Disease</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6" name="Oval 5"/>
          <p:cNvSpPr/>
          <p:nvPr/>
        </p:nvSpPr>
        <p:spPr>
          <a:xfrm>
            <a:off x="5524500" y="3630414"/>
            <a:ext cx="1171575" cy="546404"/>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View Doctors</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9" name="Oval 8"/>
          <p:cNvSpPr/>
          <p:nvPr/>
        </p:nvSpPr>
        <p:spPr>
          <a:xfrm>
            <a:off x="5528310" y="4759802"/>
            <a:ext cx="1171575" cy="546404"/>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Rate</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1" name="Oval 10"/>
          <p:cNvSpPr/>
          <p:nvPr/>
        </p:nvSpPr>
        <p:spPr>
          <a:xfrm>
            <a:off x="2248159" y="2814481"/>
            <a:ext cx="512064" cy="508473"/>
          </a:xfrm>
          <a:prstGeom prst="ellipse">
            <a:avLst/>
          </a:prstGeom>
          <a:ln>
            <a:solidFill>
              <a:schemeClr val="bg2">
                <a:lumMod val="1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 name="Straight Connector 11"/>
          <p:cNvCxnSpPr/>
          <p:nvPr/>
        </p:nvCxnSpPr>
        <p:spPr>
          <a:xfrm flipH="1">
            <a:off x="2506085" y="3343541"/>
            <a:ext cx="1" cy="822960"/>
          </a:xfrm>
          <a:prstGeom prst="line">
            <a:avLst/>
          </a:prstGeom>
          <a:ln>
            <a:solidFill>
              <a:schemeClr val="bg2">
                <a:lumMod val="10000"/>
              </a:schemeClr>
            </a:solidFill>
          </a:ln>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rot="16200000" flipH="1">
            <a:off x="2504191" y="3060382"/>
            <a:ext cx="1" cy="822960"/>
          </a:xfrm>
          <a:prstGeom prst="line">
            <a:avLst/>
          </a:prstGeom>
          <a:ln>
            <a:solidFill>
              <a:schemeClr val="bg2">
                <a:lumMod val="10000"/>
              </a:schemeClr>
            </a:solidFill>
          </a:ln>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2514638" y="4166501"/>
            <a:ext cx="508244" cy="367599"/>
          </a:xfrm>
          <a:prstGeom prst="line">
            <a:avLst/>
          </a:prstGeom>
          <a:ln>
            <a:solidFill>
              <a:schemeClr val="bg2">
                <a:lumMod val="10000"/>
              </a:schemeClr>
            </a:solidFill>
          </a:ln>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flipV="1">
            <a:off x="2017941" y="4152747"/>
            <a:ext cx="486249" cy="384599"/>
          </a:xfrm>
          <a:prstGeom prst="line">
            <a:avLst/>
          </a:prstGeom>
          <a:ln>
            <a:solidFill>
              <a:schemeClr val="bg2">
                <a:lumMod val="10000"/>
              </a:schemeClr>
            </a:solidFill>
          </a:ln>
        </p:spPr>
        <p:style>
          <a:lnRef idx="2">
            <a:schemeClr val="dk1"/>
          </a:lnRef>
          <a:fillRef idx="0">
            <a:schemeClr val="dk1"/>
          </a:fillRef>
          <a:effectRef idx="1">
            <a:schemeClr val="dk1"/>
          </a:effectRef>
          <a:fontRef idx="minor">
            <a:schemeClr val="tx1"/>
          </a:fontRef>
        </p:style>
      </p:cxnSp>
      <p:sp>
        <p:nvSpPr>
          <p:cNvPr id="16" name="Oval 15"/>
          <p:cNvSpPr/>
          <p:nvPr/>
        </p:nvSpPr>
        <p:spPr>
          <a:xfrm>
            <a:off x="9581034" y="2814481"/>
            <a:ext cx="512064" cy="508473"/>
          </a:xfrm>
          <a:prstGeom prst="ellipse">
            <a:avLst/>
          </a:prstGeom>
          <a:ln>
            <a:solidFill>
              <a:schemeClr val="bg2">
                <a:lumMod val="1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 name="Straight Connector 16"/>
          <p:cNvCxnSpPr/>
          <p:nvPr/>
        </p:nvCxnSpPr>
        <p:spPr>
          <a:xfrm flipH="1">
            <a:off x="9838960" y="3343541"/>
            <a:ext cx="1" cy="822960"/>
          </a:xfrm>
          <a:prstGeom prst="line">
            <a:avLst/>
          </a:prstGeom>
          <a:ln>
            <a:solidFill>
              <a:schemeClr val="bg2">
                <a:lumMod val="10000"/>
              </a:schemeClr>
            </a:solidFill>
          </a:ln>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rot="16200000" flipH="1">
            <a:off x="9837066" y="3060382"/>
            <a:ext cx="1" cy="822960"/>
          </a:xfrm>
          <a:prstGeom prst="line">
            <a:avLst/>
          </a:prstGeom>
          <a:ln>
            <a:solidFill>
              <a:schemeClr val="bg2">
                <a:lumMod val="10000"/>
              </a:schemeClr>
            </a:solidFill>
          </a:ln>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9847513" y="4166501"/>
            <a:ext cx="508244" cy="367599"/>
          </a:xfrm>
          <a:prstGeom prst="line">
            <a:avLst/>
          </a:prstGeom>
          <a:ln>
            <a:solidFill>
              <a:schemeClr val="bg2">
                <a:lumMod val="10000"/>
              </a:schemeClr>
            </a:solidFill>
          </a:ln>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flipV="1">
            <a:off x="9350816" y="4152747"/>
            <a:ext cx="486249" cy="384599"/>
          </a:xfrm>
          <a:prstGeom prst="line">
            <a:avLst/>
          </a:prstGeom>
          <a:ln>
            <a:solidFill>
              <a:schemeClr val="bg2">
                <a:lumMod val="10000"/>
              </a:schemeClr>
            </a:solidFill>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2100668" y="4759835"/>
            <a:ext cx="825867" cy="369332"/>
          </a:xfrm>
          <a:prstGeom prst="rect">
            <a:avLst/>
          </a:prstGeom>
          <a:noFill/>
          <a:ln>
            <a:solidFill>
              <a:schemeClr val="bg1"/>
            </a:solidFill>
          </a:ln>
        </p:spPr>
        <p:txBody>
          <a:bodyPr wrap="none" rtlCol="0">
            <a:spAutoFit/>
          </a:bodyPr>
          <a:lstStyle/>
          <a:p>
            <a:r>
              <a:rPr lang="en-US" dirty="0" smtClean="0">
                <a:solidFill>
                  <a:schemeClr val="bg2">
                    <a:lumMod val="10000"/>
                  </a:schemeClr>
                </a:solidFill>
                <a:latin typeface="Times New Roman" panose="02020603050405020304" pitchFamily="18" charset="0"/>
                <a:ea typeface="Verdana" panose="020B0604030504040204" pitchFamily="34" charset="0"/>
                <a:cs typeface="Times New Roman" panose="02020603050405020304" pitchFamily="18" charset="0"/>
              </a:rPr>
              <a:t>Patient</a:t>
            </a:r>
            <a:endParaRPr lang="en-US" dirty="0" smtClean="0">
              <a:solidFill>
                <a:schemeClr val="bg2">
                  <a:lumMod val="10000"/>
                </a:schemeClr>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22" name="TextBox 21"/>
          <p:cNvSpPr txBox="1"/>
          <p:nvPr/>
        </p:nvSpPr>
        <p:spPr>
          <a:xfrm>
            <a:off x="9425586" y="4759835"/>
            <a:ext cx="825867" cy="369332"/>
          </a:xfrm>
          <a:prstGeom prst="rect">
            <a:avLst/>
          </a:prstGeom>
          <a:noFill/>
          <a:ln>
            <a:solidFill>
              <a:schemeClr val="bg1"/>
            </a:solidFill>
          </a:ln>
        </p:spPr>
        <p:txBody>
          <a:bodyPr wrap="none" rtlCol="0">
            <a:spAutoFit/>
          </a:bodyPr>
          <a:lstStyle/>
          <a:p>
            <a:r>
              <a:rPr lang="en-US" dirty="0" smtClean="0">
                <a:solidFill>
                  <a:schemeClr val="bg2">
                    <a:lumMod val="10000"/>
                  </a:schemeClr>
                </a:solidFill>
                <a:latin typeface="Times New Roman" panose="02020603050405020304" pitchFamily="18" charset="0"/>
                <a:ea typeface="Verdana" panose="020B0604030504040204" pitchFamily="34" charset="0"/>
                <a:cs typeface="Times New Roman" panose="02020603050405020304" pitchFamily="18" charset="0"/>
              </a:rPr>
              <a:t>Doctor</a:t>
            </a:r>
            <a:endParaRPr lang="en-US" dirty="0" smtClean="0">
              <a:solidFill>
                <a:schemeClr val="bg2">
                  <a:lumMod val="10000"/>
                </a:schemeClr>
              </a:solidFill>
              <a:latin typeface="Times New Roman" panose="02020603050405020304" pitchFamily="18" charset="0"/>
              <a:ea typeface="Verdana" panose="020B0604030504040204" pitchFamily="34" charset="0"/>
              <a:cs typeface="Times New Roman" panose="02020603050405020304" pitchFamily="18" charset="0"/>
            </a:endParaRPr>
          </a:p>
        </p:txBody>
      </p:sp>
      <p:cxnSp>
        <p:nvCxnSpPr>
          <p:cNvPr id="10" name="Straight Connector 9"/>
          <p:cNvCxnSpPr>
            <a:stCxn id="11" idx="0"/>
            <a:endCxn id="2" idx="2"/>
          </p:cNvCxnSpPr>
          <p:nvPr/>
        </p:nvCxnSpPr>
        <p:spPr>
          <a:xfrm flipV="1">
            <a:off x="2504191" y="2269019"/>
            <a:ext cx="3020309" cy="54546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1" idx="0"/>
            <a:endCxn id="5" idx="2"/>
          </p:cNvCxnSpPr>
          <p:nvPr/>
        </p:nvCxnSpPr>
        <p:spPr>
          <a:xfrm>
            <a:off x="2504191" y="2814481"/>
            <a:ext cx="3013520" cy="27091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0"/>
            <a:endCxn id="6" idx="2"/>
          </p:cNvCxnSpPr>
          <p:nvPr/>
        </p:nvCxnSpPr>
        <p:spPr>
          <a:xfrm>
            <a:off x="2504191" y="2814481"/>
            <a:ext cx="3020309" cy="1089135"/>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11" idx="0"/>
          </p:cNvCxnSpPr>
          <p:nvPr/>
        </p:nvCxnSpPr>
        <p:spPr>
          <a:xfrm flipH="1">
            <a:off x="2504191" y="2769317"/>
            <a:ext cx="8551" cy="451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9" idx="2"/>
          </p:cNvCxnSpPr>
          <p:nvPr/>
        </p:nvCxnSpPr>
        <p:spPr>
          <a:xfrm>
            <a:off x="2760345" y="2997200"/>
            <a:ext cx="2767965" cy="203581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6" idx="0"/>
            <a:endCxn id="2" idx="6"/>
          </p:cNvCxnSpPr>
          <p:nvPr/>
        </p:nvCxnSpPr>
        <p:spPr>
          <a:xfrm flipH="1" flipV="1">
            <a:off x="6696075" y="2269019"/>
            <a:ext cx="3140991" cy="54546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31"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10</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UI Design</a:t>
            </a:r>
            <a:endParaRPr dirty="0"/>
          </a:p>
        </p:txBody>
      </p:sp>
      <p:pic>
        <p:nvPicPr>
          <p:cNvPr id="2" name="Picture 1"/>
          <p:cNvPicPr/>
          <p:nvPr/>
        </p:nvPicPr>
        <p:blipFill>
          <a:blip r:embed="rId1" cstate="print">
            <a:extLst>
              <a:ext uri="{28A0092B-C50C-407E-A947-70E740481C1C}">
                <a14:useLocalDpi xmlns:a14="http://schemas.microsoft.com/office/drawing/2010/main" val="0"/>
              </a:ext>
            </a:extLst>
          </a:blip>
          <a:stretch>
            <a:fillRect/>
          </a:stretch>
        </p:blipFill>
        <p:spPr>
          <a:xfrm>
            <a:off x="1131454" y="2014728"/>
            <a:ext cx="4956048" cy="2980944"/>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95276" y="2014728"/>
            <a:ext cx="4951049" cy="2980944"/>
          </a:xfrm>
          <a:prstGeom prst="rect">
            <a:avLst/>
          </a:prstGeom>
        </p:spPr>
      </p:pic>
      <p:sp>
        <p:nvSpPr>
          <p:cNvPr id="3" name="TextBox 2"/>
          <p:cNvSpPr txBox="1"/>
          <p:nvPr/>
        </p:nvSpPr>
        <p:spPr>
          <a:xfrm>
            <a:off x="2834266" y="5284101"/>
            <a:ext cx="1550424"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Landing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318030" y="5284101"/>
            <a:ext cx="1505540"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Sign Up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9"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rgbClr val="1C3567"/>
                </a:solidFill>
                <a:latin typeface="Times New Roman" panose="02020603050405020304" pitchFamily="18" charset="0"/>
                <a:cs typeface="Times New Roman" panose="02020603050405020304" pitchFamily="18" charset="0"/>
              </a:rPr>
              <a:t>1</a:t>
            </a:r>
            <a:r>
              <a:rPr lang="en-US" dirty="0" smtClean="0">
                <a:solidFill>
                  <a:srgbClr val="1C3567"/>
                </a:solidFill>
                <a:latin typeface="Times New Roman" panose="02020603050405020304" pitchFamily="18" charset="0"/>
                <a:cs typeface="Times New Roman" panose="02020603050405020304" pitchFamily="18" charset="0"/>
              </a:rPr>
              <a:t>1</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UI Design</a:t>
            </a:r>
            <a:endParaRPr dirty="0"/>
          </a:p>
        </p:txBody>
      </p:sp>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40970" y="1935972"/>
            <a:ext cx="4955030" cy="2983341"/>
          </a:xfrm>
          <a:prstGeom prst="rect">
            <a:avLst/>
          </a:prstGeom>
        </p:spPr>
      </p:pic>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6701" y="1935972"/>
            <a:ext cx="4951049" cy="2980944"/>
          </a:xfrm>
          <a:prstGeom prst="rect">
            <a:avLst/>
          </a:prstGeom>
        </p:spPr>
      </p:pic>
      <p:sp>
        <p:nvSpPr>
          <p:cNvPr id="6" name="TextBox 5"/>
          <p:cNvSpPr txBox="1"/>
          <p:nvPr/>
        </p:nvSpPr>
        <p:spPr>
          <a:xfrm>
            <a:off x="2904187" y="5126589"/>
            <a:ext cx="1428596"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Sign In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138772" y="5126589"/>
            <a:ext cx="1806905"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Dashboard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9"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12</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UI Design</a:t>
            </a:r>
            <a:endParaRPr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43732" y="2014534"/>
            <a:ext cx="4951049" cy="2980944"/>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72977" y="2014534"/>
            <a:ext cx="4951049" cy="2980944"/>
          </a:xfrm>
          <a:prstGeom prst="rect">
            <a:avLst/>
          </a:prstGeom>
        </p:spPr>
      </p:pic>
      <p:sp>
        <p:nvSpPr>
          <p:cNvPr id="7" name="TextBox 6"/>
          <p:cNvSpPr txBox="1"/>
          <p:nvPr/>
        </p:nvSpPr>
        <p:spPr>
          <a:xfrm>
            <a:off x="2472147" y="5313652"/>
            <a:ext cx="2294218"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Add Symptoms Page </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375881" y="5312354"/>
            <a:ext cx="1345240"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Result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10"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13</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UI Design</a:t>
            </a:r>
            <a:endParaRPr dirty="0"/>
          </a:p>
        </p:txBody>
      </p:sp>
      <p:pic>
        <p:nvPicPr>
          <p:cNvPr id="2" name="Picture 1"/>
          <p:cNvPicPr/>
          <p:nvPr/>
        </p:nvPicPr>
        <p:blipFill>
          <a:blip r:embed="rId1" cstate="print">
            <a:extLst>
              <a:ext uri="{28A0092B-C50C-407E-A947-70E740481C1C}">
                <a14:useLocalDpi xmlns:a14="http://schemas.microsoft.com/office/drawing/2010/main" val="0"/>
              </a:ext>
            </a:extLst>
          </a:blip>
          <a:stretch>
            <a:fillRect/>
          </a:stretch>
        </p:blipFill>
        <p:spPr>
          <a:xfrm>
            <a:off x="1139952" y="2014534"/>
            <a:ext cx="4956048" cy="2980944"/>
          </a:xfrm>
          <a:prstGeom prst="rect">
            <a:avLst/>
          </a:prstGeom>
        </p:spPr>
      </p:pic>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6555198" y="2014534"/>
            <a:ext cx="4956048" cy="2980944"/>
          </a:xfrm>
          <a:prstGeom prst="rect">
            <a:avLst/>
          </a:prstGeom>
        </p:spPr>
      </p:pic>
      <p:sp>
        <p:nvSpPr>
          <p:cNvPr id="7" name="TextBox 6"/>
          <p:cNvSpPr txBox="1"/>
          <p:nvPr/>
        </p:nvSpPr>
        <p:spPr>
          <a:xfrm>
            <a:off x="2653609" y="5283713"/>
            <a:ext cx="1928733"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Doctors List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068855" y="5283713"/>
            <a:ext cx="2206694"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Doctors Profile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10"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14</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UI Design</a:t>
            </a:r>
            <a:endParaRPr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024496" y="2014728"/>
            <a:ext cx="4171583" cy="2980944"/>
          </a:xfrm>
          <a:prstGeom prst="rect">
            <a:avLst/>
          </a:prstGeom>
        </p:spPr>
      </p:pic>
      <p:sp>
        <p:nvSpPr>
          <p:cNvPr id="6" name="TextBox 5"/>
          <p:cNvSpPr txBox="1"/>
          <p:nvPr/>
        </p:nvSpPr>
        <p:spPr>
          <a:xfrm>
            <a:off x="5463315" y="5284101"/>
            <a:ext cx="1293944"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Inbox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8"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15</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Future Work </a:t>
            </a:r>
            <a:endParaRPr dirty="0"/>
          </a:p>
        </p:txBody>
      </p:sp>
      <p:sp>
        <p:nvSpPr>
          <p:cNvPr id="1016" name="Google Shape;1016;p37"/>
          <p:cNvSpPr txBox="1">
            <a:spLocks noGrp="1"/>
          </p:cNvSpPr>
          <p:nvPr>
            <p:ph type="body" idx="1"/>
          </p:nvPr>
        </p:nvSpPr>
        <p:spPr>
          <a:xfrm>
            <a:off x="960000" y="1536633"/>
            <a:ext cx="10272000" cy="4555200"/>
          </a:xfrm>
          <a:prstGeom prst="rect">
            <a:avLst/>
          </a:prstGeom>
          <a:noFill/>
          <a:ln>
            <a:noFill/>
          </a:ln>
        </p:spPr>
        <p:txBody>
          <a:bodyPr spcFirstLastPara="1" wrap="square" lIns="121900" tIns="121900" rIns="121900" bIns="121900" anchor="t" anchorCtr="0">
            <a:noAutofit/>
          </a:bodyPr>
          <a:lstStyle/>
          <a:p>
            <a:pPr marL="0" indent="0" algn="just">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    In Future, we will integrate video chatting </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    We will update our application if any modification is needed</a:t>
            </a:r>
            <a:endParaRPr lang="en-US" sz="2400" dirty="0">
              <a:solidFill>
                <a:schemeClr val="tx2">
                  <a:lumMod val="10000"/>
                </a:schemeClr>
              </a:solidFill>
              <a:latin typeface="Times New Roman" panose="02020603050405020304" pitchFamily="18" charset="0"/>
              <a:cs typeface="Times New Roman" panose="02020603050405020304" pitchFamily="18" charset="0"/>
            </a:endParaRPr>
          </a:p>
        </p:txBody>
      </p:sp>
      <p:grpSp>
        <p:nvGrpSpPr>
          <p:cNvPr id="4" name="Google Shape;10960;p80"/>
          <p:cNvGrpSpPr/>
          <p:nvPr/>
        </p:nvGrpSpPr>
        <p:grpSpPr>
          <a:xfrm>
            <a:off x="960000" y="1706638"/>
            <a:ext cx="311588" cy="322187"/>
            <a:chOff x="3017166" y="3216013"/>
            <a:chExt cx="394376" cy="369812"/>
          </a:xfrm>
        </p:grpSpPr>
        <p:sp>
          <p:nvSpPr>
            <p:cNvPr id="5" name="Google Shape;10961;p80"/>
            <p:cNvSpPr/>
            <p:nvPr/>
          </p:nvSpPr>
          <p:spPr>
            <a:xfrm>
              <a:off x="3017166" y="3216013"/>
              <a:ext cx="394376" cy="369812"/>
            </a:xfrm>
            <a:custGeom>
              <a:avLst/>
              <a:gdLst/>
              <a:ahLst/>
              <a:cxnLst/>
              <a:rect l="l" t="t" r="r" b="b"/>
              <a:pathLst>
                <a:path w="15011"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7505" y="11568"/>
                  </a:lnTo>
                  <a:lnTo>
                    <a:pt x="11632" y="14023"/>
                  </a:lnTo>
                  <a:cubicBezTo>
                    <a:pt x="11695" y="14059"/>
                    <a:pt x="11761" y="14075"/>
                    <a:pt x="11825" y="14075"/>
                  </a:cubicBezTo>
                  <a:cubicBezTo>
                    <a:pt x="12056" y="14075"/>
                    <a:pt x="12261" y="13863"/>
                    <a:pt x="12201" y="13607"/>
                  </a:cubicBezTo>
                  <a:lnTo>
                    <a:pt x="11147" y="8925"/>
                  </a:lnTo>
                  <a:lnTo>
                    <a:pt x="14753" y="5755"/>
                  </a:lnTo>
                  <a:cubicBezTo>
                    <a:pt x="15010" y="5533"/>
                    <a:pt x="14871" y="5117"/>
                    <a:pt x="14538" y="5089"/>
                  </a:cubicBezTo>
                  <a:lnTo>
                    <a:pt x="9752" y="4646"/>
                  </a:lnTo>
                  <a:lnTo>
                    <a:pt x="7852" y="234"/>
                  </a:lnTo>
                  <a:cubicBezTo>
                    <a:pt x="7786" y="78"/>
                    <a:pt x="7644" y="0"/>
                    <a:pt x="7502" y="0"/>
                  </a:cubicBezTo>
                  <a:close/>
                </a:path>
              </a:pathLst>
            </a:custGeom>
            <a:solidFill>
              <a:srgbClr val="BCC7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10962;p80"/>
            <p:cNvSpPr/>
            <p:nvPr/>
          </p:nvSpPr>
          <p:spPr>
            <a:xfrm>
              <a:off x="3017166" y="3216013"/>
              <a:ext cx="231093" cy="369812"/>
            </a:xfrm>
            <a:custGeom>
              <a:avLst/>
              <a:gdLst/>
              <a:ahLst/>
              <a:cxnLst/>
              <a:rect l="l" t="t" r="r" b="b"/>
              <a:pathLst>
                <a:path w="8796"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4294" y="13475"/>
                  </a:lnTo>
                  <a:cubicBezTo>
                    <a:pt x="4425" y="8225"/>
                    <a:pt x="6867" y="4528"/>
                    <a:pt x="8795" y="2412"/>
                  </a:cubicBezTo>
                  <a:lnTo>
                    <a:pt x="7859" y="234"/>
                  </a:lnTo>
                  <a:cubicBezTo>
                    <a:pt x="7789" y="78"/>
                    <a:pt x="7646" y="0"/>
                    <a:pt x="7502" y="0"/>
                  </a:cubicBezTo>
                  <a:close/>
                </a:path>
              </a:pathLst>
            </a:custGeom>
            <a:solidFill>
              <a:srgbClr val="A4B2C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 name="Google Shape;10960;p80"/>
          <p:cNvGrpSpPr/>
          <p:nvPr/>
        </p:nvGrpSpPr>
        <p:grpSpPr>
          <a:xfrm>
            <a:off x="959582" y="2198830"/>
            <a:ext cx="311588" cy="322187"/>
            <a:chOff x="3017166" y="3216013"/>
            <a:chExt cx="394376" cy="369812"/>
          </a:xfrm>
        </p:grpSpPr>
        <p:sp>
          <p:nvSpPr>
            <p:cNvPr id="11" name="Google Shape;10961;p80"/>
            <p:cNvSpPr/>
            <p:nvPr/>
          </p:nvSpPr>
          <p:spPr>
            <a:xfrm>
              <a:off x="3017166" y="3216013"/>
              <a:ext cx="394376" cy="369812"/>
            </a:xfrm>
            <a:custGeom>
              <a:avLst/>
              <a:gdLst/>
              <a:ahLst/>
              <a:cxnLst/>
              <a:rect l="l" t="t" r="r" b="b"/>
              <a:pathLst>
                <a:path w="15011"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7505" y="11568"/>
                  </a:lnTo>
                  <a:lnTo>
                    <a:pt x="11632" y="14023"/>
                  </a:lnTo>
                  <a:cubicBezTo>
                    <a:pt x="11695" y="14059"/>
                    <a:pt x="11761" y="14075"/>
                    <a:pt x="11825" y="14075"/>
                  </a:cubicBezTo>
                  <a:cubicBezTo>
                    <a:pt x="12056" y="14075"/>
                    <a:pt x="12261" y="13863"/>
                    <a:pt x="12201" y="13607"/>
                  </a:cubicBezTo>
                  <a:lnTo>
                    <a:pt x="11147" y="8925"/>
                  </a:lnTo>
                  <a:lnTo>
                    <a:pt x="14753" y="5755"/>
                  </a:lnTo>
                  <a:cubicBezTo>
                    <a:pt x="15010" y="5533"/>
                    <a:pt x="14871" y="5117"/>
                    <a:pt x="14538" y="5089"/>
                  </a:cubicBezTo>
                  <a:lnTo>
                    <a:pt x="9752" y="4646"/>
                  </a:lnTo>
                  <a:lnTo>
                    <a:pt x="7852" y="234"/>
                  </a:lnTo>
                  <a:cubicBezTo>
                    <a:pt x="7786" y="78"/>
                    <a:pt x="7644" y="0"/>
                    <a:pt x="7502" y="0"/>
                  </a:cubicBezTo>
                  <a:close/>
                </a:path>
              </a:pathLst>
            </a:custGeom>
            <a:solidFill>
              <a:srgbClr val="BCC7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0962;p80"/>
            <p:cNvSpPr/>
            <p:nvPr/>
          </p:nvSpPr>
          <p:spPr>
            <a:xfrm>
              <a:off x="3017166" y="3216013"/>
              <a:ext cx="231093" cy="369812"/>
            </a:xfrm>
            <a:custGeom>
              <a:avLst/>
              <a:gdLst/>
              <a:ahLst/>
              <a:cxnLst/>
              <a:rect l="l" t="t" r="r" b="b"/>
              <a:pathLst>
                <a:path w="8796"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4294" y="13475"/>
                  </a:lnTo>
                  <a:cubicBezTo>
                    <a:pt x="4425" y="8225"/>
                    <a:pt x="6867" y="4528"/>
                    <a:pt x="8795" y="2412"/>
                  </a:cubicBezTo>
                  <a:lnTo>
                    <a:pt x="7859" y="234"/>
                  </a:lnTo>
                  <a:cubicBezTo>
                    <a:pt x="7789" y="78"/>
                    <a:pt x="7646" y="0"/>
                    <a:pt x="7502" y="0"/>
                  </a:cubicBezTo>
                  <a:close/>
                </a:path>
              </a:pathLst>
            </a:custGeom>
            <a:solidFill>
              <a:srgbClr val="A4B2C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TextBox 15"/>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18"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16</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51"/>
          <p:cNvSpPr txBox="1">
            <a:spLocks noGrp="1"/>
          </p:cNvSpPr>
          <p:nvPr>
            <p:ph type="title"/>
          </p:nvPr>
        </p:nvSpPr>
        <p:spPr>
          <a:xfrm>
            <a:off x="960000" y="1621683"/>
            <a:ext cx="5136000" cy="763600"/>
          </a:xfrm>
          <a:prstGeom prst="rect">
            <a:avLst/>
          </a:prstGeom>
          <a:noFill/>
          <a:ln>
            <a:noFill/>
          </a:ln>
        </p:spPr>
        <p:txBody>
          <a:bodyPr spcFirstLastPara="1" wrap="square" lIns="121900" tIns="121900" rIns="121900" bIns="121900" anchor="ctr" anchorCtr="0">
            <a:noAutofit/>
          </a:bodyPr>
          <a:lstStyle/>
          <a:p>
            <a:pPr algn="just"/>
            <a:r>
              <a:rPr lang="en-US" b="1" dirty="0" smtClean="0">
                <a:solidFill>
                  <a:srgbClr val="4BB2FF"/>
                </a:solidFill>
                <a:latin typeface="Times New Roman" panose="02020603050405020304" pitchFamily="18" charset="0"/>
                <a:cs typeface="Times New Roman" panose="02020603050405020304" pitchFamily="18" charset="0"/>
              </a:rPr>
              <a:t>Supervised By</a:t>
            </a:r>
            <a:endParaRPr b="1" dirty="0">
              <a:latin typeface="Times New Roman" panose="02020603050405020304" pitchFamily="18" charset="0"/>
              <a:cs typeface="Times New Roman" panose="02020603050405020304" pitchFamily="18" charset="0"/>
            </a:endParaRPr>
          </a:p>
        </p:txBody>
      </p:sp>
      <p:sp>
        <p:nvSpPr>
          <p:cNvPr id="1307" name="Google Shape;1852;p51"/>
          <p:cNvSpPr txBox="1"/>
          <p:nvPr/>
        </p:nvSpPr>
        <p:spPr>
          <a:xfrm>
            <a:off x="960000" y="2627194"/>
            <a:ext cx="5136000" cy="1327245"/>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40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pPr algn="just"/>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Mustafizur</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Rahman</a:t>
            </a:r>
            <a:endParaRPr lang="en-US" sz="2000" kern="0" dirty="0" smtClean="0">
              <a:solidFill>
                <a:schemeClr val="bg2">
                  <a:lumMod val="10000"/>
                </a:schemeClr>
              </a:solidFill>
              <a:latin typeface="Times New Roman" panose="02020603050405020304" pitchFamily="18" charset="0"/>
              <a:cs typeface="Times New Roman" panose="02020603050405020304" pitchFamily="18" charset="0"/>
            </a:endParaRPr>
          </a:p>
          <a:p>
            <a:pPr algn="just"/>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Assistant Professor</a:t>
            </a:r>
            <a:endParaRPr lang="en-US" sz="2000" kern="0" dirty="0" smtClean="0">
              <a:solidFill>
                <a:schemeClr val="bg2">
                  <a:lumMod val="10000"/>
                </a:schemeClr>
              </a:solidFill>
              <a:latin typeface="Times New Roman" panose="02020603050405020304" pitchFamily="18" charset="0"/>
              <a:cs typeface="Times New Roman" panose="02020603050405020304" pitchFamily="18" charset="0"/>
            </a:endParaRPr>
          </a:p>
          <a:p>
            <a:pPr algn="just"/>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Department of CSE</a:t>
            </a:r>
            <a:endParaRPr lang="en-US" sz="2000" kern="0" dirty="0" smtClean="0">
              <a:solidFill>
                <a:schemeClr val="bg2">
                  <a:lumMod val="10000"/>
                </a:schemeClr>
              </a:solidFill>
              <a:latin typeface="Times New Roman" panose="02020603050405020304" pitchFamily="18" charset="0"/>
              <a:cs typeface="Times New Roman" panose="02020603050405020304" pitchFamily="18" charset="0"/>
            </a:endParaRPr>
          </a:p>
          <a:p>
            <a:pPr algn="just"/>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Dhaka City College</a:t>
            </a:r>
            <a:endParaRPr lang="en-US" sz="2000" kern="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308" name="Google Shape;1852;p51"/>
          <p:cNvSpPr txBox="1"/>
          <p:nvPr/>
        </p:nvSpPr>
        <p:spPr>
          <a:xfrm>
            <a:off x="6914881" y="1621683"/>
            <a:ext cx="5136000" cy="763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40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pPr algn="just"/>
            <a:r>
              <a:rPr lang="en-US" b="1" kern="0" dirty="0" smtClean="0">
                <a:solidFill>
                  <a:srgbClr val="4BB2FF"/>
                </a:solidFill>
                <a:latin typeface="Times New Roman" panose="02020603050405020304" pitchFamily="18" charset="0"/>
                <a:cs typeface="Times New Roman" panose="02020603050405020304" pitchFamily="18" charset="0"/>
              </a:rPr>
              <a:t>Presented By</a:t>
            </a:r>
            <a:endParaRPr lang="en-US" b="1" kern="0" dirty="0">
              <a:latin typeface="Times New Roman" panose="02020603050405020304" pitchFamily="18" charset="0"/>
              <a:cs typeface="Times New Roman" panose="02020603050405020304" pitchFamily="18" charset="0"/>
            </a:endParaRPr>
          </a:p>
        </p:txBody>
      </p:sp>
      <p:sp>
        <p:nvSpPr>
          <p:cNvPr id="1310" name="Google Shape;1852;p51"/>
          <p:cNvSpPr txBox="1"/>
          <p:nvPr/>
        </p:nvSpPr>
        <p:spPr>
          <a:xfrm>
            <a:off x="6914881" y="2627194"/>
            <a:ext cx="5136000" cy="75062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40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pPr algn="just"/>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Mabia</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Sultana </a:t>
            </a:r>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Shila</a:t>
            </a:r>
            <a:endParaRPr lang="en-US" sz="2000" kern="0" dirty="0" smtClean="0">
              <a:solidFill>
                <a:schemeClr val="bg2">
                  <a:lumMod val="10000"/>
                </a:schemeClr>
              </a:solidFill>
              <a:latin typeface="Times New Roman" panose="02020603050405020304" pitchFamily="18" charset="0"/>
              <a:cs typeface="Times New Roman" panose="02020603050405020304" pitchFamily="18" charset="0"/>
            </a:endParaRPr>
          </a:p>
          <a:p>
            <a:pPr algn="just"/>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Reg</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No: 16502000450</a:t>
            </a:r>
            <a:endParaRPr lang="en-US" sz="2000" kern="0" dirty="0" smtClean="0">
              <a:solidFill>
                <a:schemeClr val="bg2">
                  <a:lumMod val="10000"/>
                </a:schemeClr>
              </a:solidFill>
              <a:latin typeface="Times New Roman" panose="02020603050405020304" pitchFamily="18" charset="0"/>
              <a:cs typeface="Times New Roman" panose="02020603050405020304" pitchFamily="18" charset="0"/>
            </a:endParaRPr>
          </a:p>
        </p:txBody>
      </p:sp>
      <p:sp>
        <p:nvSpPr>
          <p:cNvPr id="1312" name="Google Shape;1852;p51"/>
          <p:cNvSpPr txBox="1"/>
          <p:nvPr/>
        </p:nvSpPr>
        <p:spPr>
          <a:xfrm>
            <a:off x="6914881" y="3333124"/>
            <a:ext cx="5136000" cy="75062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40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pPr algn="just"/>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Kamrun</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a:t>
            </a:r>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Nahar</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Tania</a:t>
            </a:r>
            <a:endParaRPr lang="en-US" sz="2000" kern="0" dirty="0" smtClean="0">
              <a:solidFill>
                <a:schemeClr val="bg2">
                  <a:lumMod val="10000"/>
                </a:schemeClr>
              </a:solidFill>
              <a:latin typeface="Times New Roman" panose="02020603050405020304" pitchFamily="18" charset="0"/>
              <a:cs typeface="Times New Roman" panose="02020603050405020304" pitchFamily="18" charset="0"/>
            </a:endParaRPr>
          </a:p>
          <a:p>
            <a:pPr algn="just"/>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Reg</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No: 16502000404</a:t>
            </a:r>
            <a:endParaRPr lang="en-US" sz="2000" kern="0" dirty="0" smtClean="0">
              <a:solidFill>
                <a:schemeClr val="bg2">
                  <a:lumMod val="10000"/>
                </a:schemeClr>
              </a:solidFill>
              <a:latin typeface="Times New Roman" panose="02020603050405020304" pitchFamily="18" charset="0"/>
              <a:cs typeface="Times New Roman" panose="02020603050405020304" pitchFamily="18" charset="0"/>
            </a:endParaRPr>
          </a:p>
        </p:txBody>
      </p:sp>
      <p:sp>
        <p:nvSpPr>
          <p:cNvPr id="1313" name="Google Shape;1852;p51"/>
          <p:cNvSpPr txBox="1"/>
          <p:nvPr/>
        </p:nvSpPr>
        <p:spPr>
          <a:xfrm>
            <a:off x="6914881" y="4083751"/>
            <a:ext cx="5136000" cy="75062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40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pPr algn="just"/>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Nazmun</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a:t>
            </a:r>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Nahar</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a:t>
            </a:r>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Nezum</a:t>
            </a:r>
            <a:endParaRPr lang="en-US" sz="2000" kern="0" dirty="0" smtClean="0">
              <a:solidFill>
                <a:schemeClr val="bg2">
                  <a:lumMod val="10000"/>
                </a:schemeClr>
              </a:solidFill>
              <a:latin typeface="Times New Roman" panose="02020603050405020304" pitchFamily="18" charset="0"/>
              <a:cs typeface="Times New Roman" panose="02020603050405020304" pitchFamily="18" charset="0"/>
            </a:endParaRPr>
          </a:p>
          <a:p>
            <a:pPr algn="just"/>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Reg</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No: 16502000460</a:t>
            </a:r>
            <a:endParaRPr lang="en-US" sz="2000" kern="0" dirty="0" smtClean="0">
              <a:solidFill>
                <a:schemeClr val="bg2">
                  <a:lumMod val="10000"/>
                </a:schemeClr>
              </a:solidFill>
              <a:latin typeface="Times New Roman" panose="02020603050405020304" pitchFamily="18" charset="0"/>
              <a:cs typeface="Times New Roman" panose="02020603050405020304" pitchFamily="18" charset="0"/>
            </a:endParaRPr>
          </a:p>
        </p:txBody>
      </p:sp>
      <p:cxnSp>
        <p:nvCxnSpPr>
          <p:cNvPr id="1314" name="Google Shape;1859;p51"/>
          <p:cNvCxnSpPr/>
          <p:nvPr/>
        </p:nvCxnSpPr>
        <p:spPr>
          <a:xfrm>
            <a:off x="1078173" y="2385283"/>
            <a:ext cx="3084394" cy="0"/>
          </a:xfrm>
          <a:prstGeom prst="straightConnector1">
            <a:avLst/>
          </a:prstGeom>
          <a:noFill/>
          <a:ln w="28575" cap="flat" cmpd="sng">
            <a:solidFill>
              <a:srgbClr val="4BB2FF"/>
            </a:solidFill>
            <a:prstDash val="solid"/>
            <a:round/>
            <a:headEnd type="none" w="sm" len="sm"/>
            <a:tailEnd type="none" w="sm" len="sm"/>
          </a:ln>
        </p:spPr>
      </p:cxnSp>
      <p:cxnSp>
        <p:nvCxnSpPr>
          <p:cNvPr id="1317" name="Google Shape;1859;p51"/>
          <p:cNvCxnSpPr/>
          <p:nvPr/>
        </p:nvCxnSpPr>
        <p:spPr>
          <a:xfrm>
            <a:off x="7055893" y="2385283"/>
            <a:ext cx="2825086" cy="0"/>
          </a:xfrm>
          <a:prstGeom prst="straightConnector1">
            <a:avLst/>
          </a:prstGeom>
          <a:noFill/>
          <a:ln w="28575" cap="flat" cmpd="sng">
            <a:solidFill>
              <a:srgbClr val="4BB2FF"/>
            </a:solidFill>
            <a:prstDash val="solid"/>
            <a:round/>
            <a:headEnd type="none" w="sm" len="sm"/>
            <a:tailEnd type="none" w="sm" len="sm"/>
          </a:ln>
        </p:spPr>
      </p:cxnSp>
      <p:sp>
        <p:nvSpPr>
          <p:cNvPr id="14" name="TextBox 13"/>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75"/>
        <p:cNvGrpSpPr/>
        <p:nvPr/>
      </p:nvGrpSpPr>
      <p:grpSpPr>
        <a:xfrm>
          <a:off x="0" y="0"/>
          <a:ext cx="0" cy="0"/>
          <a:chOff x="0" y="0"/>
          <a:chExt cx="0" cy="0"/>
        </a:xfrm>
      </p:grpSpPr>
      <p:sp>
        <p:nvSpPr>
          <p:cNvPr id="3677" name="Google Shape;3677;p63"/>
          <p:cNvSpPr txBox="1">
            <a:spLocks noGrp="1"/>
          </p:cNvSpPr>
          <p:nvPr>
            <p:ph type="title"/>
          </p:nvPr>
        </p:nvSpPr>
        <p:spPr>
          <a:xfrm>
            <a:off x="2518296" y="2600330"/>
            <a:ext cx="7182925" cy="1393209"/>
          </a:xfrm>
          <a:prstGeom prst="rect">
            <a:avLst/>
          </a:prstGeom>
          <a:noFill/>
          <a:ln>
            <a:noFill/>
          </a:ln>
        </p:spPr>
        <p:txBody>
          <a:bodyPr spcFirstLastPara="1" wrap="square" lIns="121900" tIns="121900" rIns="121900" bIns="121900" anchor="b" anchorCtr="0">
            <a:noAutofit/>
          </a:bodyPr>
          <a:lstStyle/>
          <a:p>
            <a:pPr algn="just"/>
            <a:r>
              <a:rPr lang="en-US" sz="9600" b="1" dirty="0" smtClean="0">
                <a:latin typeface="Times New Roman" panose="02020603050405020304" pitchFamily="18" charset="0"/>
                <a:cs typeface="Times New Roman" panose="02020603050405020304" pitchFamily="18" charset="0"/>
              </a:rPr>
              <a:t>Thank You</a:t>
            </a:r>
            <a:endParaRPr sz="96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Outlines</a:t>
            </a:r>
            <a:endParaRPr dirty="0"/>
          </a:p>
        </p:txBody>
      </p:sp>
      <p:sp>
        <p:nvSpPr>
          <p:cNvPr id="1016" name="Google Shape;1016;p37"/>
          <p:cNvSpPr txBox="1">
            <a:spLocks noGrp="1"/>
          </p:cNvSpPr>
          <p:nvPr>
            <p:ph type="body" idx="1"/>
          </p:nvPr>
        </p:nvSpPr>
        <p:spPr>
          <a:xfrm>
            <a:off x="960000" y="1536633"/>
            <a:ext cx="10272000" cy="4555200"/>
          </a:xfrm>
          <a:prstGeom prst="rect">
            <a:avLst/>
          </a:prstGeom>
          <a:noFill/>
          <a:ln>
            <a:noFill/>
          </a:ln>
        </p:spPr>
        <p:txBody>
          <a:bodyPr spcFirstLastPara="1" wrap="square" lIns="121900" tIns="121900" rIns="121900" bIns="121900" anchor="t" anchorCtr="0">
            <a:noAutofit/>
          </a:bodyPr>
          <a:lstStyle/>
          <a:p>
            <a:pPr marL="0" indent="0">
              <a:lnSpc>
                <a:spcPct val="150000"/>
              </a:lnSpc>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        Abstract						Flowchart</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200000"/>
              </a:lnSpc>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         Existing Systems				E-R Diagram</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200000"/>
              </a:lnSpc>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        Limitations of Existing Systems		Use Case Diagram</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200000"/>
              </a:lnSpc>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         Proposed System				UI Design</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200000"/>
              </a:lnSpc>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Features						Future Work</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200000"/>
              </a:lnSpc>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         Software Requirements</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p:txBody>
      </p:sp>
      <p:sp>
        <p:nvSpPr>
          <p:cNvPr id="10" name="Oval 9"/>
          <p:cNvSpPr/>
          <p:nvPr/>
        </p:nvSpPr>
        <p:spPr>
          <a:xfrm>
            <a:off x="1114430" y="1669974"/>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01</a:t>
            </a:r>
            <a:endParaRPr lang="en-US" sz="1600" b="1" dirty="0">
              <a:latin typeface="Times New Roman" panose="02020603050405020304" pitchFamily="18" charset="0"/>
              <a:cs typeface="Times New Roman" panose="02020603050405020304" pitchFamily="18" charset="0"/>
            </a:endParaRPr>
          </a:p>
        </p:txBody>
      </p:sp>
      <p:sp>
        <p:nvSpPr>
          <p:cNvPr id="29" name="Oval 28"/>
          <p:cNvSpPr/>
          <p:nvPr/>
        </p:nvSpPr>
        <p:spPr>
          <a:xfrm>
            <a:off x="1114430" y="2358856"/>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02</a:t>
            </a:r>
            <a:endParaRPr lang="en-US" sz="1600" b="1" dirty="0">
              <a:latin typeface="Times New Roman" panose="02020603050405020304" pitchFamily="18" charset="0"/>
              <a:cs typeface="Times New Roman" panose="02020603050405020304" pitchFamily="18" charset="0"/>
            </a:endParaRPr>
          </a:p>
        </p:txBody>
      </p:sp>
      <p:sp>
        <p:nvSpPr>
          <p:cNvPr id="35" name="Oval 34"/>
          <p:cNvSpPr/>
          <p:nvPr/>
        </p:nvSpPr>
        <p:spPr>
          <a:xfrm>
            <a:off x="1114430" y="3077728"/>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03</a:t>
            </a:r>
            <a:endParaRPr lang="en-US" sz="1600" b="1" dirty="0">
              <a:latin typeface="Times New Roman" panose="02020603050405020304" pitchFamily="18" charset="0"/>
              <a:cs typeface="Times New Roman" panose="02020603050405020304" pitchFamily="18" charset="0"/>
            </a:endParaRPr>
          </a:p>
        </p:txBody>
      </p:sp>
      <p:sp>
        <p:nvSpPr>
          <p:cNvPr id="36" name="Oval 35"/>
          <p:cNvSpPr/>
          <p:nvPr/>
        </p:nvSpPr>
        <p:spPr>
          <a:xfrm>
            <a:off x="1114429" y="3814233"/>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04</a:t>
            </a:r>
            <a:endParaRPr lang="en-US" sz="1600" b="1" dirty="0">
              <a:latin typeface="Times New Roman" panose="02020603050405020304" pitchFamily="18" charset="0"/>
              <a:cs typeface="Times New Roman" panose="02020603050405020304" pitchFamily="18" charset="0"/>
            </a:endParaRPr>
          </a:p>
        </p:txBody>
      </p:sp>
      <p:sp>
        <p:nvSpPr>
          <p:cNvPr id="37" name="Oval 36"/>
          <p:cNvSpPr/>
          <p:nvPr/>
        </p:nvSpPr>
        <p:spPr>
          <a:xfrm>
            <a:off x="6824666" y="1669973"/>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07</a:t>
            </a:r>
            <a:endParaRPr lang="en-US" sz="1600" b="1" dirty="0">
              <a:latin typeface="Times New Roman" panose="02020603050405020304" pitchFamily="18" charset="0"/>
              <a:cs typeface="Times New Roman" panose="02020603050405020304" pitchFamily="18" charset="0"/>
            </a:endParaRPr>
          </a:p>
        </p:txBody>
      </p:sp>
      <p:sp>
        <p:nvSpPr>
          <p:cNvPr id="38" name="Oval 37"/>
          <p:cNvSpPr/>
          <p:nvPr/>
        </p:nvSpPr>
        <p:spPr>
          <a:xfrm>
            <a:off x="1114428" y="4550738"/>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05</a:t>
            </a:r>
            <a:endParaRPr lang="en-US" sz="1600" b="1" dirty="0">
              <a:latin typeface="Times New Roman" panose="02020603050405020304" pitchFamily="18" charset="0"/>
              <a:cs typeface="Times New Roman" panose="02020603050405020304" pitchFamily="18" charset="0"/>
            </a:endParaRPr>
          </a:p>
        </p:txBody>
      </p:sp>
      <p:sp>
        <p:nvSpPr>
          <p:cNvPr id="39" name="Oval 38"/>
          <p:cNvSpPr/>
          <p:nvPr/>
        </p:nvSpPr>
        <p:spPr>
          <a:xfrm>
            <a:off x="1114428" y="5287243"/>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06</a:t>
            </a:r>
            <a:endParaRPr lang="en-US" sz="1600" b="1" dirty="0">
              <a:latin typeface="Times New Roman" panose="02020603050405020304" pitchFamily="18" charset="0"/>
              <a:cs typeface="Times New Roman" panose="02020603050405020304" pitchFamily="18" charset="0"/>
            </a:endParaRPr>
          </a:p>
        </p:txBody>
      </p:sp>
      <p:sp>
        <p:nvSpPr>
          <p:cNvPr id="40" name="Oval 39"/>
          <p:cNvSpPr/>
          <p:nvPr/>
        </p:nvSpPr>
        <p:spPr>
          <a:xfrm>
            <a:off x="6824666" y="2358855"/>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08</a:t>
            </a:r>
            <a:endParaRPr lang="en-US" sz="1600" b="1" dirty="0">
              <a:latin typeface="Times New Roman" panose="02020603050405020304" pitchFamily="18" charset="0"/>
              <a:cs typeface="Times New Roman" panose="02020603050405020304" pitchFamily="18" charset="0"/>
            </a:endParaRPr>
          </a:p>
        </p:txBody>
      </p:sp>
      <p:sp>
        <p:nvSpPr>
          <p:cNvPr id="41" name="Oval 40"/>
          <p:cNvSpPr/>
          <p:nvPr/>
        </p:nvSpPr>
        <p:spPr>
          <a:xfrm>
            <a:off x="6824665" y="3077727"/>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09</a:t>
            </a:r>
            <a:endParaRPr lang="en-US" sz="1600" b="1" dirty="0">
              <a:latin typeface="Times New Roman" panose="02020603050405020304" pitchFamily="18" charset="0"/>
              <a:cs typeface="Times New Roman" panose="02020603050405020304" pitchFamily="18" charset="0"/>
            </a:endParaRPr>
          </a:p>
        </p:txBody>
      </p:sp>
      <p:sp>
        <p:nvSpPr>
          <p:cNvPr id="42" name="Oval 41"/>
          <p:cNvSpPr/>
          <p:nvPr/>
        </p:nvSpPr>
        <p:spPr>
          <a:xfrm>
            <a:off x="6824664" y="3814233"/>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10</a:t>
            </a:r>
            <a:endParaRPr lang="en-US" sz="1600" b="1"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16"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01</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17" name="Oval 16"/>
          <p:cNvSpPr/>
          <p:nvPr/>
        </p:nvSpPr>
        <p:spPr>
          <a:xfrm>
            <a:off x="6824663" y="4550738"/>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11</a:t>
            </a:r>
            <a:endParaRPr lang="en-US" sz="16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Abstract</a:t>
            </a:r>
            <a:endParaRPr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25690" y="1785257"/>
            <a:ext cx="4688938" cy="3287486"/>
          </a:xfrm>
          <a:prstGeom prst="rect">
            <a:avLst/>
          </a:prstGeom>
        </p:spPr>
      </p:pic>
      <p:sp>
        <p:nvSpPr>
          <p:cNvPr id="1016" name="Google Shape;1016;p37"/>
          <p:cNvSpPr txBox="1">
            <a:spLocks noGrp="1"/>
          </p:cNvSpPr>
          <p:nvPr>
            <p:ph type="body" idx="1"/>
          </p:nvPr>
        </p:nvSpPr>
        <p:spPr>
          <a:xfrm>
            <a:off x="959998" y="1536632"/>
            <a:ext cx="6165691" cy="4152967"/>
          </a:xfrm>
          <a:prstGeom prst="rect">
            <a:avLst/>
          </a:prstGeom>
          <a:noFill/>
          <a:ln>
            <a:noFill/>
          </a:ln>
        </p:spPr>
        <p:txBody>
          <a:bodyPr spcFirstLastPara="1" wrap="square" lIns="121900" tIns="121900" rIns="121900" bIns="121900" anchor="t" anchorCtr="0">
            <a:noAutofit/>
          </a:bodyPr>
          <a:lstStyle/>
          <a:p>
            <a:pPr marL="0" indent="0" algn="just">
              <a:lnSpc>
                <a:spcPct val="100000"/>
              </a:lnSpc>
              <a:buNone/>
            </a:pPr>
            <a:r>
              <a:rPr lang="en-US" sz="2400" dirty="0">
                <a:solidFill>
                  <a:schemeClr val="tx2">
                    <a:lumMod val="10000"/>
                  </a:schemeClr>
                </a:solidFill>
                <a:latin typeface="Times New Roman" panose="02020603050405020304" pitchFamily="18" charset="0"/>
                <a:cs typeface="Times New Roman" panose="02020603050405020304" pitchFamily="18" charset="0"/>
              </a:rPr>
              <a:t>According to research, there are 40% of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people who ignore </a:t>
            </a:r>
            <a:r>
              <a:rPr lang="en-US" sz="2400" dirty="0">
                <a:solidFill>
                  <a:schemeClr val="tx2">
                    <a:lumMod val="10000"/>
                  </a:schemeClr>
                </a:solidFill>
                <a:latin typeface="Times New Roman" panose="02020603050405020304" pitchFamily="18" charset="0"/>
                <a:cs typeface="Times New Roman" panose="02020603050405020304" pitchFamily="18" charset="0"/>
              </a:rPr>
              <a:t>the general disease which leads to harmful disease later. The main reason for ignorance is laziness to consult a doctor which later results in fatal disease. According to research,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25</a:t>
            </a:r>
            <a:r>
              <a:rPr lang="en-US" sz="2400" dirty="0">
                <a:solidFill>
                  <a:schemeClr val="tx2">
                    <a:lumMod val="10000"/>
                  </a:schemeClr>
                </a:solidFill>
                <a:latin typeface="Times New Roman" panose="02020603050405020304" pitchFamily="18" charset="0"/>
                <a:cs typeface="Times New Roman" panose="02020603050405020304" pitchFamily="18" charset="0"/>
              </a:rPr>
              <a:t>% of people face death due to early ignorance. So we propose to develop this web application that users can use sitting at their convenient place and have a checkup of their health.</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6"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02</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Existing Systems </a:t>
            </a:r>
            <a:endParaRPr dirty="0"/>
          </a:p>
        </p:txBody>
      </p:sp>
      <p:sp>
        <p:nvSpPr>
          <p:cNvPr id="1016" name="Google Shape;1016;p37"/>
          <p:cNvSpPr txBox="1">
            <a:spLocks noGrp="1"/>
          </p:cNvSpPr>
          <p:nvPr>
            <p:ph type="body" idx="1"/>
          </p:nvPr>
        </p:nvSpPr>
        <p:spPr>
          <a:xfrm>
            <a:off x="960000" y="1536633"/>
            <a:ext cx="10272000" cy="4555200"/>
          </a:xfrm>
          <a:prstGeom prst="rect">
            <a:avLst/>
          </a:prstGeom>
          <a:noFill/>
          <a:ln>
            <a:noFill/>
          </a:ln>
        </p:spPr>
        <p:txBody>
          <a:bodyPr spcFirstLastPara="1" wrap="square" lIns="121900" tIns="121900" rIns="121900" bIns="121900" anchor="t" anchorCtr="0">
            <a:noAutofit/>
          </a:bodyPr>
          <a:lstStyle/>
          <a:p>
            <a:pPr marL="0" indent="0" algn="just">
              <a:buNone/>
            </a:pPr>
            <a:r>
              <a:rPr lang="en-US" sz="2400" dirty="0">
                <a:solidFill>
                  <a:schemeClr val="tx2">
                    <a:lumMod val="10000"/>
                  </a:schemeClr>
                </a:solidFill>
                <a:latin typeface="Times New Roman" panose="02020603050405020304" pitchFamily="18" charset="0"/>
                <a:cs typeface="Times New Roman" panose="02020603050405020304" pitchFamily="18" charset="0"/>
              </a:rPr>
              <a:t>In existing systems, prediction is done based on the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tests. Prediction </a:t>
            </a:r>
            <a:r>
              <a:rPr lang="en-US" sz="2400" dirty="0">
                <a:solidFill>
                  <a:schemeClr val="tx2">
                    <a:lumMod val="10000"/>
                  </a:schemeClr>
                </a:solidFill>
                <a:latin typeface="Times New Roman" panose="02020603050405020304" pitchFamily="18" charset="0"/>
                <a:cs typeface="Times New Roman" panose="02020603050405020304" pitchFamily="18" charset="0"/>
              </a:rPr>
              <a:t>using traditional methods involves various measures of algorithms such as datasets and much more to add on. </a:t>
            </a:r>
            <a:endParaRPr sz="24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5"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03</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Limitations of Existing Systems </a:t>
            </a:r>
            <a:endParaRPr dirty="0"/>
          </a:p>
        </p:txBody>
      </p:sp>
      <p:sp>
        <p:nvSpPr>
          <p:cNvPr id="1016" name="Google Shape;1016;p37"/>
          <p:cNvSpPr txBox="1">
            <a:spLocks noGrp="1"/>
          </p:cNvSpPr>
          <p:nvPr>
            <p:ph type="body" idx="1"/>
          </p:nvPr>
        </p:nvSpPr>
        <p:spPr>
          <a:xfrm>
            <a:off x="960000" y="1536633"/>
            <a:ext cx="10272000" cy="4555200"/>
          </a:xfrm>
          <a:prstGeom prst="rect">
            <a:avLst/>
          </a:prstGeom>
          <a:noFill/>
          <a:ln>
            <a:noFill/>
          </a:ln>
        </p:spPr>
        <p:txBody>
          <a:bodyPr spcFirstLastPara="1" wrap="square" lIns="121900" tIns="121900" rIns="121900" bIns="121900" anchor="t" anchorCtr="0">
            <a:noAutofit/>
          </a:bodyPr>
          <a:lstStyle/>
          <a:p>
            <a:pPr marL="0" indent="0" algn="just">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      Detection is not possible without diagnosis</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      Time consuming</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     Patients need to pay for diagnosis</a:t>
            </a:r>
            <a:endParaRPr sz="24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8" name="Google Shape;11128;p80"/>
          <p:cNvSpPr/>
          <p:nvPr/>
        </p:nvSpPr>
        <p:spPr>
          <a:xfrm>
            <a:off x="1095076" y="1714886"/>
            <a:ext cx="327324" cy="324055"/>
          </a:xfrm>
          <a:custGeom>
            <a:avLst/>
            <a:gdLst/>
            <a:ahLst/>
            <a:cxnLst/>
            <a:rect l="l" t="t" r="r" b="b"/>
            <a:pathLst>
              <a:path w="11113" h="11002" extrusionOk="0">
                <a:moveTo>
                  <a:pt x="2619" y="0"/>
                </a:moveTo>
                <a:cubicBezTo>
                  <a:pt x="2492" y="0"/>
                  <a:pt x="2366" y="49"/>
                  <a:pt x="2268" y="146"/>
                </a:cubicBezTo>
                <a:lnTo>
                  <a:pt x="201" y="2213"/>
                </a:lnTo>
                <a:cubicBezTo>
                  <a:pt x="7" y="2407"/>
                  <a:pt x="7" y="2719"/>
                  <a:pt x="201" y="2914"/>
                </a:cubicBezTo>
                <a:lnTo>
                  <a:pt x="2782" y="5501"/>
                </a:lnTo>
                <a:lnTo>
                  <a:pt x="195" y="8081"/>
                </a:lnTo>
                <a:cubicBezTo>
                  <a:pt x="0" y="8275"/>
                  <a:pt x="0" y="8587"/>
                  <a:pt x="195" y="8782"/>
                </a:cubicBezTo>
                <a:lnTo>
                  <a:pt x="2268" y="10856"/>
                </a:lnTo>
                <a:cubicBezTo>
                  <a:pt x="2366" y="10953"/>
                  <a:pt x="2492" y="11001"/>
                  <a:pt x="2619" y="11001"/>
                </a:cubicBezTo>
                <a:cubicBezTo>
                  <a:pt x="2745" y="11001"/>
                  <a:pt x="2872" y="10953"/>
                  <a:pt x="2969" y="10856"/>
                </a:cubicBezTo>
                <a:lnTo>
                  <a:pt x="5556" y="8268"/>
                </a:lnTo>
                <a:lnTo>
                  <a:pt x="8143" y="10856"/>
                </a:lnTo>
                <a:cubicBezTo>
                  <a:pt x="8241" y="10953"/>
                  <a:pt x="8367" y="11001"/>
                  <a:pt x="8494" y="11001"/>
                </a:cubicBezTo>
                <a:cubicBezTo>
                  <a:pt x="8620" y="11001"/>
                  <a:pt x="8747" y="10953"/>
                  <a:pt x="8844" y="10856"/>
                </a:cubicBezTo>
                <a:lnTo>
                  <a:pt x="10911" y="8789"/>
                </a:lnTo>
                <a:cubicBezTo>
                  <a:pt x="11105" y="8594"/>
                  <a:pt x="11105" y="8275"/>
                  <a:pt x="10911" y="8081"/>
                </a:cubicBezTo>
                <a:lnTo>
                  <a:pt x="8331" y="5501"/>
                </a:lnTo>
                <a:lnTo>
                  <a:pt x="10918" y="2914"/>
                </a:lnTo>
                <a:cubicBezTo>
                  <a:pt x="11112" y="2719"/>
                  <a:pt x="11112" y="2407"/>
                  <a:pt x="10918" y="2213"/>
                </a:cubicBezTo>
                <a:lnTo>
                  <a:pt x="8844" y="146"/>
                </a:lnTo>
                <a:cubicBezTo>
                  <a:pt x="8747" y="49"/>
                  <a:pt x="8620" y="0"/>
                  <a:pt x="8494" y="0"/>
                </a:cubicBezTo>
                <a:cubicBezTo>
                  <a:pt x="8367" y="0"/>
                  <a:pt x="8241" y="49"/>
                  <a:pt x="8143" y="146"/>
                </a:cubicBezTo>
                <a:lnTo>
                  <a:pt x="5556" y="2726"/>
                </a:lnTo>
                <a:lnTo>
                  <a:pt x="2969" y="146"/>
                </a:lnTo>
                <a:cubicBezTo>
                  <a:pt x="2872" y="49"/>
                  <a:pt x="2745" y="0"/>
                  <a:pt x="2619" y="0"/>
                </a:cubicBezTo>
                <a:close/>
              </a:path>
            </a:pathLst>
          </a:cu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11128;p80"/>
          <p:cNvSpPr/>
          <p:nvPr/>
        </p:nvSpPr>
        <p:spPr>
          <a:xfrm>
            <a:off x="1095076" y="2217194"/>
            <a:ext cx="327324" cy="324055"/>
          </a:xfrm>
          <a:custGeom>
            <a:avLst/>
            <a:gdLst/>
            <a:ahLst/>
            <a:cxnLst/>
            <a:rect l="l" t="t" r="r" b="b"/>
            <a:pathLst>
              <a:path w="11113" h="11002" extrusionOk="0">
                <a:moveTo>
                  <a:pt x="2619" y="0"/>
                </a:moveTo>
                <a:cubicBezTo>
                  <a:pt x="2492" y="0"/>
                  <a:pt x="2366" y="49"/>
                  <a:pt x="2268" y="146"/>
                </a:cubicBezTo>
                <a:lnTo>
                  <a:pt x="201" y="2213"/>
                </a:lnTo>
                <a:cubicBezTo>
                  <a:pt x="7" y="2407"/>
                  <a:pt x="7" y="2719"/>
                  <a:pt x="201" y="2914"/>
                </a:cubicBezTo>
                <a:lnTo>
                  <a:pt x="2782" y="5501"/>
                </a:lnTo>
                <a:lnTo>
                  <a:pt x="195" y="8081"/>
                </a:lnTo>
                <a:cubicBezTo>
                  <a:pt x="0" y="8275"/>
                  <a:pt x="0" y="8587"/>
                  <a:pt x="195" y="8782"/>
                </a:cubicBezTo>
                <a:lnTo>
                  <a:pt x="2268" y="10856"/>
                </a:lnTo>
                <a:cubicBezTo>
                  <a:pt x="2366" y="10953"/>
                  <a:pt x="2492" y="11001"/>
                  <a:pt x="2619" y="11001"/>
                </a:cubicBezTo>
                <a:cubicBezTo>
                  <a:pt x="2745" y="11001"/>
                  <a:pt x="2872" y="10953"/>
                  <a:pt x="2969" y="10856"/>
                </a:cubicBezTo>
                <a:lnTo>
                  <a:pt x="5556" y="8268"/>
                </a:lnTo>
                <a:lnTo>
                  <a:pt x="8143" y="10856"/>
                </a:lnTo>
                <a:cubicBezTo>
                  <a:pt x="8241" y="10953"/>
                  <a:pt x="8367" y="11001"/>
                  <a:pt x="8494" y="11001"/>
                </a:cubicBezTo>
                <a:cubicBezTo>
                  <a:pt x="8620" y="11001"/>
                  <a:pt x="8747" y="10953"/>
                  <a:pt x="8844" y="10856"/>
                </a:cubicBezTo>
                <a:lnTo>
                  <a:pt x="10911" y="8789"/>
                </a:lnTo>
                <a:cubicBezTo>
                  <a:pt x="11105" y="8594"/>
                  <a:pt x="11105" y="8275"/>
                  <a:pt x="10911" y="8081"/>
                </a:cubicBezTo>
                <a:lnTo>
                  <a:pt x="8331" y="5501"/>
                </a:lnTo>
                <a:lnTo>
                  <a:pt x="10918" y="2914"/>
                </a:lnTo>
                <a:cubicBezTo>
                  <a:pt x="11112" y="2719"/>
                  <a:pt x="11112" y="2407"/>
                  <a:pt x="10918" y="2213"/>
                </a:cubicBezTo>
                <a:lnTo>
                  <a:pt x="8844" y="146"/>
                </a:lnTo>
                <a:cubicBezTo>
                  <a:pt x="8747" y="49"/>
                  <a:pt x="8620" y="0"/>
                  <a:pt x="8494" y="0"/>
                </a:cubicBezTo>
                <a:cubicBezTo>
                  <a:pt x="8367" y="0"/>
                  <a:pt x="8241" y="49"/>
                  <a:pt x="8143" y="146"/>
                </a:cubicBezTo>
                <a:lnTo>
                  <a:pt x="5556" y="2726"/>
                </a:lnTo>
                <a:lnTo>
                  <a:pt x="2969" y="146"/>
                </a:lnTo>
                <a:cubicBezTo>
                  <a:pt x="2872" y="49"/>
                  <a:pt x="2745" y="0"/>
                  <a:pt x="2619" y="0"/>
                </a:cubicBezTo>
                <a:close/>
              </a:path>
            </a:pathLst>
          </a:cu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1128;p80"/>
          <p:cNvSpPr/>
          <p:nvPr/>
        </p:nvSpPr>
        <p:spPr>
          <a:xfrm>
            <a:off x="1095076" y="2755472"/>
            <a:ext cx="327324" cy="324055"/>
          </a:xfrm>
          <a:custGeom>
            <a:avLst/>
            <a:gdLst/>
            <a:ahLst/>
            <a:cxnLst/>
            <a:rect l="l" t="t" r="r" b="b"/>
            <a:pathLst>
              <a:path w="11113" h="11002" extrusionOk="0">
                <a:moveTo>
                  <a:pt x="2619" y="0"/>
                </a:moveTo>
                <a:cubicBezTo>
                  <a:pt x="2492" y="0"/>
                  <a:pt x="2366" y="49"/>
                  <a:pt x="2268" y="146"/>
                </a:cubicBezTo>
                <a:lnTo>
                  <a:pt x="201" y="2213"/>
                </a:lnTo>
                <a:cubicBezTo>
                  <a:pt x="7" y="2407"/>
                  <a:pt x="7" y="2719"/>
                  <a:pt x="201" y="2914"/>
                </a:cubicBezTo>
                <a:lnTo>
                  <a:pt x="2782" y="5501"/>
                </a:lnTo>
                <a:lnTo>
                  <a:pt x="195" y="8081"/>
                </a:lnTo>
                <a:cubicBezTo>
                  <a:pt x="0" y="8275"/>
                  <a:pt x="0" y="8587"/>
                  <a:pt x="195" y="8782"/>
                </a:cubicBezTo>
                <a:lnTo>
                  <a:pt x="2268" y="10856"/>
                </a:lnTo>
                <a:cubicBezTo>
                  <a:pt x="2366" y="10953"/>
                  <a:pt x="2492" y="11001"/>
                  <a:pt x="2619" y="11001"/>
                </a:cubicBezTo>
                <a:cubicBezTo>
                  <a:pt x="2745" y="11001"/>
                  <a:pt x="2872" y="10953"/>
                  <a:pt x="2969" y="10856"/>
                </a:cubicBezTo>
                <a:lnTo>
                  <a:pt x="5556" y="8268"/>
                </a:lnTo>
                <a:lnTo>
                  <a:pt x="8143" y="10856"/>
                </a:lnTo>
                <a:cubicBezTo>
                  <a:pt x="8241" y="10953"/>
                  <a:pt x="8367" y="11001"/>
                  <a:pt x="8494" y="11001"/>
                </a:cubicBezTo>
                <a:cubicBezTo>
                  <a:pt x="8620" y="11001"/>
                  <a:pt x="8747" y="10953"/>
                  <a:pt x="8844" y="10856"/>
                </a:cubicBezTo>
                <a:lnTo>
                  <a:pt x="10911" y="8789"/>
                </a:lnTo>
                <a:cubicBezTo>
                  <a:pt x="11105" y="8594"/>
                  <a:pt x="11105" y="8275"/>
                  <a:pt x="10911" y="8081"/>
                </a:cubicBezTo>
                <a:lnTo>
                  <a:pt x="8331" y="5501"/>
                </a:lnTo>
                <a:lnTo>
                  <a:pt x="10918" y="2914"/>
                </a:lnTo>
                <a:cubicBezTo>
                  <a:pt x="11112" y="2719"/>
                  <a:pt x="11112" y="2407"/>
                  <a:pt x="10918" y="2213"/>
                </a:cubicBezTo>
                <a:lnTo>
                  <a:pt x="8844" y="146"/>
                </a:lnTo>
                <a:cubicBezTo>
                  <a:pt x="8747" y="49"/>
                  <a:pt x="8620" y="0"/>
                  <a:pt x="8494" y="0"/>
                </a:cubicBezTo>
                <a:cubicBezTo>
                  <a:pt x="8367" y="0"/>
                  <a:pt x="8241" y="49"/>
                  <a:pt x="8143" y="146"/>
                </a:cubicBezTo>
                <a:lnTo>
                  <a:pt x="5556" y="2726"/>
                </a:lnTo>
                <a:lnTo>
                  <a:pt x="2969" y="146"/>
                </a:lnTo>
                <a:cubicBezTo>
                  <a:pt x="2872" y="49"/>
                  <a:pt x="2745" y="0"/>
                  <a:pt x="2619" y="0"/>
                </a:cubicBezTo>
                <a:close/>
              </a:path>
            </a:pathLst>
          </a:cu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TextBox 6"/>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11"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04</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Proposed System </a:t>
            </a:r>
            <a:endParaRPr dirty="0"/>
          </a:p>
        </p:txBody>
      </p:sp>
      <p:sp>
        <p:nvSpPr>
          <p:cNvPr id="1016" name="Google Shape;1016;p37"/>
          <p:cNvSpPr txBox="1">
            <a:spLocks noGrp="1"/>
          </p:cNvSpPr>
          <p:nvPr>
            <p:ph type="body" idx="1"/>
          </p:nvPr>
        </p:nvSpPr>
        <p:spPr>
          <a:xfrm>
            <a:off x="960000" y="1536633"/>
            <a:ext cx="10272000" cy="4555200"/>
          </a:xfrm>
          <a:prstGeom prst="rect">
            <a:avLst/>
          </a:prstGeom>
          <a:noFill/>
          <a:ln>
            <a:noFill/>
          </a:ln>
        </p:spPr>
        <p:txBody>
          <a:bodyPr spcFirstLastPara="1" wrap="square" lIns="121900" tIns="121900" rIns="121900" bIns="121900" anchor="t" anchorCtr="0">
            <a:noAutofit/>
          </a:bodyPr>
          <a:lstStyle/>
          <a:p>
            <a:pPr marL="0" indent="0" algn="just">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The proposed system is a web application that allows users to get instant guidance on their health issues. The system allows users to share their symptoms and issues. Then the system processes user’s symptoms to check for various illnesses that could be associated with it. For accurate result, we have prepare a dataset for specific diseases. Then the dataset is trained well to predict a disease with a great percentage of accuracy. </a:t>
            </a:r>
            <a:endParaRPr sz="24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5"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05</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40315" y="63400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Features </a:t>
            </a:r>
            <a:endParaRPr dirty="0"/>
          </a:p>
        </p:txBody>
      </p:sp>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8344" y="1850537"/>
            <a:ext cx="1656298" cy="150162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1" name="Picture 20"/>
          <p:cNvPicPr/>
          <p:nvPr/>
        </p:nvPicPr>
        <p:blipFill>
          <a:blip r:embed="rId2" cstate="print">
            <a:extLst>
              <a:ext uri="{28A0092B-C50C-407E-A947-70E740481C1C}">
                <a14:useLocalDpi xmlns:a14="http://schemas.microsoft.com/office/drawing/2010/main" val="0"/>
              </a:ext>
            </a:extLst>
          </a:blip>
          <a:stretch>
            <a:fillRect/>
          </a:stretch>
        </p:blipFill>
        <p:spPr>
          <a:xfrm>
            <a:off x="1158344" y="4115964"/>
            <a:ext cx="1655064" cy="14996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3" name="Picture 22"/>
          <p:cNvPicPr/>
          <p:nvPr/>
        </p:nvPicPr>
        <p:blipFill>
          <a:blip r:embed="rId3" cstate="print">
            <a:extLst>
              <a:ext uri="{28A0092B-C50C-407E-A947-70E740481C1C}">
                <a14:useLocalDpi xmlns:a14="http://schemas.microsoft.com/office/drawing/2010/main" val="0"/>
              </a:ext>
            </a:extLst>
          </a:blip>
          <a:stretch>
            <a:fillRect/>
          </a:stretch>
        </p:blipFill>
        <p:spPr>
          <a:xfrm>
            <a:off x="6803558" y="4115964"/>
            <a:ext cx="1655064" cy="14996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4" name="TextBox 23"/>
          <p:cNvSpPr txBox="1"/>
          <p:nvPr/>
        </p:nvSpPr>
        <p:spPr>
          <a:xfrm>
            <a:off x="3071260" y="1980875"/>
            <a:ext cx="3000375" cy="1200329"/>
          </a:xfrm>
          <a:prstGeom prst="rect">
            <a:avLst/>
          </a:prstGeom>
          <a:noFill/>
          <a:ln>
            <a:noFill/>
          </a:ln>
        </p:spPr>
        <p:txBody>
          <a:bodyPr wrap="square" rtlCol="0">
            <a:spAutoFit/>
          </a:bodyPr>
          <a:lstStyle/>
          <a:p>
            <a:r>
              <a:rPr lang="en-US" sz="2400" dirty="0" smtClean="0">
                <a:solidFill>
                  <a:schemeClr val="tx2">
                    <a:lumMod val="10000"/>
                  </a:schemeClr>
                </a:solidFill>
                <a:latin typeface="Times New Roman" panose="02020603050405020304" pitchFamily="18" charset="0"/>
                <a:cs typeface="Times New Roman" panose="02020603050405020304" pitchFamily="18" charset="0"/>
              </a:rPr>
              <a:t>Users can check for diseases by giving symptoms</a:t>
            </a:r>
            <a:endParaRPr lang="en-US" sz="24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27" name="TextBox 26"/>
          <p:cNvSpPr txBox="1"/>
          <p:nvPr/>
        </p:nvSpPr>
        <p:spPr>
          <a:xfrm>
            <a:off x="3071260" y="4369085"/>
            <a:ext cx="3000375" cy="830997"/>
          </a:xfrm>
          <a:prstGeom prst="rect">
            <a:avLst/>
          </a:prstGeom>
          <a:noFill/>
        </p:spPr>
        <p:txBody>
          <a:bodyPr wrap="square" rtlCol="0">
            <a:spAutoFit/>
          </a:bodyPr>
          <a:lstStyle/>
          <a:p>
            <a:r>
              <a:rPr lang="en-US" sz="2400" dirty="0" smtClean="0">
                <a:solidFill>
                  <a:schemeClr val="tx2">
                    <a:lumMod val="10000"/>
                  </a:schemeClr>
                </a:solidFill>
                <a:latin typeface="Times New Roman" panose="02020603050405020304" pitchFamily="18" charset="0"/>
                <a:cs typeface="Times New Roman" panose="02020603050405020304" pitchFamily="18" charset="0"/>
              </a:rPr>
              <a:t>Users can view list of recommended doctors</a:t>
            </a:r>
            <a:endParaRPr lang="en-US" sz="24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28" name="TextBox 27"/>
          <p:cNvSpPr txBox="1"/>
          <p:nvPr/>
        </p:nvSpPr>
        <p:spPr>
          <a:xfrm>
            <a:off x="8717280" y="1979930"/>
            <a:ext cx="3000375" cy="1198880"/>
          </a:xfrm>
          <a:prstGeom prst="rect">
            <a:avLst/>
          </a:prstGeom>
          <a:noFill/>
        </p:spPr>
        <p:txBody>
          <a:bodyPr wrap="square" rtlCol="0">
            <a:spAutoFit/>
          </a:bodyPr>
          <a:lstStyle/>
          <a:p>
            <a:r>
              <a:rPr lang="en-US" sz="2400" dirty="0" smtClean="0">
                <a:solidFill>
                  <a:schemeClr val="tx2">
                    <a:lumMod val="10000"/>
                  </a:schemeClr>
                </a:solidFill>
                <a:latin typeface="Times New Roman" panose="02020603050405020304" pitchFamily="18" charset="0"/>
                <a:cs typeface="Times New Roman" panose="02020603050405020304" pitchFamily="18" charset="0"/>
              </a:rPr>
              <a:t>Machine Learning for accurate disease prediction</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p:txBody>
      </p:sp>
      <p:sp>
        <p:nvSpPr>
          <p:cNvPr id="29" name="TextBox 28"/>
          <p:cNvSpPr txBox="1"/>
          <p:nvPr/>
        </p:nvSpPr>
        <p:spPr>
          <a:xfrm>
            <a:off x="8717525" y="4369084"/>
            <a:ext cx="3000375" cy="830997"/>
          </a:xfrm>
          <a:prstGeom prst="rect">
            <a:avLst/>
          </a:prstGeom>
          <a:noFill/>
        </p:spPr>
        <p:txBody>
          <a:bodyPr wrap="square" rtlCol="0">
            <a:spAutoFit/>
          </a:bodyPr>
          <a:lstStyle/>
          <a:p>
            <a:r>
              <a:rPr lang="en-US" sz="2400" dirty="0" smtClean="0">
                <a:solidFill>
                  <a:schemeClr val="tx2">
                    <a:lumMod val="10000"/>
                  </a:schemeClr>
                </a:solidFill>
                <a:latin typeface="Times New Roman" panose="02020603050405020304" pitchFamily="18" charset="0"/>
                <a:cs typeface="Times New Roman" panose="02020603050405020304" pitchFamily="18" charset="0"/>
              </a:rPr>
              <a:t>Users can rate doctors for their consultation</a:t>
            </a:r>
            <a:endParaRPr lang="en-US" sz="24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12"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06</a:t>
            </a:r>
            <a:endParaRPr lang="en-US" dirty="0">
              <a:solidFill>
                <a:srgbClr val="1C3567"/>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4"/>
          <a:stretch>
            <a:fillRect/>
          </a:stretch>
        </p:blipFill>
        <p:spPr>
          <a:xfrm>
            <a:off x="6803390" y="1850390"/>
            <a:ext cx="1672590" cy="1501775"/>
          </a:xfrm>
          <a:prstGeom prst="rect">
            <a:avLst/>
          </a:prstGeom>
        </p:spPr>
      </p:pic>
      <p:pic>
        <p:nvPicPr>
          <p:cNvPr id="4" name="Picture 3" descr="neural"/>
          <p:cNvPicPr>
            <a:picLocks noChangeAspect="1"/>
          </p:cNvPicPr>
          <p:nvPr/>
        </p:nvPicPr>
        <p:blipFill>
          <a:blip r:embed="rId5"/>
          <a:stretch>
            <a:fillRect/>
          </a:stretch>
        </p:blipFill>
        <p:spPr>
          <a:xfrm>
            <a:off x="6937375" y="1911985"/>
            <a:ext cx="1537970" cy="137858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endParaRPr lang="en-US"/>
          </a:p>
        </p:txBody>
      </p:sp>
    </p:spTree>
  </p:cSld>
  <p:clrMapOvr>
    <a:masterClrMapping/>
  </p:clrMapOvr>
</p:sld>
</file>

<file path=ppt/theme/theme1.xml><?xml version="1.0" encoding="utf-8"?>
<a:theme xmlns:a="http://schemas.openxmlformats.org/drawingml/2006/main" name="Sports Injuries Breakthrough by Slidesgo">
  <a:themeElements>
    <a:clrScheme name="Simple Light">
      <a:dk1>
        <a:srgbClr val="254789"/>
      </a:dk1>
      <a:lt1>
        <a:srgbClr val="FFFFFF"/>
      </a:lt1>
      <a:dk2>
        <a:srgbClr val="E5ECEF"/>
      </a:dk2>
      <a:lt2>
        <a:srgbClr val="CBEFF2"/>
      </a:lt2>
      <a:accent1>
        <a:srgbClr val="BBE2FF"/>
      </a:accent1>
      <a:accent2>
        <a:srgbClr val="77B8F7"/>
      </a:accent2>
      <a:accent3>
        <a:srgbClr val="4BB2FF"/>
      </a:accent3>
      <a:accent4>
        <a:srgbClr val="0885FF"/>
      </a:accent4>
      <a:accent5>
        <a:srgbClr val="203C7B"/>
      </a:accent5>
      <a:accent6>
        <a:srgbClr val="CBF2E1"/>
      </a:accent6>
      <a:hlink>
        <a:srgbClr val="2547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2863</Words>
  <Application>WPS Presentation</Application>
  <PresentationFormat>Widescreen</PresentationFormat>
  <Paragraphs>278</Paragraphs>
  <Slides>20</Slides>
  <Notes>19</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20</vt:i4>
      </vt:variant>
    </vt:vector>
  </HeadingPairs>
  <TitlesOfParts>
    <vt:vector size="42" baseType="lpstr">
      <vt:lpstr>Arial</vt:lpstr>
      <vt:lpstr>SimSun</vt:lpstr>
      <vt:lpstr>Wingdings</vt:lpstr>
      <vt:lpstr>Montserrat</vt:lpstr>
      <vt:lpstr>Gubbi</vt:lpstr>
      <vt:lpstr>Barlow Medium</vt:lpstr>
      <vt:lpstr>Arial</vt:lpstr>
      <vt:lpstr>Nimbus Roman No9 L</vt:lpstr>
      <vt:lpstr>Montserrat ExtraBold</vt:lpstr>
      <vt:lpstr>Barlow</vt:lpstr>
      <vt:lpstr>Anaheim</vt:lpstr>
      <vt:lpstr>Bebas Neue</vt:lpstr>
      <vt:lpstr>Times New Roman</vt:lpstr>
      <vt:lpstr>Verdana</vt:lpstr>
      <vt:lpstr>Microsoft YaHei</vt:lpstr>
      <vt:lpstr>Droid Sans Fallback</vt:lpstr>
      <vt:lpstr>Arial Unicode MS</vt:lpstr>
      <vt:lpstr>Calibri</vt:lpstr>
      <vt:lpstr>DejaVu Sans</vt:lpstr>
      <vt:lpstr>OpenSymbol</vt:lpstr>
      <vt:lpstr>Ubuntu Light</vt:lpstr>
      <vt:lpstr>Sports Injuries Breakthrough by Slidesgo</vt:lpstr>
      <vt:lpstr>Medico</vt:lpstr>
      <vt:lpstr>Supervised By</vt:lpstr>
      <vt:lpstr>Outlines</vt:lpstr>
      <vt:lpstr>Abstract</vt:lpstr>
      <vt:lpstr>Existing Systems </vt:lpstr>
      <vt:lpstr>Limitations of Existing Systems </vt:lpstr>
      <vt:lpstr>Proposed System </vt:lpstr>
      <vt:lpstr>Features </vt:lpstr>
      <vt:lpstr>PowerPoint 演示文稿</vt:lpstr>
      <vt:lpstr>Software Requirements </vt:lpstr>
      <vt:lpstr>Flow Chart </vt:lpstr>
      <vt:lpstr>E-R Diagram </vt:lpstr>
      <vt:lpstr>Use Case Diagram </vt:lpstr>
      <vt:lpstr>UI Design</vt:lpstr>
      <vt:lpstr>UI Design</vt:lpstr>
      <vt:lpstr>UI Design</vt:lpstr>
      <vt:lpstr>UI Design</vt:lpstr>
      <vt:lpstr>UI Design</vt:lpstr>
      <vt:lpstr>Future Work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Medico A web application for detecting human diseases using machine learning</dc:title>
  <dc:creator>Arafat Hossain</dc:creator>
  <cp:lastModifiedBy>ghostrideraaa</cp:lastModifiedBy>
  <cp:revision>59</cp:revision>
  <dcterms:created xsi:type="dcterms:W3CDTF">2022-04-14T04:48:46Z</dcterms:created>
  <dcterms:modified xsi:type="dcterms:W3CDTF">2022-04-14T04:48:46Z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1033-11.1.0.10920</vt:lpwstr>
  </property>
</Properties>
</file>