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embeddedFontLst>
    <p:embeddedFont>
      <p:font typeface="Montserrat"/>
      <p:regular r:id="rId32"/>
    </p:embeddedFont>
    <p:embeddedFont>
      <p:font typeface="Barlow Medium" panose="00000600000000000000"/>
      <p:regular r:id="rId33"/>
    </p:embeddedFont>
    <p:embeddedFont>
      <p:font typeface="Barlow" panose="00000500000000000000"/>
      <p:italic r:id="rId34"/>
      <p:boldItalic r:id="rId35"/>
    </p:embeddedFont>
    <p:embeddedFont>
      <p:font typeface="Bebas Neue" panose="020B0606020202050201"/>
      <p:regular r:id="rId36"/>
    </p:embeddedFont>
    <p:embeddedFont>
      <p:font typeface="Calibri" panose="020F0502020204030204"/>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5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6" name="Google Shape;376;p1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p13: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7" name="Google Shape;467;p13: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3" name="Shape 473"/>
        <p:cNvGrpSpPr/>
        <p:nvPr/>
      </p:nvGrpSpPr>
      <p:grpSpPr>
        <a:xfrm>
          <a:off x="0" y="0"/>
          <a:ext cx="0" cy="0"/>
          <a:chOff x="0" y="0"/>
          <a:chExt cx="0" cy="0"/>
        </a:xfrm>
      </p:grpSpPr>
      <p:sp>
        <p:nvSpPr>
          <p:cNvPr id="474" name="Google Shape;474;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3" name="Shape 503"/>
        <p:cNvGrpSpPr/>
        <p:nvPr/>
      </p:nvGrpSpPr>
      <p:grpSpPr>
        <a:xfrm>
          <a:off x="0" y="0"/>
          <a:ext cx="0" cy="0"/>
          <a:chOff x="0" y="0"/>
          <a:chExt cx="0" cy="0"/>
        </a:xfrm>
      </p:grpSpPr>
      <p:sp>
        <p:nvSpPr>
          <p:cNvPr id="504" name="Google Shape;504;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4" name="Shape 514"/>
        <p:cNvGrpSpPr/>
        <p:nvPr/>
      </p:nvGrpSpPr>
      <p:grpSpPr>
        <a:xfrm>
          <a:off x="0" y="0"/>
          <a:ext cx="0" cy="0"/>
          <a:chOff x="0" y="0"/>
          <a:chExt cx="0" cy="0"/>
        </a:xfrm>
      </p:grpSpPr>
      <p:sp>
        <p:nvSpPr>
          <p:cNvPr id="515" name="Google Shape;515;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5" name="Shape 525"/>
        <p:cNvGrpSpPr/>
        <p:nvPr/>
      </p:nvGrpSpPr>
      <p:grpSpPr>
        <a:xfrm>
          <a:off x="0" y="0"/>
          <a:ext cx="0" cy="0"/>
          <a:chOff x="0" y="0"/>
          <a:chExt cx="0" cy="0"/>
        </a:xfrm>
      </p:grpSpPr>
      <p:sp>
        <p:nvSpPr>
          <p:cNvPr id="526" name="Google Shape;526;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6" name="Shape 536"/>
        <p:cNvGrpSpPr/>
        <p:nvPr/>
      </p:nvGrpSpPr>
      <p:grpSpPr>
        <a:xfrm>
          <a:off x="0" y="0"/>
          <a:ext cx="0" cy="0"/>
          <a:chOff x="0" y="0"/>
          <a:chExt cx="0" cy="0"/>
        </a:xfrm>
      </p:grpSpPr>
      <p:sp>
        <p:nvSpPr>
          <p:cNvPr id="537" name="Google Shape;537;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 name="Google Shape;538;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7" name="Shape 547"/>
        <p:cNvGrpSpPr/>
        <p:nvPr/>
      </p:nvGrpSpPr>
      <p:grpSpPr>
        <a:xfrm>
          <a:off x="0" y="0"/>
          <a:ext cx="0" cy="0"/>
          <a:chOff x="0" y="0"/>
          <a:chExt cx="0" cy="0"/>
        </a:xfrm>
      </p:grpSpPr>
      <p:sp>
        <p:nvSpPr>
          <p:cNvPr id="548" name="Google Shape;548;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7" name="Shape 557"/>
        <p:cNvGrpSpPr/>
        <p:nvPr/>
      </p:nvGrpSpPr>
      <p:grpSpPr>
        <a:xfrm>
          <a:off x="0" y="0"/>
          <a:ext cx="0" cy="0"/>
          <a:chOff x="0" y="0"/>
          <a:chExt cx="0" cy="0"/>
        </a:xfrm>
      </p:grpSpPr>
      <p:sp>
        <p:nvSpPr>
          <p:cNvPr id="558" name="Google Shape;558;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6" name="Shape 566"/>
        <p:cNvGrpSpPr/>
        <p:nvPr/>
      </p:nvGrpSpPr>
      <p:grpSpPr>
        <a:xfrm>
          <a:off x="0" y="0"/>
          <a:ext cx="0" cy="0"/>
          <a:chOff x="0" y="0"/>
          <a:chExt cx="0" cy="0"/>
        </a:xfrm>
      </p:grpSpPr>
      <p:sp>
        <p:nvSpPr>
          <p:cNvPr id="567" name="Google Shape;567;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8" name="Google Shape;568;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5" name="Shape 575"/>
        <p:cNvGrpSpPr/>
        <p:nvPr/>
      </p:nvGrpSpPr>
      <p:grpSpPr>
        <a:xfrm>
          <a:off x="0" y="0"/>
          <a:ext cx="0" cy="0"/>
          <a:chOff x="0" y="0"/>
          <a:chExt cx="0" cy="0"/>
        </a:xfrm>
      </p:grpSpPr>
      <p:sp>
        <p:nvSpPr>
          <p:cNvPr id="576" name="Google Shape;576;p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7" name="Google Shape;577;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4" name="Shape 584"/>
        <p:cNvGrpSpPr/>
        <p:nvPr/>
      </p:nvGrpSpPr>
      <p:grpSpPr>
        <a:xfrm>
          <a:off x="0" y="0"/>
          <a:ext cx="0" cy="0"/>
          <a:chOff x="0" y="0"/>
          <a:chExt cx="0" cy="0"/>
        </a:xfrm>
      </p:grpSpPr>
      <p:sp>
        <p:nvSpPr>
          <p:cNvPr id="585" name="Google Shape;585;p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6" name="Google Shape;586;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2" name="Shape 592"/>
        <p:cNvGrpSpPr/>
        <p:nvPr/>
      </p:nvGrpSpPr>
      <p:grpSpPr>
        <a:xfrm>
          <a:off x="0" y="0"/>
          <a:ext cx="0" cy="0"/>
          <a:chOff x="0" y="0"/>
          <a:chExt cx="0" cy="0"/>
        </a:xfrm>
      </p:grpSpPr>
      <p:sp>
        <p:nvSpPr>
          <p:cNvPr id="593" name="Google Shape;593;p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0" name="Shape 600"/>
        <p:cNvGrpSpPr/>
        <p:nvPr/>
      </p:nvGrpSpPr>
      <p:grpSpPr>
        <a:xfrm>
          <a:off x="0" y="0"/>
          <a:ext cx="0" cy="0"/>
          <a:chOff x="0" y="0"/>
          <a:chExt cx="0" cy="0"/>
        </a:xfrm>
      </p:grpSpPr>
      <p:sp>
        <p:nvSpPr>
          <p:cNvPr id="601" name="Google Shape;601;p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2" name="Shape 12"/>
        <p:cNvGrpSpPr/>
        <p:nvPr/>
      </p:nvGrpSpPr>
      <p:grpSpPr>
        <a:xfrm>
          <a:off x="0" y="0"/>
          <a:ext cx="0" cy="0"/>
          <a:chOff x="0" y="0"/>
          <a:chExt cx="0" cy="0"/>
        </a:xfrm>
      </p:grpSpPr>
      <p:sp>
        <p:nvSpPr>
          <p:cNvPr id="13" name="Google Shape;13;p2"/>
          <p:cNvSpPr/>
          <p:nvPr/>
        </p:nvSpPr>
        <p:spPr>
          <a:xfrm>
            <a:off x="-282801" y="2859100"/>
            <a:ext cx="12649487" cy="4134832"/>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
          <p:cNvSpPr/>
          <p:nvPr/>
        </p:nvSpPr>
        <p:spPr>
          <a:xfrm rot="-6380546" flipH="1">
            <a:off x="6721971" y="-2470"/>
            <a:ext cx="3223091" cy="1229428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
          <p:cNvSpPr/>
          <p:nvPr/>
        </p:nvSpPr>
        <p:spPr>
          <a:xfrm rot="10800000">
            <a:off x="-1669578" y="-829011"/>
            <a:ext cx="10614529" cy="346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
          <p:cNvSpPr/>
          <p:nvPr/>
        </p:nvSpPr>
        <p:spPr>
          <a:xfrm rot="4468091" flipH="1">
            <a:off x="2205143" y="-5799570"/>
            <a:ext cx="3028273" cy="11551279"/>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2"/>
          <p:cNvSpPr txBox="1"/>
          <p:nvPr>
            <p:ph type="title"/>
          </p:nvPr>
        </p:nvSpPr>
        <p:spPr>
          <a:xfrm>
            <a:off x="953467" y="2153633"/>
            <a:ext cx="7587200" cy="201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1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p:txBody>
      </p:sp>
      <p:sp>
        <p:nvSpPr>
          <p:cNvPr id="18" name="Google Shape;18;p2"/>
          <p:cNvSpPr txBox="1"/>
          <p:nvPr>
            <p:ph type="subTitle" idx="1"/>
          </p:nvPr>
        </p:nvSpPr>
        <p:spPr>
          <a:xfrm>
            <a:off x="953467" y="4168500"/>
            <a:ext cx="7587200" cy="52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2135"/>
            </a:lvl1pPr>
            <a:lvl2pPr lvl="1" algn="ctr">
              <a:lnSpc>
                <a:spcPct val="100000"/>
              </a:lnSpc>
              <a:spcBef>
                <a:spcPts val="0"/>
              </a:spcBef>
              <a:spcAft>
                <a:spcPts val="0"/>
              </a:spcAft>
              <a:buSzPts val="1600"/>
              <a:buNone/>
              <a:defRPr sz="2135"/>
            </a:lvl2pPr>
            <a:lvl3pPr lvl="2" algn="ctr">
              <a:lnSpc>
                <a:spcPct val="100000"/>
              </a:lnSpc>
              <a:spcBef>
                <a:spcPts val="0"/>
              </a:spcBef>
              <a:spcAft>
                <a:spcPts val="0"/>
              </a:spcAft>
              <a:buSzPts val="1600"/>
              <a:buNone/>
              <a:defRPr sz="2135"/>
            </a:lvl3pPr>
            <a:lvl4pPr lvl="3" algn="ctr">
              <a:lnSpc>
                <a:spcPct val="100000"/>
              </a:lnSpc>
              <a:spcBef>
                <a:spcPts val="0"/>
              </a:spcBef>
              <a:spcAft>
                <a:spcPts val="0"/>
              </a:spcAft>
              <a:buSzPts val="1600"/>
              <a:buNone/>
              <a:defRPr sz="2135"/>
            </a:lvl4pPr>
            <a:lvl5pPr lvl="4" algn="ctr">
              <a:lnSpc>
                <a:spcPct val="100000"/>
              </a:lnSpc>
              <a:spcBef>
                <a:spcPts val="0"/>
              </a:spcBef>
              <a:spcAft>
                <a:spcPts val="0"/>
              </a:spcAft>
              <a:buSzPts val="1600"/>
              <a:buNone/>
              <a:defRPr sz="2135"/>
            </a:lvl5pPr>
            <a:lvl6pPr lvl="5" algn="ctr">
              <a:lnSpc>
                <a:spcPct val="100000"/>
              </a:lnSpc>
              <a:spcBef>
                <a:spcPts val="0"/>
              </a:spcBef>
              <a:spcAft>
                <a:spcPts val="0"/>
              </a:spcAft>
              <a:buSzPts val="1600"/>
              <a:buNone/>
              <a:defRPr sz="2135"/>
            </a:lvl6pPr>
            <a:lvl7pPr lvl="6" algn="ctr">
              <a:lnSpc>
                <a:spcPct val="100000"/>
              </a:lnSpc>
              <a:spcBef>
                <a:spcPts val="0"/>
              </a:spcBef>
              <a:spcAft>
                <a:spcPts val="0"/>
              </a:spcAft>
              <a:buSzPts val="1600"/>
              <a:buNone/>
              <a:defRPr sz="2135"/>
            </a:lvl7pPr>
            <a:lvl8pPr lvl="7" algn="ctr">
              <a:lnSpc>
                <a:spcPct val="100000"/>
              </a:lnSpc>
              <a:spcBef>
                <a:spcPts val="0"/>
              </a:spcBef>
              <a:spcAft>
                <a:spcPts val="0"/>
              </a:spcAft>
              <a:buSzPts val="1600"/>
              <a:buNone/>
              <a:defRPr sz="2135"/>
            </a:lvl8pPr>
            <a:lvl9pPr lvl="8" algn="ctr">
              <a:lnSpc>
                <a:spcPct val="100000"/>
              </a:lnSpc>
              <a:spcBef>
                <a:spcPts val="0"/>
              </a:spcBef>
              <a:spcAft>
                <a:spcPts val="0"/>
              </a:spcAft>
              <a:buSzPts val="1600"/>
              <a:buNone/>
              <a:defRPr sz="2135"/>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17" name="Shape 117"/>
        <p:cNvGrpSpPr/>
        <p:nvPr/>
      </p:nvGrpSpPr>
      <p:grpSpPr>
        <a:xfrm>
          <a:off x="0" y="0"/>
          <a:ext cx="0" cy="0"/>
          <a:chOff x="0" y="0"/>
          <a:chExt cx="0" cy="0"/>
        </a:xfrm>
      </p:grpSpPr>
      <p:grpSp>
        <p:nvGrpSpPr>
          <p:cNvPr id="118" name="Google Shape;118;p11"/>
          <p:cNvGrpSpPr/>
          <p:nvPr/>
        </p:nvGrpSpPr>
        <p:grpSpPr>
          <a:xfrm rot="5623079">
            <a:off x="8766302" y="-2573548"/>
            <a:ext cx="4268159" cy="7616031"/>
            <a:chOff x="-358775" y="-1557516"/>
            <a:chExt cx="2319307" cy="4138533"/>
          </a:xfrm>
        </p:grpSpPr>
        <p:sp>
          <p:nvSpPr>
            <p:cNvPr id="119" name="Google Shape;119;p11"/>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11"/>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1" name="Google Shape;121;p11"/>
          <p:cNvSpPr txBox="1"/>
          <p:nvPr>
            <p:ph type="title"/>
          </p:nvPr>
        </p:nvSpPr>
        <p:spPr>
          <a:xfrm>
            <a:off x="9600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22" name="Google Shape;122;p11"/>
          <p:cNvSpPr txBox="1"/>
          <p:nvPr>
            <p:ph type="subTitle" idx="1"/>
          </p:nvPr>
        </p:nvSpPr>
        <p:spPr>
          <a:xfrm>
            <a:off x="9600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 name="Google Shape;123;p11"/>
          <p:cNvSpPr txBox="1"/>
          <p:nvPr>
            <p:ph type="title" idx="2"/>
          </p:nvPr>
        </p:nvSpPr>
        <p:spPr>
          <a:xfrm>
            <a:off x="45384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24" name="Google Shape;124;p11"/>
          <p:cNvSpPr txBox="1"/>
          <p:nvPr>
            <p:ph type="subTitle" idx="3"/>
          </p:nvPr>
        </p:nvSpPr>
        <p:spPr>
          <a:xfrm>
            <a:off x="45384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11"/>
          <p:cNvSpPr txBox="1"/>
          <p:nvPr>
            <p:ph type="title" idx="4"/>
          </p:nvPr>
        </p:nvSpPr>
        <p:spPr>
          <a:xfrm>
            <a:off x="8116800" y="4698233"/>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26" name="Google Shape;126;p11"/>
          <p:cNvSpPr txBox="1"/>
          <p:nvPr>
            <p:ph type="subTitle" idx="5"/>
          </p:nvPr>
        </p:nvSpPr>
        <p:spPr>
          <a:xfrm>
            <a:off x="8116800" y="5511479"/>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11"/>
          <p:cNvSpPr txBox="1"/>
          <p:nvPr>
            <p:ph type="title" idx="6"/>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28" name="Shape 128"/>
        <p:cNvGrpSpPr/>
        <p:nvPr/>
      </p:nvGrpSpPr>
      <p:grpSpPr>
        <a:xfrm>
          <a:off x="0" y="0"/>
          <a:ext cx="0" cy="0"/>
          <a:chOff x="0" y="0"/>
          <a:chExt cx="0" cy="0"/>
        </a:xfrm>
      </p:grpSpPr>
      <p:sp>
        <p:nvSpPr>
          <p:cNvPr id="129" name="Google Shape;129;p12"/>
          <p:cNvSpPr/>
          <p:nvPr/>
        </p:nvSpPr>
        <p:spPr>
          <a:xfrm rot="10800000">
            <a:off x="-101590" y="-1523397"/>
            <a:ext cx="15855619" cy="484271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12"/>
          <p:cNvSpPr/>
          <p:nvPr/>
        </p:nvSpPr>
        <p:spPr>
          <a:xfrm rot="4875079">
            <a:off x="7328987" y="-2221728"/>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12"/>
          <p:cNvSpPr/>
          <p:nvPr/>
        </p:nvSpPr>
        <p:spPr>
          <a:xfrm rot="3092779">
            <a:off x="8327928" y="3529531"/>
            <a:ext cx="4930195" cy="811623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12"/>
          <p:cNvSpPr/>
          <p:nvPr/>
        </p:nvSpPr>
        <p:spPr>
          <a:xfrm rot="-4500011">
            <a:off x="6699652" y="-5362554"/>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12"/>
          <p:cNvSpPr/>
          <p:nvPr/>
        </p:nvSpPr>
        <p:spPr>
          <a:xfrm rot="5924921" flipH="1">
            <a:off x="442715" y="-2867854"/>
            <a:ext cx="4160399" cy="684898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2745"/>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12"/>
          <p:cNvSpPr txBox="1"/>
          <p:nvPr>
            <p:ph type="title"/>
          </p:nvPr>
        </p:nvSpPr>
        <p:spPr>
          <a:xfrm>
            <a:off x="960000" y="510133"/>
            <a:ext cx="7233200" cy="152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35" name="Shape 135"/>
        <p:cNvGrpSpPr/>
        <p:nvPr/>
      </p:nvGrpSpPr>
      <p:grpSpPr>
        <a:xfrm>
          <a:off x="0" y="0"/>
          <a:ext cx="0" cy="0"/>
          <a:chOff x="0" y="0"/>
          <a:chExt cx="0" cy="0"/>
        </a:xfrm>
      </p:grpSpPr>
      <p:sp>
        <p:nvSpPr>
          <p:cNvPr id="136" name="Google Shape;136;p13"/>
          <p:cNvSpPr txBox="1"/>
          <p:nvPr>
            <p:ph type="subTitle" idx="1"/>
          </p:nvPr>
        </p:nvSpPr>
        <p:spPr>
          <a:xfrm>
            <a:off x="953467" y="3674620"/>
            <a:ext cx="4928800" cy="134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13"/>
          <p:cNvSpPr txBox="1"/>
          <p:nvPr>
            <p:ph type="title"/>
          </p:nvPr>
        </p:nvSpPr>
        <p:spPr>
          <a:xfrm>
            <a:off x="953467" y="1868887"/>
            <a:ext cx="49288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8" name="Google Shape;138;p13"/>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13"/>
          <p:cNvSpPr/>
          <p:nvPr/>
        </p:nvSpPr>
        <p:spPr>
          <a:xfrm>
            <a:off x="-101594" y="-97229"/>
            <a:ext cx="6750339" cy="1805605"/>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13"/>
          <p:cNvSpPr/>
          <p:nvPr/>
        </p:nvSpPr>
        <p:spPr>
          <a:xfrm rot="-5961953">
            <a:off x="1608150" y="-2619462"/>
            <a:ext cx="1655652" cy="631543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42" name="Shape 142"/>
        <p:cNvGrpSpPr/>
        <p:nvPr/>
      </p:nvGrpSpPr>
      <p:grpSpPr>
        <a:xfrm>
          <a:off x="0" y="0"/>
          <a:ext cx="0" cy="0"/>
          <a:chOff x="0" y="0"/>
          <a:chExt cx="0" cy="0"/>
        </a:xfrm>
      </p:grpSpPr>
      <p:sp>
        <p:nvSpPr>
          <p:cNvPr id="143" name="Google Shape;143;p14"/>
          <p:cNvSpPr/>
          <p:nvPr/>
        </p:nvSpPr>
        <p:spPr>
          <a:xfrm rot="4742926">
            <a:off x="1670611" y="5437213"/>
            <a:ext cx="2180589" cy="358987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14"/>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14"/>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14"/>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14"/>
          <p:cNvSpPr/>
          <p:nvPr/>
        </p:nvSpPr>
        <p:spPr>
          <a:xfrm rot="10800000">
            <a:off x="8385516" y="6156730"/>
            <a:ext cx="3869053" cy="779303"/>
          </a:xfrm>
          <a:custGeom>
            <a:avLst/>
            <a:gdLst/>
            <a:ahLst/>
            <a:cxnLst/>
            <a:rect l="l" t="t" r="r" b="b"/>
            <a:pathLst>
              <a:path w="9935" h="2001" extrusionOk="0">
                <a:moveTo>
                  <a:pt x="1" y="0"/>
                </a:moveTo>
                <a:lnTo>
                  <a:pt x="1" y="919"/>
                </a:lnTo>
                <a:cubicBezTo>
                  <a:pt x="956" y="1683"/>
                  <a:pt x="2327" y="2000"/>
                  <a:pt x="3659" y="2000"/>
                </a:cubicBezTo>
                <a:cubicBezTo>
                  <a:pt x="4624" y="2000"/>
                  <a:pt x="5569" y="1833"/>
                  <a:pt x="6320" y="1548"/>
                </a:cubicBezTo>
                <a:cubicBezTo>
                  <a:pt x="7628" y="1058"/>
                  <a:pt x="8716" y="390"/>
                  <a:pt x="9934"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14"/>
          <p:cNvSpPr txBox="1"/>
          <p:nvPr>
            <p:ph type="title"/>
          </p:nvPr>
        </p:nvSpPr>
        <p:spPr>
          <a:xfrm>
            <a:off x="2247967"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49" name="Google Shape;149;p14"/>
          <p:cNvSpPr txBox="1"/>
          <p:nvPr>
            <p:ph type="subTitle" idx="1"/>
          </p:nvPr>
        </p:nvSpPr>
        <p:spPr>
          <a:xfrm>
            <a:off x="2247967"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 name="Google Shape;150;p14"/>
          <p:cNvSpPr txBox="1"/>
          <p:nvPr>
            <p:ph type="title" idx="2"/>
          </p:nvPr>
        </p:nvSpPr>
        <p:spPr>
          <a:xfrm>
            <a:off x="7707404" y="33868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51" name="Google Shape;151;p14"/>
          <p:cNvSpPr txBox="1"/>
          <p:nvPr>
            <p:ph type="subTitle" idx="3"/>
          </p:nvPr>
        </p:nvSpPr>
        <p:spPr>
          <a:xfrm>
            <a:off x="7707404" y="21984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14"/>
          <p:cNvSpPr txBox="1"/>
          <p:nvPr>
            <p:ph type="title" idx="4"/>
          </p:nvPr>
        </p:nvSpPr>
        <p:spPr>
          <a:xfrm>
            <a:off x="2247967"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53" name="Google Shape;153;p14"/>
          <p:cNvSpPr txBox="1"/>
          <p:nvPr>
            <p:ph type="subTitle" idx="5"/>
          </p:nvPr>
        </p:nvSpPr>
        <p:spPr>
          <a:xfrm>
            <a:off x="2247967"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14"/>
          <p:cNvSpPr txBox="1"/>
          <p:nvPr>
            <p:ph type="title" idx="6"/>
          </p:nvPr>
        </p:nvSpPr>
        <p:spPr>
          <a:xfrm>
            <a:off x="7707404" y="5298000"/>
            <a:ext cx="3240400" cy="484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55" name="Google Shape;155;p14"/>
          <p:cNvSpPr txBox="1"/>
          <p:nvPr>
            <p:ph type="subTitle" idx="7"/>
          </p:nvPr>
        </p:nvSpPr>
        <p:spPr>
          <a:xfrm>
            <a:off x="7707404" y="4109625"/>
            <a:ext cx="3240400" cy="107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6" name="Google Shape;156;p14"/>
          <p:cNvSpPr txBox="1"/>
          <p:nvPr>
            <p:ph type="title" idx="8"/>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1">
  <p:cSld name="Solo el título 1">
    <p:spTree>
      <p:nvGrpSpPr>
        <p:cNvPr id="157" name="Shape 157"/>
        <p:cNvGrpSpPr/>
        <p:nvPr/>
      </p:nvGrpSpPr>
      <p:grpSpPr>
        <a:xfrm>
          <a:off x="0" y="0"/>
          <a:ext cx="0" cy="0"/>
          <a:chOff x="0" y="0"/>
          <a:chExt cx="0" cy="0"/>
        </a:xfrm>
      </p:grpSpPr>
      <p:grpSp>
        <p:nvGrpSpPr>
          <p:cNvPr id="158" name="Google Shape;158;p15"/>
          <p:cNvGrpSpPr/>
          <p:nvPr/>
        </p:nvGrpSpPr>
        <p:grpSpPr>
          <a:xfrm rot="2951164">
            <a:off x="2113540" y="3350988"/>
            <a:ext cx="6987582" cy="7503239"/>
            <a:chOff x="3514008" y="-902666"/>
            <a:chExt cx="6119953" cy="6571582"/>
          </a:xfrm>
        </p:grpSpPr>
        <p:sp>
          <p:nvSpPr>
            <p:cNvPr id="159" name="Google Shape;159;p15"/>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15"/>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15"/>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2" name="Google Shape;162;p15"/>
          <p:cNvGrpSpPr/>
          <p:nvPr/>
        </p:nvGrpSpPr>
        <p:grpSpPr>
          <a:xfrm rot="-6642996">
            <a:off x="4930744" y="-5257098"/>
            <a:ext cx="8760325" cy="9487244"/>
            <a:chOff x="3762952" y="-2731347"/>
            <a:chExt cx="7673146" cy="8309853"/>
          </a:xfrm>
        </p:grpSpPr>
        <p:sp>
          <p:nvSpPr>
            <p:cNvPr id="163" name="Google Shape;163;p15"/>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15"/>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15"/>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6" name="Google Shape;166;p15"/>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olo el título 2">
  <p:cSld name="Solo el título 2">
    <p:spTree>
      <p:nvGrpSpPr>
        <p:cNvPr id="167" name="Shape 167"/>
        <p:cNvGrpSpPr/>
        <p:nvPr/>
      </p:nvGrpSpPr>
      <p:grpSpPr>
        <a:xfrm>
          <a:off x="0" y="0"/>
          <a:ext cx="0" cy="0"/>
          <a:chOff x="0" y="0"/>
          <a:chExt cx="0" cy="0"/>
        </a:xfrm>
      </p:grpSpPr>
      <p:sp>
        <p:nvSpPr>
          <p:cNvPr id="168" name="Google Shape;168;p16"/>
          <p:cNvSpPr/>
          <p:nvPr/>
        </p:nvSpPr>
        <p:spPr>
          <a:xfrm flipH="1">
            <a:off x="-25928" y="3454929"/>
            <a:ext cx="6904855" cy="3452255"/>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16"/>
          <p:cNvSpPr/>
          <p:nvPr/>
        </p:nvSpPr>
        <p:spPr>
          <a:xfrm flipH="1">
            <a:off x="-3" y="2172968"/>
            <a:ext cx="3266937" cy="4734200"/>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16"/>
          <p:cNvSpPr/>
          <p:nvPr/>
        </p:nvSpPr>
        <p:spPr>
          <a:xfrm rot="8100000">
            <a:off x="1428667" y="731231"/>
            <a:ext cx="2119440" cy="80844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16"/>
          <p:cNvSpPr/>
          <p:nvPr/>
        </p:nvSpPr>
        <p:spPr>
          <a:xfrm rot="-5806285">
            <a:off x="21889" y="2591000"/>
            <a:ext cx="3763748" cy="619595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16"/>
          <p:cNvSpPr/>
          <p:nvPr/>
        </p:nvSpPr>
        <p:spPr>
          <a:xfrm>
            <a:off x="6461978" y="-124999"/>
            <a:ext cx="5792601" cy="2526204"/>
          </a:xfrm>
          <a:custGeom>
            <a:avLst/>
            <a:gdLst/>
            <a:ahLst/>
            <a:cxnLst/>
            <a:rect l="l" t="t" r="r" b="b"/>
            <a:pathLst>
              <a:path w="16622" h="7249" extrusionOk="0">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6"/>
          <p:cNvSpPr/>
          <p:nvPr/>
        </p:nvSpPr>
        <p:spPr>
          <a:xfrm rot="7120405">
            <a:off x="8802077" y="-2444708"/>
            <a:ext cx="1655835" cy="631610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16"/>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3">
  <p:cSld name="Solo el título 3">
    <p:spTree>
      <p:nvGrpSpPr>
        <p:cNvPr id="175" name="Shape 175"/>
        <p:cNvGrpSpPr/>
        <p:nvPr/>
      </p:nvGrpSpPr>
      <p:grpSpPr>
        <a:xfrm>
          <a:off x="0" y="0"/>
          <a:ext cx="0" cy="0"/>
          <a:chOff x="0" y="0"/>
          <a:chExt cx="0" cy="0"/>
        </a:xfrm>
      </p:grpSpPr>
      <p:sp>
        <p:nvSpPr>
          <p:cNvPr id="176" name="Google Shape;176;p17"/>
          <p:cNvSpPr/>
          <p:nvPr/>
        </p:nvSpPr>
        <p:spPr>
          <a:xfrm rot="10800000" flipH="1">
            <a:off x="-541633" y="5789363"/>
            <a:ext cx="6637633" cy="1094571"/>
          </a:xfrm>
          <a:custGeom>
            <a:avLst/>
            <a:gdLst/>
            <a:ahLst/>
            <a:cxnLst/>
            <a:rect l="l" t="t" r="r" b="b"/>
            <a:pathLst>
              <a:path w="20157" h="3324" extrusionOk="0">
                <a:moveTo>
                  <a:pt x="1" y="0"/>
                </a:moveTo>
                <a:lnTo>
                  <a:pt x="1" y="2316"/>
                </a:lnTo>
                <a:cubicBezTo>
                  <a:pt x="1457" y="3116"/>
                  <a:pt x="3292" y="3324"/>
                  <a:pt x="5097" y="3324"/>
                </a:cubicBezTo>
                <a:cubicBezTo>
                  <a:pt x="6447" y="3324"/>
                  <a:pt x="7780" y="3207"/>
                  <a:pt x="8925" y="3135"/>
                </a:cubicBezTo>
                <a:cubicBezTo>
                  <a:pt x="11661" y="2975"/>
                  <a:pt x="17321" y="2166"/>
                  <a:pt x="20156"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17"/>
          <p:cNvSpPr/>
          <p:nvPr/>
        </p:nvSpPr>
        <p:spPr>
          <a:xfrm rot="10800000" flipH="1">
            <a:off x="7570969" y="-38896"/>
            <a:ext cx="4683705" cy="2341736"/>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17"/>
          <p:cNvSpPr/>
          <p:nvPr/>
        </p:nvSpPr>
        <p:spPr>
          <a:xfrm rot="10800000" flipH="1">
            <a:off x="10021058" y="-38884"/>
            <a:ext cx="2216028" cy="3211301"/>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17"/>
          <p:cNvSpPr/>
          <p:nvPr/>
        </p:nvSpPr>
        <p:spPr>
          <a:xfrm flipH="1">
            <a:off x="-25909" y="5176678"/>
            <a:ext cx="5302112" cy="17331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17"/>
          <p:cNvSpPr/>
          <p:nvPr/>
        </p:nvSpPr>
        <p:spPr>
          <a:xfrm rot="8100000">
            <a:off x="9431291" y="-1538866"/>
            <a:ext cx="1547507" cy="59028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17"/>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5">
  <p:cSld name="Solo el título 5">
    <p:spTree>
      <p:nvGrpSpPr>
        <p:cNvPr id="182" name="Shape 182"/>
        <p:cNvGrpSpPr/>
        <p:nvPr/>
      </p:nvGrpSpPr>
      <p:grpSpPr>
        <a:xfrm>
          <a:off x="0" y="0"/>
          <a:ext cx="0" cy="0"/>
          <a:chOff x="0" y="0"/>
          <a:chExt cx="0" cy="0"/>
        </a:xfrm>
      </p:grpSpPr>
      <p:sp>
        <p:nvSpPr>
          <p:cNvPr id="183" name="Google Shape;183;p18"/>
          <p:cNvSpPr/>
          <p:nvPr/>
        </p:nvSpPr>
        <p:spPr>
          <a:xfrm rot="-6057068">
            <a:off x="9373573" y="-2093161"/>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18"/>
          <p:cNvSpPr/>
          <p:nvPr/>
        </p:nvSpPr>
        <p:spPr>
          <a:xfrm flipH="1">
            <a:off x="9710100" y="-76666"/>
            <a:ext cx="2544277" cy="286675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18"/>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18"/>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18"/>
          <p:cNvSpPr/>
          <p:nvPr/>
        </p:nvSpPr>
        <p:spPr>
          <a:xfrm rot="6277938" flipH="1">
            <a:off x="9158735" y="-3151650"/>
            <a:ext cx="1788112" cy="682079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18"/>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lo el título 6">
  <p:cSld name="Solo el título 6">
    <p:spTree>
      <p:nvGrpSpPr>
        <p:cNvPr id="189" name="Shape 189"/>
        <p:cNvGrpSpPr/>
        <p:nvPr/>
      </p:nvGrpSpPr>
      <p:grpSpPr>
        <a:xfrm>
          <a:off x="0" y="0"/>
          <a:ext cx="0" cy="0"/>
          <a:chOff x="0" y="0"/>
          <a:chExt cx="0" cy="0"/>
        </a:xfrm>
      </p:grpSpPr>
      <p:sp>
        <p:nvSpPr>
          <p:cNvPr id="190" name="Google Shape;190;p19"/>
          <p:cNvSpPr/>
          <p:nvPr/>
        </p:nvSpPr>
        <p:spPr>
          <a:xfrm rot="10800000" flipH="1">
            <a:off x="6248697" y="-39678"/>
            <a:ext cx="5952020" cy="1945589"/>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19"/>
          <p:cNvSpPr/>
          <p:nvPr/>
        </p:nvSpPr>
        <p:spPr>
          <a:xfrm rot="-4419455">
            <a:off x="8599891" y="-2519134"/>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19"/>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o el título 8">
  <p:cSld name="Solo el título 8">
    <p:spTree>
      <p:nvGrpSpPr>
        <p:cNvPr id="193" name="Shape 193"/>
        <p:cNvGrpSpPr/>
        <p:nvPr/>
      </p:nvGrpSpPr>
      <p:grpSpPr>
        <a:xfrm>
          <a:off x="0" y="0"/>
          <a:ext cx="0" cy="0"/>
          <a:chOff x="0" y="0"/>
          <a:chExt cx="0" cy="0"/>
        </a:xfrm>
      </p:grpSpPr>
      <p:sp>
        <p:nvSpPr>
          <p:cNvPr id="194" name="Google Shape;194;p20"/>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5" name="Google Shape;195;p20"/>
          <p:cNvSpPr/>
          <p:nvPr/>
        </p:nvSpPr>
        <p:spPr>
          <a:xfrm rot="10800000" flipH="1">
            <a:off x="7098403" y="-51407"/>
            <a:ext cx="5102320" cy="1667837"/>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20"/>
          <p:cNvSpPr/>
          <p:nvPr/>
        </p:nvSpPr>
        <p:spPr>
          <a:xfrm rot="-4419455">
            <a:off x="8599891" y="-2575696"/>
            <a:ext cx="1516576" cy="578491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20"/>
          <p:cNvSpPr/>
          <p:nvPr/>
        </p:nvSpPr>
        <p:spPr>
          <a:xfrm flipH="1">
            <a:off x="-214451" y="5940703"/>
            <a:ext cx="3554709" cy="11619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20"/>
          <p:cNvSpPr/>
          <p:nvPr/>
        </p:nvSpPr>
        <p:spPr>
          <a:xfrm rot="6380551">
            <a:off x="1030343" y="5155351"/>
            <a:ext cx="905735" cy="345486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el título 4">
  <p:cSld name="Solo el título 4">
    <p:spTree>
      <p:nvGrpSpPr>
        <p:cNvPr id="19" name="Shape 19"/>
        <p:cNvGrpSpPr/>
        <p:nvPr/>
      </p:nvGrpSpPr>
      <p:grpSpPr>
        <a:xfrm>
          <a:off x="0" y="0"/>
          <a:ext cx="0" cy="0"/>
          <a:chOff x="0" y="0"/>
          <a:chExt cx="0" cy="0"/>
        </a:xfrm>
      </p:grpSpPr>
      <p:sp>
        <p:nvSpPr>
          <p:cNvPr id="20" name="Google Shape;20;p3"/>
          <p:cNvSpPr/>
          <p:nvPr/>
        </p:nvSpPr>
        <p:spPr>
          <a:xfrm rot="-6057068">
            <a:off x="7247439" y="-2543228"/>
            <a:ext cx="2574724" cy="42387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3"/>
          <p:cNvSpPr/>
          <p:nvPr/>
        </p:nvSpPr>
        <p:spPr>
          <a:xfrm flipH="1">
            <a:off x="6274153" y="-76073"/>
            <a:ext cx="5998193" cy="1604384"/>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3"/>
          <p:cNvSpPr/>
          <p:nvPr/>
        </p:nvSpPr>
        <p:spPr>
          <a:xfrm rot="10800000" flipH="1">
            <a:off x="-404500" y="5578796"/>
            <a:ext cx="5080005" cy="1358800"/>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3"/>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olo el título 7">
  <p:cSld name="Solo el título 7">
    <p:spTree>
      <p:nvGrpSpPr>
        <p:cNvPr id="199" name="Shape 199"/>
        <p:cNvGrpSpPr/>
        <p:nvPr/>
      </p:nvGrpSpPr>
      <p:grpSpPr>
        <a:xfrm>
          <a:off x="0" y="0"/>
          <a:ext cx="0" cy="0"/>
          <a:chOff x="0" y="0"/>
          <a:chExt cx="0" cy="0"/>
        </a:xfrm>
      </p:grpSpPr>
      <p:sp>
        <p:nvSpPr>
          <p:cNvPr id="200" name="Google Shape;200;p21"/>
          <p:cNvSpPr/>
          <p:nvPr/>
        </p:nvSpPr>
        <p:spPr>
          <a:xfrm>
            <a:off x="4471017" y="-60333"/>
            <a:ext cx="7798760" cy="1547332"/>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21"/>
          <p:cNvSpPr/>
          <p:nvPr/>
        </p:nvSpPr>
        <p:spPr>
          <a:xfrm rot="7662436" flipH="1">
            <a:off x="8585031" y="-2769491"/>
            <a:ext cx="3062328" cy="504124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21"/>
          <p:cNvSpPr/>
          <p:nvPr/>
        </p:nvSpPr>
        <p:spPr>
          <a:xfrm rot="5400000" flipH="1">
            <a:off x="8141683" y="-3092815"/>
            <a:ext cx="1810764" cy="6907068"/>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21"/>
          <p:cNvSpPr/>
          <p:nvPr/>
        </p:nvSpPr>
        <p:spPr>
          <a:xfrm rot="-9736504" flipH="1">
            <a:off x="-2554233" y="5678626"/>
            <a:ext cx="7798745" cy="1547329"/>
          </a:xfrm>
          <a:custGeom>
            <a:avLst/>
            <a:gdLst/>
            <a:ahLst/>
            <a:cxnLst/>
            <a:rect l="l" t="t" r="r" b="b"/>
            <a:pathLst>
              <a:path w="11930" h="2367" extrusionOk="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21"/>
          <p:cNvSpPr/>
          <p:nvPr/>
        </p:nvSpPr>
        <p:spPr>
          <a:xfrm rot="4201042">
            <a:off x="1183959" y="5379671"/>
            <a:ext cx="3062327" cy="50412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21"/>
          <p:cNvSpPr/>
          <p:nvPr/>
        </p:nvSpPr>
        <p:spPr>
          <a:xfrm rot="6463498">
            <a:off x="976956" y="3540621"/>
            <a:ext cx="1810769" cy="690707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21"/>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07" name="Shape 207"/>
        <p:cNvGrpSpPr/>
        <p:nvPr/>
      </p:nvGrpSpPr>
      <p:grpSpPr>
        <a:xfrm>
          <a:off x="0" y="0"/>
          <a:ext cx="0" cy="0"/>
          <a:chOff x="0" y="0"/>
          <a:chExt cx="0" cy="0"/>
        </a:xfrm>
      </p:grpSpPr>
      <p:sp>
        <p:nvSpPr>
          <p:cNvPr id="208" name="Google Shape;208;p22"/>
          <p:cNvSpPr/>
          <p:nvPr/>
        </p:nvSpPr>
        <p:spPr>
          <a:xfrm>
            <a:off x="-150133" y="2229260"/>
            <a:ext cx="1887728" cy="4722717"/>
          </a:xfrm>
          <a:custGeom>
            <a:avLst/>
            <a:gdLst/>
            <a:ahLst/>
            <a:cxnLst/>
            <a:rect l="l" t="t" r="r" b="b"/>
            <a:pathLst>
              <a:path w="6560" h="16412" extrusionOk="0">
                <a:moveTo>
                  <a:pt x="1" y="0"/>
                </a:moveTo>
                <a:lnTo>
                  <a:pt x="1" y="16412"/>
                </a:lnTo>
                <a:lnTo>
                  <a:pt x="6560" y="16412"/>
                </a:lnTo>
                <a:cubicBezTo>
                  <a:pt x="5971" y="15114"/>
                  <a:pt x="5212" y="13896"/>
                  <a:pt x="4703" y="13098"/>
                </a:cubicBezTo>
                <a:cubicBezTo>
                  <a:pt x="2457" y="9304"/>
                  <a:pt x="4164" y="2805"/>
                  <a:pt x="1"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22"/>
          <p:cNvSpPr/>
          <p:nvPr/>
        </p:nvSpPr>
        <p:spPr>
          <a:xfrm rot="5400000">
            <a:off x="9153629" y="-234874"/>
            <a:ext cx="2927364" cy="3298439"/>
          </a:xfrm>
          <a:custGeom>
            <a:avLst/>
            <a:gdLst/>
            <a:ahLst/>
            <a:cxnLst/>
            <a:rect l="l" t="t" r="r" b="b"/>
            <a:pathLst>
              <a:path w="10083" h="11361" extrusionOk="0">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22"/>
          <p:cNvSpPr/>
          <p:nvPr/>
        </p:nvSpPr>
        <p:spPr>
          <a:xfrm rot="-6136463">
            <a:off x="8782891" y="-2874241"/>
            <a:ext cx="3062336" cy="504128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22"/>
          <p:cNvSpPr/>
          <p:nvPr/>
        </p:nvSpPr>
        <p:spPr>
          <a:xfrm rot="-4179087">
            <a:off x="9089067" y="-2424631"/>
            <a:ext cx="1534884" cy="58546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22"/>
          <p:cNvSpPr/>
          <p:nvPr/>
        </p:nvSpPr>
        <p:spPr>
          <a:xfrm rot="-4897906">
            <a:off x="-82940" y="3153403"/>
            <a:ext cx="3062355" cy="504127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22"/>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214" name="Shape 214"/>
        <p:cNvGrpSpPr/>
        <p:nvPr/>
      </p:nvGrpSpPr>
      <p:grpSpPr>
        <a:xfrm>
          <a:off x="0" y="0"/>
          <a:ext cx="0" cy="0"/>
          <a:chOff x="0" y="0"/>
          <a:chExt cx="0" cy="0"/>
        </a:xfrm>
      </p:grpSpPr>
      <p:grpSp>
        <p:nvGrpSpPr>
          <p:cNvPr id="215" name="Google Shape;215;p23"/>
          <p:cNvGrpSpPr/>
          <p:nvPr/>
        </p:nvGrpSpPr>
        <p:grpSpPr>
          <a:xfrm rot="2951164">
            <a:off x="2113540" y="3350988"/>
            <a:ext cx="6987582" cy="7503239"/>
            <a:chOff x="3514008" y="-902666"/>
            <a:chExt cx="6119953" cy="6571582"/>
          </a:xfrm>
        </p:grpSpPr>
        <p:sp>
          <p:nvSpPr>
            <p:cNvPr id="216" name="Google Shape;216;p23"/>
            <p:cNvSpPr/>
            <p:nvPr/>
          </p:nvSpPr>
          <p:spPr>
            <a:xfrm rot="141446">
              <a:off x="5195982" y="65267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 name="Google Shape;217;p23"/>
            <p:cNvSpPr/>
            <p:nvPr/>
          </p:nvSpPr>
          <p:spPr>
            <a:xfrm rot="2691882">
              <a:off x="5554181" y="-1148115"/>
              <a:ext cx="2039607"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8" name="Google Shape;218;p23"/>
            <p:cNvSpPr/>
            <p:nvPr/>
          </p:nvSpPr>
          <p:spPr>
            <a:xfrm rot="3076623">
              <a:off x="5706475" y="-6289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19" name="Google Shape;219;p23"/>
          <p:cNvGrpSpPr/>
          <p:nvPr/>
        </p:nvGrpSpPr>
        <p:grpSpPr>
          <a:xfrm rot="-6642996">
            <a:off x="4930744" y="-5257098"/>
            <a:ext cx="8760325" cy="9487244"/>
            <a:chOff x="3762952" y="-2731347"/>
            <a:chExt cx="7673146" cy="8309853"/>
          </a:xfrm>
        </p:grpSpPr>
        <p:sp>
          <p:nvSpPr>
            <p:cNvPr id="220" name="Google Shape;220;p23"/>
            <p:cNvSpPr/>
            <p:nvPr/>
          </p:nvSpPr>
          <p:spPr>
            <a:xfrm rot="141446">
              <a:off x="5379022" y="562261"/>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 name="Google Shape;221;p23"/>
            <p:cNvSpPr/>
            <p:nvPr/>
          </p:nvSpPr>
          <p:spPr>
            <a:xfrm rot="2818100">
              <a:off x="6245748" y="-3007311"/>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p23"/>
            <p:cNvSpPr/>
            <p:nvPr/>
          </p:nvSpPr>
          <p:spPr>
            <a:xfrm rot="3076623">
              <a:off x="5997672" y="-739646"/>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3" name="Google Shape;223;p23"/>
          <p:cNvSpPr txBox="1"/>
          <p:nvPr>
            <p:ph type="title"/>
          </p:nvPr>
        </p:nvSpPr>
        <p:spPr>
          <a:xfrm>
            <a:off x="8182167"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5"/>
            </a:lvl2pPr>
            <a:lvl3pPr lvl="2" algn="ctr">
              <a:lnSpc>
                <a:spcPct val="100000"/>
              </a:lnSpc>
              <a:spcBef>
                <a:spcPts val="0"/>
              </a:spcBef>
              <a:spcAft>
                <a:spcPts val="0"/>
              </a:spcAft>
              <a:buSzPts val="6200"/>
              <a:buNone/>
              <a:defRPr sz="8265"/>
            </a:lvl3pPr>
            <a:lvl4pPr lvl="3" algn="ctr">
              <a:lnSpc>
                <a:spcPct val="100000"/>
              </a:lnSpc>
              <a:spcBef>
                <a:spcPts val="0"/>
              </a:spcBef>
              <a:spcAft>
                <a:spcPts val="0"/>
              </a:spcAft>
              <a:buSzPts val="6200"/>
              <a:buNone/>
              <a:defRPr sz="8265"/>
            </a:lvl4pPr>
            <a:lvl5pPr lvl="4" algn="ctr">
              <a:lnSpc>
                <a:spcPct val="100000"/>
              </a:lnSpc>
              <a:spcBef>
                <a:spcPts val="0"/>
              </a:spcBef>
              <a:spcAft>
                <a:spcPts val="0"/>
              </a:spcAft>
              <a:buSzPts val="6200"/>
              <a:buNone/>
              <a:defRPr sz="8265"/>
            </a:lvl5pPr>
            <a:lvl6pPr lvl="5" algn="ctr">
              <a:lnSpc>
                <a:spcPct val="100000"/>
              </a:lnSpc>
              <a:spcBef>
                <a:spcPts val="0"/>
              </a:spcBef>
              <a:spcAft>
                <a:spcPts val="0"/>
              </a:spcAft>
              <a:buSzPts val="6200"/>
              <a:buNone/>
              <a:defRPr sz="8265"/>
            </a:lvl6pPr>
            <a:lvl7pPr lvl="6" algn="ctr">
              <a:lnSpc>
                <a:spcPct val="100000"/>
              </a:lnSpc>
              <a:spcBef>
                <a:spcPts val="0"/>
              </a:spcBef>
              <a:spcAft>
                <a:spcPts val="0"/>
              </a:spcAft>
              <a:buSzPts val="6200"/>
              <a:buNone/>
              <a:defRPr sz="8265"/>
            </a:lvl7pPr>
            <a:lvl8pPr lvl="7" algn="ctr">
              <a:lnSpc>
                <a:spcPct val="100000"/>
              </a:lnSpc>
              <a:spcBef>
                <a:spcPts val="0"/>
              </a:spcBef>
              <a:spcAft>
                <a:spcPts val="0"/>
              </a:spcAft>
              <a:buSzPts val="6200"/>
              <a:buNone/>
              <a:defRPr sz="8265"/>
            </a:lvl8pPr>
            <a:lvl9pPr lvl="8" algn="ctr">
              <a:lnSpc>
                <a:spcPct val="100000"/>
              </a:lnSpc>
              <a:spcBef>
                <a:spcPts val="0"/>
              </a:spcBef>
              <a:spcAft>
                <a:spcPts val="0"/>
              </a:spcAft>
              <a:buSzPts val="6200"/>
              <a:buNone/>
              <a:defRPr sz="8265"/>
            </a:lvl9pPr>
          </a:lstStyle>
          <a:p/>
        </p:txBody>
      </p:sp>
      <p:sp>
        <p:nvSpPr>
          <p:cNvPr id="224" name="Google Shape;224;p23"/>
          <p:cNvSpPr txBox="1"/>
          <p:nvPr>
            <p:ph type="subTitle" idx="1"/>
          </p:nvPr>
        </p:nvSpPr>
        <p:spPr>
          <a:xfrm>
            <a:off x="8182164"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5" name="Google Shape;225;p23"/>
          <p:cNvSpPr txBox="1"/>
          <p:nvPr>
            <p:ph type="title" idx="2"/>
          </p:nvPr>
        </p:nvSpPr>
        <p:spPr>
          <a:xfrm>
            <a:off x="3041033" y="2240333"/>
            <a:ext cx="2565600" cy="81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64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200"/>
              <a:buNone/>
              <a:defRPr sz="8265"/>
            </a:lvl2pPr>
            <a:lvl3pPr lvl="2" algn="ctr">
              <a:lnSpc>
                <a:spcPct val="100000"/>
              </a:lnSpc>
              <a:spcBef>
                <a:spcPts val="0"/>
              </a:spcBef>
              <a:spcAft>
                <a:spcPts val="0"/>
              </a:spcAft>
              <a:buSzPts val="6200"/>
              <a:buNone/>
              <a:defRPr sz="8265"/>
            </a:lvl3pPr>
            <a:lvl4pPr lvl="3" algn="ctr">
              <a:lnSpc>
                <a:spcPct val="100000"/>
              </a:lnSpc>
              <a:spcBef>
                <a:spcPts val="0"/>
              </a:spcBef>
              <a:spcAft>
                <a:spcPts val="0"/>
              </a:spcAft>
              <a:buSzPts val="6200"/>
              <a:buNone/>
              <a:defRPr sz="8265"/>
            </a:lvl4pPr>
            <a:lvl5pPr lvl="4" algn="ctr">
              <a:lnSpc>
                <a:spcPct val="100000"/>
              </a:lnSpc>
              <a:spcBef>
                <a:spcPts val="0"/>
              </a:spcBef>
              <a:spcAft>
                <a:spcPts val="0"/>
              </a:spcAft>
              <a:buSzPts val="6200"/>
              <a:buNone/>
              <a:defRPr sz="8265"/>
            </a:lvl5pPr>
            <a:lvl6pPr lvl="5" algn="ctr">
              <a:lnSpc>
                <a:spcPct val="100000"/>
              </a:lnSpc>
              <a:spcBef>
                <a:spcPts val="0"/>
              </a:spcBef>
              <a:spcAft>
                <a:spcPts val="0"/>
              </a:spcAft>
              <a:buSzPts val="6200"/>
              <a:buNone/>
              <a:defRPr sz="8265"/>
            </a:lvl6pPr>
            <a:lvl7pPr lvl="6" algn="ctr">
              <a:lnSpc>
                <a:spcPct val="100000"/>
              </a:lnSpc>
              <a:spcBef>
                <a:spcPts val="0"/>
              </a:spcBef>
              <a:spcAft>
                <a:spcPts val="0"/>
              </a:spcAft>
              <a:buSzPts val="6200"/>
              <a:buNone/>
              <a:defRPr sz="8265"/>
            </a:lvl7pPr>
            <a:lvl8pPr lvl="7" algn="ctr">
              <a:lnSpc>
                <a:spcPct val="100000"/>
              </a:lnSpc>
              <a:spcBef>
                <a:spcPts val="0"/>
              </a:spcBef>
              <a:spcAft>
                <a:spcPts val="0"/>
              </a:spcAft>
              <a:buSzPts val="6200"/>
              <a:buNone/>
              <a:defRPr sz="8265"/>
            </a:lvl8pPr>
            <a:lvl9pPr lvl="8" algn="ctr">
              <a:lnSpc>
                <a:spcPct val="100000"/>
              </a:lnSpc>
              <a:spcBef>
                <a:spcPts val="0"/>
              </a:spcBef>
              <a:spcAft>
                <a:spcPts val="0"/>
              </a:spcAft>
              <a:buSzPts val="6200"/>
              <a:buNone/>
              <a:defRPr sz="8265"/>
            </a:lvl9pPr>
          </a:lstStyle>
          <a:p/>
        </p:txBody>
      </p:sp>
      <p:sp>
        <p:nvSpPr>
          <p:cNvPr id="226" name="Google Shape;226;p23"/>
          <p:cNvSpPr txBox="1"/>
          <p:nvPr>
            <p:ph type="subTitle" idx="3"/>
          </p:nvPr>
        </p:nvSpPr>
        <p:spPr>
          <a:xfrm>
            <a:off x="3041031" y="328331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7" name="Google Shape;227;p23"/>
          <p:cNvSpPr txBox="1"/>
          <p:nvPr>
            <p:ph type="title" idx="4"/>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8" name="Google Shape;228;p23"/>
          <p:cNvSpPr txBox="1"/>
          <p:nvPr>
            <p:ph type="subTitle" idx="5"/>
          </p:nvPr>
        </p:nvSpPr>
        <p:spPr>
          <a:xfrm>
            <a:off x="8182164"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9" name="Google Shape;229;p23"/>
          <p:cNvSpPr txBox="1"/>
          <p:nvPr>
            <p:ph type="subTitle" idx="6"/>
          </p:nvPr>
        </p:nvSpPr>
        <p:spPr>
          <a:xfrm>
            <a:off x="3041031" y="4125657"/>
            <a:ext cx="2565600" cy="5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230" name="Shape 230"/>
        <p:cNvGrpSpPr/>
        <p:nvPr/>
      </p:nvGrpSpPr>
      <p:grpSpPr>
        <a:xfrm>
          <a:off x="0" y="0"/>
          <a:ext cx="0" cy="0"/>
          <a:chOff x="0" y="0"/>
          <a:chExt cx="0" cy="0"/>
        </a:xfrm>
      </p:grpSpPr>
      <p:sp>
        <p:nvSpPr>
          <p:cNvPr id="231" name="Google Shape;231;p24"/>
          <p:cNvSpPr/>
          <p:nvPr/>
        </p:nvSpPr>
        <p:spPr>
          <a:xfrm rot="10800000" flipH="1">
            <a:off x="2746259" y="-109252"/>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p24"/>
          <p:cNvSpPr/>
          <p:nvPr/>
        </p:nvSpPr>
        <p:spPr>
          <a:xfrm rot="-4419454">
            <a:off x="6496942" y="-4136055"/>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24"/>
          <p:cNvSpPr/>
          <p:nvPr/>
        </p:nvSpPr>
        <p:spPr>
          <a:xfrm flipH="1">
            <a:off x="-106205" y="5460668"/>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24"/>
          <p:cNvSpPr/>
          <p:nvPr/>
        </p:nvSpPr>
        <p:spPr>
          <a:xfrm rot="6331911">
            <a:off x="1553732" y="4127883"/>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24"/>
          <p:cNvSpPr txBox="1"/>
          <p:nvPr>
            <p:ph type="subTitle" idx="1"/>
          </p:nvPr>
        </p:nvSpPr>
        <p:spPr>
          <a:xfrm>
            <a:off x="953467" y="3060467"/>
            <a:ext cx="3806400" cy="180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 name="Google Shape;236;p24"/>
          <p:cNvSpPr txBox="1"/>
          <p:nvPr>
            <p:ph type="title"/>
          </p:nvPr>
        </p:nvSpPr>
        <p:spPr>
          <a:xfrm>
            <a:off x="953467" y="2011267"/>
            <a:ext cx="40768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237" name="Shape 237"/>
        <p:cNvGrpSpPr/>
        <p:nvPr/>
      </p:nvGrpSpPr>
      <p:grpSpPr>
        <a:xfrm>
          <a:off x="0" y="0"/>
          <a:ext cx="0" cy="0"/>
          <a:chOff x="0" y="0"/>
          <a:chExt cx="0" cy="0"/>
        </a:xfrm>
      </p:grpSpPr>
      <p:grpSp>
        <p:nvGrpSpPr>
          <p:cNvPr id="238" name="Google Shape;238;p25"/>
          <p:cNvGrpSpPr/>
          <p:nvPr/>
        </p:nvGrpSpPr>
        <p:grpSpPr>
          <a:xfrm rot="-4737988">
            <a:off x="-25833" y="-5828985"/>
            <a:ext cx="6902047" cy="8560407"/>
            <a:chOff x="5882118" y="-127201"/>
            <a:chExt cx="5176089" cy="6419751"/>
          </a:xfrm>
        </p:grpSpPr>
        <p:sp>
          <p:nvSpPr>
            <p:cNvPr id="239" name="Google Shape;239;p25"/>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25"/>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25"/>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42" name="Google Shape;242;p25"/>
          <p:cNvGrpSpPr/>
          <p:nvPr/>
        </p:nvGrpSpPr>
        <p:grpSpPr>
          <a:xfrm rot="2475897">
            <a:off x="2825822" y="277283"/>
            <a:ext cx="10235630" cy="11058550"/>
            <a:chOff x="3514023" y="-902672"/>
            <a:chExt cx="6659372" cy="7194767"/>
          </a:xfrm>
        </p:grpSpPr>
        <p:sp>
          <p:nvSpPr>
            <p:cNvPr id="243" name="Google Shape;243;p25"/>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25"/>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25"/>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46" name="Google Shape;246;p25"/>
          <p:cNvSpPr txBox="1"/>
          <p:nvPr>
            <p:ph type="title"/>
          </p:nvPr>
        </p:nvSpPr>
        <p:spPr>
          <a:xfrm>
            <a:off x="953467" y="2028800"/>
            <a:ext cx="7120800" cy="280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7" name="Shape 247"/>
        <p:cNvGrpSpPr/>
        <p:nvPr/>
      </p:nvGrpSpPr>
      <p:grpSpPr>
        <a:xfrm>
          <a:off x="0" y="0"/>
          <a:ext cx="0" cy="0"/>
          <a:chOff x="0" y="0"/>
          <a:chExt cx="0" cy="0"/>
        </a:xfrm>
      </p:grpSpPr>
      <p:sp>
        <p:nvSpPr>
          <p:cNvPr id="248" name="Google Shape;248;p26"/>
          <p:cNvSpPr/>
          <p:nvPr/>
        </p:nvSpPr>
        <p:spPr>
          <a:xfrm rot="10800000" flipH="1">
            <a:off x="5172335" y="-148061"/>
            <a:ext cx="7126972" cy="232966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26"/>
          <p:cNvSpPr/>
          <p:nvPr/>
        </p:nvSpPr>
        <p:spPr>
          <a:xfrm rot="-4419472">
            <a:off x="7987667" y="-3170663"/>
            <a:ext cx="1815963" cy="692689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26"/>
          <p:cNvSpPr/>
          <p:nvPr/>
        </p:nvSpPr>
        <p:spPr>
          <a:xfrm flipH="1">
            <a:off x="-99783" y="4914372"/>
            <a:ext cx="6519084" cy="2130953"/>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26"/>
          <p:cNvSpPr/>
          <p:nvPr/>
        </p:nvSpPr>
        <p:spPr>
          <a:xfrm rot="6331922">
            <a:off x="2279912" y="3003673"/>
            <a:ext cx="1859872" cy="709443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26"/>
          <p:cNvSpPr txBox="1"/>
          <p:nvPr>
            <p:ph type="subTitle" idx="1"/>
          </p:nvPr>
        </p:nvSpPr>
        <p:spPr>
          <a:xfrm>
            <a:off x="2235917"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panose="020B0606020202050201"/>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9pPr>
          </a:lstStyle>
          <a:p/>
        </p:txBody>
      </p:sp>
      <p:sp>
        <p:nvSpPr>
          <p:cNvPr id="253" name="Google Shape;253;p26"/>
          <p:cNvSpPr txBox="1"/>
          <p:nvPr>
            <p:ph type="subTitle" idx="2"/>
          </p:nvPr>
        </p:nvSpPr>
        <p:spPr>
          <a:xfrm>
            <a:off x="7019684" y="3515364"/>
            <a:ext cx="2936400" cy="4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panose="020B0606020202050201"/>
              <a:buNone/>
              <a:defRPr sz="2800" b="1">
                <a:latin typeface="Montserrat"/>
                <a:ea typeface="Montserrat"/>
                <a:cs typeface="Montserrat"/>
                <a:sym typeface="Montserrat"/>
              </a:defRPr>
            </a:lvl1pPr>
            <a:lvl2pPr lvl="1"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500"/>
              <a:buFont typeface="Bebas Neue" panose="020B0606020202050201"/>
              <a:buNone/>
              <a:defRPr sz="3335">
                <a:latin typeface="Bebas Neue" panose="020B0606020202050201"/>
                <a:ea typeface="Bebas Neue" panose="020B0606020202050201"/>
                <a:cs typeface="Bebas Neue" panose="020B0606020202050201"/>
                <a:sym typeface="Bebas Neue" panose="020B0606020202050201"/>
              </a:defRPr>
            </a:lvl9pPr>
          </a:lstStyle>
          <a:p/>
        </p:txBody>
      </p:sp>
      <p:sp>
        <p:nvSpPr>
          <p:cNvPr id="254" name="Google Shape;254;p26"/>
          <p:cNvSpPr txBox="1"/>
          <p:nvPr>
            <p:ph type="subTitle" idx="3"/>
          </p:nvPr>
        </p:nvSpPr>
        <p:spPr>
          <a:xfrm>
            <a:off x="2235917"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5" name="Google Shape;255;p26"/>
          <p:cNvSpPr txBox="1"/>
          <p:nvPr>
            <p:ph type="subTitle" idx="4"/>
          </p:nvPr>
        </p:nvSpPr>
        <p:spPr>
          <a:xfrm>
            <a:off x="7019684" y="4022000"/>
            <a:ext cx="2936400" cy="12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6" name="Google Shape;256;p26"/>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257" name="Shape 257"/>
        <p:cNvGrpSpPr/>
        <p:nvPr/>
      </p:nvGrpSpPr>
      <p:grpSpPr>
        <a:xfrm>
          <a:off x="0" y="0"/>
          <a:ext cx="0" cy="0"/>
          <a:chOff x="0" y="0"/>
          <a:chExt cx="0" cy="0"/>
        </a:xfrm>
      </p:grpSpPr>
      <p:sp>
        <p:nvSpPr>
          <p:cNvPr id="258" name="Google Shape;258;p27"/>
          <p:cNvSpPr/>
          <p:nvPr/>
        </p:nvSpPr>
        <p:spPr>
          <a:xfrm>
            <a:off x="2949459"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27"/>
          <p:cNvSpPr/>
          <p:nvPr/>
        </p:nvSpPr>
        <p:spPr>
          <a:xfrm rot="-6380546" flipH="1">
            <a:off x="6700142"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27"/>
          <p:cNvSpPr/>
          <p:nvPr/>
        </p:nvSpPr>
        <p:spPr>
          <a:xfrm rot="10800000" flipH="1">
            <a:off x="7737933" y="-73380"/>
            <a:ext cx="4547289" cy="148640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27"/>
          <p:cNvSpPr/>
          <p:nvPr/>
        </p:nvSpPr>
        <p:spPr>
          <a:xfrm rot="-4468089">
            <a:off x="9327966" y="-2202784"/>
            <a:ext cx="1297317" cy="49485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27"/>
          <p:cNvSpPr txBox="1"/>
          <p:nvPr>
            <p:ph type="ctrTitle"/>
          </p:nvPr>
        </p:nvSpPr>
        <p:spPr>
          <a:xfrm>
            <a:off x="960000" y="893100"/>
            <a:ext cx="5712000" cy="133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8000">
                <a:solidFill>
                  <a:schemeClr val="accent3"/>
                </a:solidFill>
              </a:defRPr>
            </a:lvl1pPr>
            <a:lvl2pPr lvl="1" algn="ctr">
              <a:lnSpc>
                <a:spcPct val="100000"/>
              </a:lnSpc>
              <a:spcBef>
                <a:spcPts val="0"/>
              </a:spcBef>
              <a:spcAft>
                <a:spcPts val="0"/>
              </a:spcAft>
              <a:buSzPts val="5200"/>
              <a:buNone/>
              <a:defRPr sz="6935"/>
            </a:lvl2pPr>
            <a:lvl3pPr lvl="2" algn="ctr">
              <a:lnSpc>
                <a:spcPct val="100000"/>
              </a:lnSpc>
              <a:spcBef>
                <a:spcPts val="0"/>
              </a:spcBef>
              <a:spcAft>
                <a:spcPts val="0"/>
              </a:spcAft>
              <a:buSzPts val="5200"/>
              <a:buNone/>
              <a:defRPr sz="6935"/>
            </a:lvl3pPr>
            <a:lvl4pPr lvl="3" algn="ctr">
              <a:lnSpc>
                <a:spcPct val="100000"/>
              </a:lnSpc>
              <a:spcBef>
                <a:spcPts val="0"/>
              </a:spcBef>
              <a:spcAft>
                <a:spcPts val="0"/>
              </a:spcAft>
              <a:buSzPts val="5200"/>
              <a:buNone/>
              <a:defRPr sz="6935"/>
            </a:lvl4pPr>
            <a:lvl5pPr lvl="4" algn="ctr">
              <a:lnSpc>
                <a:spcPct val="100000"/>
              </a:lnSpc>
              <a:spcBef>
                <a:spcPts val="0"/>
              </a:spcBef>
              <a:spcAft>
                <a:spcPts val="0"/>
              </a:spcAft>
              <a:buSzPts val="5200"/>
              <a:buNone/>
              <a:defRPr sz="6935"/>
            </a:lvl5pPr>
            <a:lvl6pPr lvl="5" algn="ctr">
              <a:lnSpc>
                <a:spcPct val="100000"/>
              </a:lnSpc>
              <a:spcBef>
                <a:spcPts val="0"/>
              </a:spcBef>
              <a:spcAft>
                <a:spcPts val="0"/>
              </a:spcAft>
              <a:buSzPts val="5200"/>
              <a:buNone/>
              <a:defRPr sz="6935"/>
            </a:lvl6pPr>
            <a:lvl7pPr lvl="6" algn="ctr">
              <a:lnSpc>
                <a:spcPct val="100000"/>
              </a:lnSpc>
              <a:spcBef>
                <a:spcPts val="0"/>
              </a:spcBef>
              <a:spcAft>
                <a:spcPts val="0"/>
              </a:spcAft>
              <a:buSzPts val="5200"/>
              <a:buNone/>
              <a:defRPr sz="6935"/>
            </a:lvl7pPr>
            <a:lvl8pPr lvl="7" algn="ctr">
              <a:lnSpc>
                <a:spcPct val="100000"/>
              </a:lnSpc>
              <a:spcBef>
                <a:spcPts val="0"/>
              </a:spcBef>
              <a:spcAft>
                <a:spcPts val="0"/>
              </a:spcAft>
              <a:buSzPts val="5200"/>
              <a:buNone/>
              <a:defRPr sz="6935"/>
            </a:lvl8pPr>
            <a:lvl9pPr lvl="8" algn="ctr">
              <a:lnSpc>
                <a:spcPct val="100000"/>
              </a:lnSpc>
              <a:spcBef>
                <a:spcPts val="0"/>
              </a:spcBef>
              <a:spcAft>
                <a:spcPts val="0"/>
              </a:spcAft>
              <a:buSzPts val="5200"/>
              <a:buNone/>
              <a:defRPr sz="6935"/>
            </a:lvl9pPr>
          </a:lstStyle>
          <a:p/>
        </p:txBody>
      </p:sp>
      <p:sp>
        <p:nvSpPr>
          <p:cNvPr id="263" name="Google Shape;263;p27"/>
          <p:cNvSpPr txBox="1"/>
          <p:nvPr>
            <p:ph type="subTitle" idx="1"/>
          </p:nvPr>
        </p:nvSpPr>
        <p:spPr>
          <a:xfrm>
            <a:off x="960000" y="2272733"/>
            <a:ext cx="5725200" cy="17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
        <p:nvSpPr>
          <p:cNvPr id="264" name="Google Shape;264;p27"/>
          <p:cNvSpPr txBox="1"/>
          <p:nvPr/>
        </p:nvSpPr>
        <p:spPr>
          <a:xfrm>
            <a:off x="953467" y="4755968"/>
            <a:ext cx="6249200" cy="707717"/>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400"/>
              </a:spcBef>
              <a:spcAft>
                <a:spcPts val="0"/>
              </a:spcAft>
              <a:buClr>
                <a:srgbClr val="000000"/>
              </a:buClr>
              <a:buSzPts val="1000"/>
              <a:buFont typeface="Arial" panose="020B0604020202020204"/>
              <a:buNone/>
            </a:pPr>
            <a:r>
              <a:rPr lang="en-US" sz="1335" b="1" i="0" u="none" strike="noStrike" cap="none">
                <a:solidFill>
                  <a:schemeClr val="dk1"/>
                </a:solidFill>
                <a:latin typeface="Barlow" panose="00000500000000000000"/>
                <a:ea typeface="Barlow" panose="00000500000000000000"/>
                <a:cs typeface="Barlow" panose="00000500000000000000"/>
                <a:sym typeface="Barlow" panose="00000500000000000000"/>
              </a:rPr>
              <a:t>CREDITS:</a:t>
            </a:r>
            <a:r>
              <a:rPr lang="en-US" sz="1335" b="0" i="0" u="none" strike="noStrike" cap="none">
                <a:solidFill>
                  <a:schemeClr val="dk1"/>
                </a:solidFill>
                <a:latin typeface="Barlow" panose="00000500000000000000"/>
                <a:ea typeface="Barlow" panose="00000500000000000000"/>
                <a:cs typeface="Barlow" panose="00000500000000000000"/>
                <a:sym typeface="Barlow" panose="00000500000000000000"/>
              </a:rPr>
              <a:t> This presentation template was created by </a:t>
            </a:r>
            <a:r>
              <a:rPr lang="en-US" sz="1335" b="0" i="0" u="none" strike="noStrike" cap="none">
                <a:solidFill>
                  <a:schemeClr val="hlink"/>
                </a:solidFill>
                <a:uFill>
                  <a:noFill/>
                </a:uFill>
                <a:latin typeface="Barlow" panose="00000500000000000000"/>
                <a:ea typeface="Barlow" panose="00000500000000000000"/>
                <a:cs typeface="Barlow" panose="00000500000000000000"/>
                <a:sym typeface="Barlow" panose="00000500000000000000"/>
                <a:hlinkClick r:id="rId2"/>
              </a:rPr>
              <a:t>Slidesgo</a:t>
            </a:r>
            <a:r>
              <a:rPr lang="en-US" sz="1335" b="0" i="0" u="none" strike="noStrike" cap="none">
                <a:solidFill>
                  <a:schemeClr val="dk1"/>
                </a:solidFill>
                <a:latin typeface="Barlow" panose="00000500000000000000"/>
                <a:ea typeface="Barlow" panose="00000500000000000000"/>
                <a:cs typeface="Barlow" panose="00000500000000000000"/>
                <a:sym typeface="Barlow" panose="00000500000000000000"/>
              </a:rPr>
              <a:t>, including icons by </a:t>
            </a:r>
            <a:r>
              <a:rPr lang="en-US" sz="1335" b="0" i="0" u="none" strike="noStrike" cap="none">
                <a:solidFill>
                  <a:schemeClr val="hlink"/>
                </a:solidFill>
                <a:uFill>
                  <a:noFill/>
                </a:uFill>
                <a:latin typeface="Barlow" panose="00000500000000000000"/>
                <a:ea typeface="Barlow" panose="00000500000000000000"/>
                <a:cs typeface="Barlow" panose="00000500000000000000"/>
                <a:sym typeface="Barlow" panose="00000500000000000000"/>
                <a:hlinkClick r:id="rId3"/>
              </a:rPr>
              <a:t>Flaticon</a:t>
            </a:r>
            <a:r>
              <a:rPr lang="en-US" sz="1335" b="0" i="0" u="none" strike="noStrike" cap="none">
                <a:solidFill>
                  <a:schemeClr val="dk1"/>
                </a:solidFill>
                <a:latin typeface="Barlow" panose="00000500000000000000"/>
                <a:ea typeface="Barlow" panose="00000500000000000000"/>
                <a:cs typeface="Barlow" panose="00000500000000000000"/>
                <a:sym typeface="Barlow" panose="00000500000000000000"/>
              </a:rPr>
              <a:t>, and infographics and images by </a:t>
            </a:r>
            <a:r>
              <a:rPr lang="en-US" sz="1335" b="0" i="0" u="none" strike="noStrike" cap="none">
                <a:solidFill>
                  <a:schemeClr val="hlink"/>
                </a:solidFill>
                <a:uFill>
                  <a:noFill/>
                </a:uFill>
                <a:latin typeface="Barlow" panose="00000500000000000000"/>
                <a:ea typeface="Barlow" panose="00000500000000000000"/>
                <a:cs typeface="Barlow" panose="00000500000000000000"/>
                <a:sym typeface="Barlow" panose="00000500000000000000"/>
                <a:hlinkClick r:id="rId4"/>
              </a:rPr>
              <a:t>Freepik</a:t>
            </a: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265" name="Shape 265"/>
        <p:cNvGrpSpPr/>
        <p:nvPr/>
      </p:nvGrpSpPr>
      <p:grpSpPr>
        <a:xfrm>
          <a:off x="0" y="0"/>
          <a:ext cx="0" cy="0"/>
          <a:chOff x="0" y="0"/>
          <a:chExt cx="0" cy="0"/>
        </a:xfrm>
      </p:grpSpPr>
      <p:grpSp>
        <p:nvGrpSpPr>
          <p:cNvPr id="266" name="Google Shape;266;p28"/>
          <p:cNvGrpSpPr/>
          <p:nvPr/>
        </p:nvGrpSpPr>
        <p:grpSpPr>
          <a:xfrm>
            <a:off x="-478366" y="-2076687"/>
            <a:ext cx="3092409" cy="5518044"/>
            <a:chOff x="-358775" y="-1557516"/>
            <a:chExt cx="2319307" cy="4138533"/>
          </a:xfrm>
        </p:grpSpPr>
        <p:sp>
          <p:nvSpPr>
            <p:cNvPr id="267" name="Google Shape;267;p28"/>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28"/>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9" name="Google Shape;269;p28"/>
          <p:cNvGrpSpPr/>
          <p:nvPr/>
        </p:nvGrpSpPr>
        <p:grpSpPr>
          <a:xfrm rot="7033727">
            <a:off x="9350587" y="-910031"/>
            <a:ext cx="3237963" cy="4834941"/>
            <a:chOff x="-187225" y="-1557516"/>
            <a:chExt cx="2428709" cy="3626560"/>
          </a:xfrm>
        </p:grpSpPr>
        <p:sp>
          <p:nvSpPr>
            <p:cNvPr id="270" name="Google Shape;270;p28"/>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28"/>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72" name="Google Shape;272;p28"/>
          <p:cNvSpPr txBox="1"/>
          <p:nvPr>
            <p:ph type="body" idx="1"/>
          </p:nvPr>
        </p:nvSpPr>
        <p:spPr>
          <a:xfrm>
            <a:off x="960000" y="2276900"/>
            <a:ext cx="4886800" cy="3853600"/>
          </a:xfrm>
          <a:prstGeom prst="rect">
            <a:avLst/>
          </a:prstGeom>
          <a:noFill/>
          <a:ln>
            <a:noFill/>
          </a:ln>
        </p:spPr>
        <p:txBody>
          <a:bodyPr spcFirstLastPara="1" wrap="square" lIns="91425" tIns="91425" rIns="91425" bIns="91425" anchor="ctr" anchorCtr="0">
            <a:noAutofit/>
          </a:bodyPr>
          <a:lstStyle>
            <a:lvl1pPr marL="457200" lvl="0" indent="-292100" algn="l">
              <a:lnSpc>
                <a:spcPct val="100000"/>
              </a:lnSpc>
              <a:spcBef>
                <a:spcPts val="0"/>
              </a:spcBef>
              <a:spcAft>
                <a:spcPts val="0"/>
              </a:spcAft>
              <a:buSzPts val="1000"/>
              <a:buFont typeface="Anaheim"/>
              <a:buChar char="●"/>
              <a:defRPr sz="1865"/>
            </a:lvl1pPr>
            <a:lvl2pPr marL="914400" lvl="1" indent="-317500" algn="l">
              <a:lnSpc>
                <a:spcPct val="115000"/>
              </a:lnSpc>
              <a:spcBef>
                <a:spcPts val="0"/>
              </a:spcBef>
              <a:spcAft>
                <a:spcPts val="0"/>
              </a:spcAft>
              <a:buSzPts val="1400"/>
              <a:buFont typeface="Anaheim"/>
              <a:buChar char="○"/>
              <a:defRPr/>
            </a:lvl2pPr>
            <a:lvl3pPr marL="1371600" lvl="2" indent="-317500" algn="l">
              <a:lnSpc>
                <a:spcPct val="115000"/>
              </a:lnSpc>
              <a:spcBef>
                <a:spcPts val="0"/>
              </a:spcBef>
              <a:spcAft>
                <a:spcPts val="0"/>
              </a:spcAft>
              <a:buSzPts val="1400"/>
              <a:buFont typeface="Anaheim"/>
              <a:buChar char="■"/>
              <a:defRPr/>
            </a:lvl3pPr>
            <a:lvl4pPr marL="1828800" lvl="3" indent="-317500" algn="l">
              <a:lnSpc>
                <a:spcPct val="115000"/>
              </a:lnSpc>
              <a:spcBef>
                <a:spcPts val="0"/>
              </a:spcBef>
              <a:spcAft>
                <a:spcPts val="0"/>
              </a:spcAft>
              <a:buSzPts val="1400"/>
              <a:buFont typeface="Anaheim"/>
              <a:buChar char="●"/>
              <a:defRPr/>
            </a:lvl4pPr>
            <a:lvl5pPr marL="2286000" lvl="4" indent="-317500" algn="l">
              <a:lnSpc>
                <a:spcPct val="115000"/>
              </a:lnSpc>
              <a:spcBef>
                <a:spcPts val="0"/>
              </a:spcBef>
              <a:spcAft>
                <a:spcPts val="0"/>
              </a:spcAft>
              <a:buSzPts val="1400"/>
              <a:buFont typeface="Anaheim"/>
              <a:buChar char="○"/>
              <a:defRPr/>
            </a:lvl5pPr>
            <a:lvl6pPr marL="2743200" lvl="5" indent="-317500" algn="l">
              <a:lnSpc>
                <a:spcPct val="115000"/>
              </a:lnSpc>
              <a:spcBef>
                <a:spcPts val="0"/>
              </a:spcBef>
              <a:spcAft>
                <a:spcPts val="0"/>
              </a:spcAft>
              <a:buSzPts val="1400"/>
              <a:buFont typeface="Anaheim"/>
              <a:buChar char="■"/>
              <a:defRPr/>
            </a:lvl6pPr>
            <a:lvl7pPr marL="3200400" lvl="6" indent="-317500" algn="l">
              <a:lnSpc>
                <a:spcPct val="115000"/>
              </a:lnSpc>
              <a:spcBef>
                <a:spcPts val="0"/>
              </a:spcBef>
              <a:spcAft>
                <a:spcPts val="0"/>
              </a:spcAft>
              <a:buSzPts val="1400"/>
              <a:buFont typeface="Anaheim"/>
              <a:buChar char="●"/>
              <a:defRPr/>
            </a:lvl7pPr>
            <a:lvl8pPr marL="3657600" lvl="7" indent="-317500" algn="l">
              <a:lnSpc>
                <a:spcPct val="115000"/>
              </a:lnSpc>
              <a:spcBef>
                <a:spcPts val="0"/>
              </a:spcBef>
              <a:spcAft>
                <a:spcPts val="0"/>
              </a:spcAft>
              <a:buSzPts val="1400"/>
              <a:buFont typeface="Anaheim"/>
              <a:buChar char="○"/>
              <a:defRPr/>
            </a:lvl8pPr>
            <a:lvl9pPr marL="4114800" lvl="8" indent="-317500" algn="l">
              <a:lnSpc>
                <a:spcPct val="115000"/>
              </a:lnSpc>
              <a:spcBef>
                <a:spcPts val="0"/>
              </a:spcBef>
              <a:spcAft>
                <a:spcPts val="0"/>
              </a:spcAft>
              <a:buSzPts val="1400"/>
              <a:buFont typeface="Anaheim"/>
              <a:buChar char="■"/>
              <a:defRPr/>
            </a:lvl9pPr>
          </a:lstStyle>
          <a:p/>
        </p:txBody>
      </p:sp>
      <p:sp>
        <p:nvSpPr>
          <p:cNvPr id="273" name="Google Shape;273;p28"/>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4" name="Google Shape;274;p28"/>
          <p:cNvSpPr txBox="1"/>
          <p:nvPr>
            <p:ph type="body" idx="2"/>
          </p:nvPr>
        </p:nvSpPr>
        <p:spPr>
          <a:xfrm>
            <a:off x="6345200" y="2276900"/>
            <a:ext cx="4886800" cy="38536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Anaheim"/>
              <a:buChar char="●"/>
              <a:defRPr sz="1865"/>
            </a:lvl1pPr>
            <a:lvl2pPr marL="914400" lvl="1" indent="-317500" algn="l">
              <a:lnSpc>
                <a:spcPct val="115000"/>
              </a:lnSpc>
              <a:spcBef>
                <a:spcPts val="0"/>
              </a:spcBef>
              <a:spcAft>
                <a:spcPts val="0"/>
              </a:spcAft>
              <a:buSzPts val="1400"/>
              <a:buFont typeface="Anaheim"/>
              <a:buChar char="○"/>
              <a:defRPr/>
            </a:lvl2pPr>
            <a:lvl3pPr marL="1371600" lvl="2" indent="-317500" algn="l">
              <a:lnSpc>
                <a:spcPct val="115000"/>
              </a:lnSpc>
              <a:spcBef>
                <a:spcPts val="0"/>
              </a:spcBef>
              <a:spcAft>
                <a:spcPts val="0"/>
              </a:spcAft>
              <a:buSzPts val="1400"/>
              <a:buFont typeface="Anaheim"/>
              <a:buChar char="■"/>
              <a:defRPr/>
            </a:lvl3pPr>
            <a:lvl4pPr marL="1828800" lvl="3" indent="-317500" algn="l">
              <a:lnSpc>
                <a:spcPct val="115000"/>
              </a:lnSpc>
              <a:spcBef>
                <a:spcPts val="0"/>
              </a:spcBef>
              <a:spcAft>
                <a:spcPts val="0"/>
              </a:spcAft>
              <a:buSzPts val="1400"/>
              <a:buFont typeface="Anaheim"/>
              <a:buChar char="●"/>
              <a:defRPr/>
            </a:lvl4pPr>
            <a:lvl5pPr marL="2286000" lvl="4" indent="-317500" algn="l">
              <a:lnSpc>
                <a:spcPct val="115000"/>
              </a:lnSpc>
              <a:spcBef>
                <a:spcPts val="0"/>
              </a:spcBef>
              <a:spcAft>
                <a:spcPts val="0"/>
              </a:spcAft>
              <a:buSzPts val="1400"/>
              <a:buFont typeface="Anaheim"/>
              <a:buChar char="○"/>
              <a:defRPr/>
            </a:lvl5pPr>
            <a:lvl6pPr marL="2743200" lvl="5" indent="-317500" algn="l">
              <a:lnSpc>
                <a:spcPct val="115000"/>
              </a:lnSpc>
              <a:spcBef>
                <a:spcPts val="0"/>
              </a:spcBef>
              <a:spcAft>
                <a:spcPts val="0"/>
              </a:spcAft>
              <a:buSzPts val="1400"/>
              <a:buFont typeface="Anaheim"/>
              <a:buChar char="■"/>
              <a:defRPr/>
            </a:lvl6pPr>
            <a:lvl7pPr marL="3200400" lvl="6" indent="-317500" algn="l">
              <a:lnSpc>
                <a:spcPct val="115000"/>
              </a:lnSpc>
              <a:spcBef>
                <a:spcPts val="0"/>
              </a:spcBef>
              <a:spcAft>
                <a:spcPts val="0"/>
              </a:spcAft>
              <a:buSzPts val="1400"/>
              <a:buFont typeface="Anaheim"/>
              <a:buChar char="●"/>
              <a:defRPr/>
            </a:lvl7pPr>
            <a:lvl8pPr marL="3657600" lvl="7" indent="-317500" algn="l">
              <a:lnSpc>
                <a:spcPct val="115000"/>
              </a:lnSpc>
              <a:spcBef>
                <a:spcPts val="0"/>
              </a:spcBef>
              <a:spcAft>
                <a:spcPts val="0"/>
              </a:spcAft>
              <a:buSzPts val="1400"/>
              <a:buFont typeface="Anaheim"/>
              <a:buChar char="○"/>
              <a:defRPr/>
            </a:lvl8pPr>
            <a:lvl9pPr marL="4114800" lvl="8" indent="-317500" algn="l">
              <a:lnSpc>
                <a:spcPct val="115000"/>
              </a:lnSpc>
              <a:spcBef>
                <a:spcPts val="0"/>
              </a:spcBef>
              <a:spcAft>
                <a:spcPts val="0"/>
              </a:spcAft>
              <a:buSzPts val="1400"/>
              <a:buFont typeface="Anaheim"/>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5" name="Shape 275"/>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276" name="Shape 276"/>
        <p:cNvGrpSpPr/>
        <p:nvPr/>
      </p:nvGrpSpPr>
      <p:grpSpPr>
        <a:xfrm>
          <a:off x="0" y="0"/>
          <a:ext cx="0" cy="0"/>
          <a:chOff x="0" y="0"/>
          <a:chExt cx="0" cy="0"/>
        </a:xfrm>
      </p:grpSpPr>
      <p:sp>
        <p:nvSpPr>
          <p:cNvPr id="277" name="Google Shape;277;p30"/>
          <p:cNvSpPr/>
          <p:nvPr/>
        </p:nvSpPr>
        <p:spPr>
          <a:xfrm rot="10800000" flipH="1">
            <a:off x="4409615" y="-86976"/>
            <a:ext cx="8002853" cy="4001227"/>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30"/>
          <p:cNvSpPr/>
          <p:nvPr/>
        </p:nvSpPr>
        <p:spPr>
          <a:xfrm rot="10800000" flipH="1">
            <a:off x="8652539" y="-143522"/>
            <a:ext cx="3786443" cy="5487028"/>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p30"/>
          <p:cNvSpPr/>
          <p:nvPr/>
        </p:nvSpPr>
        <p:spPr>
          <a:xfrm rot="-2700000">
            <a:off x="8270090" y="-2298935"/>
            <a:ext cx="2456477" cy="936999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0" name="Google Shape;280;p30"/>
          <p:cNvSpPr/>
          <p:nvPr/>
        </p:nvSpPr>
        <p:spPr>
          <a:xfrm rot="4993722">
            <a:off x="7994790" y="-2265672"/>
            <a:ext cx="4362245" cy="7181216"/>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30"/>
          <p:cNvSpPr/>
          <p:nvPr/>
        </p:nvSpPr>
        <p:spPr>
          <a:xfrm flipH="1">
            <a:off x="-116651" y="4105764"/>
            <a:ext cx="9494828" cy="3103651"/>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p30"/>
          <p:cNvSpPr/>
          <p:nvPr/>
        </p:nvSpPr>
        <p:spPr>
          <a:xfrm rot="6380546">
            <a:off x="3208214" y="2007996"/>
            <a:ext cx="2419281" cy="922822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4" name="Shape 24"/>
        <p:cNvGrpSpPr/>
        <p:nvPr/>
      </p:nvGrpSpPr>
      <p:grpSpPr>
        <a:xfrm>
          <a:off x="0" y="0"/>
          <a:ext cx="0" cy="0"/>
          <a:chOff x="0" y="0"/>
          <a:chExt cx="0" cy="0"/>
        </a:xfrm>
      </p:grpSpPr>
      <p:grpSp>
        <p:nvGrpSpPr>
          <p:cNvPr id="25" name="Google Shape;25;p4"/>
          <p:cNvGrpSpPr/>
          <p:nvPr/>
        </p:nvGrpSpPr>
        <p:grpSpPr>
          <a:xfrm rot="5400000">
            <a:off x="9306634" y="-2045687"/>
            <a:ext cx="3092409" cy="5518044"/>
            <a:chOff x="-358775" y="-1557516"/>
            <a:chExt cx="2319307" cy="4138533"/>
          </a:xfrm>
        </p:grpSpPr>
        <p:sp>
          <p:nvSpPr>
            <p:cNvPr id="26" name="Google Shape;26;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8" name="Google Shape;28;p4"/>
          <p:cNvGrpSpPr/>
          <p:nvPr/>
        </p:nvGrpSpPr>
        <p:grpSpPr>
          <a:xfrm rot="-2907954" flipH="1">
            <a:off x="-1384646" y="4515301"/>
            <a:ext cx="3092569" cy="5518329"/>
            <a:chOff x="-358775" y="-1557516"/>
            <a:chExt cx="2319307" cy="4138533"/>
          </a:xfrm>
        </p:grpSpPr>
        <p:sp>
          <p:nvSpPr>
            <p:cNvPr id="29" name="Google Shape;29;p4"/>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4"/>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1" name="Google Shape;31;p4"/>
          <p:cNvSpPr txBox="1"/>
          <p:nvPr>
            <p:ph type="title"/>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 name="Google Shape;32;p4"/>
          <p:cNvSpPr txBox="1"/>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Font typeface="Barlow" panose="00000500000000000000"/>
              <a:buAutoNum type="arabicPeriod"/>
              <a:defRPr sz="1600"/>
            </a:lvl1pPr>
            <a:lvl2pPr marL="914400" lvl="1" indent="-317500" algn="l">
              <a:lnSpc>
                <a:spcPct val="115000"/>
              </a:lnSpc>
              <a:spcBef>
                <a:spcPts val="0"/>
              </a:spcBef>
              <a:spcAft>
                <a:spcPts val="0"/>
              </a:spcAft>
              <a:buSzPts val="1400"/>
              <a:buAutoNum type="alphaLcPeriod"/>
              <a:defRPr/>
            </a:lvl2pPr>
            <a:lvl3pPr marL="1371600" lvl="2" indent="-317500" algn="l">
              <a:lnSpc>
                <a:spcPct val="115000"/>
              </a:lnSpc>
              <a:spcBef>
                <a:spcPts val="0"/>
              </a:spcBef>
              <a:spcAft>
                <a:spcPts val="0"/>
              </a:spcAft>
              <a:buSzPts val="1400"/>
              <a:buAutoNum type="romanLcPeriod"/>
              <a:defRPr/>
            </a:lvl3pPr>
            <a:lvl4pPr marL="1828800" lvl="3" indent="-317500" algn="l">
              <a:lnSpc>
                <a:spcPct val="115000"/>
              </a:lnSpc>
              <a:spcBef>
                <a:spcPts val="0"/>
              </a:spcBef>
              <a:spcAft>
                <a:spcPts val="0"/>
              </a:spcAft>
              <a:buSzPts val="1400"/>
              <a:buAutoNum type="arabicPeriod"/>
              <a:defRPr/>
            </a:lvl4pPr>
            <a:lvl5pPr marL="2286000" lvl="4" indent="-317500" algn="l">
              <a:lnSpc>
                <a:spcPct val="115000"/>
              </a:lnSpc>
              <a:spcBef>
                <a:spcPts val="0"/>
              </a:spcBef>
              <a:spcAft>
                <a:spcPts val="0"/>
              </a:spcAft>
              <a:buSzPts val="1400"/>
              <a:buAutoNum type="alphaLcPeriod"/>
              <a:defRPr/>
            </a:lvl5pPr>
            <a:lvl6pPr marL="2743200" lvl="5" indent="-317500" algn="l">
              <a:lnSpc>
                <a:spcPct val="115000"/>
              </a:lnSpc>
              <a:spcBef>
                <a:spcPts val="0"/>
              </a:spcBef>
              <a:spcAft>
                <a:spcPts val="0"/>
              </a:spcAft>
              <a:buSzPts val="1400"/>
              <a:buAutoNum type="romanLcPeriod"/>
              <a:defRPr/>
            </a:lvl6pPr>
            <a:lvl7pPr marL="3200400" lvl="6" indent="-317500" algn="l">
              <a:lnSpc>
                <a:spcPct val="115000"/>
              </a:lnSpc>
              <a:spcBef>
                <a:spcPts val="0"/>
              </a:spcBef>
              <a:spcAft>
                <a:spcPts val="0"/>
              </a:spcAft>
              <a:buSzPts val="1400"/>
              <a:buAutoNum type="arabicPeriod"/>
              <a:defRPr/>
            </a:lvl7pPr>
            <a:lvl8pPr marL="3657600" lvl="7" indent="-317500" algn="l">
              <a:lnSpc>
                <a:spcPct val="115000"/>
              </a:lnSpc>
              <a:spcBef>
                <a:spcPts val="0"/>
              </a:spcBef>
              <a:spcAft>
                <a:spcPts val="0"/>
              </a:spcAft>
              <a:buSzPts val="1400"/>
              <a:buAutoNum type="alphaLcPeriod"/>
              <a:defRPr/>
            </a:lvl8pPr>
            <a:lvl9pPr marL="4114800" lvl="8" indent="-317500" algn="l">
              <a:lnSpc>
                <a:spcPct val="115000"/>
              </a:lnSpc>
              <a:spcBef>
                <a:spcPts val="0"/>
              </a:spcBef>
              <a:spcAft>
                <a:spcPts val="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283" name="Shape 283"/>
        <p:cNvGrpSpPr/>
        <p:nvPr/>
      </p:nvGrpSpPr>
      <p:grpSpPr>
        <a:xfrm>
          <a:off x="0" y="0"/>
          <a:ext cx="0" cy="0"/>
          <a:chOff x="0" y="0"/>
          <a:chExt cx="0" cy="0"/>
        </a:xfrm>
      </p:grpSpPr>
      <p:sp>
        <p:nvSpPr>
          <p:cNvPr id="284" name="Google Shape;284;p31"/>
          <p:cNvSpPr/>
          <p:nvPr/>
        </p:nvSpPr>
        <p:spPr>
          <a:xfrm rot="-3854172">
            <a:off x="8671039" y="-2584038"/>
            <a:ext cx="2202332" cy="8400675"/>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31"/>
          <p:cNvSpPr/>
          <p:nvPr/>
        </p:nvSpPr>
        <p:spPr>
          <a:xfrm rot="10800000">
            <a:off x="-226451" y="-103017"/>
            <a:ext cx="12520051" cy="3823972"/>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31"/>
          <p:cNvSpPr/>
          <p:nvPr/>
        </p:nvSpPr>
        <p:spPr>
          <a:xfrm rot="4875070">
            <a:off x="8129616" y="-1870488"/>
            <a:ext cx="3285168" cy="540815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31"/>
          <p:cNvSpPr/>
          <p:nvPr/>
        </p:nvSpPr>
        <p:spPr>
          <a:xfrm rot="5924928" flipH="1">
            <a:off x="660910" y="-2564697"/>
            <a:ext cx="4459673" cy="7341600"/>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2745"/>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3" name="Shape 33"/>
        <p:cNvGrpSpPr/>
        <p:nvPr/>
      </p:nvGrpSpPr>
      <p:grpSpPr>
        <a:xfrm>
          <a:off x="0" y="0"/>
          <a:ext cx="0" cy="0"/>
          <a:chOff x="0" y="0"/>
          <a:chExt cx="0" cy="0"/>
        </a:xfrm>
      </p:grpSpPr>
      <p:grpSp>
        <p:nvGrpSpPr>
          <p:cNvPr id="34" name="Google Shape;34;p5"/>
          <p:cNvGrpSpPr/>
          <p:nvPr/>
        </p:nvGrpSpPr>
        <p:grpSpPr>
          <a:xfrm rot="-4737988">
            <a:off x="-25833" y="-5828985"/>
            <a:ext cx="6902047" cy="8560407"/>
            <a:chOff x="5882118" y="-127201"/>
            <a:chExt cx="5176089" cy="6419751"/>
          </a:xfrm>
        </p:grpSpPr>
        <p:sp>
          <p:nvSpPr>
            <p:cNvPr id="35" name="Google Shape;35;p5"/>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5"/>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5"/>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8" name="Google Shape;38;p5"/>
          <p:cNvGrpSpPr/>
          <p:nvPr/>
        </p:nvGrpSpPr>
        <p:grpSpPr>
          <a:xfrm rot="2475897">
            <a:off x="2825822" y="277283"/>
            <a:ext cx="10235630" cy="11058550"/>
            <a:chOff x="3514023" y="-902672"/>
            <a:chExt cx="6659372" cy="7194767"/>
          </a:xfrm>
        </p:grpSpPr>
        <p:sp>
          <p:nvSpPr>
            <p:cNvPr id="39" name="Google Shape;39;p5"/>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5"/>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5"/>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2" name="Google Shape;42;p5"/>
          <p:cNvSpPr txBox="1"/>
          <p:nvPr>
            <p:ph type="ctrTitle"/>
          </p:nvPr>
        </p:nvSpPr>
        <p:spPr>
          <a:xfrm>
            <a:off x="953467" y="1232733"/>
            <a:ext cx="6722400" cy="1852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5200"/>
              <a:buNone/>
              <a:defRPr sz="64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6935"/>
            </a:lvl2pPr>
            <a:lvl3pPr lvl="2" algn="ctr">
              <a:lnSpc>
                <a:spcPct val="100000"/>
              </a:lnSpc>
              <a:spcBef>
                <a:spcPts val="0"/>
              </a:spcBef>
              <a:spcAft>
                <a:spcPts val="0"/>
              </a:spcAft>
              <a:buSzPts val="5200"/>
              <a:buNone/>
              <a:defRPr sz="6935"/>
            </a:lvl3pPr>
            <a:lvl4pPr lvl="3" algn="ctr">
              <a:lnSpc>
                <a:spcPct val="100000"/>
              </a:lnSpc>
              <a:spcBef>
                <a:spcPts val="0"/>
              </a:spcBef>
              <a:spcAft>
                <a:spcPts val="0"/>
              </a:spcAft>
              <a:buSzPts val="5200"/>
              <a:buNone/>
              <a:defRPr sz="6935"/>
            </a:lvl4pPr>
            <a:lvl5pPr lvl="4" algn="ctr">
              <a:lnSpc>
                <a:spcPct val="100000"/>
              </a:lnSpc>
              <a:spcBef>
                <a:spcPts val="0"/>
              </a:spcBef>
              <a:spcAft>
                <a:spcPts val="0"/>
              </a:spcAft>
              <a:buSzPts val="5200"/>
              <a:buNone/>
              <a:defRPr sz="6935"/>
            </a:lvl5pPr>
            <a:lvl6pPr lvl="5" algn="ctr">
              <a:lnSpc>
                <a:spcPct val="100000"/>
              </a:lnSpc>
              <a:spcBef>
                <a:spcPts val="0"/>
              </a:spcBef>
              <a:spcAft>
                <a:spcPts val="0"/>
              </a:spcAft>
              <a:buSzPts val="5200"/>
              <a:buNone/>
              <a:defRPr sz="6935"/>
            </a:lvl6pPr>
            <a:lvl7pPr lvl="6" algn="ctr">
              <a:lnSpc>
                <a:spcPct val="100000"/>
              </a:lnSpc>
              <a:spcBef>
                <a:spcPts val="0"/>
              </a:spcBef>
              <a:spcAft>
                <a:spcPts val="0"/>
              </a:spcAft>
              <a:buSzPts val="5200"/>
              <a:buNone/>
              <a:defRPr sz="6935"/>
            </a:lvl7pPr>
            <a:lvl8pPr lvl="7" algn="ctr">
              <a:lnSpc>
                <a:spcPct val="100000"/>
              </a:lnSpc>
              <a:spcBef>
                <a:spcPts val="0"/>
              </a:spcBef>
              <a:spcAft>
                <a:spcPts val="0"/>
              </a:spcAft>
              <a:buSzPts val="5200"/>
              <a:buNone/>
              <a:defRPr sz="6935"/>
            </a:lvl8pPr>
            <a:lvl9pPr lvl="8" algn="ctr">
              <a:lnSpc>
                <a:spcPct val="100000"/>
              </a:lnSpc>
              <a:spcBef>
                <a:spcPts val="0"/>
              </a:spcBef>
              <a:spcAft>
                <a:spcPts val="0"/>
              </a:spcAft>
              <a:buSzPts val="5200"/>
              <a:buNone/>
              <a:defRPr sz="6935"/>
            </a:lvl9pPr>
          </a:lstStyle>
          <a:p/>
        </p:txBody>
      </p:sp>
      <p:sp>
        <p:nvSpPr>
          <p:cNvPr id="43" name="Google Shape;43;p5"/>
          <p:cNvSpPr txBox="1"/>
          <p:nvPr>
            <p:ph type="subTitle" idx="1"/>
          </p:nvPr>
        </p:nvSpPr>
        <p:spPr>
          <a:xfrm>
            <a:off x="953467" y="3387217"/>
            <a:ext cx="5812000" cy="5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5"/>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44" name="Shape 44"/>
        <p:cNvGrpSpPr/>
        <p:nvPr/>
      </p:nvGrpSpPr>
      <p:grpSpPr>
        <a:xfrm>
          <a:off x="0" y="0"/>
          <a:ext cx="0" cy="0"/>
          <a:chOff x="0" y="0"/>
          <a:chExt cx="0" cy="0"/>
        </a:xfrm>
      </p:grpSpPr>
      <p:grpSp>
        <p:nvGrpSpPr>
          <p:cNvPr id="45" name="Google Shape;45;p6"/>
          <p:cNvGrpSpPr/>
          <p:nvPr/>
        </p:nvGrpSpPr>
        <p:grpSpPr>
          <a:xfrm rot="5400000" flipH="1">
            <a:off x="10096568" y="2962710"/>
            <a:ext cx="3092409" cy="5518044"/>
            <a:chOff x="-358775" y="-1557516"/>
            <a:chExt cx="2319307" cy="4138533"/>
          </a:xfrm>
        </p:grpSpPr>
        <p:sp>
          <p:nvSpPr>
            <p:cNvPr id="46" name="Google Shape;46;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47;p6"/>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8" name="Google Shape;48;p6"/>
          <p:cNvGrpSpPr/>
          <p:nvPr/>
        </p:nvGrpSpPr>
        <p:grpSpPr>
          <a:xfrm rot="-4728518">
            <a:off x="4555113" y="-5227917"/>
            <a:ext cx="9374312" cy="9183435"/>
            <a:chOff x="3442414" y="-122454"/>
            <a:chExt cx="6233768" cy="6106837"/>
          </a:xfrm>
        </p:grpSpPr>
        <p:sp>
          <p:nvSpPr>
            <p:cNvPr id="49" name="Google Shape;49;p6"/>
            <p:cNvSpPr/>
            <p:nvPr/>
          </p:nvSpPr>
          <p:spPr>
            <a:xfrm rot="141446">
              <a:off x="5075910" y="827354"/>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6"/>
            <p:cNvSpPr/>
            <p:nvPr/>
          </p:nvSpPr>
          <p:spPr>
            <a:xfrm rot="2818977">
              <a:off x="5024927" y="99658"/>
              <a:ext cx="3068741" cy="5662613"/>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6"/>
            <p:cNvSpPr/>
            <p:nvPr/>
          </p:nvSpPr>
          <p:spPr>
            <a:xfrm rot="2646068">
              <a:off x="5595227" y="373454"/>
              <a:ext cx="1450236" cy="5531852"/>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2" name="Google Shape;52;p6"/>
          <p:cNvGrpSpPr/>
          <p:nvPr/>
        </p:nvGrpSpPr>
        <p:grpSpPr>
          <a:xfrm>
            <a:off x="-478366" y="-2076687"/>
            <a:ext cx="3092409" cy="5518044"/>
            <a:chOff x="-358775" y="-1557516"/>
            <a:chExt cx="2319307" cy="4138533"/>
          </a:xfrm>
        </p:grpSpPr>
        <p:sp>
          <p:nvSpPr>
            <p:cNvPr id="53" name="Google Shape;53;p6"/>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6"/>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5" name="Google Shape;55;p6"/>
          <p:cNvSpPr txBox="1"/>
          <p:nvPr>
            <p:ph type="title"/>
          </p:nvPr>
        </p:nvSpPr>
        <p:spPr>
          <a:xfrm>
            <a:off x="2301933" y="2323700"/>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56" name="Google Shape;56;p6"/>
          <p:cNvSpPr txBox="1"/>
          <p:nvPr>
            <p:ph type="title" idx="2"/>
          </p:nvPr>
        </p:nvSpPr>
        <p:spPr>
          <a:xfrm>
            <a:off x="893533"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57" name="Google Shape;57;p6"/>
          <p:cNvSpPr txBox="1"/>
          <p:nvPr>
            <p:ph type="subTitle" idx="1"/>
          </p:nvPr>
        </p:nvSpPr>
        <p:spPr>
          <a:xfrm>
            <a:off x="2301933"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
          <p:cNvSpPr txBox="1"/>
          <p:nvPr>
            <p:ph type="title" idx="3"/>
          </p:nvPr>
        </p:nvSpPr>
        <p:spPr>
          <a:xfrm>
            <a:off x="7219400" y="2323700"/>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59" name="Google Shape;59;p6"/>
          <p:cNvSpPr txBox="1"/>
          <p:nvPr>
            <p:ph type="title" idx="4"/>
          </p:nvPr>
        </p:nvSpPr>
        <p:spPr>
          <a:xfrm>
            <a:off x="5811000" y="2323700"/>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60" name="Google Shape;60;p6"/>
          <p:cNvSpPr txBox="1"/>
          <p:nvPr>
            <p:ph type="subTitle" idx="5"/>
          </p:nvPr>
        </p:nvSpPr>
        <p:spPr>
          <a:xfrm>
            <a:off x="7219400" y="3128900"/>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type="title" idx="6"/>
          </p:nvPr>
        </p:nvSpPr>
        <p:spPr>
          <a:xfrm>
            <a:off x="2301933" y="4607967"/>
            <a:ext cx="36228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62" name="Google Shape;62;p6"/>
          <p:cNvSpPr txBox="1"/>
          <p:nvPr>
            <p:ph type="title" idx="7"/>
          </p:nvPr>
        </p:nvSpPr>
        <p:spPr>
          <a:xfrm>
            <a:off x="893533"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63" name="Google Shape;63;p6"/>
          <p:cNvSpPr txBox="1"/>
          <p:nvPr>
            <p:ph type="subTitle" idx="8"/>
          </p:nvPr>
        </p:nvSpPr>
        <p:spPr>
          <a:xfrm>
            <a:off x="2301933"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
          <p:cNvSpPr txBox="1"/>
          <p:nvPr>
            <p:ph type="title" idx="9"/>
          </p:nvPr>
        </p:nvSpPr>
        <p:spPr>
          <a:xfrm>
            <a:off x="7219400" y="4607967"/>
            <a:ext cx="3115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8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65" name="Google Shape;65;p6"/>
          <p:cNvSpPr txBox="1"/>
          <p:nvPr>
            <p:ph type="title" idx="13"/>
          </p:nvPr>
        </p:nvSpPr>
        <p:spPr>
          <a:xfrm>
            <a:off x="5811000" y="4607967"/>
            <a:ext cx="1408400" cy="79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6400" b="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66" name="Google Shape;66;p6"/>
          <p:cNvSpPr txBox="1"/>
          <p:nvPr>
            <p:ph type="subTitle" idx="14"/>
          </p:nvPr>
        </p:nvSpPr>
        <p:spPr>
          <a:xfrm>
            <a:off x="7219400" y="5417888"/>
            <a:ext cx="3115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
          <p:cNvSpPr txBox="1"/>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68" name="Shape 68"/>
        <p:cNvGrpSpPr/>
        <p:nvPr/>
      </p:nvGrpSpPr>
      <p:grpSpPr>
        <a:xfrm>
          <a:off x="0" y="0"/>
          <a:ext cx="0" cy="0"/>
          <a:chOff x="0" y="0"/>
          <a:chExt cx="0" cy="0"/>
        </a:xfrm>
      </p:grpSpPr>
      <p:grpSp>
        <p:nvGrpSpPr>
          <p:cNvPr id="69" name="Google Shape;69;p7"/>
          <p:cNvGrpSpPr/>
          <p:nvPr/>
        </p:nvGrpSpPr>
        <p:grpSpPr>
          <a:xfrm>
            <a:off x="-478366" y="-2076687"/>
            <a:ext cx="3092409" cy="5518044"/>
            <a:chOff x="-358775" y="-1557516"/>
            <a:chExt cx="2319307" cy="4138533"/>
          </a:xfrm>
        </p:grpSpPr>
        <p:sp>
          <p:nvSpPr>
            <p:cNvPr id="70" name="Google Shape;70;p7"/>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7"/>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2" name="Google Shape;72;p7"/>
          <p:cNvGrpSpPr/>
          <p:nvPr/>
        </p:nvGrpSpPr>
        <p:grpSpPr>
          <a:xfrm rot="7033727">
            <a:off x="9350587" y="-910031"/>
            <a:ext cx="3237963" cy="4834941"/>
            <a:chOff x="-187225" y="-1557516"/>
            <a:chExt cx="2428709" cy="3626560"/>
          </a:xfrm>
        </p:grpSpPr>
        <p:sp>
          <p:nvSpPr>
            <p:cNvPr id="73" name="Google Shape;73;p7"/>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7"/>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5" name="Google Shape;75;p7"/>
          <p:cNvSpPr txBox="1"/>
          <p:nvPr>
            <p:ph type="title"/>
          </p:nvPr>
        </p:nvSpPr>
        <p:spPr>
          <a:xfrm>
            <a:off x="960000" y="746833"/>
            <a:ext cx="5171200" cy="16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4000" b="0">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6" name="Google Shape;76;p7"/>
          <p:cNvSpPr txBox="1"/>
          <p:nvPr>
            <p:ph type="body" idx="1"/>
          </p:nvPr>
        </p:nvSpPr>
        <p:spPr>
          <a:xfrm>
            <a:off x="960000" y="2435233"/>
            <a:ext cx="4429600" cy="3656400"/>
          </a:xfrm>
          <a:prstGeom prst="rect">
            <a:avLst/>
          </a:prstGeom>
          <a:noFill/>
          <a:ln>
            <a:noFill/>
          </a:ln>
        </p:spPr>
        <p:txBody>
          <a:bodyPr spcFirstLastPara="1" wrap="square" lIns="91425" tIns="91425" rIns="91425" bIns="91425" anchor="ctr" anchorCtr="0">
            <a:noAutofit/>
          </a:bodyPr>
          <a:lstStyle>
            <a:lvl1pPr marL="457200" lvl="0" indent="-292100" algn="l">
              <a:lnSpc>
                <a:spcPct val="100000"/>
              </a:lnSpc>
              <a:spcBef>
                <a:spcPts val="0"/>
              </a:spcBef>
              <a:spcAft>
                <a:spcPts val="0"/>
              </a:spcAft>
              <a:buSzPts val="1000"/>
              <a:buFont typeface="Anaheim"/>
              <a:buAutoNum type="arabicPeriod"/>
              <a:defRPr sz="1865"/>
            </a:lvl1pPr>
            <a:lvl2pPr marL="914400" lvl="1" indent="-317500" algn="l">
              <a:lnSpc>
                <a:spcPct val="115000"/>
              </a:lnSpc>
              <a:spcBef>
                <a:spcPts val="0"/>
              </a:spcBef>
              <a:spcAft>
                <a:spcPts val="0"/>
              </a:spcAft>
              <a:buSzPts val="1400"/>
              <a:buFont typeface="Anaheim"/>
              <a:buAutoNum type="alphaLcPeriod"/>
              <a:defRPr/>
            </a:lvl2pPr>
            <a:lvl3pPr marL="1371600" lvl="2" indent="-317500" algn="l">
              <a:lnSpc>
                <a:spcPct val="115000"/>
              </a:lnSpc>
              <a:spcBef>
                <a:spcPts val="0"/>
              </a:spcBef>
              <a:spcAft>
                <a:spcPts val="0"/>
              </a:spcAft>
              <a:buSzPts val="1400"/>
              <a:buFont typeface="Anaheim"/>
              <a:buAutoNum type="romanLcPeriod"/>
              <a:defRPr/>
            </a:lvl3pPr>
            <a:lvl4pPr marL="1828800" lvl="3" indent="-317500" algn="l">
              <a:lnSpc>
                <a:spcPct val="115000"/>
              </a:lnSpc>
              <a:spcBef>
                <a:spcPts val="0"/>
              </a:spcBef>
              <a:spcAft>
                <a:spcPts val="0"/>
              </a:spcAft>
              <a:buSzPts val="1400"/>
              <a:buFont typeface="Anaheim"/>
              <a:buAutoNum type="arabicPeriod"/>
              <a:defRPr/>
            </a:lvl4pPr>
            <a:lvl5pPr marL="2286000" lvl="4" indent="-317500" algn="l">
              <a:lnSpc>
                <a:spcPct val="115000"/>
              </a:lnSpc>
              <a:spcBef>
                <a:spcPts val="0"/>
              </a:spcBef>
              <a:spcAft>
                <a:spcPts val="0"/>
              </a:spcAft>
              <a:buSzPts val="1400"/>
              <a:buFont typeface="Anaheim"/>
              <a:buAutoNum type="alphaLcPeriod"/>
              <a:defRPr/>
            </a:lvl5pPr>
            <a:lvl6pPr marL="2743200" lvl="5" indent="-317500" algn="l">
              <a:lnSpc>
                <a:spcPct val="115000"/>
              </a:lnSpc>
              <a:spcBef>
                <a:spcPts val="0"/>
              </a:spcBef>
              <a:spcAft>
                <a:spcPts val="0"/>
              </a:spcAft>
              <a:buSzPts val="1400"/>
              <a:buFont typeface="Anaheim"/>
              <a:buAutoNum type="romanLcPeriod"/>
              <a:defRPr/>
            </a:lvl6pPr>
            <a:lvl7pPr marL="3200400" lvl="6" indent="-317500" algn="l">
              <a:lnSpc>
                <a:spcPct val="115000"/>
              </a:lnSpc>
              <a:spcBef>
                <a:spcPts val="0"/>
              </a:spcBef>
              <a:spcAft>
                <a:spcPts val="0"/>
              </a:spcAft>
              <a:buSzPts val="1400"/>
              <a:buFont typeface="Anaheim"/>
              <a:buAutoNum type="arabicPeriod"/>
              <a:defRPr/>
            </a:lvl7pPr>
            <a:lvl8pPr marL="3657600" lvl="7" indent="-317500" algn="l">
              <a:lnSpc>
                <a:spcPct val="115000"/>
              </a:lnSpc>
              <a:spcBef>
                <a:spcPts val="0"/>
              </a:spcBef>
              <a:spcAft>
                <a:spcPts val="0"/>
              </a:spcAft>
              <a:buSzPts val="1400"/>
              <a:buFont typeface="Anaheim"/>
              <a:buAutoNum type="alphaLcPeriod"/>
              <a:defRPr/>
            </a:lvl8pPr>
            <a:lvl9pPr marL="4114800" lvl="8" indent="-317500" algn="l">
              <a:lnSpc>
                <a:spcPct val="115000"/>
              </a:lnSpc>
              <a:spcBef>
                <a:spcPts val="0"/>
              </a:spcBef>
              <a:spcAft>
                <a:spcPts val="0"/>
              </a:spcAft>
              <a:buSzPts val="1400"/>
              <a:buFont typeface="Anaheim"/>
              <a:buAutoNum type="romanLcPerio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77" name="Shape 77"/>
        <p:cNvGrpSpPr/>
        <p:nvPr/>
      </p:nvGrpSpPr>
      <p:grpSpPr>
        <a:xfrm>
          <a:off x="0" y="0"/>
          <a:ext cx="0" cy="0"/>
          <a:chOff x="0" y="0"/>
          <a:chExt cx="0" cy="0"/>
        </a:xfrm>
      </p:grpSpPr>
      <p:sp>
        <p:nvSpPr>
          <p:cNvPr id="78" name="Google Shape;78;p8"/>
          <p:cNvSpPr/>
          <p:nvPr/>
        </p:nvSpPr>
        <p:spPr>
          <a:xfrm rot="-5091876">
            <a:off x="-256655" y="3323218"/>
            <a:ext cx="4055300" cy="6675967"/>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8"/>
          <p:cNvSpPr/>
          <p:nvPr/>
        </p:nvSpPr>
        <p:spPr>
          <a:xfrm rot="-4875094" flipH="1">
            <a:off x="10822465" y="4287111"/>
            <a:ext cx="4055289" cy="6675949"/>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2745"/>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80" name="Google Shape;80;p8"/>
          <p:cNvGrpSpPr/>
          <p:nvPr/>
        </p:nvGrpSpPr>
        <p:grpSpPr>
          <a:xfrm rot="5002590">
            <a:off x="7703219" y="-2707234"/>
            <a:ext cx="4268181" cy="7616071"/>
            <a:chOff x="-358775" y="-1557516"/>
            <a:chExt cx="2319307" cy="4138533"/>
          </a:xfrm>
        </p:grpSpPr>
        <p:sp>
          <p:nvSpPr>
            <p:cNvPr id="81" name="Google Shape;81;p8"/>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8"/>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3" name="Google Shape;83;p8"/>
          <p:cNvSpPr txBox="1"/>
          <p:nvPr>
            <p:ph type="title"/>
          </p:nvPr>
        </p:nvSpPr>
        <p:spPr>
          <a:xfrm>
            <a:off x="960000"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4" name="Google Shape;84;p8"/>
          <p:cNvSpPr txBox="1"/>
          <p:nvPr>
            <p:ph type="subTitle" idx="1"/>
          </p:nvPr>
        </p:nvSpPr>
        <p:spPr>
          <a:xfrm>
            <a:off x="960000"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8"/>
          <p:cNvSpPr txBox="1"/>
          <p:nvPr>
            <p:ph type="title" idx="2"/>
          </p:nvPr>
        </p:nvSpPr>
        <p:spPr>
          <a:xfrm>
            <a:off x="4437667"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6" name="Google Shape;86;p8"/>
          <p:cNvSpPr txBox="1"/>
          <p:nvPr>
            <p:ph type="subTitle" idx="3"/>
          </p:nvPr>
        </p:nvSpPr>
        <p:spPr>
          <a:xfrm>
            <a:off x="4437667"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8"/>
          <p:cNvSpPr txBox="1"/>
          <p:nvPr>
            <p:ph type="title" idx="4"/>
          </p:nvPr>
        </p:nvSpPr>
        <p:spPr>
          <a:xfrm>
            <a:off x="960000"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88" name="Google Shape;88;p8"/>
          <p:cNvSpPr txBox="1"/>
          <p:nvPr>
            <p:ph type="subTitle" idx="5"/>
          </p:nvPr>
        </p:nvSpPr>
        <p:spPr>
          <a:xfrm>
            <a:off x="960000"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8"/>
          <p:cNvSpPr txBox="1"/>
          <p:nvPr>
            <p:ph type="title" idx="6"/>
          </p:nvPr>
        </p:nvSpPr>
        <p:spPr>
          <a:xfrm>
            <a:off x="4437667"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90" name="Google Shape;90;p8"/>
          <p:cNvSpPr txBox="1"/>
          <p:nvPr>
            <p:ph type="subTitle" idx="7"/>
          </p:nvPr>
        </p:nvSpPr>
        <p:spPr>
          <a:xfrm>
            <a:off x="4437667"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 name="Google Shape;91;p8"/>
          <p:cNvSpPr txBox="1"/>
          <p:nvPr>
            <p:ph type="title" idx="8"/>
          </p:nvPr>
        </p:nvSpPr>
        <p:spPr>
          <a:xfrm>
            <a:off x="7915333" y="2345400"/>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92" name="Google Shape;92;p8"/>
          <p:cNvSpPr txBox="1"/>
          <p:nvPr>
            <p:ph type="subTitle" idx="9"/>
          </p:nvPr>
        </p:nvSpPr>
        <p:spPr>
          <a:xfrm>
            <a:off x="7915333" y="3127433"/>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 name="Google Shape;93;p8"/>
          <p:cNvSpPr txBox="1"/>
          <p:nvPr>
            <p:ph type="title" idx="13"/>
          </p:nvPr>
        </p:nvSpPr>
        <p:spPr>
          <a:xfrm>
            <a:off x="7915333" y="4716233"/>
            <a:ext cx="3323200" cy="7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94" name="Google Shape;94;p8"/>
          <p:cNvSpPr txBox="1"/>
          <p:nvPr>
            <p:ph type="subTitle" idx="14"/>
          </p:nvPr>
        </p:nvSpPr>
        <p:spPr>
          <a:xfrm>
            <a:off x="7915333" y="5498267"/>
            <a:ext cx="3323200" cy="64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8"/>
          <p:cNvSpPr txBox="1"/>
          <p:nvPr>
            <p:ph type="title" idx="15"/>
          </p:nvPr>
        </p:nvSpPr>
        <p:spPr>
          <a:xfrm>
            <a:off x="960000" y="593367"/>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6" name="Shape 96"/>
        <p:cNvGrpSpPr/>
        <p:nvPr/>
      </p:nvGrpSpPr>
      <p:grpSpPr>
        <a:xfrm>
          <a:off x="0" y="0"/>
          <a:ext cx="0" cy="0"/>
          <a:chOff x="0" y="0"/>
          <a:chExt cx="0" cy="0"/>
        </a:xfrm>
      </p:grpSpPr>
      <p:grpSp>
        <p:nvGrpSpPr>
          <p:cNvPr id="97" name="Google Shape;97;p9"/>
          <p:cNvGrpSpPr/>
          <p:nvPr/>
        </p:nvGrpSpPr>
        <p:grpSpPr>
          <a:xfrm rot="2951333">
            <a:off x="1889460" y="-488602"/>
            <a:ext cx="12807224" cy="13836895"/>
            <a:chOff x="3514023" y="-902672"/>
            <a:chExt cx="6659372" cy="7194767"/>
          </a:xfrm>
        </p:grpSpPr>
        <p:sp>
          <p:nvSpPr>
            <p:cNvPr id="98" name="Google Shape;98;p9"/>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9"/>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9"/>
            <p:cNvSpPr/>
            <p:nvPr/>
          </p:nvSpPr>
          <p:spPr>
            <a:xfrm rot="2360619">
              <a:off x="5706476" y="-62890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1" name="Google Shape;101;p9"/>
          <p:cNvGrpSpPr/>
          <p:nvPr/>
        </p:nvGrpSpPr>
        <p:grpSpPr>
          <a:xfrm rot="-7539154">
            <a:off x="-2389728" y="-4128743"/>
            <a:ext cx="7464444" cy="7478798"/>
            <a:chOff x="2972591" y="525889"/>
            <a:chExt cx="6659372" cy="6672179"/>
          </a:xfrm>
        </p:grpSpPr>
        <p:sp>
          <p:nvSpPr>
            <p:cNvPr id="102" name="Google Shape;102;p9"/>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9"/>
            <p:cNvSpPr/>
            <p:nvPr/>
          </p:nvSpPr>
          <p:spPr>
            <a:xfrm rot="2691862">
              <a:off x="4901933" y="548894"/>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9"/>
            <p:cNvSpPr/>
            <p:nvPr/>
          </p:nvSpPr>
          <p:spPr>
            <a:xfrm rot="2360619">
              <a:off x="5027471" y="795276"/>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5" name="Google Shape;105;p9"/>
          <p:cNvSpPr/>
          <p:nvPr/>
        </p:nvSpPr>
        <p:spPr>
          <a:xfrm rot="-4500011">
            <a:off x="6336686" y="-5358388"/>
            <a:ext cx="2789069" cy="1063876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9"/>
          <p:cNvSpPr txBox="1"/>
          <p:nvPr>
            <p:ph type="title"/>
          </p:nvPr>
        </p:nvSpPr>
        <p:spPr>
          <a:xfrm>
            <a:off x="960000" y="2547628"/>
            <a:ext cx="58136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400" b="0">
                <a:latin typeface="Montserrat ExtraBold"/>
                <a:ea typeface="Montserrat ExtraBold"/>
                <a:cs typeface="Montserrat ExtraBold"/>
                <a:sym typeface="Montserrat ExtraBold"/>
              </a:defRPr>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07" name="Google Shape;107;p9"/>
          <p:cNvSpPr txBox="1"/>
          <p:nvPr>
            <p:ph type="title" idx="2"/>
          </p:nvPr>
        </p:nvSpPr>
        <p:spPr>
          <a:xfrm>
            <a:off x="960000" y="1399333"/>
            <a:ext cx="22292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
        <p:nvSpPr>
          <p:cNvPr id="108" name="Google Shape;108;p9"/>
          <p:cNvSpPr txBox="1"/>
          <p:nvPr>
            <p:ph type="subTitle" idx="1"/>
          </p:nvPr>
        </p:nvSpPr>
        <p:spPr>
          <a:xfrm>
            <a:off x="960000" y="3670028"/>
            <a:ext cx="5813600" cy="6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09" name="Shape 109"/>
        <p:cNvGrpSpPr/>
        <p:nvPr/>
      </p:nvGrpSpPr>
      <p:grpSpPr>
        <a:xfrm>
          <a:off x="0" y="0"/>
          <a:ext cx="0" cy="0"/>
          <a:chOff x="0" y="0"/>
          <a:chExt cx="0" cy="0"/>
        </a:xfrm>
      </p:grpSpPr>
      <p:sp>
        <p:nvSpPr>
          <p:cNvPr id="110" name="Google Shape;110;p10"/>
          <p:cNvSpPr txBox="1"/>
          <p:nvPr>
            <p:ph type="title"/>
          </p:nvPr>
        </p:nvSpPr>
        <p:spPr>
          <a:xfrm>
            <a:off x="953467" y="4323897"/>
            <a:ext cx="6085200" cy="709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800" b="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11" name="Google Shape;111;p10"/>
          <p:cNvSpPr txBox="1"/>
          <p:nvPr>
            <p:ph type="subTitle" idx="1"/>
          </p:nvPr>
        </p:nvSpPr>
        <p:spPr>
          <a:xfrm>
            <a:off x="953467" y="1800297"/>
            <a:ext cx="6928800" cy="232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4000"/>
            </a:lvl1pPr>
            <a:lvl2pPr lvl="1" algn="ctr">
              <a:lnSpc>
                <a:spcPct val="100000"/>
              </a:lnSpc>
              <a:spcBef>
                <a:spcPts val="0"/>
              </a:spcBef>
              <a:spcAft>
                <a:spcPts val="0"/>
              </a:spcAft>
              <a:buSzPts val="2500"/>
              <a:buNone/>
              <a:defRPr sz="3335"/>
            </a:lvl2pPr>
            <a:lvl3pPr lvl="2" algn="ctr">
              <a:lnSpc>
                <a:spcPct val="100000"/>
              </a:lnSpc>
              <a:spcBef>
                <a:spcPts val="0"/>
              </a:spcBef>
              <a:spcAft>
                <a:spcPts val="0"/>
              </a:spcAft>
              <a:buSzPts val="2500"/>
              <a:buNone/>
              <a:defRPr sz="3335"/>
            </a:lvl3pPr>
            <a:lvl4pPr lvl="3" algn="ctr">
              <a:lnSpc>
                <a:spcPct val="100000"/>
              </a:lnSpc>
              <a:spcBef>
                <a:spcPts val="0"/>
              </a:spcBef>
              <a:spcAft>
                <a:spcPts val="0"/>
              </a:spcAft>
              <a:buSzPts val="2500"/>
              <a:buNone/>
              <a:defRPr sz="3335"/>
            </a:lvl4pPr>
            <a:lvl5pPr lvl="4" algn="ctr">
              <a:lnSpc>
                <a:spcPct val="100000"/>
              </a:lnSpc>
              <a:spcBef>
                <a:spcPts val="0"/>
              </a:spcBef>
              <a:spcAft>
                <a:spcPts val="0"/>
              </a:spcAft>
              <a:buSzPts val="2500"/>
              <a:buNone/>
              <a:defRPr sz="3335"/>
            </a:lvl5pPr>
            <a:lvl6pPr lvl="5" algn="ctr">
              <a:lnSpc>
                <a:spcPct val="100000"/>
              </a:lnSpc>
              <a:spcBef>
                <a:spcPts val="0"/>
              </a:spcBef>
              <a:spcAft>
                <a:spcPts val="0"/>
              </a:spcAft>
              <a:buSzPts val="2500"/>
              <a:buNone/>
              <a:defRPr sz="3335"/>
            </a:lvl6pPr>
            <a:lvl7pPr lvl="6" algn="ctr">
              <a:lnSpc>
                <a:spcPct val="100000"/>
              </a:lnSpc>
              <a:spcBef>
                <a:spcPts val="0"/>
              </a:spcBef>
              <a:spcAft>
                <a:spcPts val="0"/>
              </a:spcAft>
              <a:buSzPts val="2500"/>
              <a:buNone/>
              <a:defRPr sz="3335"/>
            </a:lvl7pPr>
            <a:lvl8pPr lvl="7" algn="ctr">
              <a:lnSpc>
                <a:spcPct val="100000"/>
              </a:lnSpc>
              <a:spcBef>
                <a:spcPts val="0"/>
              </a:spcBef>
              <a:spcAft>
                <a:spcPts val="0"/>
              </a:spcAft>
              <a:buSzPts val="2500"/>
              <a:buNone/>
              <a:defRPr sz="3335"/>
            </a:lvl8pPr>
            <a:lvl9pPr lvl="8" algn="ctr">
              <a:lnSpc>
                <a:spcPct val="100000"/>
              </a:lnSpc>
              <a:spcBef>
                <a:spcPts val="0"/>
              </a:spcBef>
              <a:spcAft>
                <a:spcPts val="0"/>
              </a:spcAft>
              <a:buSzPts val="2500"/>
              <a:buNone/>
              <a:defRPr sz="3335"/>
            </a:lvl9pPr>
          </a:lstStyle>
          <a:p/>
        </p:txBody>
      </p:sp>
      <p:sp>
        <p:nvSpPr>
          <p:cNvPr id="112" name="Google Shape;112;p10"/>
          <p:cNvSpPr/>
          <p:nvPr/>
        </p:nvSpPr>
        <p:spPr>
          <a:xfrm rot="10800000" flipH="1">
            <a:off x="-101542" y="-1445610"/>
            <a:ext cx="12293545" cy="3754791"/>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 name="Google Shape;113;p10"/>
          <p:cNvSpPr/>
          <p:nvPr/>
        </p:nvSpPr>
        <p:spPr>
          <a:xfrm rot="8999999" flipH="1">
            <a:off x="8364702" y="-3007726"/>
            <a:ext cx="3848317" cy="633522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7254"/>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10"/>
          <p:cNvSpPr/>
          <p:nvPr/>
        </p:nvSpPr>
        <p:spPr>
          <a:xfrm rot="6300018" flipH="1">
            <a:off x="7556005" y="-3692574"/>
            <a:ext cx="2162507" cy="8248731"/>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10"/>
          <p:cNvSpPr/>
          <p:nvPr/>
        </p:nvSpPr>
        <p:spPr>
          <a:xfrm flipH="1">
            <a:off x="-238544" y="5278141"/>
            <a:ext cx="3637277" cy="1818548"/>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10"/>
          <p:cNvSpPr/>
          <p:nvPr/>
        </p:nvSpPr>
        <p:spPr>
          <a:xfrm rot="8100000">
            <a:off x="527748" y="3843463"/>
            <a:ext cx="1116451" cy="425852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49803"/>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p:txBody>
      </p:sp>
      <p:sp>
        <p:nvSpPr>
          <p:cNvPr id="11" name="Google Shape;11;p1"/>
          <p:cNvSpPr txBox="1"/>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Barlow Medium" panose="00000600000000000000"/>
              <a:buChar char="●"/>
              <a:defRPr sz="1400" b="0" i="0" u="none" strike="noStrike" cap="none">
                <a:solidFill>
                  <a:schemeClr val="dk1"/>
                </a:solidFill>
                <a:latin typeface="Barlow Medium" panose="00000600000000000000"/>
                <a:ea typeface="Barlow Medium" panose="00000600000000000000"/>
                <a:cs typeface="Barlow Medium" panose="00000600000000000000"/>
                <a:sym typeface="Barlow Medium" panose="00000600000000000000"/>
              </a:defRPr>
            </a:lvl1pPr>
            <a:lvl2pPr marL="914400" marR="0" lvl="1" indent="-317500" algn="l" rtl="0">
              <a:lnSpc>
                <a:spcPct val="115000"/>
              </a:lnSpc>
              <a:spcBef>
                <a:spcPts val="1600"/>
              </a:spcBef>
              <a:spcAft>
                <a:spcPts val="0"/>
              </a:spcAft>
              <a:buClr>
                <a:schemeClr val="dk1"/>
              </a:buClr>
              <a:buSzPts val="1400"/>
              <a:buFont typeface="Barlow Medium" panose="00000600000000000000"/>
              <a:buChar char="○"/>
              <a:defRPr sz="1400" b="0" i="0" u="none" strike="noStrike" cap="none">
                <a:solidFill>
                  <a:schemeClr val="dk1"/>
                </a:solidFill>
                <a:latin typeface="Barlow Medium" panose="00000600000000000000"/>
                <a:ea typeface="Barlow Medium" panose="00000600000000000000"/>
                <a:cs typeface="Barlow Medium" panose="00000600000000000000"/>
                <a:sym typeface="Barlow Medium" panose="00000600000000000000"/>
              </a:defRPr>
            </a:lvl2pPr>
            <a:lvl3pPr marL="1371600" marR="0" lvl="2" indent="-317500" algn="l" rtl="0">
              <a:lnSpc>
                <a:spcPct val="115000"/>
              </a:lnSpc>
              <a:spcBef>
                <a:spcPts val="1600"/>
              </a:spcBef>
              <a:spcAft>
                <a:spcPts val="0"/>
              </a:spcAft>
              <a:buClr>
                <a:schemeClr val="dk1"/>
              </a:buClr>
              <a:buSzPts val="1400"/>
              <a:buFont typeface="Barlow Medium" panose="00000600000000000000"/>
              <a:buChar char="■"/>
              <a:defRPr sz="1400" b="0" i="0" u="none" strike="noStrike" cap="none">
                <a:solidFill>
                  <a:schemeClr val="dk1"/>
                </a:solidFill>
                <a:latin typeface="Barlow Medium" panose="00000600000000000000"/>
                <a:ea typeface="Barlow Medium" panose="00000600000000000000"/>
                <a:cs typeface="Barlow Medium" panose="00000600000000000000"/>
                <a:sym typeface="Barlow Medium" panose="00000600000000000000"/>
              </a:defRPr>
            </a:lvl3pPr>
            <a:lvl4pPr marL="1828800" marR="0" lvl="3" indent="-317500" algn="l" rtl="0">
              <a:lnSpc>
                <a:spcPct val="115000"/>
              </a:lnSpc>
              <a:spcBef>
                <a:spcPts val="1600"/>
              </a:spcBef>
              <a:spcAft>
                <a:spcPts val="0"/>
              </a:spcAft>
              <a:buClr>
                <a:schemeClr val="dk1"/>
              </a:buClr>
              <a:buSzPts val="1400"/>
              <a:buFont typeface="Barlow Medium" panose="00000600000000000000"/>
              <a:buChar char="●"/>
              <a:defRPr sz="1400" b="0" i="0" u="none" strike="noStrike" cap="none">
                <a:solidFill>
                  <a:schemeClr val="dk1"/>
                </a:solidFill>
                <a:latin typeface="Barlow Medium" panose="00000600000000000000"/>
                <a:ea typeface="Barlow Medium" panose="00000600000000000000"/>
                <a:cs typeface="Barlow Medium" panose="00000600000000000000"/>
                <a:sym typeface="Barlow Medium" panose="00000600000000000000"/>
              </a:defRPr>
            </a:lvl4pPr>
            <a:lvl5pPr marL="2286000" marR="0" lvl="4" indent="-317500" algn="l" rtl="0">
              <a:lnSpc>
                <a:spcPct val="115000"/>
              </a:lnSpc>
              <a:spcBef>
                <a:spcPts val="1600"/>
              </a:spcBef>
              <a:spcAft>
                <a:spcPts val="0"/>
              </a:spcAft>
              <a:buClr>
                <a:schemeClr val="dk1"/>
              </a:buClr>
              <a:buSzPts val="1400"/>
              <a:buFont typeface="Barlow Medium" panose="00000600000000000000"/>
              <a:buChar char="○"/>
              <a:defRPr sz="1400" b="0" i="0" u="none" strike="noStrike" cap="none">
                <a:solidFill>
                  <a:schemeClr val="dk1"/>
                </a:solidFill>
                <a:latin typeface="Barlow Medium" panose="00000600000000000000"/>
                <a:ea typeface="Barlow Medium" panose="00000600000000000000"/>
                <a:cs typeface="Barlow Medium" panose="00000600000000000000"/>
                <a:sym typeface="Barlow Medium" panose="00000600000000000000"/>
              </a:defRPr>
            </a:lvl5pPr>
            <a:lvl6pPr marL="2743200" marR="0" lvl="5" indent="-317500" algn="l" rtl="0">
              <a:lnSpc>
                <a:spcPct val="115000"/>
              </a:lnSpc>
              <a:spcBef>
                <a:spcPts val="1600"/>
              </a:spcBef>
              <a:spcAft>
                <a:spcPts val="0"/>
              </a:spcAft>
              <a:buClr>
                <a:schemeClr val="dk1"/>
              </a:buClr>
              <a:buSzPts val="1400"/>
              <a:buFont typeface="Barlow Medium" panose="00000600000000000000"/>
              <a:buChar char="■"/>
              <a:defRPr sz="1400" b="0" i="0" u="none" strike="noStrike" cap="none">
                <a:solidFill>
                  <a:schemeClr val="dk1"/>
                </a:solidFill>
                <a:latin typeface="Barlow Medium" panose="00000600000000000000"/>
                <a:ea typeface="Barlow Medium" panose="00000600000000000000"/>
                <a:cs typeface="Barlow Medium" panose="00000600000000000000"/>
                <a:sym typeface="Barlow Medium" panose="00000600000000000000"/>
              </a:defRPr>
            </a:lvl6pPr>
            <a:lvl7pPr marL="3200400" marR="0" lvl="6" indent="-317500" algn="l" rtl="0">
              <a:lnSpc>
                <a:spcPct val="115000"/>
              </a:lnSpc>
              <a:spcBef>
                <a:spcPts val="1600"/>
              </a:spcBef>
              <a:spcAft>
                <a:spcPts val="0"/>
              </a:spcAft>
              <a:buClr>
                <a:schemeClr val="dk1"/>
              </a:buClr>
              <a:buSzPts val="1400"/>
              <a:buFont typeface="Barlow Medium" panose="00000600000000000000"/>
              <a:buChar char="●"/>
              <a:defRPr sz="1400" b="0" i="0" u="none" strike="noStrike" cap="none">
                <a:solidFill>
                  <a:schemeClr val="dk1"/>
                </a:solidFill>
                <a:latin typeface="Barlow Medium" panose="00000600000000000000"/>
                <a:ea typeface="Barlow Medium" panose="00000600000000000000"/>
                <a:cs typeface="Barlow Medium" panose="00000600000000000000"/>
                <a:sym typeface="Barlow Medium" panose="00000600000000000000"/>
              </a:defRPr>
            </a:lvl7pPr>
            <a:lvl8pPr marL="3657600" marR="0" lvl="7" indent="-317500" algn="l" rtl="0">
              <a:lnSpc>
                <a:spcPct val="115000"/>
              </a:lnSpc>
              <a:spcBef>
                <a:spcPts val="1600"/>
              </a:spcBef>
              <a:spcAft>
                <a:spcPts val="0"/>
              </a:spcAft>
              <a:buClr>
                <a:schemeClr val="dk1"/>
              </a:buClr>
              <a:buSzPts val="1400"/>
              <a:buFont typeface="Barlow Medium" panose="00000600000000000000"/>
              <a:buChar char="○"/>
              <a:defRPr sz="1400" b="0" i="0" u="none" strike="noStrike" cap="none">
                <a:solidFill>
                  <a:schemeClr val="dk1"/>
                </a:solidFill>
                <a:latin typeface="Barlow Medium" panose="00000600000000000000"/>
                <a:ea typeface="Barlow Medium" panose="00000600000000000000"/>
                <a:cs typeface="Barlow Medium" panose="00000600000000000000"/>
                <a:sym typeface="Barlow Medium" panose="00000600000000000000"/>
              </a:defRPr>
            </a:lvl8pPr>
            <a:lvl9pPr marL="4114800" marR="0" lvl="8" indent="-317500" algn="l" rtl="0">
              <a:lnSpc>
                <a:spcPct val="115000"/>
              </a:lnSpc>
              <a:spcBef>
                <a:spcPts val="1600"/>
              </a:spcBef>
              <a:spcAft>
                <a:spcPts val="1600"/>
              </a:spcAft>
              <a:buClr>
                <a:schemeClr val="dk1"/>
              </a:buClr>
              <a:buSzPts val="1400"/>
              <a:buFont typeface="Barlow Medium" panose="00000600000000000000"/>
              <a:buChar char="■"/>
              <a:defRPr sz="1400" b="0" i="0" u="none" strike="noStrike" cap="none">
                <a:solidFill>
                  <a:schemeClr val="dk1"/>
                </a:solidFill>
                <a:latin typeface="Barlow Medium" panose="00000600000000000000"/>
                <a:ea typeface="Barlow Medium" panose="00000600000000000000"/>
                <a:cs typeface="Barlow Medium" panose="00000600000000000000"/>
                <a:sym typeface="Barlow Medium" panose="000006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32"/>
          <p:cNvSpPr txBox="1"/>
          <p:nvPr>
            <p:ph type="subTitle" idx="1"/>
          </p:nvPr>
        </p:nvSpPr>
        <p:spPr>
          <a:xfrm>
            <a:off x="2075379" y="3012948"/>
            <a:ext cx="7140059" cy="1603650"/>
          </a:xfrm>
          <a:prstGeom prst="rect">
            <a:avLst/>
          </a:prstGeom>
          <a:noFill/>
          <a:ln>
            <a:noFill/>
          </a:ln>
        </p:spPr>
        <p:txBody>
          <a:bodyPr spcFirstLastPara="1" wrap="square" lIns="121900" tIns="121900" rIns="121900" bIns="121900" anchor="t" anchorCtr="0">
            <a:noAutofit/>
          </a:bodyPr>
          <a:lstStyle/>
          <a:p>
            <a:pPr marL="0" lvl="0" indent="0" algn="just" rtl="0">
              <a:lnSpc>
                <a:spcPct val="100000"/>
              </a:lnSpc>
              <a:spcBef>
                <a:spcPts val="0"/>
              </a:spcBef>
              <a:spcAft>
                <a:spcPts val="0"/>
              </a:spcAft>
              <a:buSzPts val="1600"/>
              <a:buNone/>
            </a:pPr>
            <a:r>
              <a:rPr lang="en-US" sz="3200">
                <a:solidFill>
                  <a:srgbClr val="1B3566"/>
                </a:solidFill>
                <a:latin typeface="Times New Roman" panose="02020603050405020304"/>
                <a:ea typeface="Times New Roman" panose="02020603050405020304"/>
                <a:cs typeface="Times New Roman" panose="02020603050405020304"/>
                <a:sym typeface="Times New Roman" panose="02020603050405020304"/>
              </a:rPr>
              <a:t>A Web Application For Detecting Human Diseases Using Machine Learning</a:t>
            </a:r>
            <a:endParaRPr sz="3200">
              <a:solidFill>
                <a:srgbClr val="1B35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3" name="Google Shape;293;p32"/>
          <p:cNvSpPr txBox="1"/>
          <p:nvPr>
            <p:ph type="title"/>
          </p:nvPr>
        </p:nvSpPr>
        <p:spPr>
          <a:xfrm>
            <a:off x="2075379" y="1757368"/>
            <a:ext cx="7182925" cy="1393209"/>
          </a:xfrm>
          <a:prstGeom prst="rect">
            <a:avLst/>
          </a:prstGeom>
          <a:noFill/>
          <a:ln>
            <a:noFill/>
          </a:ln>
        </p:spPr>
        <p:txBody>
          <a:bodyPr spcFirstLastPara="1" wrap="square" lIns="121900" tIns="121900" rIns="121900" bIns="121900" anchor="b" anchorCtr="0">
            <a:noAutofit/>
          </a:bodyPr>
          <a:lstStyle/>
          <a:p>
            <a:pPr marL="0" lvl="0" indent="0" algn="just" rtl="0">
              <a:lnSpc>
                <a:spcPct val="100000"/>
              </a:lnSpc>
              <a:spcBef>
                <a:spcPts val="0"/>
              </a:spcBef>
              <a:spcAft>
                <a:spcPts val="0"/>
              </a:spcAft>
              <a:buSzPts val="9600"/>
              <a:buNone/>
            </a:pPr>
            <a:r>
              <a:rPr lang="en-US" sz="9600" b="1">
                <a:latin typeface="Times New Roman" panose="02020603050405020304"/>
                <a:ea typeface="Times New Roman" panose="02020603050405020304"/>
                <a:cs typeface="Times New Roman" panose="02020603050405020304"/>
                <a:sym typeface="Times New Roman" panose="02020603050405020304"/>
              </a:rPr>
              <a:t>Medico</a:t>
            </a:r>
            <a:endParaRPr sz="9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960000" y="270978"/>
            <a:ext cx="10272000" cy="1086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3500"/>
              <a:buFont typeface="Arial" panose="020B0604020202020204"/>
              <a:buNone/>
            </a:pPr>
            <a:r>
              <a:rPr lang="en-US" b="1">
                <a:solidFill>
                  <a:schemeClr val="accent3"/>
                </a:solidFill>
                <a:latin typeface="Times New Roman" panose="02020603050405020304"/>
                <a:ea typeface="Times New Roman" panose="02020603050405020304"/>
                <a:cs typeface="Times New Roman" panose="02020603050405020304"/>
                <a:sym typeface="Times New Roman" panose="02020603050405020304"/>
              </a:rPr>
              <a:t>Technology Used</a:t>
            </a:r>
            <a:endParaRPr b="1">
              <a:solidFill>
                <a:schemeClr val="accent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ts val="3500"/>
              <a:buNone/>
            </a:pPr>
            <a:endParaRPr b="1">
              <a:solidFill>
                <a:schemeClr val="accent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9" name="Google Shape;379;p41"/>
          <p:cNvSpPr txBox="1"/>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082123"/>
              </a:buClr>
              <a:buSzPts val="2400"/>
              <a:buFont typeface="Times New Roman" panose="020206030504050203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There are Two servers - One for  UI and another for machine learning. </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0"/>
              </a:spcBef>
              <a:spcAft>
                <a:spcPts val="0"/>
              </a:spcAft>
              <a:buSzPts val="1400"/>
              <a:buNone/>
            </a:pP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just" rtl="0">
              <a:lnSpc>
                <a:spcPct val="115000"/>
              </a:lnSpc>
              <a:spcBef>
                <a:spcPts val="0"/>
              </a:spcBef>
              <a:spcAft>
                <a:spcPts val="0"/>
              </a:spcAft>
              <a:buClr>
                <a:srgbClr val="082123"/>
              </a:buClr>
              <a:buSzPts val="2400"/>
              <a:buFont typeface="Times New Roman" panose="020206030504050203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Both of them are created using Web API Technology.</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SzPts val="1400"/>
              <a:buNone/>
            </a:pP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80" name="Google Shape;380;p41"/>
          <p:cNvPicPr preferRelativeResize="0"/>
          <p:nvPr/>
        </p:nvPicPr>
        <p:blipFill rotWithShape="1">
          <a:blip r:embed="rId1"/>
          <a:srcRect/>
          <a:stretch>
            <a:fillRect/>
          </a:stretch>
        </p:blipFill>
        <p:spPr>
          <a:xfrm>
            <a:off x="3470700" y="3292300"/>
            <a:ext cx="5451450" cy="279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p42"/>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6" name="Google Shape;386;p42"/>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08</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7" name="Google Shape;387;p42"/>
          <p:cNvSpPr txBox="1"/>
          <p:nvPr/>
        </p:nvSpPr>
        <p:spPr>
          <a:xfrm>
            <a:off x="636785" y="309522"/>
            <a:ext cx="10272000" cy="7636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3500"/>
              <a:buFont typeface="Montserrat"/>
              <a:buNone/>
            </a:pPr>
            <a:r>
              <a:rPr lang="en-US" sz="4000" b="1" i="0" u="none" strike="noStrike" cap="none">
                <a:solidFill>
                  <a:srgbClr val="4BB2FF"/>
                </a:solidFill>
                <a:latin typeface="Times New Roman" panose="02020603050405020304"/>
                <a:ea typeface="Times New Roman" panose="02020603050405020304"/>
                <a:cs typeface="Times New Roman" panose="02020603050405020304"/>
                <a:sym typeface="Times New Roman" panose="02020603050405020304"/>
              </a:rPr>
              <a:t>Flow Chart </a:t>
            </a:r>
            <a:endParaRPr sz="4000" b="1" i="0" u="none" strike="noStrike" cap="none">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8" name="Google Shape;388;p42"/>
          <p:cNvSpPr/>
          <p:nvPr/>
        </p:nvSpPr>
        <p:spPr>
          <a:xfrm>
            <a:off x="5376421" y="1642536"/>
            <a:ext cx="1467734" cy="359694"/>
          </a:xfrm>
          <a:prstGeom prst="ellipse">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Start</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9" name="Google Shape;389;p42"/>
          <p:cNvSpPr/>
          <p:nvPr/>
        </p:nvSpPr>
        <p:spPr>
          <a:xfrm>
            <a:off x="5107305" y="3098800"/>
            <a:ext cx="2013585" cy="46736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Disease Prediction</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Model</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0" name="Google Shape;390;p42"/>
          <p:cNvSpPr/>
          <p:nvPr/>
        </p:nvSpPr>
        <p:spPr>
          <a:xfrm>
            <a:off x="5144770" y="5307965"/>
            <a:ext cx="1941195" cy="46736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List of Doctors</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1" name="Google Shape;391;p42"/>
          <p:cNvSpPr/>
          <p:nvPr/>
        </p:nvSpPr>
        <p:spPr>
          <a:xfrm>
            <a:off x="5380767" y="6012984"/>
            <a:ext cx="1467734" cy="359694"/>
          </a:xfrm>
          <a:prstGeom prst="ellipse">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End</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2" name="Google Shape;392;p42"/>
          <p:cNvSpPr/>
          <p:nvPr/>
        </p:nvSpPr>
        <p:spPr>
          <a:xfrm>
            <a:off x="5106670" y="3816985"/>
            <a:ext cx="2014220" cy="46736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Predicted Result</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93" name="Google Shape;393;p42"/>
          <p:cNvCxnSpPr>
            <a:endCxn id="389" idx="0"/>
          </p:cNvCxnSpPr>
          <p:nvPr/>
        </p:nvCxnSpPr>
        <p:spPr>
          <a:xfrm flipH="1">
            <a:off x="6114098" y="2751400"/>
            <a:ext cx="600" cy="347400"/>
          </a:xfrm>
          <a:prstGeom prst="straightConnector1">
            <a:avLst/>
          </a:prstGeom>
          <a:noFill/>
          <a:ln w="9525" cap="flat" cmpd="sng">
            <a:solidFill>
              <a:srgbClr val="11191C"/>
            </a:solidFill>
            <a:prstDash val="solid"/>
            <a:round/>
            <a:headEnd type="none" w="sm" len="sm"/>
            <a:tailEnd type="triangle" w="med" len="med"/>
          </a:ln>
        </p:spPr>
      </p:cxnSp>
      <p:cxnSp>
        <p:nvCxnSpPr>
          <p:cNvPr id="394" name="Google Shape;394;p42"/>
          <p:cNvCxnSpPr>
            <a:stCxn id="390" idx="2"/>
            <a:endCxn id="391" idx="0"/>
          </p:cNvCxnSpPr>
          <p:nvPr/>
        </p:nvCxnSpPr>
        <p:spPr>
          <a:xfrm flipH="1">
            <a:off x="6114768" y="5775325"/>
            <a:ext cx="600" cy="237600"/>
          </a:xfrm>
          <a:prstGeom prst="straightConnector1">
            <a:avLst/>
          </a:prstGeom>
          <a:noFill/>
          <a:ln w="9525" cap="flat" cmpd="sng">
            <a:solidFill>
              <a:srgbClr val="11191C"/>
            </a:solidFill>
            <a:prstDash val="solid"/>
            <a:round/>
            <a:headEnd type="none" w="sm" len="sm"/>
            <a:tailEnd type="triangle" w="med" len="med"/>
          </a:ln>
        </p:spPr>
      </p:cxnSp>
      <p:cxnSp>
        <p:nvCxnSpPr>
          <p:cNvPr id="395" name="Google Shape;395;p42"/>
          <p:cNvCxnSpPr>
            <a:stCxn id="388" idx="4"/>
          </p:cNvCxnSpPr>
          <p:nvPr/>
        </p:nvCxnSpPr>
        <p:spPr>
          <a:xfrm flipH="1">
            <a:off x="6104588" y="2002230"/>
            <a:ext cx="5700" cy="249000"/>
          </a:xfrm>
          <a:prstGeom prst="straightConnector1">
            <a:avLst/>
          </a:prstGeom>
          <a:noFill/>
          <a:ln w="9525" cap="flat" cmpd="sng">
            <a:solidFill>
              <a:srgbClr val="11191C"/>
            </a:solidFill>
            <a:prstDash val="solid"/>
            <a:round/>
            <a:headEnd type="none" w="sm" len="sm"/>
            <a:tailEnd type="triangle" w="med" len="med"/>
          </a:ln>
        </p:spPr>
      </p:cxnSp>
      <p:sp>
        <p:nvSpPr>
          <p:cNvPr id="396" name="Google Shape;396;p42"/>
          <p:cNvSpPr/>
          <p:nvPr/>
        </p:nvSpPr>
        <p:spPr>
          <a:xfrm>
            <a:off x="5107305" y="2251075"/>
            <a:ext cx="2013585" cy="500380"/>
          </a:xfrm>
          <a:prstGeom prst="parallelogram">
            <a:avLst>
              <a:gd name="adj" fmla="val 25000"/>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00192C"/>
                </a:solidFill>
                <a:latin typeface="Times New Roman" panose="02020603050405020304"/>
                <a:ea typeface="Times New Roman" panose="02020603050405020304"/>
                <a:cs typeface="Times New Roman" panose="02020603050405020304"/>
                <a:sym typeface="Times New Roman" panose="02020603050405020304"/>
              </a:rPr>
              <a:t>Input </a:t>
            </a:r>
            <a:endParaRPr sz="1200" b="0" i="0" u="none" strike="noStrike" cap="none">
              <a:solidFill>
                <a:srgbClr val="00192C"/>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r>
              <a:rPr lang="en-US" sz="1200" b="0" i="0" u="none" strike="noStrike" cap="none">
                <a:solidFill>
                  <a:srgbClr val="00192C"/>
                </a:solidFill>
                <a:latin typeface="Arial" panose="020B0604020202020204"/>
                <a:ea typeface="Arial" panose="020B0604020202020204"/>
                <a:cs typeface="Arial" panose="020B0604020202020204"/>
                <a:sym typeface="Arial" panose="020B0604020202020204"/>
              </a:rPr>
              <a:t>(Symptoms)</a:t>
            </a:r>
            <a:endParaRPr sz="1200" b="0" i="0" u="none" strike="noStrike" cap="none">
              <a:solidFill>
                <a:srgbClr val="00192C"/>
              </a:solidFill>
              <a:latin typeface="Arial" panose="020B0604020202020204"/>
              <a:ea typeface="Arial" panose="020B0604020202020204"/>
              <a:cs typeface="Arial" panose="020B0604020202020204"/>
              <a:sym typeface="Arial" panose="020B0604020202020204"/>
            </a:endParaRPr>
          </a:p>
        </p:txBody>
      </p:sp>
      <p:sp>
        <p:nvSpPr>
          <p:cNvPr id="397" name="Google Shape;397;p42"/>
          <p:cNvSpPr/>
          <p:nvPr/>
        </p:nvSpPr>
        <p:spPr>
          <a:xfrm>
            <a:off x="5144135" y="4520565"/>
            <a:ext cx="1941195" cy="549910"/>
          </a:xfrm>
          <a:prstGeom prst="diamond">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00192C"/>
                </a:solidFill>
                <a:latin typeface="Arial" panose="020B0604020202020204"/>
                <a:ea typeface="Arial" panose="020B0604020202020204"/>
                <a:cs typeface="Arial" panose="020B0604020202020204"/>
                <a:sym typeface="Arial" panose="020B0604020202020204"/>
              </a:rPr>
              <a:t>if accuracy &lt; 50</a:t>
            </a:r>
            <a:endParaRPr sz="1200" b="0" i="0" u="none" strike="noStrike" cap="none">
              <a:solidFill>
                <a:srgbClr val="00192C"/>
              </a:solidFill>
              <a:latin typeface="Arial" panose="020B0604020202020204"/>
              <a:ea typeface="Arial" panose="020B0604020202020204"/>
              <a:cs typeface="Arial" panose="020B0604020202020204"/>
              <a:sym typeface="Arial" panose="020B0604020202020204"/>
            </a:endParaRPr>
          </a:p>
        </p:txBody>
      </p:sp>
      <p:cxnSp>
        <p:nvCxnSpPr>
          <p:cNvPr id="398" name="Google Shape;398;p42"/>
          <p:cNvCxnSpPr>
            <a:stCxn id="389" idx="2"/>
            <a:endCxn id="392" idx="0"/>
          </p:cNvCxnSpPr>
          <p:nvPr/>
        </p:nvCxnSpPr>
        <p:spPr>
          <a:xfrm flipH="1">
            <a:off x="6113798" y="3566160"/>
            <a:ext cx="300" cy="250800"/>
          </a:xfrm>
          <a:prstGeom prst="straightConnector1">
            <a:avLst/>
          </a:prstGeom>
          <a:noFill/>
          <a:ln w="9525" cap="flat" cmpd="sng">
            <a:solidFill>
              <a:srgbClr val="11191C"/>
            </a:solidFill>
            <a:prstDash val="solid"/>
            <a:round/>
            <a:headEnd type="none" w="sm" len="sm"/>
            <a:tailEnd type="triangle" w="med" len="med"/>
          </a:ln>
        </p:spPr>
      </p:cxnSp>
      <p:cxnSp>
        <p:nvCxnSpPr>
          <p:cNvPr id="399" name="Google Shape;399;p42"/>
          <p:cNvCxnSpPr>
            <a:stCxn id="392" idx="2"/>
            <a:endCxn id="397" idx="0"/>
          </p:cNvCxnSpPr>
          <p:nvPr/>
        </p:nvCxnSpPr>
        <p:spPr>
          <a:xfrm>
            <a:off x="6113780" y="4284345"/>
            <a:ext cx="900" cy="236100"/>
          </a:xfrm>
          <a:prstGeom prst="straightConnector1">
            <a:avLst/>
          </a:prstGeom>
          <a:noFill/>
          <a:ln w="9525" cap="flat" cmpd="sng">
            <a:solidFill>
              <a:srgbClr val="11191C"/>
            </a:solidFill>
            <a:prstDash val="solid"/>
            <a:round/>
            <a:headEnd type="none" w="sm" len="sm"/>
            <a:tailEnd type="triangle" w="med" len="med"/>
          </a:ln>
        </p:spPr>
      </p:cxnSp>
      <p:cxnSp>
        <p:nvCxnSpPr>
          <p:cNvPr id="400" name="Google Shape;400;p42"/>
          <p:cNvCxnSpPr>
            <a:stCxn id="397" idx="2"/>
            <a:endCxn id="390" idx="0"/>
          </p:cNvCxnSpPr>
          <p:nvPr/>
        </p:nvCxnSpPr>
        <p:spPr>
          <a:xfrm>
            <a:off x="6114733" y="5070475"/>
            <a:ext cx="600" cy="237600"/>
          </a:xfrm>
          <a:prstGeom prst="straightConnector1">
            <a:avLst/>
          </a:prstGeom>
          <a:noFill/>
          <a:ln w="9525" cap="flat" cmpd="sng">
            <a:solidFill>
              <a:srgbClr val="11191C"/>
            </a:solidFill>
            <a:prstDash val="solid"/>
            <a:round/>
            <a:headEnd type="none" w="sm" len="sm"/>
            <a:tailEnd type="triangle" w="med" len="med"/>
          </a:ln>
        </p:spPr>
      </p:cxnSp>
      <p:cxnSp>
        <p:nvCxnSpPr>
          <p:cNvPr id="401" name="Google Shape;401;p42"/>
          <p:cNvCxnSpPr/>
          <p:nvPr/>
        </p:nvCxnSpPr>
        <p:spPr>
          <a:xfrm rot="10800000">
            <a:off x="4301490" y="4790440"/>
            <a:ext cx="868680" cy="2540"/>
          </a:xfrm>
          <a:prstGeom prst="straightConnector1">
            <a:avLst/>
          </a:prstGeom>
          <a:noFill/>
          <a:ln w="9525" cap="flat" cmpd="sng">
            <a:solidFill>
              <a:srgbClr val="214487"/>
            </a:solidFill>
            <a:prstDash val="solid"/>
            <a:round/>
            <a:headEnd type="none" w="sm" len="sm"/>
            <a:tailEnd type="none" w="sm" len="sm"/>
          </a:ln>
        </p:spPr>
      </p:cxnSp>
      <p:cxnSp>
        <p:nvCxnSpPr>
          <p:cNvPr id="402" name="Google Shape;402;p42"/>
          <p:cNvCxnSpPr/>
          <p:nvPr/>
        </p:nvCxnSpPr>
        <p:spPr>
          <a:xfrm>
            <a:off x="4271010" y="2115820"/>
            <a:ext cx="20320" cy="2687955"/>
          </a:xfrm>
          <a:prstGeom prst="straightConnector1">
            <a:avLst/>
          </a:prstGeom>
          <a:noFill/>
          <a:ln w="9525" cap="flat" cmpd="sng">
            <a:solidFill>
              <a:srgbClr val="214487"/>
            </a:solidFill>
            <a:prstDash val="solid"/>
            <a:round/>
            <a:headEnd type="none" w="sm" len="sm"/>
            <a:tailEnd type="none" w="sm" len="sm"/>
          </a:ln>
        </p:spPr>
      </p:cxnSp>
      <p:cxnSp>
        <p:nvCxnSpPr>
          <p:cNvPr id="403" name="Google Shape;403;p42"/>
          <p:cNvCxnSpPr/>
          <p:nvPr/>
        </p:nvCxnSpPr>
        <p:spPr>
          <a:xfrm>
            <a:off x="4271010" y="2115820"/>
            <a:ext cx="1839595" cy="0"/>
          </a:xfrm>
          <a:prstGeom prst="straightConnector1">
            <a:avLst/>
          </a:prstGeom>
          <a:noFill/>
          <a:ln w="9525" cap="flat" cmpd="sng">
            <a:solidFill>
              <a:srgbClr val="214487"/>
            </a:solidFill>
            <a:prstDash val="solid"/>
            <a:round/>
            <a:headEnd type="none" w="sm" len="sm"/>
            <a:tailEnd type="stealth" w="med" len="med"/>
          </a:ln>
        </p:spPr>
      </p:cxnSp>
      <p:sp>
        <p:nvSpPr>
          <p:cNvPr id="404" name="Google Shape;404;p42"/>
          <p:cNvSpPr txBox="1"/>
          <p:nvPr/>
        </p:nvSpPr>
        <p:spPr>
          <a:xfrm>
            <a:off x="4330700" y="4545330"/>
            <a:ext cx="77660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192C"/>
                </a:solidFill>
                <a:latin typeface="Times New Roman" panose="02020603050405020304"/>
                <a:ea typeface="Times New Roman" panose="02020603050405020304"/>
                <a:cs typeface="Times New Roman" panose="02020603050405020304"/>
                <a:sym typeface="Times New Roman" panose="02020603050405020304"/>
              </a:rPr>
              <a:t>Yes</a:t>
            </a:r>
            <a:endParaRPr sz="1000" b="0" i="0" u="none" strike="noStrike" cap="none">
              <a:solidFill>
                <a:srgbClr val="00192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05" name="Google Shape;405;p42"/>
          <p:cNvSpPr txBox="1"/>
          <p:nvPr/>
        </p:nvSpPr>
        <p:spPr>
          <a:xfrm>
            <a:off x="6104255" y="5062855"/>
            <a:ext cx="77660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192C"/>
                </a:solidFill>
                <a:latin typeface="Times New Roman" panose="02020603050405020304"/>
                <a:ea typeface="Times New Roman" panose="02020603050405020304"/>
                <a:cs typeface="Times New Roman" panose="02020603050405020304"/>
                <a:sym typeface="Times New Roman" panose="02020603050405020304"/>
              </a:rPr>
              <a:t>No</a:t>
            </a:r>
            <a:endParaRPr sz="1000" b="0" i="0" u="none" strike="noStrike" cap="none">
              <a:solidFill>
                <a:srgbClr val="00192C"/>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9" name="Shape 409"/>
        <p:cNvGrpSpPr/>
        <p:nvPr/>
      </p:nvGrpSpPr>
      <p:grpSpPr>
        <a:xfrm>
          <a:off x="0" y="0"/>
          <a:ext cx="0" cy="0"/>
          <a:chOff x="0" y="0"/>
          <a:chExt cx="0" cy="0"/>
        </a:xfrm>
      </p:grpSpPr>
      <p:sp>
        <p:nvSpPr>
          <p:cNvPr id="410" name="Google Shape;410;p43"/>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E-R Diagram </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1" name="Google Shape;411;p43"/>
          <p:cNvSpPr/>
          <p:nvPr/>
        </p:nvSpPr>
        <p:spPr>
          <a:xfrm>
            <a:off x="2825353" y="2360485"/>
            <a:ext cx="1057276" cy="241106"/>
          </a:xfrm>
          <a:prstGeom prst="rect">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P</a:t>
            </a: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Patient</a:t>
            </a:r>
            <a:endParaRPr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2" name="Google Shape;412;p43"/>
          <p:cNvSpPr/>
          <p:nvPr/>
        </p:nvSpPr>
        <p:spPr>
          <a:xfrm>
            <a:off x="8165663" y="2349328"/>
            <a:ext cx="1057276" cy="241106"/>
          </a:xfrm>
          <a:prstGeom prst="rect">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P</a:t>
            </a: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Doctor</a:t>
            </a:r>
            <a:endParaRPr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3" name="Google Shape;413;p43"/>
          <p:cNvSpPr/>
          <p:nvPr/>
        </p:nvSpPr>
        <p:spPr>
          <a:xfrm>
            <a:off x="2690455" y="4272416"/>
            <a:ext cx="1057276" cy="241106"/>
          </a:xfrm>
          <a:prstGeom prst="rect">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P</a:t>
            </a: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Ratings</a:t>
            </a:r>
            <a:endParaRPr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4" name="Google Shape;414;p43"/>
          <p:cNvSpPr/>
          <p:nvPr/>
        </p:nvSpPr>
        <p:spPr>
          <a:xfrm>
            <a:off x="5580772" y="4985576"/>
            <a:ext cx="1057276" cy="241106"/>
          </a:xfrm>
          <a:prstGeom prst="rect">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P</a:t>
            </a: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Address</a:t>
            </a:r>
            <a:endParaRPr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5" name="Google Shape;415;p43"/>
          <p:cNvSpPr/>
          <p:nvPr/>
        </p:nvSpPr>
        <p:spPr>
          <a:xfrm>
            <a:off x="1231106" y="1694687"/>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sng"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id</a:t>
            </a:r>
            <a:endParaRPr sz="1200" b="0" i="0" u="sng"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6" name="Google Shape;416;p43"/>
          <p:cNvSpPr/>
          <p:nvPr/>
        </p:nvSpPr>
        <p:spPr>
          <a:xfrm>
            <a:off x="7124700" y="1706636"/>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sng"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id</a:t>
            </a:r>
            <a:endParaRPr sz="1200" b="0" i="0" u="sng"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7" name="Google Shape;417;p43"/>
          <p:cNvSpPr/>
          <p:nvPr/>
        </p:nvSpPr>
        <p:spPr>
          <a:xfrm>
            <a:off x="2654736" y="1694686"/>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name</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8" name="Google Shape;418;p43"/>
          <p:cNvSpPr/>
          <p:nvPr/>
        </p:nvSpPr>
        <p:spPr>
          <a:xfrm>
            <a:off x="8506181" y="1694685"/>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name</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9" name="Google Shape;419;p43"/>
          <p:cNvSpPr/>
          <p:nvPr/>
        </p:nvSpPr>
        <p:spPr>
          <a:xfrm>
            <a:off x="9887662" y="2221360"/>
            <a:ext cx="1128600" cy="241200"/>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institute</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0" name="Google Shape;420;p43"/>
          <p:cNvSpPr/>
          <p:nvPr/>
        </p:nvSpPr>
        <p:spPr>
          <a:xfrm>
            <a:off x="4036217" y="1708244"/>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address</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1" name="Google Shape;421;p43"/>
          <p:cNvSpPr/>
          <p:nvPr/>
        </p:nvSpPr>
        <p:spPr>
          <a:xfrm>
            <a:off x="1231106" y="2349326"/>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phone no</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2" name="Google Shape;422;p43"/>
          <p:cNvSpPr/>
          <p:nvPr/>
        </p:nvSpPr>
        <p:spPr>
          <a:xfrm>
            <a:off x="9375627" y="5106129"/>
            <a:ext cx="1057276" cy="241106"/>
          </a:xfrm>
          <a:prstGeom prst="rect">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P</a:t>
            </a: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Speciality</a:t>
            </a:r>
            <a:endParaRPr sz="1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3" name="Google Shape;423;p43"/>
          <p:cNvSpPr/>
          <p:nvPr/>
        </p:nvSpPr>
        <p:spPr>
          <a:xfrm>
            <a:off x="9887661" y="2860989"/>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ratings</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4" name="Google Shape;424;p43"/>
          <p:cNvSpPr/>
          <p:nvPr/>
        </p:nvSpPr>
        <p:spPr>
          <a:xfrm>
            <a:off x="10118725" y="5887720"/>
            <a:ext cx="1129030" cy="259715"/>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experience</a:t>
            </a:r>
            <a:endParaRPr sz="1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5" name="Google Shape;425;p43"/>
          <p:cNvSpPr/>
          <p:nvPr/>
        </p:nvSpPr>
        <p:spPr>
          <a:xfrm>
            <a:off x="8520469" y="5829440"/>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name</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6" name="Google Shape;426;p43"/>
          <p:cNvSpPr/>
          <p:nvPr/>
        </p:nvSpPr>
        <p:spPr>
          <a:xfrm>
            <a:off x="4395149" y="5369016"/>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doctor</a:t>
            </a:r>
            <a:r>
              <a:rPr lang="en-US" sz="1200" b="0" i="0" u="sng"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_</a:t>
            </a: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id</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7" name="Google Shape;427;p43"/>
          <p:cNvSpPr/>
          <p:nvPr/>
        </p:nvSpPr>
        <p:spPr>
          <a:xfrm>
            <a:off x="6222159" y="5829440"/>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email</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8" name="Google Shape;428;p43"/>
          <p:cNvSpPr/>
          <p:nvPr/>
        </p:nvSpPr>
        <p:spPr>
          <a:xfrm>
            <a:off x="6696510" y="5369016"/>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address</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9" name="Google Shape;429;p43"/>
          <p:cNvSpPr/>
          <p:nvPr/>
        </p:nvSpPr>
        <p:spPr>
          <a:xfrm>
            <a:off x="4683726" y="5829440"/>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phone_no</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0" name="Google Shape;430;p43"/>
          <p:cNvSpPr/>
          <p:nvPr/>
        </p:nvSpPr>
        <p:spPr>
          <a:xfrm>
            <a:off x="2690455" y="4875174"/>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patient id</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1" name="Google Shape;431;p43"/>
          <p:cNvSpPr/>
          <p:nvPr/>
        </p:nvSpPr>
        <p:spPr>
          <a:xfrm>
            <a:off x="1231106" y="4276181"/>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rating</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2" name="Google Shape;432;p43"/>
          <p:cNvSpPr/>
          <p:nvPr/>
        </p:nvSpPr>
        <p:spPr>
          <a:xfrm>
            <a:off x="1231106" y="4875174"/>
            <a:ext cx="1128714" cy="241108"/>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doctor id</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3" name="Google Shape;433;p43"/>
          <p:cNvSpPr/>
          <p:nvPr/>
        </p:nvSpPr>
        <p:spPr>
          <a:xfrm>
            <a:off x="5463111" y="2221349"/>
            <a:ext cx="1276798" cy="519378"/>
          </a:xfrm>
          <a:prstGeom prst="diamond">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view</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4" name="Google Shape;434;p43"/>
          <p:cNvSpPr/>
          <p:nvPr/>
        </p:nvSpPr>
        <p:spPr>
          <a:xfrm>
            <a:off x="9265866" y="3792102"/>
            <a:ext cx="1276798" cy="519378"/>
          </a:xfrm>
          <a:prstGeom prst="diamond">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has</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5" name="Google Shape;435;p43"/>
          <p:cNvSpPr/>
          <p:nvPr/>
        </p:nvSpPr>
        <p:spPr>
          <a:xfrm>
            <a:off x="2715592" y="3249431"/>
            <a:ext cx="1276798" cy="519378"/>
          </a:xfrm>
          <a:prstGeom prst="diamond">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gives</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6" name="Google Shape;436;p43"/>
          <p:cNvSpPr/>
          <p:nvPr/>
        </p:nvSpPr>
        <p:spPr>
          <a:xfrm>
            <a:off x="5457601" y="3223948"/>
            <a:ext cx="1276798" cy="519378"/>
          </a:xfrm>
          <a:prstGeom prst="diamond">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get</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437" name="Google Shape;437;p43"/>
          <p:cNvCxnSpPr>
            <a:stCxn id="411" idx="3"/>
            <a:endCxn id="433" idx="1"/>
          </p:cNvCxnSpPr>
          <p:nvPr/>
        </p:nvCxnSpPr>
        <p:spPr>
          <a:xfrm>
            <a:off x="3882629" y="2481038"/>
            <a:ext cx="1580400" cy="0"/>
          </a:xfrm>
          <a:prstGeom prst="straightConnector1">
            <a:avLst/>
          </a:prstGeom>
          <a:noFill/>
          <a:ln w="9525" cap="flat" cmpd="sng">
            <a:solidFill>
              <a:srgbClr val="11191C"/>
            </a:solidFill>
            <a:prstDash val="solid"/>
            <a:round/>
            <a:headEnd type="none" w="sm" len="sm"/>
            <a:tailEnd type="none" w="sm" len="sm"/>
          </a:ln>
        </p:spPr>
      </p:cxnSp>
      <p:cxnSp>
        <p:nvCxnSpPr>
          <p:cNvPr id="438" name="Google Shape;438;p43"/>
          <p:cNvCxnSpPr>
            <a:stCxn id="433" idx="3"/>
            <a:endCxn id="412" idx="1"/>
          </p:cNvCxnSpPr>
          <p:nvPr/>
        </p:nvCxnSpPr>
        <p:spPr>
          <a:xfrm rot="10800000" flipH="1">
            <a:off x="6739909" y="2469938"/>
            <a:ext cx="1425900" cy="11100"/>
          </a:xfrm>
          <a:prstGeom prst="straightConnector1">
            <a:avLst/>
          </a:prstGeom>
          <a:noFill/>
          <a:ln w="9525" cap="flat" cmpd="sng">
            <a:solidFill>
              <a:srgbClr val="11191C"/>
            </a:solidFill>
            <a:prstDash val="solid"/>
            <a:round/>
            <a:headEnd type="none" w="sm" len="sm"/>
            <a:tailEnd type="none" w="sm" len="sm"/>
          </a:ln>
        </p:spPr>
      </p:cxnSp>
      <p:cxnSp>
        <p:nvCxnSpPr>
          <p:cNvPr id="439" name="Google Shape;439;p43"/>
          <p:cNvCxnSpPr>
            <a:stCxn id="411" idx="2"/>
            <a:endCxn id="436" idx="1"/>
          </p:cNvCxnSpPr>
          <p:nvPr/>
        </p:nvCxnSpPr>
        <p:spPr>
          <a:xfrm>
            <a:off x="3353991" y="2601591"/>
            <a:ext cx="2103600" cy="882000"/>
          </a:xfrm>
          <a:prstGeom prst="straightConnector1">
            <a:avLst/>
          </a:prstGeom>
          <a:noFill/>
          <a:ln w="9525" cap="flat" cmpd="sng">
            <a:solidFill>
              <a:srgbClr val="11191C"/>
            </a:solidFill>
            <a:prstDash val="solid"/>
            <a:round/>
            <a:headEnd type="none" w="sm" len="sm"/>
            <a:tailEnd type="none" w="sm" len="sm"/>
          </a:ln>
        </p:spPr>
      </p:cxnSp>
      <p:cxnSp>
        <p:nvCxnSpPr>
          <p:cNvPr id="440" name="Google Shape;440;p43"/>
          <p:cNvCxnSpPr>
            <a:stCxn id="411" idx="0"/>
            <a:endCxn id="415" idx="6"/>
          </p:cNvCxnSpPr>
          <p:nvPr/>
        </p:nvCxnSpPr>
        <p:spPr>
          <a:xfrm rot="10800000">
            <a:off x="2359791" y="1815385"/>
            <a:ext cx="994200" cy="545100"/>
          </a:xfrm>
          <a:prstGeom prst="straightConnector1">
            <a:avLst/>
          </a:prstGeom>
          <a:noFill/>
          <a:ln w="9525" cap="flat" cmpd="sng">
            <a:solidFill>
              <a:srgbClr val="11191C"/>
            </a:solidFill>
            <a:prstDash val="solid"/>
            <a:round/>
            <a:headEnd type="none" w="sm" len="sm"/>
            <a:tailEnd type="none" w="sm" len="sm"/>
          </a:ln>
        </p:spPr>
      </p:cxnSp>
      <p:cxnSp>
        <p:nvCxnSpPr>
          <p:cNvPr id="441" name="Google Shape;441;p43"/>
          <p:cNvCxnSpPr>
            <a:stCxn id="411" idx="1"/>
            <a:endCxn id="421" idx="6"/>
          </p:cNvCxnSpPr>
          <p:nvPr/>
        </p:nvCxnSpPr>
        <p:spPr>
          <a:xfrm rot="10800000">
            <a:off x="2359753" y="2469938"/>
            <a:ext cx="465600" cy="11100"/>
          </a:xfrm>
          <a:prstGeom prst="straightConnector1">
            <a:avLst/>
          </a:prstGeom>
          <a:noFill/>
          <a:ln w="9525" cap="flat" cmpd="sng">
            <a:solidFill>
              <a:srgbClr val="11191C"/>
            </a:solidFill>
            <a:prstDash val="solid"/>
            <a:round/>
            <a:headEnd type="none" w="sm" len="sm"/>
            <a:tailEnd type="none" w="sm" len="sm"/>
          </a:ln>
        </p:spPr>
      </p:cxnSp>
      <p:cxnSp>
        <p:nvCxnSpPr>
          <p:cNvPr id="442" name="Google Shape;442;p43"/>
          <p:cNvCxnSpPr>
            <a:stCxn id="411" idx="0"/>
            <a:endCxn id="417" idx="4"/>
          </p:cNvCxnSpPr>
          <p:nvPr/>
        </p:nvCxnSpPr>
        <p:spPr>
          <a:xfrm rot="10800000">
            <a:off x="3218991" y="1935685"/>
            <a:ext cx="135000" cy="424800"/>
          </a:xfrm>
          <a:prstGeom prst="straightConnector1">
            <a:avLst/>
          </a:prstGeom>
          <a:noFill/>
          <a:ln w="9525" cap="flat" cmpd="sng">
            <a:solidFill>
              <a:srgbClr val="11191C"/>
            </a:solidFill>
            <a:prstDash val="solid"/>
            <a:round/>
            <a:headEnd type="none" w="sm" len="sm"/>
            <a:tailEnd type="none" w="sm" len="sm"/>
          </a:ln>
        </p:spPr>
      </p:cxnSp>
      <p:cxnSp>
        <p:nvCxnSpPr>
          <p:cNvPr id="443" name="Google Shape;443;p43"/>
          <p:cNvCxnSpPr>
            <a:stCxn id="411" idx="0"/>
            <a:endCxn id="420" idx="3"/>
          </p:cNvCxnSpPr>
          <p:nvPr/>
        </p:nvCxnSpPr>
        <p:spPr>
          <a:xfrm rot="10800000" flipH="1">
            <a:off x="3353991" y="1914085"/>
            <a:ext cx="847500" cy="446400"/>
          </a:xfrm>
          <a:prstGeom prst="straightConnector1">
            <a:avLst/>
          </a:prstGeom>
          <a:noFill/>
          <a:ln w="9525" cap="flat" cmpd="sng">
            <a:solidFill>
              <a:srgbClr val="11191C"/>
            </a:solidFill>
            <a:prstDash val="solid"/>
            <a:round/>
            <a:headEnd type="none" w="sm" len="sm"/>
            <a:tailEnd type="none" w="sm" len="sm"/>
          </a:ln>
        </p:spPr>
      </p:cxnSp>
      <p:cxnSp>
        <p:nvCxnSpPr>
          <p:cNvPr id="444" name="Google Shape;444;p43"/>
          <p:cNvCxnSpPr>
            <a:stCxn id="412" idx="0"/>
            <a:endCxn id="416" idx="4"/>
          </p:cNvCxnSpPr>
          <p:nvPr/>
        </p:nvCxnSpPr>
        <p:spPr>
          <a:xfrm rot="10800000">
            <a:off x="7689001" y="1947628"/>
            <a:ext cx="1005300" cy="401700"/>
          </a:xfrm>
          <a:prstGeom prst="straightConnector1">
            <a:avLst/>
          </a:prstGeom>
          <a:noFill/>
          <a:ln w="9525" cap="flat" cmpd="sng">
            <a:solidFill>
              <a:srgbClr val="11191C"/>
            </a:solidFill>
            <a:prstDash val="solid"/>
            <a:round/>
            <a:headEnd type="none" w="sm" len="sm"/>
            <a:tailEnd type="none" w="sm" len="sm"/>
          </a:ln>
        </p:spPr>
      </p:cxnSp>
      <p:cxnSp>
        <p:nvCxnSpPr>
          <p:cNvPr id="445" name="Google Shape;445;p43"/>
          <p:cNvCxnSpPr>
            <a:stCxn id="412" idx="0"/>
            <a:endCxn id="418" idx="4"/>
          </p:cNvCxnSpPr>
          <p:nvPr/>
        </p:nvCxnSpPr>
        <p:spPr>
          <a:xfrm rot="10800000" flipH="1">
            <a:off x="8694301" y="1935928"/>
            <a:ext cx="376200" cy="413400"/>
          </a:xfrm>
          <a:prstGeom prst="straightConnector1">
            <a:avLst/>
          </a:prstGeom>
          <a:noFill/>
          <a:ln w="9525" cap="flat" cmpd="sng">
            <a:solidFill>
              <a:srgbClr val="11191C"/>
            </a:solidFill>
            <a:prstDash val="solid"/>
            <a:round/>
            <a:headEnd type="none" w="sm" len="sm"/>
            <a:tailEnd type="none" w="sm" len="sm"/>
          </a:ln>
        </p:spPr>
      </p:cxnSp>
      <p:cxnSp>
        <p:nvCxnSpPr>
          <p:cNvPr id="446" name="Google Shape;446;p43"/>
          <p:cNvCxnSpPr>
            <a:stCxn id="412" idx="0"/>
            <a:endCxn id="419" idx="2"/>
          </p:cNvCxnSpPr>
          <p:nvPr/>
        </p:nvCxnSpPr>
        <p:spPr>
          <a:xfrm rot="10800000" flipH="1">
            <a:off x="8694301" y="2341828"/>
            <a:ext cx="1193400" cy="7500"/>
          </a:xfrm>
          <a:prstGeom prst="straightConnector1">
            <a:avLst/>
          </a:prstGeom>
          <a:noFill/>
          <a:ln w="9525" cap="flat" cmpd="sng">
            <a:solidFill>
              <a:srgbClr val="11191C"/>
            </a:solidFill>
            <a:prstDash val="solid"/>
            <a:round/>
            <a:headEnd type="none" w="sm" len="sm"/>
            <a:tailEnd type="none" w="sm" len="sm"/>
          </a:ln>
        </p:spPr>
      </p:cxnSp>
      <p:cxnSp>
        <p:nvCxnSpPr>
          <p:cNvPr id="447" name="Google Shape;447;p43"/>
          <p:cNvCxnSpPr>
            <a:stCxn id="412" idx="2"/>
            <a:endCxn id="423" idx="2"/>
          </p:cNvCxnSpPr>
          <p:nvPr/>
        </p:nvCxnSpPr>
        <p:spPr>
          <a:xfrm>
            <a:off x="8694301" y="2590434"/>
            <a:ext cx="1193400" cy="391200"/>
          </a:xfrm>
          <a:prstGeom prst="straightConnector1">
            <a:avLst/>
          </a:prstGeom>
          <a:noFill/>
          <a:ln w="9525" cap="flat" cmpd="sng">
            <a:solidFill>
              <a:srgbClr val="11191C"/>
            </a:solidFill>
            <a:prstDash val="solid"/>
            <a:round/>
            <a:headEnd type="none" w="sm" len="sm"/>
            <a:tailEnd type="none" w="sm" len="sm"/>
          </a:ln>
        </p:spPr>
      </p:cxnSp>
      <p:cxnSp>
        <p:nvCxnSpPr>
          <p:cNvPr id="448" name="Google Shape;448;p43"/>
          <p:cNvCxnSpPr>
            <a:stCxn id="434" idx="2"/>
            <a:endCxn id="422" idx="0"/>
          </p:cNvCxnSpPr>
          <p:nvPr/>
        </p:nvCxnSpPr>
        <p:spPr>
          <a:xfrm>
            <a:off x="9904265" y="4311480"/>
            <a:ext cx="0" cy="794700"/>
          </a:xfrm>
          <a:prstGeom prst="straightConnector1">
            <a:avLst/>
          </a:prstGeom>
          <a:noFill/>
          <a:ln w="9525" cap="flat" cmpd="sng">
            <a:solidFill>
              <a:srgbClr val="11191C"/>
            </a:solidFill>
            <a:prstDash val="solid"/>
            <a:round/>
            <a:headEnd type="none" w="sm" len="sm"/>
            <a:tailEnd type="none" w="sm" len="sm"/>
          </a:ln>
        </p:spPr>
      </p:cxnSp>
      <p:cxnSp>
        <p:nvCxnSpPr>
          <p:cNvPr id="449" name="Google Shape;449;p43"/>
          <p:cNvCxnSpPr>
            <a:stCxn id="412" idx="2"/>
            <a:endCxn id="434" idx="0"/>
          </p:cNvCxnSpPr>
          <p:nvPr/>
        </p:nvCxnSpPr>
        <p:spPr>
          <a:xfrm>
            <a:off x="8694301" y="2590434"/>
            <a:ext cx="1209900" cy="1201800"/>
          </a:xfrm>
          <a:prstGeom prst="straightConnector1">
            <a:avLst/>
          </a:prstGeom>
          <a:noFill/>
          <a:ln w="9525" cap="flat" cmpd="sng">
            <a:solidFill>
              <a:srgbClr val="11191C"/>
            </a:solidFill>
            <a:prstDash val="solid"/>
            <a:round/>
            <a:headEnd type="none" w="sm" len="sm"/>
            <a:tailEnd type="none" w="sm" len="sm"/>
          </a:ln>
        </p:spPr>
      </p:cxnSp>
      <p:cxnSp>
        <p:nvCxnSpPr>
          <p:cNvPr id="450" name="Google Shape;450;p43"/>
          <p:cNvCxnSpPr>
            <a:stCxn id="422" idx="2"/>
            <a:endCxn id="424" idx="0"/>
          </p:cNvCxnSpPr>
          <p:nvPr/>
        </p:nvCxnSpPr>
        <p:spPr>
          <a:xfrm>
            <a:off x="9904265" y="5347235"/>
            <a:ext cx="779100" cy="540600"/>
          </a:xfrm>
          <a:prstGeom prst="straightConnector1">
            <a:avLst/>
          </a:prstGeom>
          <a:noFill/>
          <a:ln w="9525" cap="flat" cmpd="sng">
            <a:solidFill>
              <a:srgbClr val="11191C"/>
            </a:solidFill>
            <a:prstDash val="solid"/>
            <a:round/>
            <a:headEnd type="none" w="sm" len="sm"/>
            <a:tailEnd type="none" w="sm" len="sm"/>
          </a:ln>
        </p:spPr>
      </p:cxnSp>
      <p:cxnSp>
        <p:nvCxnSpPr>
          <p:cNvPr id="451" name="Google Shape;451;p43"/>
          <p:cNvCxnSpPr>
            <a:stCxn id="422" idx="2"/>
            <a:endCxn id="425" idx="0"/>
          </p:cNvCxnSpPr>
          <p:nvPr/>
        </p:nvCxnSpPr>
        <p:spPr>
          <a:xfrm flipH="1">
            <a:off x="9084965" y="5347235"/>
            <a:ext cx="819300" cy="482100"/>
          </a:xfrm>
          <a:prstGeom prst="straightConnector1">
            <a:avLst/>
          </a:prstGeom>
          <a:noFill/>
          <a:ln w="9525" cap="flat" cmpd="sng">
            <a:solidFill>
              <a:srgbClr val="11191C"/>
            </a:solidFill>
            <a:prstDash val="solid"/>
            <a:round/>
            <a:headEnd type="none" w="sm" len="sm"/>
            <a:tailEnd type="none" w="sm" len="sm"/>
          </a:ln>
        </p:spPr>
      </p:cxnSp>
      <p:cxnSp>
        <p:nvCxnSpPr>
          <p:cNvPr id="452" name="Google Shape;452;p43"/>
          <p:cNvCxnSpPr>
            <a:stCxn id="411" idx="2"/>
            <a:endCxn id="435" idx="0"/>
          </p:cNvCxnSpPr>
          <p:nvPr/>
        </p:nvCxnSpPr>
        <p:spPr>
          <a:xfrm>
            <a:off x="3353991" y="2601591"/>
            <a:ext cx="0" cy="647700"/>
          </a:xfrm>
          <a:prstGeom prst="straightConnector1">
            <a:avLst/>
          </a:prstGeom>
          <a:noFill/>
          <a:ln w="9525" cap="flat" cmpd="sng">
            <a:solidFill>
              <a:srgbClr val="11191C"/>
            </a:solidFill>
            <a:prstDash val="solid"/>
            <a:round/>
            <a:headEnd type="none" w="sm" len="sm"/>
            <a:tailEnd type="none" w="sm" len="sm"/>
          </a:ln>
        </p:spPr>
      </p:cxnSp>
      <p:cxnSp>
        <p:nvCxnSpPr>
          <p:cNvPr id="453" name="Google Shape;453;p43"/>
          <p:cNvCxnSpPr>
            <a:stCxn id="435" idx="2"/>
            <a:endCxn id="413" idx="0"/>
          </p:cNvCxnSpPr>
          <p:nvPr/>
        </p:nvCxnSpPr>
        <p:spPr>
          <a:xfrm flipH="1">
            <a:off x="3218991" y="3768809"/>
            <a:ext cx="135000" cy="503700"/>
          </a:xfrm>
          <a:prstGeom prst="straightConnector1">
            <a:avLst/>
          </a:prstGeom>
          <a:noFill/>
          <a:ln w="9525" cap="flat" cmpd="sng">
            <a:solidFill>
              <a:srgbClr val="11191C"/>
            </a:solidFill>
            <a:prstDash val="solid"/>
            <a:round/>
            <a:headEnd type="none" w="sm" len="sm"/>
            <a:tailEnd type="none" w="sm" len="sm"/>
          </a:ln>
        </p:spPr>
      </p:cxnSp>
      <p:cxnSp>
        <p:nvCxnSpPr>
          <p:cNvPr id="454" name="Google Shape;454;p43"/>
          <p:cNvCxnSpPr>
            <a:stCxn id="413" idx="1"/>
            <a:endCxn id="431" idx="6"/>
          </p:cNvCxnSpPr>
          <p:nvPr/>
        </p:nvCxnSpPr>
        <p:spPr>
          <a:xfrm flipH="1">
            <a:off x="2359855" y="4392969"/>
            <a:ext cx="330600" cy="3900"/>
          </a:xfrm>
          <a:prstGeom prst="straightConnector1">
            <a:avLst/>
          </a:prstGeom>
          <a:noFill/>
          <a:ln w="9525" cap="flat" cmpd="sng">
            <a:solidFill>
              <a:srgbClr val="11191C"/>
            </a:solidFill>
            <a:prstDash val="solid"/>
            <a:round/>
            <a:headEnd type="none" w="sm" len="sm"/>
            <a:tailEnd type="none" w="sm" len="sm"/>
          </a:ln>
        </p:spPr>
      </p:cxnSp>
      <p:cxnSp>
        <p:nvCxnSpPr>
          <p:cNvPr id="455" name="Google Shape;455;p43"/>
          <p:cNvCxnSpPr>
            <a:stCxn id="413" idx="2"/>
            <a:endCxn id="432" idx="0"/>
          </p:cNvCxnSpPr>
          <p:nvPr/>
        </p:nvCxnSpPr>
        <p:spPr>
          <a:xfrm flipH="1">
            <a:off x="1795593" y="4513522"/>
            <a:ext cx="1423500" cy="361800"/>
          </a:xfrm>
          <a:prstGeom prst="straightConnector1">
            <a:avLst/>
          </a:prstGeom>
          <a:noFill/>
          <a:ln w="9525" cap="flat" cmpd="sng">
            <a:solidFill>
              <a:srgbClr val="11191C"/>
            </a:solidFill>
            <a:prstDash val="solid"/>
            <a:round/>
            <a:headEnd type="none" w="sm" len="sm"/>
            <a:tailEnd type="none" w="sm" len="sm"/>
          </a:ln>
        </p:spPr>
      </p:cxnSp>
      <p:cxnSp>
        <p:nvCxnSpPr>
          <p:cNvPr id="456" name="Google Shape;456;p43"/>
          <p:cNvCxnSpPr>
            <a:stCxn id="413" idx="2"/>
            <a:endCxn id="430" idx="0"/>
          </p:cNvCxnSpPr>
          <p:nvPr/>
        </p:nvCxnSpPr>
        <p:spPr>
          <a:xfrm>
            <a:off x="3219093" y="4513522"/>
            <a:ext cx="35700" cy="361800"/>
          </a:xfrm>
          <a:prstGeom prst="straightConnector1">
            <a:avLst/>
          </a:prstGeom>
          <a:noFill/>
          <a:ln w="9525" cap="flat" cmpd="sng">
            <a:solidFill>
              <a:srgbClr val="11191C"/>
            </a:solidFill>
            <a:prstDash val="solid"/>
            <a:round/>
            <a:headEnd type="none" w="sm" len="sm"/>
            <a:tailEnd type="none" w="sm" len="sm"/>
          </a:ln>
        </p:spPr>
      </p:cxnSp>
      <p:cxnSp>
        <p:nvCxnSpPr>
          <p:cNvPr id="457" name="Google Shape;457;p43"/>
          <p:cNvCxnSpPr>
            <a:stCxn id="436" idx="2"/>
            <a:endCxn id="414" idx="0"/>
          </p:cNvCxnSpPr>
          <p:nvPr/>
        </p:nvCxnSpPr>
        <p:spPr>
          <a:xfrm>
            <a:off x="6096000" y="3743326"/>
            <a:ext cx="13500" cy="1242300"/>
          </a:xfrm>
          <a:prstGeom prst="straightConnector1">
            <a:avLst/>
          </a:prstGeom>
          <a:noFill/>
          <a:ln w="9525" cap="flat" cmpd="sng">
            <a:solidFill>
              <a:srgbClr val="11191C"/>
            </a:solidFill>
            <a:prstDash val="solid"/>
            <a:round/>
            <a:headEnd type="none" w="sm" len="sm"/>
            <a:tailEnd type="none" w="sm" len="sm"/>
          </a:ln>
        </p:spPr>
      </p:cxnSp>
      <p:cxnSp>
        <p:nvCxnSpPr>
          <p:cNvPr id="458" name="Google Shape;458;p43"/>
          <p:cNvCxnSpPr>
            <a:stCxn id="414" idx="2"/>
            <a:endCxn id="427" idx="0"/>
          </p:cNvCxnSpPr>
          <p:nvPr/>
        </p:nvCxnSpPr>
        <p:spPr>
          <a:xfrm>
            <a:off x="6109410" y="5226682"/>
            <a:ext cx="677100" cy="602700"/>
          </a:xfrm>
          <a:prstGeom prst="straightConnector1">
            <a:avLst/>
          </a:prstGeom>
          <a:noFill/>
          <a:ln w="9525" cap="flat" cmpd="sng">
            <a:solidFill>
              <a:srgbClr val="11191C"/>
            </a:solidFill>
            <a:prstDash val="solid"/>
            <a:round/>
            <a:headEnd type="none" w="sm" len="sm"/>
            <a:tailEnd type="none" w="sm" len="sm"/>
          </a:ln>
        </p:spPr>
      </p:cxnSp>
      <p:cxnSp>
        <p:nvCxnSpPr>
          <p:cNvPr id="459" name="Google Shape;459;p43"/>
          <p:cNvCxnSpPr>
            <a:stCxn id="414" idx="2"/>
            <a:endCxn id="429" idx="0"/>
          </p:cNvCxnSpPr>
          <p:nvPr/>
        </p:nvCxnSpPr>
        <p:spPr>
          <a:xfrm flipH="1">
            <a:off x="5248110" y="5226682"/>
            <a:ext cx="861300" cy="602700"/>
          </a:xfrm>
          <a:prstGeom prst="straightConnector1">
            <a:avLst/>
          </a:prstGeom>
          <a:noFill/>
          <a:ln w="9525" cap="flat" cmpd="sng">
            <a:solidFill>
              <a:srgbClr val="11191C"/>
            </a:solidFill>
            <a:prstDash val="solid"/>
            <a:round/>
            <a:headEnd type="none" w="sm" len="sm"/>
            <a:tailEnd type="none" w="sm" len="sm"/>
          </a:ln>
        </p:spPr>
      </p:cxnSp>
      <p:cxnSp>
        <p:nvCxnSpPr>
          <p:cNvPr id="460" name="Google Shape;460;p43"/>
          <p:cNvCxnSpPr>
            <a:stCxn id="414" idx="1"/>
            <a:endCxn id="426" idx="0"/>
          </p:cNvCxnSpPr>
          <p:nvPr/>
        </p:nvCxnSpPr>
        <p:spPr>
          <a:xfrm flipH="1">
            <a:off x="4959472" y="5106129"/>
            <a:ext cx="621300" cy="262800"/>
          </a:xfrm>
          <a:prstGeom prst="straightConnector1">
            <a:avLst/>
          </a:prstGeom>
          <a:noFill/>
          <a:ln w="9525" cap="flat" cmpd="sng">
            <a:solidFill>
              <a:srgbClr val="11191C"/>
            </a:solidFill>
            <a:prstDash val="solid"/>
            <a:round/>
            <a:headEnd type="none" w="sm" len="sm"/>
            <a:tailEnd type="none" w="sm" len="sm"/>
          </a:ln>
        </p:spPr>
      </p:cxnSp>
      <p:cxnSp>
        <p:nvCxnSpPr>
          <p:cNvPr id="461" name="Google Shape;461;p43"/>
          <p:cNvCxnSpPr>
            <a:stCxn id="414" idx="3"/>
            <a:endCxn id="428" idx="0"/>
          </p:cNvCxnSpPr>
          <p:nvPr/>
        </p:nvCxnSpPr>
        <p:spPr>
          <a:xfrm>
            <a:off x="6638048" y="5106129"/>
            <a:ext cx="622800" cy="262800"/>
          </a:xfrm>
          <a:prstGeom prst="straightConnector1">
            <a:avLst/>
          </a:prstGeom>
          <a:noFill/>
          <a:ln w="9525" cap="flat" cmpd="sng">
            <a:solidFill>
              <a:srgbClr val="11191C"/>
            </a:solidFill>
            <a:prstDash val="solid"/>
            <a:round/>
            <a:headEnd type="none" w="sm" len="sm"/>
            <a:tailEnd type="none" w="sm" len="sm"/>
          </a:ln>
        </p:spPr>
      </p:cxnSp>
      <p:sp>
        <p:nvSpPr>
          <p:cNvPr id="462" name="Google Shape;462;p43"/>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63" name="Google Shape;463;p43"/>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09</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960000" y="593367"/>
            <a:ext cx="10272000" cy="763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3500"/>
              <a:buFont typeface="Arial" panose="020B0604020202020204"/>
              <a:buNone/>
            </a:pPr>
            <a:r>
              <a:rPr lang="en-US" b="1">
                <a:solidFill>
                  <a:schemeClr val="accent3"/>
                </a:solidFill>
                <a:latin typeface="Times New Roman" panose="02020603050405020304"/>
                <a:ea typeface="Times New Roman" panose="02020603050405020304"/>
                <a:cs typeface="Times New Roman" panose="02020603050405020304"/>
                <a:sym typeface="Times New Roman" panose="02020603050405020304"/>
              </a:rPr>
              <a:t>Use Case</a:t>
            </a:r>
            <a:endParaRPr b="1">
              <a:solidFill>
                <a:schemeClr val="accent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0" name="Google Shape;470;p44"/>
          <p:cNvSpPr txBox="1"/>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p>
            <a:pPr marL="533400" lvl="0" indent="-457200" algn="just" rtl="0">
              <a:lnSpc>
                <a:spcPct val="150000"/>
              </a:lnSpc>
              <a:spcBef>
                <a:spcPts val="0"/>
              </a:spcBef>
              <a:spcAft>
                <a:spcPts val="0"/>
              </a:spcAft>
              <a:buClr>
                <a:srgbClr val="082123"/>
              </a:buClr>
              <a:buSzPts val="2400"/>
              <a:buFont typeface="Times New Roman" panose="02020603050405020304"/>
              <a:buAutoNum type="arabicPeriod"/>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The user need to register and login first.</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just" rtl="0">
              <a:lnSpc>
                <a:spcPct val="115000"/>
              </a:lnSpc>
              <a:spcBef>
                <a:spcPts val="0"/>
              </a:spcBef>
              <a:spcAft>
                <a:spcPts val="0"/>
              </a:spcAft>
              <a:buClr>
                <a:srgbClr val="082123"/>
              </a:buClr>
              <a:buSzPts val="2400"/>
              <a:buFont typeface="Times New Roman" panose="02020603050405020304"/>
              <a:buAutoNum type="arabicPeriod"/>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After giving their symptoms to the system will automatically predict disease.</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just" rtl="0">
              <a:lnSpc>
                <a:spcPct val="150000"/>
              </a:lnSpc>
              <a:spcBef>
                <a:spcPts val="0"/>
              </a:spcBef>
              <a:spcAft>
                <a:spcPts val="0"/>
              </a:spcAft>
              <a:buClr>
                <a:srgbClr val="082123"/>
              </a:buClr>
              <a:buSzPts val="2400"/>
              <a:buFont typeface="Times New Roman" panose="02020603050405020304"/>
              <a:buAutoNum type="arabicPeriod"/>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Then The recommended doctor list will be shown.</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just" rtl="0">
              <a:lnSpc>
                <a:spcPct val="115000"/>
              </a:lnSpc>
              <a:spcBef>
                <a:spcPts val="0"/>
              </a:spcBef>
              <a:spcAft>
                <a:spcPts val="0"/>
              </a:spcAft>
              <a:buClr>
                <a:srgbClr val="082123"/>
              </a:buClr>
              <a:buSzPts val="2400"/>
              <a:buFont typeface="Times New Roman" panose="02020603050405020304"/>
              <a:buAutoNum type="arabicPeriod"/>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From the details doctor section patient can check doctor’s name, address, ratings.</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just" rtl="0">
              <a:lnSpc>
                <a:spcPct val="150000"/>
              </a:lnSpc>
              <a:spcBef>
                <a:spcPts val="0"/>
              </a:spcBef>
              <a:spcAft>
                <a:spcPts val="0"/>
              </a:spcAft>
              <a:buClr>
                <a:srgbClr val="082123"/>
              </a:buClr>
              <a:buSzPts val="2400"/>
              <a:buFont typeface="Times New Roman" panose="02020603050405020304"/>
              <a:buAutoNum type="arabicPeriod"/>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Patient can choose doctor as per his/her requirements.</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just" rtl="0">
              <a:lnSpc>
                <a:spcPct val="150000"/>
              </a:lnSpc>
              <a:spcBef>
                <a:spcPts val="0"/>
              </a:spcBef>
              <a:spcAft>
                <a:spcPts val="0"/>
              </a:spcAft>
              <a:buSzPts val="1400"/>
              <a:buNone/>
            </a:pP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1" name="Google Shape;471;p44"/>
          <p:cNvSpPr txBox="1"/>
          <p:nvPr/>
        </p:nvSpPr>
        <p:spPr>
          <a:xfrm>
            <a:off x="4596000" y="6271575"/>
            <a:ext cx="300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2" name="Google Shape;472;p44"/>
          <p:cNvSpPr txBox="1"/>
          <p:nvPr/>
        </p:nvSpPr>
        <p:spPr>
          <a:xfrm>
            <a:off x="9098825" y="6271575"/>
            <a:ext cx="300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10</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6" name="Shape 476"/>
        <p:cNvGrpSpPr/>
        <p:nvPr/>
      </p:nvGrpSpPr>
      <p:grpSpPr>
        <a:xfrm>
          <a:off x="0" y="0"/>
          <a:ext cx="0" cy="0"/>
          <a:chOff x="0" y="0"/>
          <a:chExt cx="0" cy="0"/>
        </a:xfrm>
      </p:grpSpPr>
      <p:sp>
        <p:nvSpPr>
          <p:cNvPr id="477" name="Google Shape;477;p45"/>
          <p:cNvSpPr/>
          <p:nvPr/>
        </p:nvSpPr>
        <p:spPr>
          <a:xfrm>
            <a:off x="4114800" y="1765249"/>
            <a:ext cx="3929100" cy="3748200"/>
          </a:xfrm>
          <a:prstGeom prst="rect">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8" name="Google Shape;478;p45"/>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Use Case Diagram </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9" name="Google Shape;479;p45"/>
          <p:cNvSpPr/>
          <p:nvPr/>
        </p:nvSpPr>
        <p:spPr>
          <a:xfrm>
            <a:off x="5524500" y="1995817"/>
            <a:ext cx="1171575" cy="546404"/>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Register/</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login</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0" name="Google Shape;480;p45"/>
          <p:cNvSpPr/>
          <p:nvPr/>
        </p:nvSpPr>
        <p:spPr>
          <a:xfrm>
            <a:off x="5517711" y="2812191"/>
            <a:ext cx="1171575" cy="546404"/>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Check Disease</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1" name="Google Shape;481;p45"/>
          <p:cNvSpPr/>
          <p:nvPr/>
        </p:nvSpPr>
        <p:spPr>
          <a:xfrm>
            <a:off x="5524500" y="3630414"/>
            <a:ext cx="1171575" cy="546404"/>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View Doctors</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2" name="Google Shape;482;p45"/>
          <p:cNvSpPr/>
          <p:nvPr/>
        </p:nvSpPr>
        <p:spPr>
          <a:xfrm>
            <a:off x="5601097" y="4448640"/>
            <a:ext cx="1171500" cy="546300"/>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Rate</a:t>
            </a:r>
            <a:endParaRPr sz="12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3" name="Google Shape;483;p45"/>
          <p:cNvSpPr/>
          <p:nvPr/>
        </p:nvSpPr>
        <p:spPr>
          <a:xfrm>
            <a:off x="2248159" y="2814481"/>
            <a:ext cx="512064" cy="508473"/>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84" name="Google Shape;484;p45"/>
          <p:cNvCxnSpPr/>
          <p:nvPr/>
        </p:nvCxnSpPr>
        <p:spPr>
          <a:xfrm flipH="1">
            <a:off x="2506085" y="3343541"/>
            <a:ext cx="1" cy="822960"/>
          </a:xfrm>
          <a:prstGeom prst="straightConnector1">
            <a:avLst/>
          </a:prstGeom>
          <a:noFill/>
          <a:ln w="25400" cap="flat" cmpd="sng">
            <a:solidFill>
              <a:srgbClr val="11191C"/>
            </a:solidFill>
            <a:prstDash val="solid"/>
            <a:round/>
            <a:headEnd type="none" w="sm" len="sm"/>
            <a:tailEnd type="none" w="sm" len="sm"/>
          </a:ln>
          <a:effectLst>
            <a:outerShdw blurRad="40000" dist="20000" dir="5400000" rotWithShape="0">
              <a:srgbClr val="000000">
                <a:alpha val="36862"/>
              </a:srgbClr>
            </a:outerShdw>
          </a:effectLst>
        </p:spPr>
      </p:cxnSp>
      <p:cxnSp>
        <p:nvCxnSpPr>
          <p:cNvPr id="485" name="Google Shape;485;p45"/>
          <p:cNvCxnSpPr/>
          <p:nvPr/>
        </p:nvCxnSpPr>
        <p:spPr>
          <a:xfrm rot="-5400000" flipH="1">
            <a:off x="2504191" y="3060382"/>
            <a:ext cx="1" cy="822960"/>
          </a:xfrm>
          <a:prstGeom prst="straightConnector1">
            <a:avLst/>
          </a:prstGeom>
          <a:noFill/>
          <a:ln w="25400" cap="flat" cmpd="sng">
            <a:solidFill>
              <a:srgbClr val="11191C"/>
            </a:solidFill>
            <a:prstDash val="solid"/>
            <a:round/>
            <a:headEnd type="none" w="sm" len="sm"/>
            <a:tailEnd type="none" w="sm" len="sm"/>
          </a:ln>
          <a:effectLst>
            <a:outerShdw blurRad="40000" dist="20000" dir="5400000" rotWithShape="0">
              <a:srgbClr val="000000">
                <a:alpha val="36862"/>
              </a:srgbClr>
            </a:outerShdw>
          </a:effectLst>
        </p:spPr>
      </p:cxnSp>
      <p:cxnSp>
        <p:nvCxnSpPr>
          <p:cNvPr id="486" name="Google Shape;486;p45"/>
          <p:cNvCxnSpPr/>
          <p:nvPr/>
        </p:nvCxnSpPr>
        <p:spPr>
          <a:xfrm>
            <a:off x="2514638" y="4166501"/>
            <a:ext cx="508244" cy="367599"/>
          </a:xfrm>
          <a:prstGeom prst="straightConnector1">
            <a:avLst/>
          </a:prstGeom>
          <a:noFill/>
          <a:ln w="25400" cap="flat" cmpd="sng">
            <a:solidFill>
              <a:srgbClr val="11191C"/>
            </a:solidFill>
            <a:prstDash val="solid"/>
            <a:round/>
            <a:headEnd type="none" w="sm" len="sm"/>
            <a:tailEnd type="none" w="sm" len="sm"/>
          </a:ln>
          <a:effectLst>
            <a:outerShdw blurRad="40000" dist="20000" dir="5400000" rotWithShape="0">
              <a:srgbClr val="000000">
                <a:alpha val="36862"/>
              </a:srgbClr>
            </a:outerShdw>
          </a:effectLst>
        </p:spPr>
      </p:cxnSp>
      <p:cxnSp>
        <p:nvCxnSpPr>
          <p:cNvPr id="487" name="Google Shape;487;p45"/>
          <p:cNvCxnSpPr/>
          <p:nvPr/>
        </p:nvCxnSpPr>
        <p:spPr>
          <a:xfrm rot="10800000" flipH="1">
            <a:off x="2017941" y="4152747"/>
            <a:ext cx="486249" cy="384599"/>
          </a:xfrm>
          <a:prstGeom prst="straightConnector1">
            <a:avLst/>
          </a:prstGeom>
          <a:noFill/>
          <a:ln w="25400" cap="flat" cmpd="sng">
            <a:solidFill>
              <a:srgbClr val="11191C"/>
            </a:solidFill>
            <a:prstDash val="solid"/>
            <a:round/>
            <a:headEnd type="none" w="sm" len="sm"/>
            <a:tailEnd type="none" w="sm" len="sm"/>
          </a:ln>
          <a:effectLst>
            <a:outerShdw blurRad="40000" dist="20000" dir="5400000" rotWithShape="0">
              <a:srgbClr val="000000">
                <a:alpha val="36862"/>
              </a:srgbClr>
            </a:outerShdw>
          </a:effectLst>
        </p:spPr>
      </p:cxnSp>
      <p:sp>
        <p:nvSpPr>
          <p:cNvPr id="488" name="Google Shape;488;p45"/>
          <p:cNvSpPr/>
          <p:nvPr/>
        </p:nvSpPr>
        <p:spPr>
          <a:xfrm>
            <a:off x="9581034" y="2814481"/>
            <a:ext cx="512064" cy="508473"/>
          </a:xfrm>
          <a:prstGeom prst="ellipse">
            <a:avLst/>
          </a:prstGeom>
          <a:solidFill>
            <a:schemeClr val="lt1"/>
          </a:solidFill>
          <a:ln w="25400" cap="flat" cmpd="sng">
            <a:solidFill>
              <a:srgbClr val="11191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89" name="Google Shape;489;p45"/>
          <p:cNvCxnSpPr/>
          <p:nvPr/>
        </p:nvCxnSpPr>
        <p:spPr>
          <a:xfrm flipH="1">
            <a:off x="9838960" y="3343541"/>
            <a:ext cx="1" cy="822960"/>
          </a:xfrm>
          <a:prstGeom prst="straightConnector1">
            <a:avLst/>
          </a:prstGeom>
          <a:noFill/>
          <a:ln w="25400" cap="flat" cmpd="sng">
            <a:solidFill>
              <a:srgbClr val="11191C"/>
            </a:solidFill>
            <a:prstDash val="solid"/>
            <a:round/>
            <a:headEnd type="none" w="sm" len="sm"/>
            <a:tailEnd type="none" w="sm" len="sm"/>
          </a:ln>
          <a:effectLst>
            <a:outerShdw blurRad="40000" dist="20000" dir="5400000" rotWithShape="0">
              <a:srgbClr val="000000">
                <a:alpha val="36862"/>
              </a:srgbClr>
            </a:outerShdw>
          </a:effectLst>
        </p:spPr>
      </p:cxnSp>
      <p:cxnSp>
        <p:nvCxnSpPr>
          <p:cNvPr id="490" name="Google Shape;490;p45"/>
          <p:cNvCxnSpPr/>
          <p:nvPr/>
        </p:nvCxnSpPr>
        <p:spPr>
          <a:xfrm rot="-5400000" flipH="1">
            <a:off x="9837066" y="3060382"/>
            <a:ext cx="1" cy="822960"/>
          </a:xfrm>
          <a:prstGeom prst="straightConnector1">
            <a:avLst/>
          </a:prstGeom>
          <a:noFill/>
          <a:ln w="25400" cap="flat" cmpd="sng">
            <a:solidFill>
              <a:srgbClr val="11191C"/>
            </a:solidFill>
            <a:prstDash val="solid"/>
            <a:round/>
            <a:headEnd type="none" w="sm" len="sm"/>
            <a:tailEnd type="none" w="sm" len="sm"/>
          </a:ln>
          <a:effectLst>
            <a:outerShdw blurRad="40000" dist="20000" dir="5400000" rotWithShape="0">
              <a:srgbClr val="000000">
                <a:alpha val="36862"/>
              </a:srgbClr>
            </a:outerShdw>
          </a:effectLst>
        </p:spPr>
      </p:cxnSp>
      <p:cxnSp>
        <p:nvCxnSpPr>
          <p:cNvPr id="491" name="Google Shape;491;p45"/>
          <p:cNvCxnSpPr/>
          <p:nvPr/>
        </p:nvCxnSpPr>
        <p:spPr>
          <a:xfrm>
            <a:off x="9847513" y="4166501"/>
            <a:ext cx="508244" cy="367599"/>
          </a:xfrm>
          <a:prstGeom prst="straightConnector1">
            <a:avLst/>
          </a:prstGeom>
          <a:noFill/>
          <a:ln w="25400" cap="flat" cmpd="sng">
            <a:solidFill>
              <a:srgbClr val="11191C"/>
            </a:solidFill>
            <a:prstDash val="solid"/>
            <a:round/>
            <a:headEnd type="none" w="sm" len="sm"/>
            <a:tailEnd type="none" w="sm" len="sm"/>
          </a:ln>
          <a:effectLst>
            <a:outerShdw blurRad="40000" dist="20000" dir="5400000" rotWithShape="0">
              <a:srgbClr val="000000">
                <a:alpha val="36862"/>
              </a:srgbClr>
            </a:outerShdw>
          </a:effectLst>
        </p:spPr>
      </p:cxnSp>
      <p:cxnSp>
        <p:nvCxnSpPr>
          <p:cNvPr id="492" name="Google Shape;492;p45"/>
          <p:cNvCxnSpPr/>
          <p:nvPr/>
        </p:nvCxnSpPr>
        <p:spPr>
          <a:xfrm rot="10800000" flipH="1">
            <a:off x="9350816" y="4152747"/>
            <a:ext cx="486249" cy="384599"/>
          </a:xfrm>
          <a:prstGeom prst="straightConnector1">
            <a:avLst/>
          </a:prstGeom>
          <a:noFill/>
          <a:ln w="25400" cap="flat" cmpd="sng">
            <a:solidFill>
              <a:srgbClr val="11191C"/>
            </a:solidFill>
            <a:prstDash val="solid"/>
            <a:round/>
            <a:headEnd type="none" w="sm" len="sm"/>
            <a:tailEnd type="none" w="sm" len="sm"/>
          </a:ln>
          <a:effectLst>
            <a:outerShdw blurRad="40000" dist="20000" dir="5400000" rotWithShape="0">
              <a:srgbClr val="000000">
                <a:alpha val="36862"/>
              </a:srgbClr>
            </a:outerShdw>
          </a:effectLst>
        </p:spPr>
      </p:cxnSp>
      <p:sp>
        <p:nvSpPr>
          <p:cNvPr id="493" name="Google Shape;493;p45"/>
          <p:cNvSpPr txBox="1"/>
          <p:nvPr/>
        </p:nvSpPr>
        <p:spPr>
          <a:xfrm>
            <a:off x="2100668" y="4759835"/>
            <a:ext cx="825867" cy="36933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Patient</a:t>
            </a:r>
            <a:endParaRPr sz="18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94" name="Google Shape;494;p45"/>
          <p:cNvSpPr txBox="1"/>
          <p:nvPr/>
        </p:nvSpPr>
        <p:spPr>
          <a:xfrm>
            <a:off x="9425586" y="4759835"/>
            <a:ext cx="825867" cy="36933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Doctor</a:t>
            </a:r>
            <a:endParaRPr sz="18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495" name="Google Shape;495;p45"/>
          <p:cNvCxnSpPr>
            <a:stCxn id="483" idx="0"/>
            <a:endCxn id="479" idx="2"/>
          </p:cNvCxnSpPr>
          <p:nvPr/>
        </p:nvCxnSpPr>
        <p:spPr>
          <a:xfrm rot="10800000" flipH="1">
            <a:off x="2504191" y="2269081"/>
            <a:ext cx="3020400" cy="545400"/>
          </a:xfrm>
          <a:prstGeom prst="straightConnector1">
            <a:avLst/>
          </a:prstGeom>
          <a:noFill/>
          <a:ln w="9525" cap="flat" cmpd="sng">
            <a:solidFill>
              <a:srgbClr val="11191C"/>
            </a:solidFill>
            <a:prstDash val="solid"/>
            <a:round/>
            <a:headEnd type="none" w="sm" len="sm"/>
            <a:tailEnd type="none" w="sm" len="sm"/>
          </a:ln>
        </p:spPr>
      </p:cxnSp>
      <p:cxnSp>
        <p:nvCxnSpPr>
          <p:cNvPr id="496" name="Google Shape;496;p45"/>
          <p:cNvCxnSpPr>
            <a:stCxn id="483" idx="0"/>
            <a:endCxn id="480" idx="2"/>
          </p:cNvCxnSpPr>
          <p:nvPr/>
        </p:nvCxnSpPr>
        <p:spPr>
          <a:xfrm>
            <a:off x="2504191" y="2814481"/>
            <a:ext cx="3013500" cy="270900"/>
          </a:xfrm>
          <a:prstGeom prst="straightConnector1">
            <a:avLst/>
          </a:prstGeom>
          <a:noFill/>
          <a:ln w="9525" cap="flat" cmpd="sng">
            <a:solidFill>
              <a:srgbClr val="11191C"/>
            </a:solidFill>
            <a:prstDash val="solid"/>
            <a:round/>
            <a:headEnd type="none" w="sm" len="sm"/>
            <a:tailEnd type="none" w="sm" len="sm"/>
          </a:ln>
        </p:spPr>
      </p:cxnSp>
      <p:cxnSp>
        <p:nvCxnSpPr>
          <p:cNvPr id="497" name="Google Shape;497;p45"/>
          <p:cNvCxnSpPr>
            <a:stCxn id="483" idx="0"/>
            <a:endCxn id="481" idx="2"/>
          </p:cNvCxnSpPr>
          <p:nvPr/>
        </p:nvCxnSpPr>
        <p:spPr>
          <a:xfrm>
            <a:off x="2504191" y="2814481"/>
            <a:ext cx="3020400" cy="1089000"/>
          </a:xfrm>
          <a:prstGeom prst="straightConnector1">
            <a:avLst/>
          </a:prstGeom>
          <a:noFill/>
          <a:ln w="9525" cap="flat" cmpd="sng">
            <a:solidFill>
              <a:srgbClr val="11191C"/>
            </a:solidFill>
            <a:prstDash val="solid"/>
            <a:round/>
            <a:headEnd type="none" w="sm" len="sm"/>
            <a:tailEnd type="none" w="sm" len="sm"/>
          </a:ln>
        </p:spPr>
      </p:cxnSp>
      <p:cxnSp>
        <p:nvCxnSpPr>
          <p:cNvPr id="498" name="Google Shape;498;p45"/>
          <p:cNvCxnSpPr>
            <a:endCxn id="483" idx="0"/>
          </p:cNvCxnSpPr>
          <p:nvPr/>
        </p:nvCxnSpPr>
        <p:spPr>
          <a:xfrm flipH="1">
            <a:off x="2504191" y="2769181"/>
            <a:ext cx="8700" cy="45300"/>
          </a:xfrm>
          <a:prstGeom prst="straightConnector1">
            <a:avLst/>
          </a:prstGeom>
          <a:noFill/>
          <a:ln w="9525" cap="flat" cmpd="sng">
            <a:solidFill>
              <a:srgbClr val="B4DCFA"/>
            </a:solidFill>
            <a:prstDash val="solid"/>
            <a:round/>
            <a:headEnd type="none" w="sm" len="sm"/>
            <a:tailEnd type="none" w="sm" len="sm"/>
          </a:ln>
        </p:spPr>
      </p:cxnSp>
      <p:cxnSp>
        <p:nvCxnSpPr>
          <p:cNvPr id="499" name="Google Shape;499;p45"/>
          <p:cNvCxnSpPr>
            <a:endCxn id="482" idx="1"/>
          </p:cNvCxnSpPr>
          <p:nvPr/>
        </p:nvCxnSpPr>
        <p:spPr>
          <a:xfrm>
            <a:off x="2685059" y="2894844"/>
            <a:ext cx="3087600" cy="1633800"/>
          </a:xfrm>
          <a:prstGeom prst="straightConnector1">
            <a:avLst/>
          </a:prstGeom>
          <a:noFill/>
          <a:ln w="9525" cap="flat" cmpd="sng">
            <a:solidFill>
              <a:srgbClr val="11191C"/>
            </a:solidFill>
            <a:prstDash val="solid"/>
            <a:round/>
            <a:headEnd type="none" w="sm" len="sm"/>
            <a:tailEnd type="none" w="sm" len="sm"/>
          </a:ln>
        </p:spPr>
      </p:cxnSp>
      <p:cxnSp>
        <p:nvCxnSpPr>
          <p:cNvPr id="500" name="Google Shape;500;p45"/>
          <p:cNvCxnSpPr>
            <a:stCxn id="488" idx="0"/>
            <a:endCxn id="479" idx="6"/>
          </p:cNvCxnSpPr>
          <p:nvPr/>
        </p:nvCxnSpPr>
        <p:spPr>
          <a:xfrm rot="10800000">
            <a:off x="6696066" y="2269081"/>
            <a:ext cx="3141000" cy="545400"/>
          </a:xfrm>
          <a:prstGeom prst="straightConnector1">
            <a:avLst/>
          </a:prstGeom>
          <a:noFill/>
          <a:ln w="9525" cap="flat" cmpd="sng">
            <a:solidFill>
              <a:srgbClr val="11191C"/>
            </a:solidFill>
            <a:prstDash val="solid"/>
            <a:round/>
            <a:headEnd type="none" w="sm" len="sm"/>
            <a:tailEnd type="none" w="sm" len="sm"/>
          </a:ln>
        </p:spPr>
      </p:cxnSp>
      <p:sp>
        <p:nvSpPr>
          <p:cNvPr id="501" name="Google Shape;501;p45"/>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2" name="Google Shape;502;p45"/>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11</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6" name="Shape 506"/>
        <p:cNvGrpSpPr/>
        <p:nvPr/>
      </p:nvGrpSpPr>
      <p:grpSpPr>
        <a:xfrm>
          <a:off x="0" y="0"/>
          <a:ext cx="0" cy="0"/>
          <a:chOff x="0" y="0"/>
          <a:chExt cx="0" cy="0"/>
        </a:xfrm>
      </p:grpSpPr>
      <p:sp>
        <p:nvSpPr>
          <p:cNvPr id="507" name="Google Shape;507;p46"/>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UI Design</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8" name="Google Shape;508;p46"/>
          <p:cNvSpPr txBox="1"/>
          <p:nvPr/>
        </p:nvSpPr>
        <p:spPr>
          <a:xfrm>
            <a:off x="2834266" y="5284101"/>
            <a:ext cx="155042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Landing Page</a:t>
            </a:r>
            <a:endParaRPr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9" name="Google Shape;509;p46"/>
          <p:cNvSpPr txBox="1"/>
          <p:nvPr/>
        </p:nvSpPr>
        <p:spPr>
          <a:xfrm>
            <a:off x="8318030" y="5284101"/>
            <a:ext cx="15055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Sign Up Page</a:t>
            </a:r>
            <a:endParaRPr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0" name="Google Shape;510;p46"/>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1" name="Google Shape;511;p46"/>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12</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12" name="Google Shape;512;p46"/>
          <p:cNvPicPr preferRelativeResize="0"/>
          <p:nvPr/>
        </p:nvPicPr>
        <p:blipFill rotWithShape="1">
          <a:blip r:embed="rId1"/>
          <a:srcRect/>
          <a:stretch>
            <a:fillRect/>
          </a:stretch>
        </p:blipFill>
        <p:spPr>
          <a:xfrm>
            <a:off x="849875" y="1823925"/>
            <a:ext cx="5476576" cy="3220550"/>
          </a:xfrm>
          <a:prstGeom prst="rect">
            <a:avLst/>
          </a:prstGeom>
          <a:noFill/>
          <a:ln>
            <a:noFill/>
          </a:ln>
        </p:spPr>
      </p:pic>
      <p:pic>
        <p:nvPicPr>
          <p:cNvPr id="513" name="Google Shape;513;p46"/>
          <p:cNvPicPr preferRelativeResize="0"/>
          <p:nvPr/>
        </p:nvPicPr>
        <p:blipFill rotWithShape="1">
          <a:blip r:embed="rId2"/>
          <a:srcRect/>
          <a:stretch>
            <a:fillRect/>
          </a:stretch>
        </p:blipFill>
        <p:spPr>
          <a:xfrm>
            <a:off x="6456950" y="1356975"/>
            <a:ext cx="5289199" cy="3687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7" name="Shape 517"/>
        <p:cNvGrpSpPr/>
        <p:nvPr/>
      </p:nvGrpSpPr>
      <p:grpSpPr>
        <a:xfrm>
          <a:off x="0" y="0"/>
          <a:ext cx="0" cy="0"/>
          <a:chOff x="0" y="0"/>
          <a:chExt cx="0" cy="0"/>
        </a:xfrm>
      </p:grpSpPr>
      <p:sp>
        <p:nvSpPr>
          <p:cNvPr id="518" name="Google Shape;518;p47"/>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UI Design</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9" name="Google Shape;519;p47"/>
          <p:cNvSpPr txBox="1"/>
          <p:nvPr/>
        </p:nvSpPr>
        <p:spPr>
          <a:xfrm>
            <a:off x="2904187" y="5126589"/>
            <a:ext cx="142859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Sign In Page</a:t>
            </a:r>
            <a:endParaRPr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0" name="Google Shape;520;p47"/>
          <p:cNvSpPr txBox="1"/>
          <p:nvPr/>
        </p:nvSpPr>
        <p:spPr>
          <a:xfrm>
            <a:off x="8138772" y="5126589"/>
            <a:ext cx="180690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Dashboard Page</a:t>
            </a:r>
            <a:endParaRPr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1" name="Google Shape;521;p47"/>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2" name="Google Shape;522;p47"/>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13</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23" name="Google Shape;523;p47"/>
          <p:cNvPicPr preferRelativeResize="0"/>
          <p:nvPr/>
        </p:nvPicPr>
        <p:blipFill rotWithShape="1">
          <a:blip r:embed="rId1"/>
          <a:srcRect/>
          <a:stretch>
            <a:fillRect/>
          </a:stretch>
        </p:blipFill>
        <p:spPr>
          <a:xfrm>
            <a:off x="782800" y="2094925"/>
            <a:ext cx="4911400" cy="2772374"/>
          </a:xfrm>
          <a:prstGeom prst="rect">
            <a:avLst/>
          </a:prstGeom>
          <a:noFill/>
          <a:ln>
            <a:noFill/>
          </a:ln>
        </p:spPr>
      </p:pic>
      <p:pic>
        <p:nvPicPr>
          <p:cNvPr id="524" name="Google Shape;524;p47"/>
          <p:cNvPicPr preferRelativeResize="0"/>
          <p:nvPr/>
        </p:nvPicPr>
        <p:blipFill rotWithShape="1">
          <a:blip r:embed="rId2"/>
          <a:srcRect/>
          <a:stretch>
            <a:fillRect/>
          </a:stretch>
        </p:blipFill>
        <p:spPr>
          <a:xfrm>
            <a:off x="5871725" y="1544700"/>
            <a:ext cx="5864001" cy="332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8" name="Shape 528"/>
        <p:cNvGrpSpPr/>
        <p:nvPr/>
      </p:nvGrpSpPr>
      <p:grpSpPr>
        <a:xfrm>
          <a:off x="0" y="0"/>
          <a:ext cx="0" cy="0"/>
          <a:chOff x="0" y="0"/>
          <a:chExt cx="0" cy="0"/>
        </a:xfrm>
      </p:grpSpPr>
      <p:sp>
        <p:nvSpPr>
          <p:cNvPr id="529" name="Google Shape;529;p48"/>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UI Design</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0" name="Google Shape;530;p48"/>
          <p:cNvSpPr txBox="1"/>
          <p:nvPr/>
        </p:nvSpPr>
        <p:spPr>
          <a:xfrm>
            <a:off x="2472147" y="5313652"/>
            <a:ext cx="229421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Add Symptoms Page </a:t>
            </a:r>
            <a:endParaRPr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1" name="Google Shape;531;p48"/>
          <p:cNvSpPr txBox="1"/>
          <p:nvPr/>
        </p:nvSpPr>
        <p:spPr>
          <a:xfrm>
            <a:off x="8375881" y="5312354"/>
            <a:ext cx="13452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Result Page</a:t>
            </a:r>
            <a:endParaRPr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2" name="Google Shape;532;p48"/>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3" name="Google Shape;533;p48"/>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14</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34" name="Google Shape;534;p48"/>
          <p:cNvPicPr preferRelativeResize="0"/>
          <p:nvPr/>
        </p:nvPicPr>
        <p:blipFill rotWithShape="1">
          <a:blip r:embed="rId1"/>
          <a:srcRect/>
          <a:stretch>
            <a:fillRect/>
          </a:stretch>
        </p:blipFill>
        <p:spPr>
          <a:xfrm>
            <a:off x="731075" y="2014525"/>
            <a:ext cx="5324401" cy="3196726"/>
          </a:xfrm>
          <a:prstGeom prst="rect">
            <a:avLst/>
          </a:prstGeom>
          <a:noFill/>
          <a:ln>
            <a:noFill/>
          </a:ln>
        </p:spPr>
      </p:pic>
      <p:pic>
        <p:nvPicPr>
          <p:cNvPr id="535" name="Google Shape;535;p48"/>
          <p:cNvPicPr preferRelativeResize="0"/>
          <p:nvPr/>
        </p:nvPicPr>
        <p:blipFill rotWithShape="1">
          <a:blip r:embed="rId2"/>
          <a:srcRect/>
          <a:stretch>
            <a:fillRect/>
          </a:stretch>
        </p:blipFill>
        <p:spPr>
          <a:xfrm>
            <a:off x="6207875" y="2014525"/>
            <a:ext cx="5600802" cy="31967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9" name="Shape 539"/>
        <p:cNvGrpSpPr/>
        <p:nvPr/>
      </p:nvGrpSpPr>
      <p:grpSpPr>
        <a:xfrm>
          <a:off x="0" y="0"/>
          <a:ext cx="0" cy="0"/>
          <a:chOff x="0" y="0"/>
          <a:chExt cx="0" cy="0"/>
        </a:xfrm>
      </p:grpSpPr>
      <p:sp>
        <p:nvSpPr>
          <p:cNvPr id="540" name="Google Shape;540;p49"/>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UI Design</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1" name="Google Shape;541;p49"/>
          <p:cNvSpPr txBox="1"/>
          <p:nvPr/>
        </p:nvSpPr>
        <p:spPr>
          <a:xfrm>
            <a:off x="2653609" y="5283713"/>
            <a:ext cx="192873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Doctors List Page</a:t>
            </a:r>
            <a:endParaRPr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2" name="Google Shape;542;p49"/>
          <p:cNvSpPr txBox="1"/>
          <p:nvPr/>
        </p:nvSpPr>
        <p:spPr>
          <a:xfrm>
            <a:off x="8068855" y="5283713"/>
            <a:ext cx="22066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Doctors Profile Page</a:t>
            </a:r>
            <a:endParaRPr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3" name="Google Shape;543;p49"/>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4" name="Google Shape;544;p49"/>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15</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45" name="Google Shape;545;p49"/>
          <p:cNvPicPr preferRelativeResize="0"/>
          <p:nvPr/>
        </p:nvPicPr>
        <p:blipFill rotWithShape="1">
          <a:blip r:embed="rId1"/>
          <a:srcRect/>
          <a:stretch>
            <a:fillRect/>
          </a:stretch>
        </p:blipFill>
        <p:spPr>
          <a:xfrm>
            <a:off x="687875" y="1682475"/>
            <a:ext cx="5492677" cy="3312999"/>
          </a:xfrm>
          <a:prstGeom prst="rect">
            <a:avLst/>
          </a:prstGeom>
          <a:noFill/>
          <a:ln>
            <a:noFill/>
          </a:ln>
        </p:spPr>
      </p:pic>
      <p:pic>
        <p:nvPicPr>
          <p:cNvPr id="546" name="Google Shape;546;p49"/>
          <p:cNvPicPr preferRelativeResize="0"/>
          <p:nvPr/>
        </p:nvPicPr>
        <p:blipFill rotWithShape="1">
          <a:blip r:embed="rId2"/>
          <a:srcRect/>
          <a:stretch>
            <a:fillRect/>
          </a:stretch>
        </p:blipFill>
        <p:spPr>
          <a:xfrm>
            <a:off x="6639125" y="1682475"/>
            <a:ext cx="5179973" cy="3312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0" name="Shape 550"/>
        <p:cNvGrpSpPr/>
        <p:nvPr/>
      </p:nvGrpSpPr>
      <p:grpSpPr>
        <a:xfrm>
          <a:off x="0" y="0"/>
          <a:ext cx="0" cy="0"/>
          <a:chOff x="0" y="0"/>
          <a:chExt cx="0" cy="0"/>
        </a:xfrm>
      </p:grpSpPr>
      <p:sp>
        <p:nvSpPr>
          <p:cNvPr id="551" name="Google Shape;551;p50"/>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Implementation</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2" name="Google Shape;552;p50"/>
          <p:cNvSpPr txBox="1"/>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342900" lvl="0" indent="-342900" algn="just" rtl="0">
              <a:lnSpc>
                <a:spcPct val="200000"/>
              </a:lnSpc>
              <a:spcBef>
                <a:spcPts val="0"/>
              </a:spcBef>
              <a:spcAft>
                <a:spcPts val="0"/>
              </a:spcAft>
              <a:buSzPts val="1400"/>
              <a:buFont typeface="Arial" panose="020B0604020202020204"/>
              <a:buChar char="•"/>
            </a:pPr>
            <a:r>
              <a:rPr lang="en-US" sz="1800">
                <a:solidFill>
                  <a:srgbClr val="082123"/>
                </a:solidFill>
                <a:latin typeface="Times New Roman" panose="02020603050405020304"/>
                <a:ea typeface="Times New Roman" panose="02020603050405020304"/>
                <a:cs typeface="Times New Roman" panose="02020603050405020304"/>
                <a:sym typeface="Times New Roman" panose="02020603050405020304"/>
              </a:rPr>
              <a:t>    The user will login or register </a:t>
            </a: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1800">
                <a:solidFill>
                  <a:srgbClr val="082123"/>
                </a:solidFill>
                <a:latin typeface="Times New Roman" panose="02020603050405020304"/>
                <a:ea typeface="Times New Roman" panose="02020603050405020304"/>
                <a:cs typeface="Times New Roman" panose="02020603050405020304"/>
                <a:sym typeface="Times New Roman" panose="02020603050405020304"/>
              </a:rPr>
              <a:t>    Then they will input their symtoms</a:t>
            </a: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1800">
                <a:solidFill>
                  <a:srgbClr val="082123"/>
                </a:solidFill>
                <a:latin typeface="Times New Roman" panose="02020603050405020304"/>
                <a:ea typeface="Times New Roman" panose="02020603050405020304"/>
                <a:cs typeface="Times New Roman" panose="02020603050405020304"/>
                <a:sym typeface="Times New Roman" panose="02020603050405020304"/>
              </a:rPr>
              <a:t>    Input data will go to the flask server</a:t>
            </a: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1800">
                <a:solidFill>
                  <a:srgbClr val="082123"/>
                </a:solidFill>
                <a:latin typeface="Times New Roman" panose="02020603050405020304"/>
                <a:ea typeface="Times New Roman" panose="02020603050405020304"/>
                <a:cs typeface="Times New Roman" panose="02020603050405020304"/>
                <a:sym typeface="Times New Roman" panose="02020603050405020304"/>
              </a:rPr>
              <a:t>    flask server will process those data</a:t>
            </a: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200000"/>
              </a:lnSpc>
              <a:spcBef>
                <a:spcPts val="0"/>
              </a:spcBef>
              <a:spcAft>
                <a:spcPts val="0"/>
              </a:spcAft>
              <a:buSzPts val="1400"/>
              <a:buFont typeface="Arial" panose="020B0604020202020204"/>
              <a:buNone/>
            </a:pPr>
            <a:r>
              <a:rPr lang="en-US" sz="1800">
                <a:solidFill>
                  <a:srgbClr val="082123"/>
                </a:solidFill>
                <a:latin typeface="Times New Roman" panose="02020603050405020304"/>
                <a:ea typeface="Times New Roman" panose="02020603050405020304"/>
                <a:cs typeface="Times New Roman" panose="02020603050405020304"/>
                <a:sym typeface="Times New Roman" panose="02020603050405020304"/>
              </a:rPr>
              <a:t>          and will predict a disease by using</a:t>
            </a: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200000"/>
              </a:lnSpc>
              <a:spcBef>
                <a:spcPts val="0"/>
              </a:spcBef>
              <a:spcAft>
                <a:spcPts val="0"/>
              </a:spcAft>
              <a:buSzPts val="1400"/>
              <a:buFont typeface="Arial" panose="020B0604020202020204"/>
              <a:buNone/>
            </a:pPr>
            <a:r>
              <a:rPr lang="en-US" sz="1800">
                <a:solidFill>
                  <a:srgbClr val="082123"/>
                </a:solidFill>
                <a:latin typeface="Times New Roman" panose="02020603050405020304"/>
                <a:ea typeface="Times New Roman" panose="02020603050405020304"/>
                <a:cs typeface="Times New Roman" panose="02020603050405020304"/>
                <a:sym typeface="Times New Roman" panose="02020603050405020304"/>
              </a:rPr>
              <a:t>          machine learning algorithms.</a:t>
            </a: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200000"/>
              </a:lnSpc>
              <a:spcBef>
                <a:spcPts val="0"/>
              </a:spcBef>
              <a:spcAft>
                <a:spcPts val="0"/>
              </a:spcAft>
              <a:buSzPts val="1400"/>
              <a:buFont typeface="Arial" panose="020B0604020202020204"/>
              <a:buChar char="•"/>
            </a:pPr>
            <a:r>
              <a:rPr lang="en-US" sz="1800">
                <a:solidFill>
                  <a:srgbClr val="082123"/>
                </a:solidFill>
                <a:latin typeface="Times New Roman" panose="02020603050405020304"/>
                <a:ea typeface="Times New Roman" panose="02020603050405020304"/>
                <a:cs typeface="Times New Roman" panose="02020603050405020304"/>
                <a:sym typeface="Times New Roman" panose="02020603050405020304"/>
              </a:rPr>
              <a:t>    Then the final result will be shown </a:t>
            </a: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200000"/>
              </a:lnSpc>
              <a:spcBef>
                <a:spcPts val="0"/>
              </a:spcBef>
              <a:spcAft>
                <a:spcPts val="0"/>
              </a:spcAft>
              <a:buSzPts val="1400"/>
              <a:buFont typeface="Arial" panose="020B0604020202020204"/>
              <a:buNone/>
            </a:pPr>
            <a:r>
              <a:rPr lang="en-US" sz="1800">
                <a:solidFill>
                  <a:srgbClr val="082123"/>
                </a:solidFill>
                <a:latin typeface="Times New Roman" panose="02020603050405020304"/>
                <a:ea typeface="Times New Roman" panose="02020603050405020304"/>
                <a:cs typeface="Times New Roman" panose="02020603050405020304"/>
                <a:sym typeface="Times New Roman" panose="02020603050405020304"/>
              </a:rPr>
              <a:t>         in the web view.</a:t>
            </a: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200000"/>
              </a:lnSpc>
              <a:spcBef>
                <a:spcPts val="0"/>
              </a:spcBef>
              <a:spcAft>
                <a:spcPts val="0"/>
              </a:spcAft>
              <a:buSzPts val="1400"/>
              <a:buFont typeface="Arial" panose="020B0604020202020204"/>
              <a:buNone/>
            </a:pP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200000"/>
              </a:lnSpc>
              <a:spcBef>
                <a:spcPts val="0"/>
              </a:spcBef>
              <a:spcAft>
                <a:spcPts val="0"/>
              </a:spcAft>
              <a:buSzPts val="1400"/>
              <a:buFont typeface="Arial" panose="020B0604020202020204"/>
              <a:buNone/>
            </a:pP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54000" algn="just" rtl="0">
              <a:lnSpc>
                <a:spcPct val="200000"/>
              </a:lnSpc>
              <a:spcBef>
                <a:spcPts val="0"/>
              </a:spcBef>
              <a:spcAft>
                <a:spcPts val="0"/>
              </a:spcAft>
              <a:buSzPts val="1400"/>
              <a:buFont typeface="Arial" panose="020B0604020202020204"/>
              <a:buNone/>
            </a:pPr>
            <a:endParaRPr sz="18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3" name="Google Shape;553;p50"/>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4" name="Google Shape;554;p50"/>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16</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55" name="Google Shape;555;p50" descr="implementation"/>
          <p:cNvPicPr preferRelativeResize="0"/>
          <p:nvPr/>
        </p:nvPicPr>
        <p:blipFill rotWithShape="1">
          <a:blip r:embed="rId1"/>
          <a:srcRect/>
          <a:stretch>
            <a:fillRect/>
          </a:stretch>
        </p:blipFill>
        <p:spPr>
          <a:xfrm>
            <a:off x="5210810" y="2059940"/>
            <a:ext cx="5911850" cy="3194685"/>
          </a:xfrm>
          <a:prstGeom prst="rect">
            <a:avLst/>
          </a:prstGeom>
          <a:noFill/>
          <a:ln>
            <a:noFill/>
          </a:ln>
        </p:spPr>
      </p:pic>
      <p:sp>
        <p:nvSpPr>
          <p:cNvPr id="556" name="Google Shape;556;p50"/>
          <p:cNvSpPr txBox="1"/>
          <p:nvPr/>
        </p:nvSpPr>
        <p:spPr>
          <a:xfrm>
            <a:off x="5833110" y="5561965"/>
            <a:ext cx="5055870" cy="367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Fig: Workflow Diagram</a:t>
            </a:r>
            <a:endParaRPr sz="1800" b="1"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960000" y="1621683"/>
            <a:ext cx="5136000" cy="763600"/>
          </a:xfrm>
          <a:prstGeom prst="rect">
            <a:avLst/>
          </a:prstGeom>
          <a:noFill/>
          <a:ln>
            <a:noFill/>
          </a:ln>
        </p:spPr>
        <p:txBody>
          <a:bodyPr spcFirstLastPara="1" wrap="square" lIns="121900" tIns="121900" rIns="121900" bIns="121900" anchor="ctr" anchorCtr="0">
            <a:noAutofit/>
          </a:bodyPr>
          <a:lstStyle/>
          <a:p>
            <a:pPr marL="0" lvl="0" indent="0" algn="just"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Supervised By</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9" name="Google Shape;299;p33"/>
          <p:cNvSpPr txBox="1"/>
          <p:nvPr/>
        </p:nvSpPr>
        <p:spPr>
          <a:xfrm>
            <a:off x="960000" y="2627194"/>
            <a:ext cx="5136000" cy="1327245"/>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Md. Mustafizur Rahman</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Department of CSE</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Dhaka City College</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0" name="Google Shape;300;p33"/>
          <p:cNvSpPr txBox="1"/>
          <p:nvPr/>
        </p:nvSpPr>
        <p:spPr>
          <a:xfrm>
            <a:off x="6914881" y="1621683"/>
            <a:ext cx="5136000" cy="7636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chemeClr val="dk1"/>
              </a:buClr>
              <a:buSzPts val="3500"/>
              <a:buFont typeface="Montserrat"/>
              <a:buNone/>
            </a:pPr>
            <a:r>
              <a:rPr lang="en-US" sz="4000" b="1" i="0" u="none" strike="noStrike" cap="none">
                <a:solidFill>
                  <a:srgbClr val="4BB2FF"/>
                </a:solidFill>
                <a:latin typeface="Times New Roman" panose="02020603050405020304"/>
                <a:ea typeface="Times New Roman" panose="02020603050405020304"/>
                <a:cs typeface="Times New Roman" panose="02020603050405020304"/>
                <a:sym typeface="Times New Roman" panose="02020603050405020304"/>
              </a:rPr>
              <a:t>Presented By</a:t>
            </a:r>
            <a:endParaRPr sz="4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1" name="Google Shape;301;p33"/>
          <p:cNvSpPr txBox="1"/>
          <p:nvPr/>
        </p:nvSpPr>
        <p:spPr>
          <a:xfrm>
            <a:off x="6914881" y="2627194"/>
            <a:ext cx="5136000" cy="750627"/>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Mabia Sultana Shila</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Reg No: 16502000450</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2" name="Google Shape;302;p33"/>
          <p:cNvSpPr txBox="1"/>
          <p:nvPr/>
        </p:nvSpPr>
        <p:spPr>
          <a:xfrm>
            <a:off x="6914881" y="3333124"/>
            <a:ext cx="5136000" cy="750627"/>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Kamrun Nahar Tania</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Reg No: 16502000404</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3" name="Google Shape;303;p33"/>
          <p:cNvSpPr txBox="1"/>
          <p:nvPr/>
        </p:nvSpPr>
        <p:spPr>
          <a:xfrm>
            <a:off x="6914881" y="4083751"/>
            <a:ext cx="5136000" cy="750627"/>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Nazmun Nahar Nezum</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3500"/>
              <a:buFont typeface="Montserrat"/>
              <a:buNone/>
            </a:pPr>
            <a:r>
              <a:rPr lang="en-US"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rPr>
              <a:t>Reg No: 16502000460</a:t>
            </a:r>
            <a:endParaRPr sz="2000" b="0" i="0" u="none" strike="noStrike" cap="none">
              <a:solidFill>
                <a:srgbClr val="11191C"/>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04" name="Google Shape;304;p33"/>
          <p:cNvCxnSpPr/>
          <p:nvPr/>
        </p:nvCxnSpPr>
        <p:spPr>
          <a:xfrm>
            <a:off x="1078173" y="2385283"/>
            <a:ext cx="3084394" cy="0"/>
          </a:xfrm>
          <a:prstGeom prst="straightConnector1">
            <a:avLst/>
          </a:prstGeom>
          <a:noFill/>
          <a:ln w="28575" cap="flat" cmpd="sng">
            <a:solidFill>
              <a:srgbClr val="4BB2FF"/>
            </a:solidFill>
            <a:prstDash val="solid"/>
            <a:round/>
            <a:headEnd type="none" w="sm" len="sm"/>
            <a:tailEnd type="none" w="sm" len="sm"/>
          </a:ln>
        </p:spPr>
      </p:cxnSp>
      <p:cxnSp>
        <p:nvCxnSpPr>
          <p:cNvPr id="305" name="Google Shape;305;p33"/>
          <p:cNvCxnSpPr/>
          <p:nvPr/>
        </p:nvCxnSpPr>
        <p:spPr>
          <a:xfrm>
            <a:off x="7055893" y="2385283"/>
            <a:ext cx="2825086" cy="0"/>
          </a:xfrm>
          <a:prstGeom prst="straightConnector1">
            <a:avLst/>
          </a:prstGeom>
          <a:noFill/>
          <a:ln w="28575" cap="flat" cmpd="sng">
            <a:solidFill>
              <a:srgbClr val="4BB2FF"/>
            </a:solidFill>
            <a:prstDash val="solid"/>
            <a:round/>
            <a:headEnd type="none" w="sm" len="sm"/>
            <a:tailEnd type="none" w="sm" len="sm"/>
          </a:ln>
        </p:spPr>
      </p:cxnSp>
      <p:sp>
        <p:nvSpPr>
          <p:cNvPr id="306" name="Google Shape;306;p33"/>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0" name="Shape 560"/>
        <p:cNvGrpSpPr/>
        <p:nvPr/>
      </p:nvGrpSpPr>
      <p:grpSpPr>
        <a:xfrm>
          <a:off x="0" y="0"/>
          <a:ext cx="0" cy="0"/>
          <a:chOff x="0" y="0"/>
          <a:chExt cx="0" cy="0"/>
        </a:xfrm>
      </p:grpSpPr>
      <p:sp>
        <p:nvSpPr>
          <p:cNvPr id="561" name="Google Shape;561;p51"/>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Implementation</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2" name="Google Shape;562;p51"/>
          <p:cNvSpPr txBox="1"/>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lvl="0" indent="0" algn="just" rtl="0">
              <a:lnSpc>
                <a:spcPct val="140000"/>
              </a:lnSpc>
              <a:spcBef>
                <a:spcPts val="0"/>
              </a:spcBef>
              <a:spcAft>
                <a:spcPts val="0"/>
              </a:spcAft>
              <a:buSzPts val="1400"/>
              <a:buFont typeface="Arial" panose="020B0604020202020204"/>
              <a:buNone/>
            </a:pPr>
            <a:r>
              <a:rPr lang="en-US" sz="2400" b="1">
                <a:solidFill>
                  <a:srgbClr val="082123"/>
                </a:solidFill>
                <a:latin typeface="Times New Roman" panose="02020603050405020304"/>
                <a:ea typeface="Times New Roman" panose="02020603050405020304"/>
                <a:cs typeface="Times New Roman" panose="02020603050405020304"/>
                <a:sym typeface="Times New Roman" panose="02020603050405020304"/>
              </a:rPr>
              <a:t>MySql : </a:t>
            </a: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To reduce connecting and disconnecting overhead a connection pooling mechanism has been implemented.</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40000"/>
              </a:lnSpc>
              <a:spcBef>
                <a:spcPts val="0"/>
              </a:spcBef>
              <a:spcAft>
                <a:spcPts val="0"/>
              </a:spcAft>
              <a:buSzPts val="1400"/>
              <a:buFont typeface="Arial" panose="020B0604020202020204"/>
              <a:buNone/>
            </a:pPr>
            <a:endParaRPr sz="2400" b="1">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200000"/>
              </a:lnSpc>
              <a:spcBef>
                <a:spcPts val="0"/>
              </a:spcBef>
              <a:spcAft>
                <a:spcPts val="0"/>
              </a:spcAft>
              <a:buSzPts val="1400"/>
              <a:buFont typeface="Arial" panose="020B0604020202020204"/>
              <a:buNone/>
            </a:pPr>
            <a:endParaRPr sz="2400" b="1">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0000"/>
              </a:lnSpc>
              <a:spcBef>
                <a:spcPts val="0"/>
              </a:spcBef>
              <a:spcAft>
                <a:spcPts val="0"/>
              </a:spcAft>
              <a:buSzPts val="1400"/>
              <a:buFont typeface="Arial" panose="020B0604020202020204"/>
              <a:buNone/>
            </a:pPr>
            <a:endParaRPr sz="2400" b="1">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3" name="Google Shape;563;p51"/>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4" name="Google Shape;564;p51"/>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17</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65" name="Google Shape;565;p51"/>
          <p:cNvPicPr preferRelativeResize="0"/>
          <p:nvPr/>
        </p:nvPicPr>
        <p:blipFill rotWithShape="1">
          <a:blip r:embed="rId1"/>
          <a:srcRect/>
          <a:stretch>
            <a:fillRect/>
          </a:stretch>
        </p:blipFill>
        <p:spPr>
          <a:xfrm>
            <a:off x="2852420" y="2788285"/>
            <a:ext cx="6486525" cy="3486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69" name="Shape 569"/>
        <p:cNvGrpSpPr/>
        <p:nvPr/>
      </p:nvGrpSpPr>
      <p:grpSpPr>
        <a:xfrm>
          <a:off x="0" y="0"/>
          <a:ext cx="0" cy="0"/>
          <a:chOff x="0" y="0"/>
          <a:chExt cx="0" cy="0"/>
        </a:xfrm>
      </p:grpSpPr>
      <p:sp>
        <p:nvSpPr>
          <p:cNvPr id="570" name="Google Shape;570;p52"/>
          <p:cNvSpPr txBox="1"/>
          <p:nvPr>
            <p:ph type="title"/>
          </p:nvPr>
        </p:nvSpPr>
        <p:spPr>
          <a:xfrm>
            <a:off x="978415" y="24665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Implementation</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1" name="Google Shape;571;p52"/>
          <p:cNvSpPr txBox="1"/>
          <p:nvPr>
            <p:ph type="body" idx="1"/>
          </p:nvPr>
        </p:nvSpPr>
        <p:spPr>
          <a:xfrm>
            <a:off x="960120" y="1010285"/>
            <a:ext cx="10271760" cy="5081905"/>
          </a:xfrm>
          <a:prstGeom prst="rect">
            <a:avLst/>
          </a:prstGeom>
          <a:noFill/>
          <a:ln>
            <a:noFill/>
          </a:ln>
        </p:spPr>
        <p:txBody>
          <a:bodyPr spcFirstLastPara="1" wrap="square" lIns="121900" tIns="121900" rIns="121900" bIns="121900" anchor="t" anchorCtr="0">
            <a:noAutofit/>
          </a:bodyPr>
          <a:lstStyle/>
          <a:p>
            <a:pPr marL="0" lvl="0" indent="0" algn="just" rtl="0">
              <a:lnSpc>
                <a:spcPct val="140000"/>
              </a:lnSpc>
              <a:spcBef>
                <a:spcPts val="0"/>
              </a:spcBef>
              <a:spcAft>
                <a:spcPts val="0"/>
              </a:spcAft>
              <a:buSzPts val="1400"/>
              <a:buFont typeface="Arial" panose="020B0604020202020204"/>
              <a:buNone/>
            </a:pPr>
            <a:r>
              <a:rPr lang="en-US" sz="2400" b="1">
                <a:solidFill>
                  <a:srgbClr val="082123"/>
                </a:solidFill>
                <a:latin typeface="Times New Roman" panose="02020603050405020304"/>
                <a:ea typeface="Times New Roman" panose="02020603050405020304"/>
                <a:cs typeface="Times New Roman" panose="02020603050405020304"/>
                <a:sym typeface="Times New Roman" panose="02020603050405020304"/>
              </a:rPr>
              <a:t>Flask and Machine Learning:</a:t>
            </a:r>
            <a:r>
              <a:rPr lang="en-US" sz="2000" b="1">
                <a:solidFill>
                  <a:srgbClr val="082123"/>
                </a:solidFill>
                <a:latin typeface="Times New Roman" panose="02020603050405020304"/>
                <a:ea typeface="Times New Roman" panose="02020603050405020304"/>
                <a:cs typeface="Times New Roman" panose="02020603050405020304"/>
                <a:sym typeface="Times New Roman" panose="02020603050405020304"/>
              </a:rPr>
              <a:t> </a:t>
            </a: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40000"/>
              </a:lnSpc>
              <a:spcBef>
                <a:spcPts val="0"/>
              </a:spcBef>
              <a:spcAft>
                <a:spcPts val="0"/>
              </a:spcAft>
              <a:buSzPts val="1400"/>
              <a:buFont typeface="Arial" panose="020B0604020202020204"/>
              <a:buNone/>
            </a:pPr>
            <a:endParaRPr sz="2400" b="1">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200000"/>
              </a:lnSpc>
              <a:spcBef>
                <a:spcPts val="0"/>
              </a:spcBef>
              <a:spcAft>
                <a:spcPts val="0"/>
              </a:spcAft>
              <a:buSzPts val="1400"/>
              <a:buFont typeface="Arial" panose="020B0604020202020204"/>
              <a:buNone/>
            </a:pPr>
            <a:endParaRPr sz="2400" b="1">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0000"/>
              </a:lnSpc>
              <a:spcBef>
                <a:spcPts val="0"/>
              </a:spcBef>
              <a:spcAft>
                <a:spcPts val="0"/>
              </a:spcAft>
              <a:buSzPts val="1400"/>
              <a:buFont typeface="Arial" panose="020B0604020202020204"/>
              <a:buNone/>
            </a:pPr>
            <a:endParaRPr sz="2400" b="1">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2" name="Google Shape;572;p52"/>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3" name="Google Shape;573;p52"/>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18</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74" name="Google Shape;574;p52"/>
          <p:cNvPicPr preferRelativeResize="0"/>
          <p:nvPr/>
        </p:nvPicPr>
        <p:blipFill rotWithShape="1">
          <a:blip r:embed="rId1"/>
          <a:srcRect/>
          <a:stretch>
            <a:fillRect/>
          </a:stretch>
        </p:blipFill>
        <p:spPr>
          <a:xfrm>
            <a:off x="4582160" y="3558540"/>
            <a:ext cx="3514725" cy="2533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78" name="Shape 578"/>
        <p:cNvGrpSpPr/>
        <p:nvPr/>
      </p:nvGrpSpPr>
      <p:grpSpPr>
        <a:xfrm>
          <a:off x="0" y="0"/>
          <a:ext cx="0" cy="0"/>
          <a:chOff x="0" y="0"/>
          <a:chExt cx="0" cy="0"/>
        </a:xfrm>
      </p:grpSpPr>
      <p:sp>
        <p:nvSpPr>
          <p:cNvPr id="579" name="Google Shape;579;p53"/>
          <p:cNvSpPr txBox="1"/>
          <p:nvPr>
            <p:ph type="title"/>
          </p:nvPr>
        </p:nvSpPr>
        <p:spPr>
          <a:xfrm>
            <a:off x="978415" y="24665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Implementation</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0" name="Google Shape;580;p53"/>
          <p:cNvSpPr txBox="1"/>
          <p:nvPr>
            <p:ph type="body" idx="1"/>
          </p:nvPr>
        </p:nvSpPr>
        <p:spPr>
          <a:xfrm>
            <a:off x="978535" y="1010285"/>
            <a:ext cx="10271760" cy="5081905"/>
          </a:xfrm>
          <a:prstGeom prst="rect">
            <a:avLst/>
          </a:prstGeom>
          <a:noFill/>
          <a:ln>
            <a:noFill/>
          </a:ln>
        </p:spPr>
        <p:txBody>
          <a:bodyPr spcFirstLastPara="1" wrap="square" lIns="121900" tIns="121900" rIns="121900" bIns="121900" anchor="t" anchorCtr="0">
            <a:noAutofit/>
          </a:bodyPr>
          <a:lstStyle/>
          <a:p>
            <a:pPr marL="0" lvl="0" indent="0" algn="just" rtl="0">
              <a:lnSpc>
                <a:spcPct val="140000"/>
              </a:lnSpc>
              <a:spcBef>
                <a:spcPts val="0"/>
              </a:spcBef>
              <a:spcAft>
                <a:spcPts val="0"/>
              </a:spcAft>
              <a:buSzPts val="1400"/>
              <a:buFont typeface="Arial" panose="020B0604020202020204"/>
              <a:buNone/>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The training dataset has about 5000 of diseases and each disease has 133 possible symtoms. Training dataset’s first 14 rows are shown below:</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200000"/>
              </a:lnSpc>
              <a:spcBef>
                <a:spcPts val="0"/>
              </a:spcBef>
              <a:spcAft>
                <a:spcPts val="0"/>
              </a:spcAft>
              <a:buSzPts val="1400"/>
              <a:buFont typeface="Arial" panose="020B0604020202020204"/>
              <a:buNone/>
            </a:pPr>
            <a:endParaRPr sz="2400" b="1">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0000"/>
              </a:lnSpc>
              <a:spcBef>
                <a:spcPts val="0"/>
              </a:spcBef>
              <a:spcAft>
                <a:spcPts val="0"/>
              </a:spcAft>
              <a:buSzPts val="1400"/>
              <a:buFont typeface="Arial" panose="020B0604020202020204"/>
              <a:buNone/>
            </a:pPr>
            <a:endParaRPr sz="2400" b="1">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1" name="Google Shape;581;p53"/>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2" name="Google Shape;582;p53"/>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19</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83" name="Google Shape;583;p53"/>
          <p:cNvPicPr preferRelativeResize="0"/>
          <p:nvPr/>
        </p:nvPicPr>
        <p:blipFill rotWithShape="1">
          <a:blip r:embed="rId1"/>
          <a:srcRect/>
          <a:stretch>
            <a:fillRect/>
          </a:stretch>
        </p:blipFill>
        <p:spPr>
          <a:xfrm>
            <a:off x="2209165" y="2258695"/>
            <a:ext cx="8143240" cy="4187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87" name="Shape 587"/>
        <p:cNvGrpSpPr/>
        <p:nvPr/>
      </p:nvGrpSpPr>
      <p:grpSpPr>
        <a:xfrm>
          <a:off x="0" y="0"/>
          <a:ext cx="0" cy="0"/>
          <a:chOff x="0" y="0"/>
          <a:chExt cx="0" cy="0"/>
        </a:xfrm>
      </p:grpSpPr>
      <p:sp>
        <p:nvSpPr>
          <p:cNvPr id="588" name="Google Shape;588;p54"/>
          <p:cNvSpPr txBox="1"/>
          <p:nvPr>
            <p:ph type="title"/>
          </p:nvPr>
        </p:nvSpPr>
        <p:spPr>
          <a:xfrm>
            <a:off x="978415" y="24665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Implementation</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9" name="Google Shape;589;p54"/>
          <p:cNvSpPr txBox="1"/>
          <p:nvPr>
            <p:ph type="body" idx="1"/>
          </p:nvPr>
        </p:nvSpPr>
        <p:spPr>
          <a:xfrm>
            <a:off x="978535" y="1010285"/>
            <a:ext cx="10271760" cy="5081905"/>
          </a:xfrm>
          <a:prstGeom prst="rect">
            <a:avLst/>
          </a:prstGeom>
          <a:noFill/>
          <a:ln>
            <a:noFill/>
          </a:ln>
        </p:spPr>
        <p:txBody>
          <a:bodyPr spcFirstLastPara="1" wrap="square" lIns="121900" tIns="121900" rIns="121900" bIns="121900" anchor="t" anchorCtr="0">
            <a:noAutofit/>
          </a:bodyPr>
          <a:lstStyle/>
          <a:p>
            <a:pPr marL="0" lvl="0" indent="0" algn="just" rtl="0">
              <a:lnSpc>
                <a:spcPct val="140000"/>
              </a:lnSpc>
              <a:spcBef>
                <a:spcPts val="0"/>
              </a:spcBef>
              <a:spcAft>
                <a:spcPts val="0"/>
              </a:spcAft>
              <a:buSzPts val="1400"/>
              <a:buFont typeface="Arial" panose="020B0604020202020204"/>
              <a:buNone/>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For machine learning we have used  several algorithms and libraries to achieve our goal.</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0" algn="just" rtl="0">
              <a:lnSpc>
                <a:spcPct val="190000"/>
              </a:lnSpc>
              <a:spcBef>
                <a:spcPts val="0"/>
              </a:spcBef>
              <a:spcAft>
                <a:spcPts val="0"/>
              </a:spcAft>
              <a:buSzPts val="1400"/>
              <a:buFont typeface="Arial" panose="020B0604020202020204"/>
              <a:buNone/>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(i) Pandas</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0" algn="just" rtl="0">
              <a:lnSpc>
                <a:spcPct val="190000"/>
              </a:lnSpc>
              <a:spcBef>
                <a:spcPts val="0"/>
              </a:spcBef>
              <a:spcAft>
                <a:spcPts val="0"/>
              </a:spcAft>
              <a:buSzPts val="1400"/>
              <a:buFont typeface="Arial" panose="020B0604020202020204"/>
              <a:buNone/>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(ii) Scikit-Learn</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0" algn="just" rtl="0">
              <a:lnSpc>
                <a:spcPct val="190000"/>
              </a:lnSpc>
              <a:spcBef>
                <a:spcPts val="0"/>
              </a:spcBef>
              <a:spcAft>
                <a:spcPts val="0"/>
              </a:spcAft>
              <a:buSzPts val="1400"/>
              <a:buFont typeface="Arial" panose="020B0604020202020204"/>
              <a:buNone/>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(iii) MultinomialNB</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0" name="Google Shape;590;p54"/>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1" name="Google Shape;591;p54"/>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20</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95" name="Shape 595"/>
        <p:cNvGrpSpPr/>
        <p:nvPr/>
      </p:nvGrpSpPr>
      <p:grpSpPr>
        <a:xfrm>
          <a:off x="0" y="0"/>
          <a:ext cx="0" cy="0"/>
          <a:chOff x="0" y="0"/>
          <a:chExt cx="0" cy="0"/>
        </a:xfrm>
      </p:grpSpPr>
      <p:sp>
        <p:nvSpPr>
          <p:cNvPr id="596" name="Google Shape;596;p55"/>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Future Work </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7" name="Google Shape;597;p55"/>
          <p:cNvSpPr txBox="1"/>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342900" lvl="0" indent="-342900" algn="just" rtl="0">
              <a:lnSpc>
                <a:spcPct val="20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In Future, we will integrate video chatting </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We will make our dataset more enrich for higher prediction rate</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More Precise doctor verification system</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Medical Document server system</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Location of doctor’s chamber, Hospital or clinic</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8" name="Google Shape;598;p55"/>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9" name="Google Shape;599;p55"/>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21</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03" name="Shape 603"/>
        <p:cNvGrpSpPr/>
        <p:nvPr/>
      </p:nvGrpSpPr>
      <p:grpSpPr>
        <a:xfrm>
          <a:off x="0" y="0"/>
          <a:ext cx="0" cy="0"/>
          <a:chOff x="0" y="0"/>
          <a:chExt cx="0" cy="0"/>
        </a:xfrm>
      </p:grpSpPr>
      <p:sp>
        <p:nvSpPr>
          <p:cNvPr id="604" name="Google Shape;604;p56"/>
          <p:cNvSpPr txBox="1"/>
          <p:nvPr>
            <p:ph type="title"/>
          </p:nvPr>
        </p:nvSpPr>
        <p:spPr>
          <a:xfrm>
            <a:off x="2518296" y="2600330"/>
            <a:ext cx="7182925" cy="1393209"/>
          </a:xfrm>
          <a:prstGeom prst="rect">
            <a:avLst/>
          </a:prstGeom>
          <a:noFill/>
          <a:ln>
            <a:noFill/>
          </a:ln>
        </p:spPr>
        <p:txBody>
          <a:bodyPr spcFirstLastPara="1" wrap="square" lIns="121900" tIns="121900" rIns="121900" bIns="121900" anchor="b" anchorCtr="0">
            <a:noAutofit/>
          </a:bodyPr>
          <a:lstStyle/>
          <a:p>
            <a:pPr marL="0" lvl="0" indent="0" algn="just" rtl="0">
              <a:lnSpc>
                <a:spcPct val="100000"/>
              </a:lnSpc>
              <a:spcBef>
                <a:spcPts val="0"/>
              </a:spcBef>
              <a:spcAft>
                <a:spcPts val="0"/>
              </a:spcAft>
              <a:buSzPts val="9600"/>
              <a:buNone/>
            </a:pPr>
            <a:r>
              <a:rPr lang="en-US" sz="9600" b="1">
                <a:latin typeface="Times New Roman" panose="02020603050405020304"/>
                <a:ea typeface="Times New Roman" panose="02020603050405020304"/>
                <a:cs typeface="Times New Roman" panose="02020603050405020304"/>
                <a:sym typeface="Times New Roman" panose="02020603050405020304"/>
              </a:rPr>
              <a:t>Thank You</a:t>
            </a:r>
            <a:endParaRPr sz="9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960000" y="239726"/>
            <a:ext cx="10272000" cy="8235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Outlines</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2" name="Google Shape;312;p34"/>
          <p:cNvSpPr txBox="1"/>
          <p:nvPr>
            <p:ph type="body" idx="1"/>
          </p:nvPr>
        </p:nvSpPr>
        <p:spPr>
          <a:xfrm>
            <a:off x="113030" y="1320800"/>
            <a:ext cx="5885180" cy="5125720"/>
          </a:xfrm>
          <a:prstGeom prst="rect">
            <a:avLst/>
          </a:prstGeom>
          <a:noFill/>
          <a:ln>
            <a:noFill/>
          </a:ln>
        </p:spPr>
        <p:txBody>
          <a:bodyPr spcFirstLastPara="1" wrap="square" lIns="121900" tIns="121900" rIns="121900" bIns="121900" anchor="t" anchorCtr="0">
            <a:noAutofit/>
          </a:bodyPr>
          <a:lstStyle/>
          <a:p>
            <a:pPr marL="1257300" lvl="1" indent="-342900" algn="l" rtl="0">
              <a:lnSpc>
                <a:spcPct val="19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Abstract				</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lvl="1" indent="-342900" algn="l" rtl="0">
              <a:lnSpc>
                <a:spcPct val="19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Existing Systems</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lvl="1" indent="-342900" algn="l" rtl="0">
              <a:lnSpc>
                <a:spcPct val="19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Limitations of Existing Systems</a:t>
            </a:r>
            <a:endPar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lvl="1" indent="-342900" algn="l" rtl="0">
              <a:lnSpc>
                <a:spcPct val="19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Proposed System</a:t>
            </a:r>
            <a:endPar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lvl="1" indent="-342900" algn="l" rtl="0">
              <a:lnSpc>
                <a:spcPct val="19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Features</a:t>
            </a:r>
            <a:endPar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lvl="1" indent="-342900" algn="l" rtl="0">
              <a:lnSpc>
                <a:spcPct val="19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Software Requirements</a:t>
            </a: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lvl="1" indent="-342900" algn="l" rtl="0">
              <a:lnSpc>
                <a:spcPct val="19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Technology Used	</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3" name="Google Shape;313;p34"/>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4" name="Google Shape;314;p34"/>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01</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5" name="Google Shape;315;p34"/>
          <p:cNvSpPr txBox="1"/>
          <p:nvPr/>
        </p:nvSpPr>
        <p:spPr>
          <a:xfrm>
            <a:off x="5911215" y="1417320"/>
            <a:ext cx="6351905" cy="5000625"/>
          </a:xfrm>
          <a:prstGeom prst="rect">
            <a:avLst/>
          </a:prstGeom>
          <a:noFill/>
          <a:ln>
            <a:noFill/>
          </a:ln>
        </p:spPr>
        <p:txBody>
          <a:bodyPr spcFirstLastPara="1" wrap="square" lIns="91425" tIns="45700" rIns="91425" bIns="45700" anchor="t" anchorCtr="0">
            <a:spAutoFit/>
          </a:bodyPr>
          <a:lstStyle/>
          <a:p>
            <a:pPr marL="1257300" marR="0" lvl="1" indent="-342900" algn="l" rtl="0">
              <a:lnSpc>
                <a:spcPct val="190000"/>
              </a:lnSpc>
              <a:spcBef>
                <a:spcPts val="0"/>
              </a:spcBef>
              <a:spcAft>
                <a:spcPts val="0"/>
              </a:spcAft>
              <a:buClr>
                <a:srgbClr val="000000"/>
              </a:buClr>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Flowchart</a:t>
            </a:r>
            <a:endPar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marR="0" lvl="1" indent="-342900" algn="l" rtl="0">
              <a:lnSpc>
                <a:spcPct val="190000"/>
              </a:lnSpc>
              <a:spcBef>
                <a:spcPts val="0"/>
              </a:spcBef>
              <a:spcAft>
                <a:spcPts val="0"/>
              </a:spcAft>
              <a:buClr>
                <a:srgbClr val="000000"/>
              </a:buClr>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E-R Diagram</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marR="0" lvl="1" indent="-342900" algn="l" rtl="0">
              <a:lnSpc>
                <a:spcPct val="190000"/>
              </a:lnSpc>
              <a:spcBef>
                <a:spcPts val="0"/>
              </a:spcBef>
              <a:spcAft>
                <a:spcPts val="0"/>
              </a:spcAft>
              <a:buClr>
                <a:srgbClr val="000000"/>
              </a:buClr>
              <a:buSzPts val="1400"/>
              <a:buFont typeface="Arial" panose="020B0604020202020204"/>
              <a:buChar char="•"/>
            </a:pPr>
            <a:r>
              <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rPr>
              <a:t>Use Case	 </a:t>
            </a:r>
            <a:endParaRPr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marR="0" lvl="1" indent="-342900" algn="l" rtl="0">
              <a:lnSpc>
                <a:spcPct val="190000"/>
              </a:lnSpc>
              <a:spcBef>
                <a:spcPts val="0"/>
              </a:spcBef>
              <a:spcAft>
                <a:spcPts val="0"/>
              </a:spcAft>
              <a:buClr>
                <a:srgbClr val="000000"/>
              </a:buClr>
              <a:buSzPts val="1400"/>
              <a:buFont typeface="Arial" panose="020B0604020202020204"/>
              <a:buChar char="•"/>
            </a:pPr>
            <a:r>
              <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rPr>
              <a:t>Use Case Diagram			</a:t>
            </a:r>
            <a:endParaRPr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marR="0" lvl="1" indent="-342900" algn="l" rtl="0">
              <a:lnSpc>
                <a:spcPct val="190000"/>
              </a:lnSpc>
              <a:spcBef>
                <a:spcPts val="0"/>
              </a:spcBef>
              <a:spcAft>
                <a:spcPts val="0"/>
              </a:spcAft>
              <a:buClr>
                <a:srgbClr val="000000"/>
              </a:buClr>
              <a:buSzPts val="1400"/>
              <a:buFont typeface="Arial" panose="020B0604020202020204"/>
              <a:buChar char="•"/>
            </a:pPr>
            <a:r>
              <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rPr>
              <a:t>UI Design</a:t>
            </a:r>
            <a:endParaRPr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marR="0" lvl="1" indent="-342900" algn="l" rtl="0">
              <a:lnSpc>
                <a:spcPct val="190000"/>
              </a:lnSpc>
              <a:spcBef>
                <a:spcPts val="0"/>
              </a:spcBef>
              <a:spcAft>
                <a:spcPts val="0"/>
              </a:spcAft>
              <a:buClr>
                <a:srgbClr val="000000"/>
              </a:buClr>
              <a:buSzPts val="1400"/>
              <a:buFont typeface="Arial" panose="020B0604020202020204"/>
              <a:buChar char="•"/>
            </a:pPr>
            <a:r>
              <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rPr>
              <a:t>Implementation</a:t>
            </a:r>
            <a:endParaRPr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1257300" marR="0" lvl="1" indent="-342900" algn="l" rtl="0">
              <a:lnSpc>
                <a:spcPct val="190000"/>
              </a:lnSpc>
              <a:spcBef>
                <a:spcPts val="0"/>
              </a:spcBef>
              <a:spcAft>
                <a:spcPts val="0"/>
              </a:spcAft>
              <a:buClr>
                <a:srgbClr val="000000"/>
              </a:buClr>
              <a:buSzPts val="1400"/>
              <a:buFont typeface="Arial" panose="020B0604020202020204"/>
              <a:buChar char="•"/>
            </a:pPr>
            <a:r>
              <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rPr>
              <a:t>Future Work</a:t>
            </a:r>
            <a:endParaRPr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35"/>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Abstract</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1" name="Google Shape;321;p35"/>
          <p:cNvPicPr preferRelativeResize="0"/>
          <p:nvPr/>
        </p:nvPicPr>
        <p:blipFill rotWithShape="1">
          <a:blip r:embed="rId1"/>
          <a:srcRect/>
          <a:stretch>
            <a:fillRect/>
          </a:stretch>
        </p:blipFill>
        <p:spPr>
          <a:xfrm>
            <a:off x="7125690" y="1785257"/>
            <a:ext cx="4688938" cy="3287486"/>
          </a:xfrm>
          <a:prstGeom prst="rect">
            <a:avLst/>
          </a:prstGeom>
          <a:noFill/>
          <a:ln>
            <a:noFill/>
          </a:ln>
        </p:spPr>
      </p:pic>
      <p:sp>
        <p:nvSpPr>
          <p:cNvPr id="322" name="Google Shape;322;p35"/>
          <p:cNvSpPr txBox="1"/>
          <p:nvPr>
            <p:ph type="body" idx="1"/>
          </p:nvPr>
        </p:nvSpPr>
        <p:spPr>
          <a:xfrm>
            <a:off x="959998" y="1536632"/>
            <a:ext cx="6165691" cy="4152967"/>
          </a:xfrm>
          <a:prstGeom prst="rect">
            <a:avLst/>
          </a:prstGeom>
          <a:noFill/>
          <a:ln>
            <a:noFill/>
          </a:ln>
        </p:spPr>
        <p:txBody>
          <a:bodyPr spcFirstLastPara="1" wrap="square" lIns="121900" tIns="121900" rIns="121900" bIns="121900" anchor="t" anchorCtr="0">
            <a:noAutofit/>
          </a:bodyPr>
          <a:lstStyle/>
          <a:p>
            <a:pPr marL="0" lvl="0" indent="0" algn="just" rtl="0">
              <a:lnSpc>
                <a:spcPct val="100000"/>
              </a:lnSpc>
              <a:spcBef>
                <a:spcPts val="0"/>
              </a:spcBef>
              <a:spcAft>
                <a:spcPts val="0"/>
              </a:spcAft>
              <a:buSzPts val="1400"/>
              <a:buNone/>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According to research, there are 40% of people who ignore the general disease which leads to harmful disease later. The main reason for ignorance is laziness to consult a doctor which later results in fatal disease. According to research, 25% of people face death due to early ignorance. So we propose to develop this web application that users can use sitting at their convenient place and have a checkup of their health.</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3" name="Google Shape;323;p35"/>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4" name="Google Shape;324;p35"/>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02</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Existing Systems </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0" name="Google Shape;330;p36"/>
          <p:cNvSpPr txBox="1"/>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lvl="0" indent="0" algn="just" rtl="0">
              <a:lnSpc>
                <a:spcPct val="115000"/>
              </a:lnSpc>
              <a:spcBef>
                <a:spcPts val="0"/>
              </a:spcBef>
              <a:spcAft>
                <a:spcPts val="0"/>
              </a:spcAft>
              <a:buSzPts val="1400"/>
              <a:buNone/>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In existing systems, prediction is done based on the tests. Prediction using traditional methods involves various measures of algorithms such as datasets and much more to add on. </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1" name="Google Shape;331;p36"/>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2" name="Google Shape;332;p36"/>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03</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Limitations of Existing Systems </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8" name="Google Shape;338;p37"/>
          <p:cNvSpPr txBox="1"/>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342900" lvl="0" indent="-342900" algn="just" rtl="0">
              <a:lnSpc>
                <a:spcPct val="20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Detection is not possible without diagnosis</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Time consuming</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Patients need to pay for diagnosis</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200000"/>
              </a:lnSpc>
              <a:spcBef>
                <a:spcPts val="0"/>
              </a:spcBef>
              <a:spcAft>
                <a:spcPts val="0"/>
              </a:spcAft>
              <a:buSzPts val="1400"/>
              <a:buFont typeface="Arial" panose="020B0604020202020204"/>
              <a:buChar char="•"/>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      </a:t>
            </a:r>
            <a:r>
              <a:rPr lang="en-US" sz="2100">
                <a:solidFill>
                  <a:srgbClr val="082123"/>
                </a:solidFill>
                <a:latin typeface="Times New Roman" panose="02020603050405020304"/>
                <a:ea typeface="Times New Roman" panose="02020603050405020304"/>
                <a:cs typeface="Times New Roman" panose="02020603050405020304"/>
                <a:sym typeface="Times New Roman" panose="02020603050405020304"/>
              </a:rPr>
              <a:t>Need Physical attention</a:t>
            </a:r>
            <a:endParaRPr sz="21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0"/>
              </a:spcBef>
              <a:spcAft>
                <a:spcPts val="0"/>
              </a:spcAft>
              <a:buSzPts val="1400"/>
              <a:buNone/>
            </a:pP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9" name="Google Shape;339;p37"/>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0" name="Google Shape;340;p37"/>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04</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Proposed System </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6" name="Google Shape;346;p38"/>
          <p:cNvSpPr txBox="1"/>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0" lvl="0" indent="0" algn="just" rtl="0">
              <a:lnSpc>
                <a:spcPct val="115000"/>
              </a:lnSpc>
              <a:spcBef>
                <a:spcPts val="0"/>
              </a:spcBef>
              <a:spcAft>
                <a:spcPts val="0"/>
              </a:spcAft>
              <a:buSzPts val="1400"/>
              <a:buNone/>
            </a:pP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The proposed system is a web application that allows users to get instant guidance on their health issues. The system allows users to share their symptoms and issues. Then the system processes user’s symptoms to check for various illnesses that could be associated with it. For accurate result, we have prepare a dataset for specific diseases. Then the dataset is trained well to predict a disease with a great percentage of accuracy. </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7" name="Google Shape;347;p38"/>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8" name="Google Shape;348;p38"/>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05</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940315" y="63400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Features </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54" name="Google Shape;354;p39"/>
          <p:cNvPicPr preferRelativeResize="0"/>
          <p:nvPr/>
        </p:nvPicPr>
        <p:blipFill rotWithShape="1">
          <a:blip r:embed="rId1"/>
          <a:srcRect/>
          <a:stretch>
            <a:fillRect/>
          </a:stretch>
        </p:blipFill>
        <p:spPr>
          <a:xfrm>
            <a:off x="1158344" y="1850537"/>
            <a:ext cx="1656298" cy="1501624"/>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355" name="Google Shape;355;p39"/>
          <p:cNvPicPr preferRelativeResize="0"/>
          <p:nvPr/>
        </p:nvPicPr>
        <p:blipFill rotWithShape="1">
          <a:blip r:embed="rId2"/>
          <a:srcRect/>
          <a:stretch>
            <a:fillRect/>
          </a:stretch>
        </p:blipFill>
        <p:spPr>
          <a:xfrm>
            <a:off x="1158344" y="4115964"/>
            <a:ext cx="1655064" cy="1499616"/>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356" name="Google Shape;356;p39"/>
          <p:cNvPicPr preferRelativeResize="0"/>
          <p:nvPr/>
        </p:nvPicPr>
        <p:blipFill rotWithShape="1">
          <a:blip r:embed="rId3"/>
          <a:srcRect/>
          <a:stretch>
            <a:fillRect/>
          </a:stretch>
        </p:blipFill>
        <p:spPr>
          <a:xfrm>
            <a:off x="6803558" y="4115964"/>
            <a:ext cx="1655064" cy="1499616"/>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57" name="Google Shape;357;p39"/>
          <p:cNvSpPr txBox="1"/>
          <p:nvPr/>
        </p:nvSpPr>
        <p:spPr>
          <a:xfrm>
            <a:off x="3071260" y="1980875"/>
            <a:ext cx="3000375"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rPr>
              <a:t>Users can check for diseases by giving symptoms</a:t>
            </a:r>
            <a:endParaRPr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8" name="Google Shape;358;p39"/>
          <p:cNvSpPr txBox="1"/>
          <p:nvPr/>
        </p:nvSpPr>
        <p:spPr>
          <a:xfrm>
            <a:off x="3071260" y="4369085"/>
            <a:ext cx="3000375"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rPr>
              <a:t>Users can view list of recommended doctors</a:t>
            </a:r>
            <a:endParaRPr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9" name="Google Shape;359;p39"/>
          <p:cNvSpPr txBox="1"/>
          <p:nvPr/>
        </p:nvSpPr>
        <p:spPr>
          <a:xfrm>
            <a:off x="8717280" y="1979930"/>
            <a:ext cx="3000375" cy="11988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rPr>
              <a:t>Machine Learning for accurate disease prediction</a:t>
            </a:r>
            <a:endParaRPr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0" name="Google Shape;360;p39"/>
          <p:cNvSpPr txBox="1"/>
          <p:nvPr/>
        </p:nvSpPr>
        <p:spPr>
          <a:xfrm>
            <a:off x="8717525" y="4369084"/>
            <a:ext cx="3000375"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rPr>
              <a:t>Users can rate doctors for their consultation</a:t>
            </a:r>
            <a:endParaRPr sz="2400" b="0" i="0" u="none" strike="noStrike" cap="none">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1" name="Google Shape;361;p39"/>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2" name="Google Shape;362;p39"/>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06</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63" name="Google Shape;363;p39"/>
          <p:cNvPicPr preferRelativeResize="0"/>
          <p:nvPr/>
        </p:nvPicPr>
        <p:blipFill rotWithShape="1">
          <a:blip r:embed="rId4"/>
          <a:srcRect/>
          <a:stretch>
            <a:fillRect/>
          </a:stretch>
        </p:blipFill>
        <p:spPr>
          <a:xfrm>
            <a:off x="6803390" y="1850390"/>
            <a:ext cx="1672590" cy="1501775"/>
          </a:xfrm>
          <a:prstGeom prst="rect">
            <a:avLst/>
          </a:prstGeom>
          <a:noFill/>
          <a:ln>
            <a:noFill/>
          </a:ln>
        </p:spPr>
      </p:pic>
      <p:pic>
        <p:nvPicPr>
          <p:cNvPr id="364" name="Google Shape;364;p39" descr="neural"/>
          <p:cNvPicPr preferRelativeResize="0"/>
          <p:nvPr/>
        </p:nvPicPr>
        <p:blipFill rotWithShape="1">
          <a:blip r:embed="rId5"/>
          <a:srcRect/>
          <a:stretch>
            <a:fillRect/>
          </a:stretch>
        </p:blipFill>
        <p:spPr>
          <a:xfrm>
            <a:off x="6937375" y="1911985"/>
            <a:ext cx="1537970" cy="13785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40"/>
          <p:cNvSpPr txBox="1"/>
          <p:nvPr>
            <p:ph type="title"/>
          </p:nvPr>
        </p:nvSpPr>
        <p:spPr>
          <a:xfrm>
            <a:off x="960000" y="593367"/>
            <a:ext cx="10272000" cy="76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3500"/>
              <a:buNone/>
            </a:pPr>
            <a:r>
              <a:rPr lang="en-US" b="1">
                <a:solidFill>
                  <a:srgbClr val="4BB2FF"/>
                </a:solidFill>
                <a:latin typeface="Times New Roman" panose="02020603050405020304"/>
                <a:ea typeface="Times New Roman" panose="02020603050405020304"/>
                <a:cs typeface="Times New Roman" panose="02020603050405020304"/>
                <a:sym typeface="Times New Roman" panose="02020603050405020304"/>
              </a:rPr>
              <a:t>Software Requirements </a:t>
            </a:r>
            <a:endParaRPr b="1">
              <a:solidFill>
                <a:srgbClr val="4BB2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0" name="Google Shape;370;p40"/>
          <p:cNvSpPr txBox="1"/>
          <p:nvPr>
            <p:ph type="body" idx="1"/>
          </p:nvPr>
        </p:nvSpPr>
        <p:spPr>
          <a:xfrm>
            <a:off x="960000" y="1536633"/>
            <a:ext cx="10272000" cy="4555200"/>
          </a:xfrm>
          <a:prstGeom prst="rect">
            <a:avLst/>
          </a:prstGeom>
          <a:noFill/>
          <a:ln>
            <a:noFill/>
          </a:ln>
        </p:spPr>
        <p:txBody>
          <a:bodyPr spcFirstLastPara="1" wrap="square" lIns="121900" tIns="121900" rIns="121900" bIns="121900" anchor="t" anchorCtr="0">
            <a:noAutofit/>
          </a:bodyPr>
          <a:lstStyle/>
          <a:p>
            <a:pPr marL="342900" lvl="0" indent="-342900" algn="just" rtl="0">
              <a:lnSpc>
                <a:spcPct val="115000"/>
              </a:lnSpc>
              <a:spcBef>
                <a:spcPts val="0"/>
              </a:spcBef>
              <a:spcAft>
                <a:spcPts val="0"/>
              </a:spcAft>
              <a:buSzPts val="1400"/>
              <a:buFont typeface="Noto Sans Symbols"/>
              <a:buChar char="❑"/>
            </a:pPr>
            <a:r>
              <a:rPr lang="en-US" sz="2400" b="1">
                <a:solidFill>
                  <a:srgbClr val="082123"/>
                </a:solidFill>
                <a:latin typeface="Times New Roman" panose="02020603050405020304"/>
                <a:ea typeface="Times New Roman" panose="02020603050405020304"/>
                <a:cs typeface="Times New Roman" panose="02020603050405020304"/>
                <a:sym typeface="Times New Roman" panose="02020603050405020304"/>
              </a:rPr>
              <a:t>Front End : </a:t>
            </a: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HTML, CSS, JavaScript</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0"/>
              </a:spcBef>
              <a:spcAft>
                <a:spcPts val="0"/>
              </a:spcAft>
              <a:buSzPts val="1400"/>
              <a:buFont typeface="Noto Sans Symbols"/>
              <a:buChar char="❑"/>
            </a:pPr>
            <a:r>
              <a:rPr lang="en-US" sz="2400" b="1">
                <a:solidFill>
                  <a:srgbClr val="082123"/>
                </a:solidFill>
                <a:latin typeface="Times New Roman" panose="02020603050405020304"/>
                <a:ea typeface="Times New Roman" panose="02020603050405020304"/>
                <a:cs typeface="Times New Roman" panose="02020603050405020304"/>
                <a:sym typeface="Times New Roman" panose="02020603050405020304"/>
              </a:rPr>
              <a:t>Back End : </a:t>
            </a: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Python, C#</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0"/>
              </a:spcBef>
              <a:spcAft>
                <a:spcPts val="0"/>
              </a:spcAft>
              <a:buSzPts val="1400"/>
              <a:buFont typeface="Noto Sans Symbols"/>
              <a:buChar char="❑"/>
            </a:pPr>
            <a:r>
              <a:rPr lang="en-US" sz="2400" b="1">
                <a:solidFill>
                  <a:srgbClr val="082123"/>
                </a:solidFill>
                <a:latin typeface="Times New Roman" panose="02020603050405020304"/>
                <a:ea typeface="Times New Roman" panose="02020603050405020304"/>
                <a:cs typeface="Times New Roman" panose="02020603050405020304"/>
                <a:sym typeface="Times New Roman" panose="02020603050405020304"/>
              </a:rPr>
              <a:t>Database : </a:t>
            </a: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MySql</a:t>
            </a:r>
            <a:endParaRPr sz="2400" b="1">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50000"/>
              </a:lnSpc>
              <a:spcBef>
                <a:spcPts val="0"/>
              </a:spcBef>
              <a:spcAft>
                <a:spcPts val="0"/>
              </a:spcAft>
              <a:buSzPts val="1400"/>
              <a:buFont typeface="Noto Sans Symbols"/>
              <a:buChar char="❑"/>
            </a:pPr>
            <a:r>
              <a:rPr lang="en-US" sz="2400" b="1">
                <a:solidFill>
                  <a:srgbClr val="082123"/>
                </a:solidFill>
                <a:latin typeface="Times New Roman" panose="02020603050405020304"/>
                <a:ea typeface="Times New Roman" panose="02020603050405020304"/>
                <a:cs typeface="Times New Roman" panose="02020603050405020304"/>
                <a:sym typeface="Times New Roman" panose="02020603050405020304"/>
              </a:rPr>
              <a:t>Tools : </a:t>
            </a:r>
            <a:r>
              <a:rPr lang="en-US" sz="2400">
                <a:solidFill>
                  <a:srgbClr val="082123"/>
                </a:solidFill>
                <a:latin typeface="Times New Roman" panose="02020603050405020304"/>
                <a:ea typeface="Times New Roman" panose="02020603050405020304"/>
                <a:cs typeface="Times New Roman" panose="02020603050405020304"/>
                <a:sym typeface="Times New Roman" panose="02020603050405020304"/>
              </a:rPr>
              <a:t>Visual Studio Code, Pycharm IDE</a:t>
            </a:r>
            <a:endParaRPr sz="2400">
              <a:solidFill>
                <a:srgbClr val="08212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1" name="Google Shape;371;p40"/>
          <p:cNvSpPr txBox="1"/>
          <p:nvPr/>
        </p:nvSpPr>
        <p:spPr>
          <a:xfrm>
            <a:off x="3753134" y="6446464"/>
            <a:ext cx="472212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Medico</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2" name="Google Shape;372;p40"/>
          <p:cNvSpPr txBox="1"/>
          <p:nvPr/>
        </p:nvSpPr>
        <p:spPr>
          <a:xfrm>
            <a:off x="9900458" y="6459785"/>
            <a:ext cx="1312025"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rPr>
              <a:t>07</a:t>
            </a:r>
            <a:endParaRPr sz="1800" b="0" i="0" u="none" strike="noStrike" cap="none">
              <a:solidFill>
                <a:srgbClr val="1C3567"/>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ports Injuries Breakthrough by Slidesgo">
  <a:themeElements>
    <a:clrScheme name="Simple Light">
      <a:dk1>
        <a:srgbClr val="254789"/>
      </a:dk1>
      <a:lt1>
        <a:srgbClr val="FFFFFF"/>
      </a:lt1>
      <a:dk2>
        <a:srgbClr val="E5ECEF"/>
      </a:dk2>
      <a:lt2>
        <a:srgbClr val="CBEFF2"/>
      </a:lt2>
      <a:accent1>
        <a:srgbClr val="BBE2FF"/>
      </a:accent1>
      <a:accent2>
        <a:srgbClr val="77B8F7"/>
      </a:accent2>
      <a:accent3>
        <a:srgbClr val="4BB2FF"/>
      </a:accent3>
      <a:accent4>
        <a:srgbClr val="0885FF"/>
      </a:accent4>
      <a:accent5>
        <a:srgbClr val="203C7B"/>
      </a:accent5>
      <a:accent6>
        <a:srgbClr val="CBF2E1"/>
      </a:accent6>
      <a:hlink>
        <a:srgbClr val="2547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4562</Words>
  <Application>WPS Presentation</Application>
  <PresentationFormat/>
  <Paragraphs>348</Paragraphs>
  <Slides>25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SimSun</vt:lpstr>
      <vt:lpstr>Wingdings</vt:lpstr>
      <vt:lpstr>Arial</vt:lpstr>
      <vt:lpstr>Montserrat</vt:lpstr>
      <vt:lpstr>Barlow Medium</vt:lpstr>
      <vt:lpstr>Montserrat ExtraBold</vt:lpstr>
      <vt:lpstr>Segoe Print</vt:lpstr>
      <vt:lpstr>Barlow</vt:lpstr>
      <vt:lpstr>Anaheim</vt:lpstr>
      <vt:lpstr>Bebas Neue</vt:lpstr>
      <vt:lpstr>Calibri</vt:lpstr>
      <vt:lpstr>Times New Roman</vt:lpstr>
      <vt:lpstr>Noto Sans Symbols</vt:lpstr>
      <vt:lpstr>Microsoft YaHei</vt:lpstr>
      <vt:lpstr>Arial Unicode MS</vt:lpstr>
      <vt:lpstr>Sports Injuries Breakthrough by Slidesgo</vt:lpstr>
      <vt:lpstr>Medico</vt:lpstr>
      <vt:lpstr>Supervised By</vt:lpstr>
      <vt:lpstr>Outlines</vt:lpstr>
      <vt:lpstr>Abstract</vt:lpstr>
      <vt:lpstr>Existing Systems </vt:lpstr>
      <vt:lpstr>Limitations of Existing Systems </vt:lpstr>
      <vt:lpstr>Proposed System </vt:lpstr>
      <vt:lpstr>Features </vt:lpstr>
      <vt:lpstr>Software Requirements </vt:lpstr>
      <vt:lpstr>Technology Used</vt:lpstr>
      <vt:lpstr>PowerPoint 演示文稿</vt:lpstr>
      <vt:lpstr>E-R Diagram </vt:lpstr>
      <vt:lpstr>Use Case</vt:lpstr>
      <vt:lpstr>Use Case Diagram </vt:lpstr>
      <vt:lpstr>UI Design</vt:lpstr>
      <vt:lpstr>UI Design</vt:lpstr>
      <vt:lpstr>UI Design</vt:lpstr>
      <vt:lpstr>UI Design</vt:lpstr>
      <vt:lpstr>Implementation</vt:lpstr>
      <vt:lpstr>Implementation</vt:lpstr>
      <vt:lpstr>Implementation</vt:lpstr>
      <vt:lpstr>Implementation</vt:lpstr>
      <vt:lpstr>Implementation</vt:lpstr>
      <vt:lpstr>Future Work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Medico</dc:title>
  <dc:creator/>
  <cp:lastModifiedBy>alami</cp:lastModifiedBy>
  <cp:revision>4</cp:revision>
  <dcterms:created xsi:type="dcterms:W3CDTF">2022-09-18T10:49:00Z</dcterms:created>
  <dcterms:modified xsi:type="dcterms:W3CDTF">2022-09-20T17:31:28Z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337BF519FFFF45B3A783CAC4204B1B7D</vt:lpwstr>
  </property>
  <property fmtid="{D5CDD505-2E9C-101B-9397-08002B2CF9AE}" pid="3" name="KSOProductBuildVer">
    <vt:lpwstr>1033-11.2.0.11306</vt:lpwstr>
  </property>
</Properties>
</file>