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B9A3-7FC6-4D9A-BCB0-5820A0B3D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C9463-D34B-4F66-8B0D-376ACF12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3831-DACF-41B2-A324-B8556255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6C35-AD91-4F81-B5E9-E035CB78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7340-F740-4872-9D61-187D3F27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0A13-FF86-4930-8184-537CA6B9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59C4F-C71A-4ACD-B4FC-B79499A2D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DFE1-DAED-4047-8BF8-E84070C7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8B48-8566-4CC8-A992-0B0CE918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0148-239A-4328-862F-F4402411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06124-8B97-44D0-95A2-983263BE2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5C13-8700-4EA9-AD08-0C8F1720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C812-D8AB-47CA-A656-2969B982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9922-7C88-4A22-A8DD-FA75758E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E893-34B5-45B1-98B5-77712581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7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2CA8-5396-4D3C-AC85-07821718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2CB6-75C0-449A-9CDE-6C8A5C5F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30A8-4426-4EF3-85AD-7D726096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0F48-C2B5-44F0-BE7D-103EE632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AC39-DCB4-44AC-957B-82607406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67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D3DD-722D-405A-BE8E-6EEC9929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A1904-5ABD-475B-81D1-C89EEE73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21314-1BE4-4799-946F-FD22BD79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8EAB-CB84-4DBF-AD16-2A38AA09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5385-6E63-404D-B305-A94E8C41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4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51EA-C5D3-4ABB-BECB-A9E3F9D9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F9A-B21B-4BC3-8F1D-EA158140A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42C25-6DCA-4230-A93C-5765460C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38AD0-1B91-4D2E-8410-B0ABC11C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AC1B-96D8-4F83-A79D-570713AA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91920-58F1-4832-9FD9-93AE2727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77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52B5-0199-4DB6-B3C1-B0C9BFD4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4CCCD-B33F-4153-90A1-1BC8C65C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237FD-030E-4A05-92F4-0BD29819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9B54B-CAD0-4E2F-8FEC-5F82F97FE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3A79A-4045-4BB7-9222-B9A805911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73002-2F7B-4973-8024-6645080A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E97D5-9275-4C31-81FC-F22F8022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0DE6F-50CF-4D74-8866-5A1B9D1E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55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8921-0EAB-4F0B-B3E9-2BB1325A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A283C-9AE8-4BA8-9384-0D1CE097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679E1-950B-4D1E-872F-58391325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6D24D-A338-4526-86BB-80601B6D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63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693AC-EB76-408F-AE5F-FE3F9B4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2D77-2A76-4EC6-B37B-E3ABF50D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36BD-D615-4869-B2B4-2DD4B1BA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1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AB05-4A7B-4DDE-BED3-6A464EF5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1AA4-ABFA-4281-B9ED-B0165D14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11A8E-2B5A-403F-8056-FA79C25A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D78A-8297-456D-82CC-1198A444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EFE0-14B6-4E2C-90B0-72044805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75618-6DAD-4C40-AAFF-1D60F455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65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809D-774A-4D58-AF95-A9E12E6F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FA1A1-899D-480A-8D6E-5721EB0B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91DB5-125B-415E-B149-2F5F61590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DEF1C-0756-429D-A400-0442D54C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C19CA-ABC8-470A-9A47-E7260CC0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550A-F18F-43AF-8729-2F14F5A7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84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9FD8F-17F5-47DC-B539-54D1419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8B587-EFB0-46E4-8C07-59C05B9D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622-0A11-4132-94FF-0204FAA0B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A6ED-86A2-4B9D-90BD-63AF0DC8ED9C}" type="datetimeFigureOut">
              <a:rPr lang="en-CA" smtClean="0"/>
              <a:t>2020-12-19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933A5-D81A-4C9D-AE0C-8881A348E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6143-F54A-44E2-8811-584EAEE2B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F9D8-4652-44F2-AF3C-F6C401BAAF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54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EpZZcyDb-FJtu03AxkeNz4N6NGDc8CQb/view?usp=sharing" TargetMode="External"/><Relationship Id="rId4" Type="http://schemas.openxmlformats.org/officeDocument/2006/relationships/hyperlink" Target="https://github.com/ghostbearshark/GAME2005_Fi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C189BB-592D-485D-8C7E-0026C6C24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47"/>
            <a:ext cx="12192000" cy="6770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823ED-DA91-4170-AE8C-0822A6C1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21" y="1160655"/>
            <a:ext cx="9150220" cy="108899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GAME2005 – Game Physics</a:t>
            </a:r>
            <a:br>
              <a:rPr lang="en-US" sz="3600" b="1" dirty="0"/>
            </a:br>
            <a:r>
              <a:rPr lang="en-US" sz="3600" b="1" dirty="0"/>
              <a:t>Final Exam</a:t>
            </a:r>
            <a:br>
              <a:rPr lang="en-US" sz="3600" b="1" dirty="0"/>
            </a:br>
            <a:r>
              <a:rPr lang="en-US" sz="3600" b="1" dirty="0"/>
              <a:t>3d Collision Detection and Response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CA" sz="4000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72CDFDAC-E11B-4D40-A923-1AD1822B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29" y="2980609"/>
            <a:ext cx="1158332" cy="17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2DC46-B007-4A30-9CC8-C0DDB359B236}"/>
              </a:ext>
            </a:extLst>
          </p:cNvPr>
          <p:cNvSpPr txBox="1"/>
          <p:nvPr/>
        </p:nvSpPr>
        <p:spPr>
          <a:xfrm>
            <a:off x="4780531" y="4777130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Ian Chapman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Student ID: 101248866</a:t>
            </a: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29CEB-0554-403C-8B87-AA7F461FD0BF}"/>
              </a:ext>
            </a:extLst>
          </p:cNvPr>
          <p:cNvSpPr txBox="1"/>
          <p:nvPr/>
        </p:nvSpPr>
        <p:spPr>
          <a:xfrm>
            <a:off x="-1" y="5956954"/>
            <a:ext cx="3908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hlinkClick r:id="rId4"/>
              </a:rPr>
              <a:t>https://github.com/ghostbearshark/GAME2005_Final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CCE72-031C-4414-9246-DD1E27B4A2E1}"/>
              </a:ext>
            </a:extLst>
          </p:cNvPr>
          <p:cNvSpPr txBox="1"/>
          <p:nvPr/>
        </p:nvSpPr>
        <p:spPr>
          <a:xfrm>
            <a:off x="5413695" y="5909366"/>
            <a:ext cx="6778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Assignment Presentation:</a:t>
            </a:r>
          </a:p>
          <a:p>
            <a:pPr algn="r"/>
            <a:r>
              <a:rPr lang="en-US" dirty="0">
                <a:hlinkClick r:id="rId5"/>
              </a:rPr>
              <a:t>https://drive.google.com/file/d/1EpZZcyDb-FJtu03AxkeNz4N6NGDc8CQb/view?usp=sharing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GAME2005 – Game Physics Final Exam 3d Collision Detection and Response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Chapman</dc:creator>
  <cp:lastModifiedBy>Ian Chapman</cp:lastModifiedBy>
  <cp:revision>11</cp:revision>
  <dcterms:created xsi:type="dcterms:W3CDTF">2020-10-09T23:50:26Z</dcterms:created>
  <dcterms:modified xsi:type="dcterms:W3CDTF">2020-12-20T04:33:09Z</dcterms:modified>
</cp:coreProperties>
</file>