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3" r:id="rId6"/>
    <p:sldId id="258" r:id="rId7"/>
    <p:sldId id="261" r:id="rId8"/>
    <p:sldId id="313" r:id="rId9"/>
    <p:sldId id="264" r:id="rId10"/>
    <p:sldId id="314" r:id="rId11"/>
    <p:sldId id="315" r:id="rId12"/>
    <p:sldId id="317" r:id="rId13"/>
    <p:sldId id="318" r:id="rId14"/>
    <p:sldId id="320" r:id="rId15"/>
    <p:sldId id="321" r:id="rId16"/>
    <p:sldId id="322" r:id="rId17"/>
    <p:sldId id="274" r:id="rId18"/>
  </p:sldIdLst>
  <p:sldSz cx="9144000" cy="5143500" type="screen16x9"/>
  <p:notesSz cx="6858000" cy="9144000"/>
  <p:embeddedFontLst>
    <p:embeddedFont>
      <p:font typeface="Cabin" panose="020B0604020202020204" charset="0"/>
      <p:regular r:id="rId20"/>
      <p:bold r:id="rId21"/>
      <p:italic r:id="rId22"/>
      <p:boldItalic r:id="rId23"/>
    </p:embeddedFont>
    <p:embeddedFont>
      <p:font typeface="Hammersmith One" panose="020B0604020202020204" charset="0"/>
      <p:regular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Roboto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AF19EE-D89A-4D36-A664-FE15A0787C2A}">
  <a:tblStyle styleId="{4EAF19EE-D89A-4D36-A664-FE15A0787C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56" autoAdjust="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197e26f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197e26f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030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68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265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5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949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545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683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14c095aa61b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14c095aa61b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4bfd745a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4bfd745a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4bfd745a9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4bfd745a9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4bfd745a9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4bfd745a9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4bfd745a9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4bfd745a9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613c3bc9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613c3bc9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613c3bc9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613c3bc9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7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41b9d8079f_0_2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41b9d8079f_0_2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034338" y="2087325"/>
            <a:ext cx="48378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50" y="372825"/>
            <a:ext cx="4837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subTitle" idx="1"/>
          </p:nvPr>
        </p:nvSpPr>
        <p:spPr>
          <a:xfrm>
            <a:off x="84250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2"/>
          </p:nvPr>
        </p:nvSpPr>
        <p:spPr>
          <a:xfrm>
            <a:off x="84250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3"/>
          </p:nvPr>
        </p:nvSpPr>
        <p:spPr>
          <a:xfrm>
            <a:off x="355725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ubTitle" idx="4"/>
          </p:nvPr>
        </p:nvSpPr>
        <p:spPr>
          <a:xfrm>
            <a:off x="355725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5"/>
          </p:nvPr>
        </p:nvSpPr>
        <p:spPr>
          <a:xfrm>
            <a:off x="6272000" y="3019000"/>
            <a:ext cx="20295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6"/>
          </p:nvPr>
        </p:nvSpPr>
        <p:spPr>
          <a:xfrm>
            <a:off x="6272000" y="2623420"/>
            <a:ext cx="20295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0"/>
          <p:cNvGrpSpPr/>
          <p:nvPr/>
        </p:nvGrpSpPr>
        <p:grpSpPr>
          <a:xfrm>
            <a:off x="1258449" y="851999"/>
            <a:ext cx="1929978" cy="3438377"/>
            <a:chOff x="6667500" y="1149400"/>
            <a:chExt cx="1596606" cy="2844690"/>
          </a:xfrm>
        </p:grpSpPr>
        <p:sp>
          <p:nvSpPr>
            <p:cNvPr id="156" name="Google Shape;156;p30"/>
            <p:cNvSpPr/>
            <p:nvPr/>
          </p:nvSpPr>
          <p:spPr>
            <a:xfrm>
              <a:off x="6791685" y="3213456"/>
              <a:ext cx="1472421" cy="780634"/>
            </a:xfrm>
            <a:custGeom>
              <a:avLst/>
              <a:gdLst/>
              <a:ahLst/>
              <a:cxnLst/>
              <a:rect l="l" t="t" r="r" b="b"/>
              <a:pathLst>
                <a:path w="16291" h="8637" extrusionOk="0">
                  <a:moveTo>
                    <a:pt x="8145" y="1"/>
                  </a:moveTo>
                  <a:cubicBezTo>
                    <a:pt x="3649" y="1"/>
                    <a:pt x="0" y="1928"/>
                    <a:pt x="0" y="4319"/>
                  </a:cubicBezTo>
                  <a:cubicBezTo>
                    <a:pt x="0" y="6701"/>
                    <a:pt x="3649" y="8636"/>
                    <a:pt x="8145" y="8636"/>
                  </a:cubicBezTo>
                  <a:cubicBezTo>
                    <a:pt x="12641" y="8636"/>
                    <a:pt x="16290" y="6701"/>
                    <a:pt x="16290" y="4319"/>
                  </a:cubicBezTo>
                  <a:cubicBezTo>
                    <a:pt x="16290" y="1928"/>
                    <a:pt x="12641" y="1"/>
                    <a:pt x="8145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6667500" y="1149400"/>
              <a:ext cx="1540118" cy="2664115"/>
            </a:xfrm>
            <a:custGeom>
              <a:avLst/>
              <a:gdLst/>
              <a:ahLst/>
              <a:cxnLst/>
              <a:rect l="l" t="t" r="r" b="b"/>
              <a:pathLst>
                <a:path w="17040" h="29476" extrusionOk="0">
                  <a:moveTo>
                    <a:pt x="928" y="8662"/>
                  </a:moveTo>
                  <a:lnTo>
                    <a:pt x="15826" y="152"/>
                  </a:lnTo>
                  <a:cubicBezTo>
                    <a:pt x="16067" y="18"/>
                    <a:pt x="16281" y="0"/>
                    <a:pt x="16442" y="89"/>
                  </a:cubicBezTo>
                  <a:lnTo>
                    <a:pt x="16442" y="89"/>
                  </a:lnTo>
                  <a:lnTo>
                    <a:pt x="17040" y="428"/>
                  </a:lnTo>
                  <a:lnTo>
                    <a:pt x="16745" y="1080"/>
                  </a:lnTo>
                  <a:lnTo>
                    <a:pt x="16745" y="18904"/>
                  </a:lnTo>
                  <a:cubicBezTo>
                    <a:pt x="16745" y="19519"/>
                    <a:pt x="16335" y="20269"/>
                    <a:pt x="15826" y="20554"/>
                  </a:cubicBezTo>
                  <a:lnTo>
                    <a:pt x="1196" y="28913"/>
                  </a:lnTo>
                  <a:lnTo>
                    <a:pt x="910" y="29475"/>
                  </a:lnTo>
                  <a:lnTo>
                    <a:pt x="330" y="29136"/>
                  </a:lnTo>
                  <a:cubicBezTo>
                    <a:pt x="304" y="29127"/>
                    <a:pt x="286" y="29118"/>
                    <a:pt x="268" y="29100"/>
                  </a:cubicBezTo>
                  <a:lnTo>
                    <a:pt x="259" y="29100"/>
                  </a:lnTo>
                  <a:lnTo>
                    <a:pt x="259" y="29100"/>
                  </a:lnTo>
                  <a:cubicBezTo>
                    <a:pt x="99" y="28993"/>
                    <a:pt x="0" y="28770"/>
                    <a:pt x="0" y="28467"/>
                  </a:cubicBezTo>
                  <a:lnTo>
                    <a:pt x="0" y="10313"/>
                  </a:lnTo>
                  <a:cubicBezTo>
                    <a:pt x="0" y="9697"/>
                    <a:pt x="420" y="8948"/>
                    <a:pt x="928" y="86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6719922" y="1166301"/>
              <a:ext cx="1514359" cy="2666555"/>
            </a:xfrm>
            <a:custGeom>
              <a:avLst/>
              <a:gdLst/>
              <a:ahLst/>
              <a:cxnLst/>
              <a:rect l="l" t="t" r="r" b="b"/>
              <a:pathLst>
                <a:path w="16755" h="29503" extrusionOk="0">
                  <a:moveTo>
                    <a:pt x="928" y="8806"/>
                  </a:moveTo>
                  <a:lnTo>
                    <a:pt x="15826" y="295"/>
                  </a:lnTo>
                  <a:cubicBezTo>
                    <a:pt x="16335" y="1"/>
                    <a:pt x="16754" y="277"/>
                    <a:pt x="16754" y="893"/>
                  </a:cubicBezTo>
                  <a:lnTo>
                    <a:pt x="16754" y="19047"/>
                  </a:lnTo>
                  <a:cubicBezTo>
                    <a:pt x="16754" y="19662"/>
                    <a:pt x="16335" y="20412"/>
                    <a:pt x="15826" y="20697"/>
                  </a:cubicBezTo>
                  <a:lnTo>
                    <a:pt x="928" y="29208"/>
                  </a:lnTo>
                  <a:cubicBezTo>
                    <a:pt x="420" y="29502"/>
                    <a:pt x="0" y="29235"/>
                    <a:pt x="0" y="28610"/>
                  </a:cubicBezTo>
                  <a:lnTo>
                    <a:pt x="0" y="10456"/>
                  </a:lnTo>
                  <a:cubicBezTo>
                    <a:pt x="0" y="9840"/>
                    <a:pt x="420" y="9100"/>
                    <a:pt x="928" y="8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6776320" y="1265451"/>
              <a:ext cx="1401471" cy="2468165"/>
            </a:xfrm>
            <a:custGeom>
              <a:avLst/>
              <a:gdLst/>
              <a:ahLst/>
              <a:cxnLst/>
              <a:rect l="l" t="t" r="r" b="b"/>
              <a:pathLst>
                <a:path w="15506" h="27308" extrusionOk="0">
                  <a:moveTo>
                    <a:pt x="857" y="8155"/>
                  </a:moveTo>
                  <a:lnTo>
                    <a:pt x="14649" y="268"/>
                  </a:lnTo>
                  <a:cubicBezTo>
                    <a:pt x="15122" y="1"/>
                    <a:pt x="15506" y="251"/>
                    <a:pt x="15506" y="822"/>
                  </a:cubicBezTo>
                  <a:lnTo>
                    <a:pt x="15506" y="17629"/>
                  </a:lnTo>
                  <a:cubicBezTo>
                    <a:pt x="15506" y="18200"/>
                    <a:pt x="15122" y="18895"/>
                    <a:pt x="14649" y="19163"/>
                  </a:cubicBezTo>
                  <a:lnTo>
                    <a:pt x="857" y="27040"/>
                  </a:lnTo>
                  <a:cubicBezTo>
                    <a:pt x="384" y="27308"/>
                    <a:pt x="1" y="27058"/>
                    <a:pt x="1" y="26487"/>
                  </a:cubicBezTo>
                  <a:lnTo>
                    <a:pt x="1" y="9680"/>
                  </a:lnTo>
                  <a:cubicBezTo>
                    <a:pt x="1" y="9109"/>
                    <a:pt x="384" y="8422"/>
                    <a:pt x="857" y="8155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7115795" y="1707238"/>
              <a:ext cx="832965" cy="1660327"/>
            </a:xfrm>
            <a:custGeom>
              <a:avLst/>
              <a:gdLst/>
              <a:ahLst/>
              <a:cxnLst/>
              <a:rect l="l" t="t" r="r" b="b"/>
              <a:pathLst>
                <a:path w="9216" h="18370" extrusionOk="0">
                  <a:moveTo>
                    <a:pt x="5799" y="3162"/>
                  </a:moveTo>
                  <a:cubicBezTo>
                    <a:pt x="5998" y="3162"/>
                    <a:pt x="6172" y="3222"/>
                    <a:pt x="6326" y="3338"/>
                  </a:cubicBezTo>
                  <a:cubicBezTo>
                    <a:pt x="6584" y="3543"/>
                    <a:pt x="6709" y="3909"/>
                    <a:pt x="6709" y="4435"/>
                  </a:cubicBezTo>
                  <a:cubicBezTo>
                    <a:pt x="6709" y="4872"/>
                    <a:pt x="6620" y="5301"/>
                    <a:pt x="6433" y="5738"/>
                  </a:cubicBezTo>
                  <a:cubicBezTo>
                    <a:pt x="6254" y="6166"/>
                    <a:pt x="5995" y="6550"/>
                    <a:pt x="5674" y="6889"/>
                  </a:cubicBezTo>
                  <a:cubicBezTo>
                    <a:pt x="5460" y="7120"/>
                    <a:pt x="5086" y="7397"/>
                    <a:pt x="4568" y="7727"/>
                  </a:cubicBezTo>
                  <a:cubicBezTo>
                    <a:pt x="4327" y="7879"/>
                    <a:pt x="4060" y="8039"/>
                    <a:pt x="3756" y="8218"/>
                  </a:cubicBezTo>
                  <a:lnTo>
                    <a:pt x="2427" y="8976"/>
                  </a:lnTo>
                  <a:lnTo>
                    <a:pt x="2427" y="4819"/>
                  </a:lnTo>
                  <a:lnTo>
                    <a:pt x="3605" y="4150"/>
                  </a:lnTo>
                  <a:cubicBezTo>
                    <a:pt x="3979" y="3936"/>
                    <a:pt x="4300" y="3757"/>
                    <a:pt x="4568" y="3615"/>
                  </a:cubicBezTo>
                  <a:cubicBezTo>
                    <a:pt x="4925" y="3427"/>
                    <a:pt x="5184" y="3302"/>
                    <a:pt x="5353" y="3249"/>
                  </a:cubicBezTo>
                  <a:cubicBezTo>
                    <a:pt x="5513" y="3190"/>
                    <a:pt x="5662" y="3162"/>
                    <a:pt x="5799" y="3162"/>
                  </a:cubicBezTo>
                  <a:close/>
                  <a:moveTo>
                    <a:pt x="7321" y="0"/>
                  </a:moveTo>
                  <a:cubicBezTo>
                    <a:pt x="7149" y="0"/>
                    <a:pt x="6969" y="24"/>
                    <a:pt x="6781" y="73"/>
                  </a:cubicBezTo>
                  <a:cubicBezTo>
                    <a:pt x="6406" y="162"/>
                    <a:pt x="5674" y="510"/>
                    <a:pt x="4568" y="1126"/>
                  </a:cubicBezTo>
                  <a:cubicBezTo>
                    <a:pt x="4363" y="1242"/>
                    <a:pt x="4131" y="1366"/>
                    <a:pt x="3899" y="1500"/>
                  </a:cubicBezTo>
                  <a:lnTo>
                    <a:pt x="1" y="3722"/>
                  </a:lnTo>
                  <a:lnTo>
                    <a:pt x="1" y="18370"/>
                  </a:lnTo>
                  <a:lnTo>
                    <a:pt x="2427" y="16987"/>
                  </a:lnTo>
                  <a:lnTo>
                    <a:pt x="2427" y="11465"/>
                  </a:lnTo>
                  <a:lnTo>
                    <a:pt x="4015" y="10555"/>
                  </a:lnTo>
                  <a:cubicBezTo>
                    <a:pt x="4202" y="10448"/>
                    <a:pt x="4390" y="10341"/>
                    <a:pt x="4568" y="10234"/>
                  </a:cubicBezTo>
                  <a:cubicBezTo>
                    <a:pt x="5398" y="9734"/>
                    <a:pt x="6058" y="9297"/>
                    <a:pt x="6531" y="8905"/>
                  </a:cubicBezTo>
                  <a:cubicBezTo>
                    <a:pt x="6959" y="8548"/>
                    <a:pt x="7378" y="8084"/>
                    <a:pt x="7789" y="7495"/>
                  </a:cubicBezTo>
                  <a:cubicBezTo>
                    <a:pt x="8199" y="6906"/>
                    <a:pt x="8538" y="6237"/>
                    <a:pt x="8815" y="5470"/>
                  </a:cubicBezTo>
                  <a:cubicBezTo>
                    <a:pt x="9082" y="4703"/>
                    <a:pt x="9216" y="3873"/>
                    <a:pt x="9216" y="2972"/>
                  </a:cubicBezTo>
                  <a:cubicBezTo>
                    <a:pt x="9216" y="1804"/>
                    <a:pt x="8984" y="983"/>
                    <a:pt x="8520" y="519"/>
                  </a:cubicBezTo>
                  <a:cubicBezTo>
                    <a:pt x="8182" y="174"/>
                    <a:pt x="7782" y="0"/>
                    <a:pt x="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2793717" y="4135524"/>
            <a:ext cx="1041993" cy="1141205"/>
            <a:chOff x="2914650" y="3945525"/>
            <a:chExt cx="693737" cy="759791"/>
          </a:xfrm>
        </p:grpSpPr>
        <p:sp>
          <p:nvSpPr>
            <p:cNvPr id="163" name="Google Shape;163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1"/>
          <p:cNvGrpSpPr/>
          <p:nvPr/>
        </p:nvGrpSpPr>
        <p:grpSpPr>
          <a:xfrm>
            <a:off x="5533399" y="4135524"/>
            <a:ext cx="1041993" cy="1141205"/>
            <a:chOff x="2914650" y="3945525"/>
            <a:chExt cx="693737" cy="759791"/>
          </a:xfrm>
        </p:grpSpPr>
        <p:sp>
          <p:nvSpPr>
            <p:cNvPr id="172" name="Google Shape;172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31"/>
          <p:cNvGrpSpPr/>
          <p:nvPr/>
        </p:nvGrpSpPr>
        <p:grpSpPr>
          <a:xfrm>
            <a:off x="-396183" y="4135524"/>
            <a:ext cx="1041993" cy="1141205"/>
            <a:chOff x="2914650" y="3945525"/>
            <a:chExt cx="693737" cy="759791"/>
          </a:xfrm>
        </p:grpSpPr>
        <p:sp>
          <p:nvSpPr>
            <p:cNvPr id="181" name="Google Shape;181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31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90" name="Google Shape;190;p31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20481" y="1955837"/>
            <a:ext cx="5207400" cy="192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220331" y="3857037"/>
            <a:ext cx="5207700" cy="4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924481" y="730162"/>
            <a:ext cx="17994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956410" y="2904250"/>
            <a:ext cx="29943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5193290" y="2904250"/>
            <a:ext cx="29943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956410" y="2487550"/>
            <a:ext cx="2994300" cy="4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5193290" y="2487550"/>
            <a:ext cx="2994300" cy="4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791025" y="1537325"/>
            <a:ext cx="3636900" cy="23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756200" y="1497075"/>
            <a:ext cx="3636900" cy="30756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" name="Google Shape;29;p7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057525" y="1065925"/>
            <a:ext cx="6370500" cy="278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836525" y="1219325"/>
            <a:ext cx="5439000" cy="190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836625" y="3292413"/>
            <a:ext cx="54390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132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7132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7132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3"/>
          </p:nvPr>
        </p:nvSpPr>
        <p:spPr>
          <a:xfrm>
            <a:off x="7132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7132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30961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30961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30961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30961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30961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30961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5479050" y="2303213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9050" y="1306250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5479050" y="1959425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8"/>
          </p:nvPr>
        </p:nvSpPr>
        <p:spPr>
          <a:xfrm>
            <a:off x="5479050" y="3968438"/>
            <a:ext cx="2382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9" hasCustomPrompt="1"/>
          </p:nvPr>
        </p:nvSpPr>
        <p:spPr>
          <a:xfrm>
            <a:off x="5479050" y="2971475"/>
            <a:ext cx="776400" cy="570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5479050" y="3624650"/>
            <a:ext cx="23829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1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9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5"/>
          <p:cNvGrpSpPr/>
          <p:nvPr/>
        </p:nvGrpSpPr>
        <p:grpSpPr>
          <a:xfrm>
            <a:off x="2177096" y="1042434"/>
            <a:ext cx="8278890" cy="5143610"/>
            <a:chOff x="1301275" y="1301100"/>
            <a:chExt cx="5010525" cy="3113000"/>
          </a:xfrm>
        </p:grpSpPr>
        <p:sp>
          <p:nvSpPr>
            <p:cNvPr id="209" name="Google Shape;209;p35"/>
            <p:cNvSpPr/>
            <p:nvPr/>
          </p:nvSpPr>
          <p:spPr>
            <a:xfrm>
              <a:off x="3935875" y="1301100"/>
              <a:ext cx="2375925" cy="1377425"/>
            </a:xfrm>
            <a:custGeom>
              <a:avLst/>
              <a:gdLst/>
              <a:ahLst/>
              <a:cxnLst/>
              <a:rect l="l" t="t" r="r" b="b"/>
              <a:pathLst>
                <a:path w="95037" h="55097" extrusionOk="0">
                  <a:moveTo>
                    <a:pt x="11152" y="0"/>
                  </a:moveTo>
                  <a:lnTo>
                    <a:pt x="1" y="6557"/>
                  </a:lnTo>
                  <a:lnTo>
                    <a:pt x="83886" y="55096"/>
                  </a:lnTo>
                  <a:lnTo>
                    <a:pt x="95037" y="48539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3935875" y="1465025"/>
              <a:ext cx="2097150" cy="1417350"/>
            </a:xfrm>
            <a:custGeom>
              <a:avLst/>
              <a:gdLst/>
              <a:ahLst/>
              <a:cxnLst/>
              <a:rect l="l" t="t" r="r" b="b"/>
              <a:pathLst>
                <a:path w="83886" h="56694" extrusionOk="0">
                  <a:moveTo>
                    <a:pt x="1" y="0"/>
                  </a:moveTo>
                  <a:lnTo>
                    <a:pt x="1" y="8163"/>
                  </a:lnTo>
                  <a:lnTo>
                    <a:pt x="83886" y="56693"/>
                  </a:lnTo>
                  <a:lnTo>
                    <a:pt x="83886" y="48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033000" y="2514575"/>
              <a:ext cx="278800" cy="367800"/>
            </a:xfrm>
            <a:custGeom>
              <a:avLst/>
              <a:gdLst/>
              <a:ahLst/>
              <a:cxnLst/>
              <a:rect l="l" t="t" r="r" b="b"/>
              <a:pathLst>
                <a:path w="11152" h="14712" extrusionOk="0">
                  <a:moveTo>
                    <a:pt x="11152" y="0"/>
                  </a:moveTo>
                  <a:lnTo>
                    <a:pt x="1" y="6557"/>
                  </a:lnTo>
                  <a:lnTo>
                    <a:pt x="1" y="14711"/>
                  </a:lnTo>
                  <a:lnTo>
                    <a:pt x="11152" y="8163"/>
                  </a:lnTo>
                  <a:lnTo>
                    <a:pt x="11152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580050" y="1555125"/>
              <a:ext cx="4452975" cy="2581100"/>
            </a:xfrm>
            <a:custGeom>
              <a:avLst/>
              <a:gdLst/>
              <a:ahLst/>
              <a:cxnLst/>
              <a:rect l="l" t="t" r="r" b="b"/>
              <a:pathLst>
                <a:path w="178119" h="103244" extrusionOk="0">
                  <a:moveTo>
                    <a:pt x="94234" y="0"/>
                  </a:moveTo>
                  <a:lnTo>
                    <a:pt x="1" y="54704"/>
                  </a:lnTo>
                  <a:lnTo>
                    <a:pt x="83886" y="103243"/>
                  </a:lnTo>
                  <a:lnTo>
                    <a:pt x="178119" y="48539"/>
                  </a:lnTo>
                  <a:lnTo>
                    <a:pt x="149027" y="31706"/>
                  </a:lnTo>
                  <a:lnTo>
                    <a:pt x="147403" y="30769"/>
                  </a:lnTo>
                  <a:lnTo>
                    <a:pt x="118597" y="14104"/>
                  </a:lnTo>
                  <a:lnTo>
                    <a:pt x="116974" y="131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1580050" y="2922700"/>
              <a:ext cx="2097150" cy="1327250"/>
            </a:xfrm>
            <a:custGeom>
              <a:avLst/>
              <a:gdLst/>
              <a:ahLst/>
              <a:cxnLst/>
              <a:rect l="l" t="t" r="r" b="b"/>
              <a:pathLst>
                <a:path w="83886" h="53090" extrusionOk="0">
                  <a:moveTo>
                    <a:pt x="1" y="1"/>
                  </a:moveTo>
                  <a:lnTo>
                    <a:pt x="1" y="4560"/>
                  </a:lnTo>
                  <a:lnTo>
                    <a:pt x="19038" y="15577"/>
                  </a:lnTo>
                  <a:lnTo>
                    <a:pt x="20662" y="16514"/>
                  </a:lnTo>
                  <a:lnTo>
                    <a:pt x="49477" y="33178"/>
                  </a:lnTo>
                  <a:lnTo>
                    <a:pt x="51092" y="34124"/>
                  </a:lnTo>
                  <a:lnTo>
                    <a:pt x="83886" y="53090"/>
                  </a:lnTo>
                  <a:lnTo>
                    <a:pt x="83886" y="48540"/>
                  </a:lnTo>
                  <a:lnTo>
                    <a:pt x="55035" y="31849"/>
                  </a:lnTo>
                  <a:lnTo>
                    <a:pt x="53411" y="30903"/>
                  </a:lnTo>
                  <a:lnTo>
                    <a:pt x="24605" y="14239"/>
                  </a:lnTo>
                  <a:lnTo>
                    <a:pt x="22982" y="13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3677175" y="2768600"/>
              <a:ext cx="2355850" cy="1481575"/>
            </a:xfrm>
            <a:custGeom>
              <a:avLst/>
              <a:gdLst/>
              <a:ahLst/>
              <a:cxnLst/>
              <a:rect l="l" t="t" r="r" b="b"/>
              <a:pathLst>
                <a:path w="94234" h="59263" extrusionOk="0">
                  <a:moveTo>
                    <a:pt x="94234" y="0"/>
                  </a:moveTo>
                  <a:lnTo>
                    <a:pt x="1" y="54704"/>
                  </a:lnTo>
                  <a:lnTo>
                    <a:pt x="1" y="59263"/>
                  </a:lnTo>
                  <a:lnTo>
                    <a:pt x="94234" y="4559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3972675" y="1759600"/>
              <a:ext cx="145675" cy="186975"/>
            </a:xfrm>
            <a:custGeom>
              <a:avLst/>
              <a:gdLst/>
              <a:ahLst/>
              <a:cxnLst/>
              <a:rect l="l" t="t" r="r" b="b"/>
              <a:pathLst>
                <a:path w="5827" h="7479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cubicBezTo>
                    <a:pt x="1084" y="7417"/>
                    <a:pt x="1309" y="7479"/>
                    <a:pt x="1564" y="7479"/>
                  </a:cubicBezTo>
                  <a:cubicBezTo>
                    <a:pt x="1581" y="7479"/>
                    <a:pt x="1598" y="7478"/>
                    <a:pt x="1616" y="7478"/>
                  </a:cubicBezTo>
                  <a:cubicBezTo>
                    <a:pt x="2008" y="7478"/>
                    <a:pt x="2445" y="7353"/>
                    <a:pt x="2909" y="7076"/>
                  </a:cubicBezTo>
                  <a:cubicBezTo>
                    <a:pt x="4515" y="6148"/>
                    <a:pt x="5826" y="3909"/>
                    <a:pt x="5826" y="2063"/>
                  </a:cubicBezTo>
                  <a:cubicBezTo>
                    <a:pt x="5826" y="1527"/>
                    <a:pt x="5710" y="1081"/>
                    <a:pt x="5514" y="742"/>
                  </a:cubicBezTo>
                  <a:cubicBezTo>
                    <a:pt x="5398" y="546"/>
                    <a:pt x="5255" y="377"/>
                    <a:pt x="5077" y="261"/>
                  </a:cubicBezTo>
                  <a:cubicBezTo>
                    <a:pt x="5006" y="207"/>
                    <a:pt x="4925" y="162"/>
                    <a:pt x="4836" y="127"/>
                  </a:cubicBez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3972675" y="1759600"/>
              <a:ext cx="146775" cy="193875"/>
            </a:xfrm>
            <a:custGeom>
              <a:avLst/>
              <a:gdLst/>
              <a:ahLst/>
              <a:cxnLst/>
              <a:rect l="l" t="t" r="r" b="b"/>
              <a:pathLst>
                <a:path w="5871" h="7755" extrusionOk="0">
                  <a:moveTo>
                    <a:pt x="4224" y="1"/>
                  </a:moveTo>
                  <a:cubicBezTo>
                    <a:pt x="3829" y="1"/>
                    <a:pt x="3384" y="129"/>
                    <a:pt x="2909" y="403"/>
                  </a:cubicBezTo>
                  <a:cubicBezTo>
                    <a:pt x="1303" y="1331"/>
                    <a:pt x="1" y="3579"/>
                    <a:pt x="1" y="5417"/>
                  </a:cubicBezTo>
                  <a:cubicBezTo>
                    <a:pt x="1" y="6354"/>
                    <a:pt x="331" y="6996"/>
                    <a:pt x="866" y="7299"/>
                  </a:cubicBezTo>
                  <a:lnTo>
                    <a:pt x="875" y="7308"/>
                  </a:lnTo>
                  <a:lnTo>
                    <a:pt x="1669" y="7754"/>
                  </a:lnTo>
                  <a:lnTo>
                    <a:pt x="1616" y="7478"/>
                  </a:lnTo>
                  <a:lnTo>
                    <a:pt x="1312" y="6006"/>
                  </a:lnTo>
                  <a:lnTo>
                    <a:pt x="2294" y="2937"/>
                  </a:lnTo>
                  <a:lnTo>
                    <a:pt x="3828" y="1278"/>
                  </a:lnTo>
                  <a:lnTo>
                    <a:pt x="4997" y="805"/>
                  </a:lnTo>
                  <a:lnTo>
                    <a:pt x="5514" y="742"/>
                  </a:lnTo>
                  <a:lnTo>
                    <a:pt x="5871" y="698"/>
                  </a:lnTo>
                  <a:lnTo>
                    <a:pt x="5077" y="261"/>
                  </a:lnTo>
                  <a:lnTo>
                    <a:pt x="4836" y="127"/>
                  </a:lnTo>
                  <a:lnTo>
                    <a:pt x="4836" y="118"/>
                  </a:lnTo>
                  <a:cubicBezTo>
                    <a:pt x="4650" y="41"/>
                    <a:pt x="4445" y="1"/>
                    <a:pt x="4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3995425" y="1772600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03" y="1329"/>
                    <a:pt x="1" y="3577"/>
                    <a:pt x="1" y="5423"/>
                  </a:cubicBezTo>
                  <a:cubicBezTo>
                    <a:pt x="1" y="6725"/>
                    <a:pt x="655" y="7481"/>
                    <a:pt x="1610" y="7481"/>
                  </a:cubicBezTo>
                  <a:cubicBezTo>
                    <a:pt x="2003" y="7481"/>
                    <a:pt x="2447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4014400" y="1791525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2" y="1"/>
                  </a:moveTo>
                  <a:cubicBezTo>
                    <a:pt x="3194" y="1"/>
                    <a:pt x="2873" y="108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4020850" y="1797775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4" y="0"/>
                  </a:moveTo>
                  <a:cubicBezTo>
                    <a:pt x="2980" y="0"/>
                    <a:pt x="2704" y="99"/>
                    <a:pt x="2401" y="268"/>
                  </a:cubicBezTo>
                  <a:cubicBezTo>
                    <a:pt x="2142" y="420"/>
                    <a:pt x="1892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7" y="3845"/>
                    <a:pt x="1" y="4140"/>
                    <a:pt x="1" y="4416"/>
                  </a:cubicBezTo>
                  <a:cubicBezTo>
                    <a:pt x="1" y="4809"/>
                    <a:pt x="72" y="5460"/>
                    <a:pt x="590" y="5460"/>
                  </a:cubicBezTo>
                  <a:cubicBezTo>
                    <a:pt x="813" y="5460"/>
                    <a:pt x="1089" y="5371"/>
                    <a:pt x="1393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4021975" y="1797775"/>
              <a:ext cx="93925" cy="136525"/>
            </a:xfrm>
            <a:custGeom>
              <a:avLst/>
              <a:gdLst/>
              <a:ahLst/>
              <a:cxnLst/>
              <a:rect l="l" t="t" r="r" b="b"/>
              <a:pathLst>
                <a:path w="3757" h="5461" extrusionOk="0">
                  <a:moveTo>
                    <a:pt x="3159" y="0"/>
                  </a:moveTo>
                  <a:cubicBezTo>
                    <a:pt x="3087" y="0"/>
                    <a:pt x="3016" y="9"/>
                    <a:pt x="2935" y="27"/>
                  </a:cubicBezTo>
                  <a:cubicBezTo>
                    <a:pt x="2971" y="206"/>
                    <a:pt x="2980" y="384"/>
                    <a:pt x="2980" y="536"/>
                  </a:cubicBezTo>
                  <a:cubicBezTo>
                    <a:pt x="2980" y="2025"/>
                    <a:pt x="1883" y="3926"/>
                    <a:pt x="580" y="4675"/>
                  </a:cubicBezTo>
                  <a:cubicBezTo>
                    <a:pt x="375" y="4800"/>
                    <a:pt x="179" y="4871"/>
                    <a:pt x="0" y="4916"/>
                  </a:cubicBezTo>
                  <a:cubicBezTo>
                    <a:pt x="72" y="5201"/>
                    <a:pt x="223" y="5460"/>
                    <a:pt x="545" y="5460"/>
                  </a:cubicBezTo>
                  <a:cubicBezTo>
                    <a:pt x="768" y="5460"/>
                    <a:pt x="1044" y="5371"/>
                    <a:pt x="1348" y="5192"/>
                  </a:cubicBezTo>
                  <a:cubicBezTo>
                    <a:pt x="2650" y="4443"/>
                    <a:pt x="3756" y="2543"/>
                    <a:pt x="3756" y="1053"/>
                  </a:cubicBezTo>
                  <a:cubicBezTo>
                    <a:pt x="3756" y="661"/>
                    <a:pt x="3676" y="0"/>
                    <a:pt x="3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4023525" y="1818725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34"/>
                  </a:lnTo>
                  <a:lnTo>
                    <a:pt x="688" y="2463"/>
                  </a:lnTo>
                  <a:lnTo>
                    <a:pt x="1063" y="1295"/>
                  </a:lnTo>
                  <a:lnTo>
                    <a:pt x="1651" y="661"/>
                  </a:lnTo>
                  <a:lnTo>
                    <a:pt x="2097" y="483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20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4036925" y="1827925"/>
              <a:ext cx="55775" cy="71525"/>
            </a:xfrm>
            <a:custGeom>
              <a:avLst/>
              <a:gdLst/>
              <a:ahLst/>
              <a:cxnLst/>
              <a:rect l="l" t="t" r="r" b="b"/>
              <a:pathLst>
                <a:path w="2231" h="2861" extrusionOk="0">
                  <a:moveTo>
                    <a:pt x="1614" y="1"/>
                  </a:moveTo>
                  <a:cubicBezTo>
                    <a:pt x="1464" y="1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77"/>
                  </a:cubicBezTo>
                  <a:cubicBezTo>
                    <a:pt x="0" y="2576"/>
                    <a:pt x="251" y="2861"/>
                    <a:pt x="615" y="2861"/>
                  </a:cubicBezTo>
                  <a:cubicBezTo>
                    <a:pt x="766" y="2861"/>
                    <a:pt x="936" y="2812"/>
                    <a:pt x="1115" y="2711"/>
                  </a:cubicBezTo>
                  <a:cubicBezTo>
                    <a:pt x="1731" y="2354"/>
                    <a:pt x="2230" y="1497"/>
                    <a:pt x="2230" y="793"/>
                  </a:cubicBezTo>
                  <a:cubicBezTo>
                    <a:pt x="2230" y="287"/>
                    <a:pt x="1980" y="1"/>
                    <a:pt x="16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4044275" y="1836825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8"/>
                  </a:cubicBezTo>
                  <a:cubicBezTo>
                    <a:pt x="1" y="1855"/>
                    <a:pt x="99" y="2051"/>
                    <a:pt x="250" y="2132"/>
                  </a:cubicBezTo>
                  <a:lnTo>
                    <a:pt x="259" y="2141"/>
                  </a:lnTo>
                  <a:lnTo>
                    <a:pt x="491" y="2266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2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4050975" y="1840625"/>
              <a:ext cx="42625" cy="54725"/>
            </a:xfrm>
            <a:custGeom>
              <a:avLst/>
              <a:gdLst/>
              <a:ahLst/>
              <a:cxnLst/>
              <a:rect l="l" t="t" r="r" b="b"/>
              <a:pathLst>
                <a:path w="1705" h="2189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1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3930525" y="1860000"/>
              <a:ext cx="59575" cy="72275"/>
            </a:xfrm>
            <a:custGeom>
              <a:avLst/>
              <a:gdLst/>
              <a:ahLst/>
              <a:cxnLst/>
              <a:rect l="l" t="t" r="r" b="b"/>
              <a:pathLst>
                <a:path w="2383" h="2891" extrusionOk="0">
                  <a:moveTo>
                    <a:pt x="2383" y="0"/>
                  </a:moveTo>
                  <a:lnTo>
                    <a:pt x="1" y="1374"/>
                  </a:lnTo>
                  <a:lnTo>
                    <a:pt x="429" y="2891"/>
                  </a:lnTo>
                  <a:lnTo>
                    <a:pt x="1946" y="201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3881925" y="1867350"/>
              <a:ext cx="59350" cy="64925"/>
            </a:xfrm>
            <a:custGeom>
              <a:avLst/>
              <a:gdLst/>
              <a:ahLst/>
              <a:cxnLst/>
              <a:rect l="l" t="t" r="r" b="b"/>
              <a:pathLst>
                <a:path w="2374" h="2597" extrusionOk="0">
                  <a:moveTo>
                    <a:pt x="0" y="1"/>
                  </a:moveTo>
                  <a:lnTo>
                    <a:pt x="428" y="1517"/>
                  </a:lnTo>
                  <a:lnTo>
                    <a:pt x="2373" y="2597"/>
                  </a:lnTo>
                  <a:lnTo>
                    <a:pt x="1945" y="10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3881925" y="1833000"/>
              <a:ext cx="108175" cy="61375"/>
            </a:xfrm>
            <a:custGeom>
              <a:avLst/>
              <a:gdLst/>
              <a:ahLst/>
              <a:cxnLst/>
              <a:rect l="l" t="t" r="r" b="b"/>
              <a:pathLst>
                <a:path w="4327" h="2455" extrusionOk="0">
                  <a:moveTo>
                    <a:pt x="2382" y="1"/>
                  </a:moveTo>
                  <a:lnTo>
                    <a:pt x="0" y="1375"/>
                  </a:lnTo>
                  <a:lnTo>
                    <a:pt x="1945" y="2454"/>
                  </a:lnTo>
                  <a:lnTo>
                    <a:pt x="4327" y="1080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4021975" y="1845725"/>
              <a:ext cx="93925" cy="64250"/>
            </a:xfrm>
            <a:custGeom>
              <a:avLst/>
              <a:gdLst/>
              <a:ahLst/>
              <a:cxnLst/>
              <a:rect l="l" t="t" r="r" b="b"/>
              <a:pathLst>
                <a:path w="3757" h="257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357" y="2097"/>
                  </a:lnTo>
                  <a:lnTo>
                    <a:pt x="455" y="2391"/>
                  </a:lnTo>
                  <a:lnTo>
                    <a:pt x="420" y="2543"/>
                  </a:lnTo>
                  <a:lnTo>
                    <a:pt x="420" y="2570"/>
                  </a:lnTo>
                  <a:lnTo>
                    <a:pt x="3667" y="723"/>
                  </a:lnTo>
                  <a:lnTo>
                    <a:pt x="3667" y="714"/>
                  </a:lnTo>
                  <a:cubicBezTo>
                    <a:pt x="3721" y="687"/>
                    <a:pt x="3756" y="625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4021975" y="1845725"/>
              <a:ext cx="93925" cy="49750"/>
            </a:xfrm>
            <a:custGeom>
              <a:avLst/>
              <a:gdLst/>
              <a:ahLst/>
              <a:cxnLst/>
              <a:rect l="l" t="t" r="r" b="b"/>
              <a:pathLst>
                <a:path w="3757" h="1990" extrusionOk="0">
                  <a:moveTo>
                    <a:pt x="3331" y="0"/>
                  </a:moveTo>
                  <a:cubicBezTo>
                    <a:pt x="3311" y="0"/>
                    <a:pt x="3292" y="3"/>
                    <a:pt x="3274" y="9"/>
                  </a:cubicBezTo>
                  <a:lnTo>
                    <a:pt x="3257" y="27"/>
                  </a:lnTo>
                  <a:lnTo>
                    <a:pt x="0" y="1874"/>
                  </a:lnTo>
                  <a:lnTo>
                    <a:pt x="36" y="1874"/>
                  </a:lnTo>
                  <a:lnTo>
                    <a:pt x="90" y="1883"/>
                  </a:lnTo>
                  <a:lnTo>
                    <a:pt x="206" y="1927"/>
                  </a:lnTo>
                  <a:lnTo>
                    <a:pt x="259" y="1990"/>
                  </a:lnTo>
                  <a:lnTo>
                    <a:pt x="3257" y="286"/>
                  </a:lnTo>
                  <a:lnTo>
                    <a:pt x="3274" y="268"/>
                  </a:lnTo>
                  <a:cubicBezTo>
                    <a:pt x="3292" y="262"/>
                    <a:pt x="3311" y="259"/>
                    <a:pt x="3331" y="259"/>
                  </a:cubicBezTo>
                  <a:cubicBezTo>
                    <a:pt x="3372" y="259"/>
                    <a:pt x="3417" y="271"/>
                    <a:pt x="3471" y="295"/>
                  </a:cubicBezTo>
                  <a:cubicBezTo>
                    <a:pt x="3587" y="366"/>
                    <a:pt x="3685" y="509"/>
                    <a:pt x="3729" y="652"/>
                  </a:cubicBezTo>
                  <a:cubicBezTo>
                    <a:pt x="3747" y="616"/>
                    <a:pt x="3756" y="580"/>
                    <a:pt x="3756" y="536"/>
                  </a:cubicBezTo>
                  <a:cubicBezTo>
                    <a:pt x="3756" y="348"/>
                    <a:pt x="3622" y="134"/>
                    <a:pt x="3471" y="36"/>
                  </a:cubicBezTo>
                  <a:cubicBezTo>
                    <a:pt x="3417" y="12"/>
                    <a:pt x="3372" y="0"/>
                    <a:pt x="3331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4032450" y="19095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0"/>
                  </a:moveTo>
                  <a:lnTo>
                    <a:pt x="1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019975" y="1892050"/>
              <a:ext cx="14300" cy="18450"/>
            </a:xfrm>
            <a:custGeom>
              <a:avLst/>
              <a:gdLst/>
              <a:ahLst/>
              <a:cxnLst/>
              <a:rect l="l" t="t" r="r" b="b"/>
              <a:pathLst>
                <a:path w="572" h="738" extrusionOk="0">
                  <a:moveTo>
                    <a:pt x="157" y="0"/>
                  </a:moveTo>
                  <a:cubicBezTo>
                    <a:pt x="63" y="0"/>
                    <a:pt x="0" y="75"/>
                    <a:pt x="0" y="208"/>
                  </a:cubicBezTo>
                  <a:cubicBezTo>
                    <a:pt x="0" y="387"/>
                    <a:pt x="125" y="610"/>
                    <a:pt x="286" y="699"/>
                  </a:cubicBezTo>
                  <a:cubicBezTo>
                    <a:pt x="333" y="725"/>
                    <a:pt x="376" y="737"/>
                    <a:pt x="415" y="737"/>
                  </a:cubicBezTo>
                  <a:cubicBezTo>
                    <a:pt x="509" y="737"/>
                    <a:pt x="571" y="665"/>
                    <a:pt x="571" y="538"/>
                  </a:cubicBezTo>
                  <a:cubicBezTo>
                    <a:pt x="571" y="351"/>
                    <a:pt x="446" y="128"/>
                    <a:pt x="286" y="39"/>
                  </a:cubicBezTo>
                  <a:cubicBezTo>
                    <a:pt x="239" y="13"/>
                    <a:pt x="196" y="0"/>
                    <a:pt x="15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3838425" y="1896025"/>
              <a:ext cx="193175" cy="94900"/>
            </a:xfrm>
            <a:custGeom>
              <a:avLst/>
              <a:gdLst/>
              <a:ahLst/>
              <a:cxnLst/>
              <a:rect l="l" t="t" r="r" b="b"/>
              <a:pathLst>
                <a:path w="7727" h="3796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652" y="3287"/>
                  </a:lnTo>
                  <a:cubicBezTo>
                    <a:pt x="901" y="3618"/>
                    <a:pt x="1276" y="3796"/>
                    <a:pt x="1669" y="3796"/>
                  </a:cubicBezTo>
                  <a:cubicBezTo>
                    <a:pt x="1883" y="3796"/>
                    <a:pt x="2106" y="3734"/>
                    <a:pt x="2302" y="3618"/>
                  </a:cubicBezTo>
                  <a:lnTo>
                    <a:pt x="7530" y="575"/>
                  </a:lnTo>
                  <a:cubicBezTo>
                    <a:pt x="7681" y="486"/>
                    <a:pt x="7726" y="299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3838425" y="1896025"/>
              <a:ext cx="192500" cy="86725"/>
            </a:xfrm>
            <a:custGeom>
              <a:avLst/>
              <a:gdLst/>
              <a:ahLst/>
              <a:cxnLst/>
              <a:rect l="l" t="t" r="r" b="b"/>
              <a:pathLst>
                <a:path w="7700" h="3469" extrusionOk="0">
                  <a:moveTo>
                    <a:pt x="7374" y="1"/>
                  </a:moveTo>
                  <a:cubicBezTo>
                    <a:pt x="7321" y="1"/>
                    <a:pt x="7267" y="14"/>
                    <a:pt x="7218" y="40"/>
                  </a:cubicBezTo>
                  <a:lnTo>
                    <a:pt x="1990" y="3091"/>
                  </a:lnTo>
                  <a:cubicBezTo>
                    <a:pt x="1888" y="3148"/>
                    <a:pt x="1778" y="3176"/>
                    <a:pt x="1668" y="3176"/>
                  </a:cubicBezTo>
                  <a:cubicBezTo>
                    <a:pt x="1470" y="3176"/>
                    <a:pt x="1274" y="3085"/>
                    <a:pt x="1142" y="2913"/>
                  </a:cubicBezTo>
                  <a:lnTo>
                    <a:pt x="500" y="2047"/>
                  </a:lnTo>
                  <a:lnTo>
                    <a:pt x="0" y="2422"/>
                  </a:lnTo>
                  <a:lnTo>
                    <a:pt x="143" y="2601"/>
                  </a:lnTo>
                  <a:lnTo>
                    <a:pt x="500" y="2342"/>
                  </a:lnTo>
                  <a:lnTo>
                    <a:pt x="1142" y="3207"/>
                  </a:lnTo>
                  <a:cubicBezTo>
                    <a:pt x="1273" y="3377"/>
                    <a:pt x="1465" y="3468"/>
                    <a:pt x="1660" y="3468"/>
                  </a:cubicBezTo>
                  <a:cubicBezTo>
                    <a:pt x="1772" y="3468"/>
                    <a:pt x="1886" y="3438"/>
                    <a:pt x="1990" y="3377"/>
                  </a:cubicBezTo>
                  <a:lnTo>
                    <a:pt x="7218" y="335"/>
                  </a:lnTo>
                  <a:cubicBezTo>
                    <a:pt x="7268" y="305"/>
                    <a:pt x="7323" y="291"/>
                    <a:pt x="7376" y="291"/>
                  </a:cubicBezTo>
                  <a:cubicBezTo>
                    <a:pt x="7483" y="291"/>
                    <a:pt x="7586" y="347"/>
                    <a:pt x="7646" y="442"/>
                  </a:cubicBezTo>
                  <a:cubicBezTo>
                    <a:pt x="7646" y="451"/>
                    <a:pt x="7646" y="451"/>
                    <a:pt x="7646" y="451"/>
                  </a:cubicBezTo>
                  <a:cubicBezTo>
                    <a:pt x="7699" y="361"/>
                    <a:pt x="7699" y="245"/>
                    <a:pt x="7646" y="156"/>
                  </a:cubicBezTo>
                  <a:cubicBezTo>
                    <a:pt x="7586" y="54"/>
                    <a:pt x="7482" y="1"/>
                    <a:pt x="737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3759025" y="1907050"/>
              <a:ext cx="71175" cy="55775"/>
            </a:xfrm>
            <a:custGeom>
              <a:avLst/>
              <a:gdLst/>
              <a:ahLst/>
              <a:cxnLst/>
              <a:rect l="l" t="t" r="r" b="b"/>
              <a:pathLst>
                <a:path w="2847" h="2231" extrusionOk="0">
                  <a:moveTo>
                    <a:pt x="1" y="1"/>
                  </a:moveTo>
                  <a:cubicBezTo>
                    <a:pt x="143" y="812"/>
                    <a:pt x="491" y="1276"/>
                    <a:pt x="946" y="1499"/>
                  </a:cubicBezTo>
                  <a:lnTo>
                    <a:pt x="1223" y="1606"/>
                  </a:lnTo>
                  <a:lnTo>
                    <a:pt x="2846" y="2231"/>
                  </a:lnTo>
                  <a:lnTo>
                    <a:pt x="2463" y="1615"/>
                  </a:lnTo>
                  <a:lnTo>
                    <a:pt x="1892" y="7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806300" y="1865575"/>
              <a:ext cx="134975" cy="101625"/>
            </a:xfrm>
            <a:custGeom>
              <a:avLst/>
              <a:gdLst/>
              <a:ahLst/>
              <a:cxnLst/>
              <a:rect l="l" t="t" r="r" b="b"/>
              <a:pathLst>
                <a:path w="5399" h="4065" extrusionOk="0">
                  <a:moveTo>
                    <a:pt x="4961" y="0"/>
                  </a:moveTo>
                  <a:lnTo>
                    <a:pt x="1" y="2382"/>
                  </a:lnTo>
                  <a:cubicBezTo>
                    <a:pt x="215" y="3653"/>
                    <a:pt x="948" y="4064"/>
                    <a:pt x="1809" y="4064"/>
                  </a:cubicBezTo>
                  <a:cubicBezTo>
                    <a:pt x="3390" y="4064"/>
                    <a:pt x="5398" y="2677"/>
                    <a:pt x="5398" y="2677"/>
                  </a:cubicBezTo>
                  <a:lnTo>
                    <a:pt x="49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3759025" y="1847500"/>
              <a:ext cx="171300" cy="77650"/>
            </a:xfrm>
            <a:custGeom>
              <a:avLst/>
              <a:gdLst/>
              <a:ahLst/>
              <a:cxnLst/>
              <a:rect l="l" t="t" r="r" b="b"/>
              <a:pathLst>
                <a:path w="6852" h="3106" extrusionOk="0">
                  <a:moveTo>
                    <a:pt x="4961" y="1"/>
                  </a:moveTo>
                  <a:lnTo>
                    <a:pt x="1" y="2383"/>
                  </a:lnTo>
                  <a:lnTo>
                    <a:pt x="1892" y="3105"/>
                  </a:lnTo>
                  <a:lnTo>
                    <a:pt x="6852" y="723"/>
                  </a:lnTo>
                  <a:lnTo>
                    <a:pt x="496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857825" y="1886325"/>
              <a:ext cx="53775" cy="70925"/>
            </a:xfrm>
            <a:custGeom>
              <a:avLst/>
              <a:gdLst/>
              <a:ahLst/>
              <a:cxnLst/>
              <a:rect l="l" t="t" r="r" b="b"/>
              <a:pathLst>
                <a:path w="2151" h="2837" extrusionOk="0">
                  <a:moveTo>
                    <a:pt x="1540" y="0"/>
                  </a:moveTo>
                  <a:cubicBezTo>
                    <a:pt x="1395" y="0"/>
                    <a:pt x="1232" y="46"/>
                    <a:pt x="1062" y="143"/>
                  </a:cubicBezTo>
                  <a:cubicBezTo>
                    <a:pt x="473" y="482"/>
                    <a:pt x="1" y="1302"/>
                    <a:pt x="1" y="1980"/>
                  </a:cubicBezTo>
                  <a:cubicBezTo>
                    <a:pt x="1" y="2319"/>
                    <a:pt x="117" y="2560"/>
                    <a:pt x="313" y="2667"/>
                  </a:cubicBezTo>
                  <a:lnTo>
                    <a:pt x="322" y="2667"/>
                  </a:lnTo>
                  <a:lnTo>
                    <a:pt x="607" y="2837"/>
                  </a:lnTo>
                  <a:lnTo>
                    <a:pt x="589" y="2739"/>
                  </a:lnTo>
                  <a:lnTo>
                    <a:pt x="482" y="2195"/>
                  </a:lnTo>
                  <a:lnTo>
                    <a:pt x="839" y="1071"/>
                  </a:lnTo>
                  <a:lnTo>
                    <a:pt x="1401" y="464"/>
                  </a:lnTo>
                  <a:lnTo>
                    <a:pt x="1829" y="294"/>
                  </a:lnTo>
                  <a:lnTo>
                    <a:pt x="2017" y="268"/>
                  </a:lnTo>
                  <a:lnTo>
                    <a:pt x="2151" y="259"/>
                  </a:lnTo>
                  <a:lnTo>
                    <a:pt x="1856" y="89"/>
                  </a:lnTo>
                  <a:lnTo>
                    <a:pt x="1767" y="45"/>
                  </a:lnTo>
                  <a:cubicBezTo>
                    <a:pt x="1699" y="15"/>
                    <a:pt x="1622" y="0"/>
                    <a:pt x="1540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3866075" y="1890950"/>
              <a:ext cx="53325" cy="68525"/>
            </a:xfrm>
            <a:custGeom>
              <a:avLst/>
              <a:gdLst/>
              <a:ahLst/>
              <a:cxnLst/>
              <a:rect l="l" t="t" r="r" b="b"/>
              <a:pathLst>
                <a:path w="2133" h="2741" extrusionOk="0">
                  <a:moveTo>
                    <a:pt x="1545" y="0"/>
                  </a:moveTo>
                  <a:cubicBezTo>
                    <a:pt x="1403" y="0"/>
                    <a:pt x="1242" y="47"/>
                    <a:pt x="1071" y="145"/>
                  </a:cubicBezTo>
                  <a:cubicBezTo>
                    <a:pt x="482" y="493"/>
                    <a:pt x="1" y="1314"/>
                    <a:pt x="1" y="1983"/>
                  </a:cubicBezTo>
                  <a:cubicBezTo>
                    <a:pt x="1" y="2461"/>
                    <a:pt x="241" y="2740"/>
                    <a:pt x="589" y="2740"/>
                  </a:cubicBezTo>
                  <a:cubicBezTo>
                    <a:pt x="734" y="2740"/>
                    <a:pt x="898" y="2692"/>
                    <a:pt x="1071" y="2589"/>
                  </a:cubicBezTo>
                  <a:cubicBezTo>
                    <a:pt x="1660" y="2250"/>
                    <a:pt x="2133" y="1430"/>
                    <a:pt x="2133" y="761"/>
                  </a:cubicBezTo>
                  <a:cubicBezTo>
                    <a:pt x="2133" y="279"/>
                    <a:pt x="1894" y="0"/>
                    <a:pt x="1545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931200" y="1748650"/>
              <a:ext cx="215275" cy="130125"/>
            </a:xfrm>
            <a:custGeom>
              <a:avLst/>
              <a:gdLst/>
              <a:ahLst/>
              <a:cxnLst/>
              <a:rect l="l" t="t" r="r" b="b"/>
              <a:pathLst>
                <a:path w="8611" h="5205" extrusionOk="0">
                  <a:moveTo>
                    <a:pt x="5934" y="1"/>
                  </a:moveTo>
                  <a:cubicBezTo>
                    <a:pt x="4642" y="1"/>
                    <a:pt x="3271" y="657"/>
                    <a:pt x="2365" y="1502"/>
                  </a:cubicBezTo>
                  <a:cubicBezTo>
                    <a:pt x="1838" y="1983"/>
                    <a:pt x="1401" y="2545"/>
                    <a:pt x="982" y="3116"/>
                  </a:cubicBezTo>
                  <a:cubicBezTo>
                    <a:pt x="688" y="3527"/>
                    <a:pt x="1" y="4258"/>
                    <a:pt x="188" y="4802"/>
                  </a:cubicBezTo>
                  <a:cubicBezTo>
                    <a:pt x="215" y="4883"/>
                    <a:pt x="259" y="4963"/>
                    <a:pt x="331" y="5016"/>
                  </a:cubicBezTo>
                  <a:cubicBezTo>
                    <a:pt x="402" y="5070"/>
                    <a:pt x="482" y="5106"/>
                    <a:pt x="572" y="5123"/>
                  </a:cubicBezTo>
                  <a:cubicBezTo>
                    <a:pt x="580" y="5132"/>
                    <a:pt x="589" y="5132"/>
                    <a:pt x="598" y="5132"/>
                  </a:cubicBezTo>
                  <a:cubicBezTo>
                    <a:pt x="790" y="5182"/>
                    <a:pt x="987" y="5205"/>
                    <a:pt x="1185" y="5205"/>
                  </a:cubicBezTo>
                  <a:cubicBezTo>
                    <a:pt x="1593" y="5205"/>
                    <a:pt x="2004" y="5107"/>
                    <a:pt x="2383" y="4945"/>
                  </a:cubicBezTo>
                  <a:cubicBezTo>
                    <a:pt x="2427" y="4918"/>
                    <a:pt x="2481" y="4900"/>
                    <a:pt x="2525" y="4874"/>
                  </a:cubicBezTo>
                  <a:cubicBezTo>
                    <a:pt x="3069" y="4606"/>
                    <a:pt x="3712" y="4142"/>
                    <a:pt x="4042" y="3616"/>
                  </a:cubicBezTo>
                  <a:cubicBezTo>
                    <a:pt x="4443" y="2965"/>
                    <a:pt x="5095" y="2376"/>
                    <a:pt x="5790" y="2046"/>
                  </a:cubicBezTo>
                  <a:cubicBezTo>
                    <a:pt x="6181" y="1859"/>
                    <a:pt x="6608" y="1758"/>
                    <a:pt x="7038" y="1758"/>
                  </a:cubicBezTo>
                  <a:cubicBezTo>
                    <a:pt x="7247" y="1758"/>
                    <a:pt x="7457" y="1782"/>
                    <a:pt x="7664" y="1832"/>
                  </a:cubicBezTo>
                  <a:cubicBezTo>
                    <a:pt x="7808" y="1866"/>
                    <a:pt x="8098" y="1977"/>
                    <a:pt x="8314" y="1977"/>
                  </a:cubicBezTo>
                  <a:cubicBezTo>
                    <a:pt x="8485" y="1977"/>
                    <a:pt x="8610" y="1908"/>
                    <a:pt x="8583" y="1680"/>
                  </a:cubicBezTo>
                  <a:cubicBezTo>
                    <a:pt x="8574" y="1635"/>
                    <a:pt x="8565" y="1591"/>
                    <a:pt x="8556" y="1546"/>
                  </a:cubicBezTo>
                  <a:cubicBezTo>
                    <a:pt x="8520" y="1403"/>
                    <a:pt x="8449" y="1278"/>
                    <a:pt x="8377" y="1154"/>
                  </a:cubicBezTo>
                  <a:cubicBezTo>
                    <a:pt x="7985" y="493"/>
                    <a:pt x="7244" y="163"/>
                    <a:pt x="6513" y="47"/>
                  </a:cubicBezTo>
                  <a:cubicBezTo>
                    <a:pt x="6323" y="16"/>
                    <a:pt x="6129" y="1"/>
                    <a:pt x="5934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3945475" y="1779350"/>
              <a:ext cx="201000" cy="99425"/>
            </a:xfrm>
            <a:custGeom>
              <a:avLst/>
              <a:gdLst/>
              <a:ahLst/>
              <a:cxnLst/>
              <a:rect l="l" t="t" r="r" b="b"/>
              <a:pathLst>
                <a:path w="8040" h="3977" extrusionOk="0">
                  <a:moveTo>
                    <a:pt x="6259" y="1"/>
                  </a:moveTo>
                  <a:cubicBezTo>
                    <a:pt x="5896" y="1"/>
                    <a:pt x="5535" y="63"/>
                    <a:pt x="5184" y="229"/>
                  </a:cubicBezTo>
                  <a:cubicBezTo>
                    <a:pt x="5032" y="309"/>
                    <a:pt x="4871" y="363"/>
                    <a:pt x="4720" y="452"/>
                  </a:cubicBezTo>
                  <a:cubicBezTo>
                    <a:pt x="4006" y="889"/>
                    <a:pt x="3355" y="1424"/>
                    <a:pt x="2811" y="2076"/>
                  </a:cubicBezTo>
                  <a:cubicBezTo>
                    <a:pt x="2802" y="2084"/>
                    <a:pt x="2793" y="2093"/>
                    <a:pt x="2784" y="2102"/>
                  </a:cubicBezTo>
                  <a:cubicBezTo>
                    <a:pt x="2659" y="2263"/>
                    <a:pt x="2543" y="2423"/>
                    <a:pt x="2418" y="2575"/>
                  </a:cubicBezTo>
                  <a:cubicBezTo>
                    <a:pt x="2043" y="3021"/>
                    <a:pt x="1642" y="3316"/>
                    <a:pt x="1098" y="3512"/>
                  </a:cubicBezTo>
                  <a:cubicBezTo>
                    <a:pt x="732" y="3646"/>
                    <a:pt x="340" y="3717"/>
                    <a:pt x="1" y="3895"/>
                  </a:cubicBezTo>
                  <a:cubicBezTo>
                    <a:pt x="9" y="3904"/>
                    <a:pt x="18" y="3904"/>
                    <a:pt x="27" y="3904"/>
                  </a:cubicBezTo>
                  <a:cubicBezTo>
                    <a:pt x="219" y="3954"/>
                    <a:pt x="416" y="3977"/>
                    <a:pt x="614" y="3977"/>
                  </a:cubicBezTo>
                  <a:cubicBezTo>
                    <a:pt x="1022" y="3977"/>
                    <a:pt x="1433" y="3879"/>
                    <a:pt x="1812" y="3717"/>
                  </a:cubicBezTo>
                  <a:cubicBezTo>
                    <a:pt x="1856" y="3690"/>
                    <a:pt x="1910" y="3672"/>
                    <a:pt x="1954" y="3646"/>
                  </a:cubicBezTo>
                  <a:cubicBezTo>
                    <a:pt x="2498" y="3378"/>
                    <a:pt x="3141" y="2914"/>
                    <a:pt x="3471" y="2388"/>
                  </a:cubicBezTo>
                  <a:cubicBezTo>
                    <a:pt x="3872" y="1737"/>
                    <a:pt x="4524" y="1148"/>
                    <a:pt x="5219" y="818"/>
                  </a:cubicBezTo>
                  <a:cubicBezTo>
                    <a:pt x="5610" y="631"/>
                    <a:pt x="6037" y="530"/>
                    <a:pt x="6467" y="530"/>
                  </a:cubicBezTo>
                  <a:cubicBezTo>
                    <a:pt x="6676" y="530"/>
                    <a:pt x="6886" y="554"/>
                    <a:pt x="7093" y="604"/>
                  </a:cubicBezTo>
                  <a:cubicBezTo>
                    <a:pt x="7237" y="638"/>
                    <a:pt x="7527" y="749"/>
                    <a:pt x="7743" y="749"/>
                  </a:cubicBezTo>
                  <a:cubicBezTo>
                    <a:pt x="7914" y="749"/>
                    <a:pt x="8039" y="680"/>
                    <a:pt x="8012" y="452"/>
                  </a:cubicBezTo>
                  <a:cubicBezTo>
                    <a:pt x="8003" y="407"/>
                    <a:pt x="7994" y="363"/>
                    <a:pt x="7985" y="318"/>
                  </a:cubicBezTo>
                  <a:cubicBezTo>
                    <a:pt x="7421" y="159"/>
                    <a:pt x="6837" y="1"/>
                    <a:pt x="625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3860950" y="1746700"/>
              <a:ext cx="208550" cy="151425"/>
            </a:xfrm>
            <a:custGeom>
              <a:avLst/>
              <a:gdLst/>
              <a:ahLst/>
              <a:cxnLst/>
              <a:rect l="l" t="t" r="r" b="b"/>
              <a:pathLst>
                <a:path w="8342" h="6057" extrusionOk="0">
                  <a:moveTo>
                    <a:pt x="6655" y="1"/>
                  </a:moveTo>
                  <a:cubicBezTo>
                    <a:pt x="6602" y="1"/>
                    <a:pt x="6548" y="6"/>
                    <a:pt x="6495" y="18"/>
                  </a:cubicBezTo>
                  <a:cubicBezTo>
                    <a:pt x="6433" y="36"/>
                    <a:pt x="6361" y="54"/>
                    <a:pt x="6299" y="81"/>
                  </a:cubicBezTo>
                  <a:cubicBezTo>
                    <a:pt x="6076" y="179"/>
                    <a:pt x="5853" y="313"/>
                    <a:pt x="5656" y="464"/>
                  </a:cubicBezTo>
                  <a:cubicBezTo>
                    <a:pt x="5362" y="580"/>
                    <a:pt x="5077" y="723"/>
                    <a:pt x="4809" y="884"/>
                  </a:cubicBezTo>
                  <a:cubicBezTo>
                    <a:pt x="3970" y="1392"/>
                    <a:pt x="3221" y="2052"/>
                    <a:pt x="2329" y="2454"/>
                  </a:cubicBezTo>
                  <a:cubicBezTo>
                    <a:pt x="1829" y="2686"/>
                    <a:pt x="464" y="2828"/>
                    <a:pt x="170" y="3328"/>
                  </a:cubicBezTo>
                  <a:cubicBezTo>
                    <a:pt x="0" y="3613"/>
                    <a:pt x="197" y="4309"/>
                    <a:pt x="241" y="4622"/>
                  </a:cubicBezTo>
                  <a:cubicBezTo>
                    <a:pt x="378" y="5556"/>
                    <a:pt x="1106" y="6056"/>
                    <a:pt x="1972" y="6056"/>
                  </a:cubicBezTo>
                  <a:cubicBezTo>
                    <a:pt x="2180" y="6056"/>
                    <a:pt x="2396" y="6027"/>
                    <a:pt x="2614" y="5969"/>
                  </a:cubicBezTo>
                  <a:cubicBezTo>
                    <a:pt x="3908" y="5630"/>
                    <a:pt x="4729" y="4443"/>
                    <a:pt x="5523" y="3453"/>
                  </a:cubicBezTo>
                  <a:cubicBezTo>
                    <a:pt x="5888" y="2989"/>
                    <a:pt x="6236" y="2516"/>
                    <a:pt x="6763" y="2222"/>
                  </a:cubicBezTo>
                  <a:cubicBezTo>
                    <a:pt x="7298" y="1918"/>
                    <a:pt x="8342" y="1553"/>
                    <a:pt x="7851" y="732"/>
                  </a:cubicBezTo>
                  <a:cubicBezTo>
                    <a:pt x="7717" y="509"/>
                    <a:pt x="7521" y="322"/>
                    <a:pt x="7289" y="197"/>
                  </a:cubicBezTo>
                  <a:cubicBezTo>
                    <a:pt x="7094" y="96"/>
                    <a:pt x="6877" y="1"/>
                    <a:pt x="6655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3873650" y="1747125"/>
              <a:ext cx="176400" cy="120225"/>
            </a:xfrm>
            <a:custGeom>
              <a:avLst/>
              <a:gdLst/>
              <a:ahLst/>
              <a:cxnLst/>
              <a:rect l="l" t="t" r="r" b="b"/>
              <a:pathLst>
                <a:path w="7056" h="4809" extrusionOk="0">
                  <a:moveTo>
                    <a:pt x="5922" y="0"/>
                  </a:moveTo>
                  <a:cubicBezTo>
                    <a:pt x="5908" y="0"/>
                    <a:pt x="5894" y="0"/>
                    <a:pt x="5880" y="1"/>
                  </a:cubicBezTo>
                  <a:cubicBezTo>
                    <a:pt x="5791" y="1"/>
                    <a:pt x="5702" y="19"/>
                    <a:pt x="5612" y="28"/>
                  </a:cubicBezTo>
                  <a:cubicBezTo>
                    <a:pt x="5113" y="108"/>
                    <a:pt x="4640" y="322"/>
                    <a:pt x="4212" y="581"/>
                  </a:cubicBezTo>
                  <a:cubicBezTo>
                    <a:pt x="3462" y="1036"/>
                    <a:pt x="2802" y="1625"/>
                    <a:pt x="2017" y="1973"/>
                  </a:cubicBezTo>
                  <a:cubicBezTo>
                    <a:pt x="1669" y="2133"/>
                    <a:pt x="1" y="2303"/>
                    <a:pt x="188" y="2910"/>
                  </a:cubicBezTo>
                  <a:cubicBezTo>
                    <a:pt x="224" y="3017"/>
                    <a:pt x="331" y="3079"/>
                    <a:pt x="429" y="3124"/>
                  </a:cubicBezTo>
                  <a:cubicBezTo>
                    <a:pt x="741" y="3275"/>
                    <a:pt x="1107" y="3338"/>
                    <a:pt x="1384" y="3552"/>
                  </a:cubicBezTo>
                  <a:cubicBezTo>
                    <a:pt x="1580" y="3704"/>
                    <a:pt x="1714" y="3918"/>
                    <a:pt x="1857" y="4132"/>
                  </a:cubicBezTo>
                  <a:cubicBezTo>
                    <a:pt x="1990" y="4337"/>
                    <a:pt x="2142" y="4551"/>
                    <a:pt x="2356" y="4694"/>
                  </a:cubicBezTo>
                  <a:cubicBezTo>
                    <a:pt x="2480" y="4774"/>
                    <a:pt x="2602" y="4808"/>
                    <a:pt x="2721" y="4808"/>
                  </a:cubicBezTo>
                  <a:cubicBezTo>
                    <a:pt x="3089" y="4808"/>
                    <a:pt x="3425" y="4484"/>
                    <a:pt x="3694" y="4221"/>
                  </a:cubicBezTo>
                  <a:cubicBezTo>
                    <a:pt x="4114" y="3811"/>
                    <a:pt x="4470" y="3329"/>
                    <a:pt x="4836" y="2856"/>
                  </a:cubicBezTo>
                  <a:cubicBezTo>
                    <a:pt x="5166" y="2446"/>
                    <a:pt x="5478" y="2026"/>
                    <a:pt x="5942" y="1768"/>
                  </a:cubicBezTo>
                  <a:cubicBezTo>
                    <a:pt x="6308" y="1554"/>
                    <a:pt x="6950" y="1375"/>
                    <a:pt x="7004" y="876"/>
                  </a:cubicBezTo>
                  <a:cubicBezTo>
                    <a:pt x="7056" y="384"/>
                    <a:pt x="6356" y="0"/>
                    <a:pt x="5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3728925" y="1807100"/>
              <a:ext cx="195400" cy="117875"/>
            </a:xfrm>
            <a:custGeom>
              <a:avLst/>
              <a:gdLst/>
              <a:ahLst/>
              <a:cxnLst/>
              <a:rect l="l" t="t" r="r" b="b"/>
              <a:pathLst>
                <a:path w="7816" h="4715" extrusionOk="0">
                  <a:moveTo>
                    <a:pt x="4014" y="0"/>
                  </a:moveTo>
                  <a:cubicBezTo>
                    <a:pt x="3069" y="0"/>
                    <a:pt x="2123" y="236"/>
                    <a:pt x="1329" y="760"/>
                  </a:cubicBezTo>
                  <a:cubicBezTo>
                    <a:pt x="812" y="1108"/>
                    <a:pt x="45" y="1688"/>
                    <a:pt x="18" y="2384"/>
                  </a:cubicBezTo>
                  <a:cubicBezTo>
                    <a:pt x="0" y="2732"/>
                    <a:pt x="36" y="3089"/>
                    <a:pt x="143" y="3401"/>
                  </a:cubicBezTo>
                  <a:cubicBezTo>
                    <a:pt x="259" y="3704"/>
                    <a:pt x="428" y="3981"/>
                    <a:pt x="705" y="4195"/>
                  </a:cubicBezTo>
                  <a:cubicBezTo>
                    <a:pt x="723" y="4213"/>
                    <a:pt x="741" y="4222"/>
                    <a:pt x="758" y="4240"/>
                  </a:cubicBezTo>
                  <a:cubicBezTo>
                    <a:pt x="999" y="4409"/>
                    <a:pt x="1276" y="4525"/>
                    <a:pt x="1552" y="4641"/>
                  </a:cubicBezTo>
                  <a:cubicBezTo>
                    <a:pt x="1696" y="4699"/>
                    <a:pt x="1869" y="4715"/>
                    <a:pt x="2041" y="4715"/>
                  </a:cubicBezTo>
                  <a:cubicBezTo>
                    <a:pt x="2190" y="4715"/>
                    <a:pt x="2339" y="4703"/>
                    <a:pt x="2471" y="4695"/>
                  </a:cubicBezTo>
                  <a:cubicBezTo>
                    <a:pt x="3158" y="4659"/>
                    <a:pt x="3827" y="4507"/>
                    <a:pt x="4470" y="4275"/>
                  </a:cubicBezTo>
                  <a:cubicBezTo>
                    <a:pt x="5201" y="4017"/>
                    <a:pt x="5897" y="3660"/>
                    <a:pt x="6566" y="3267"/>
                  </a:cubicBezTo>
                  <a:cubicBezTo>
                    <a:pt x="7075" y="2973"/>
                    <a:pt x="7708" y="2687"/>
                    <a:pt x="7797" y="2036"/>
                  </a:cubicBezTo>
                  <a:cubicBezTo>
                    <a:pt x="7797" y="2009"/>
                    <a:pt x="7797" y="1983"/>
                    <a:pt x="7806" y="1956"/>
                  </a:cubicBezTo>
                  <a:cubicBezTo>
                    <a:pt x="7806" y="1813"/>
                    <a:pt x="7815" y="1679"/>
                    <a:pt x="7788" y="1563"/>
                  </a:cubicBezTo>
                  <a:cubicBezTo>
                    <a:pt x="7762" y="1403"/>
                    <a:pt x="7699" y="1251"/>
                    <a:pt x="7547" y="1135"/>
                  </a:cubicBezTo>
                  <a:cubicBezTo>
                    <a:pt x="7307" y="939"/>
                    <a:pt x="7021" y="787"/>
                    <a:pt x="6753" y="653"/>
                  </a:cubicBezTo>
                  <a:cubicBezTo>
                    <a:pt x="6182" y="368"/>
                    <a:pt x="5558" y="172"/>
                    <a:pt x="4934" y="73"/>
                  </a:cubicBezTo>
                  <a:cubicBezTo>
                    <a:pt x="4631" y="25"/>
                    <a:pt x="4323" y="0"/>
                    <a:pt x="4014" y="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3750775" y="1848250"/>
              <a:ext cx="173325" cy="76725"/>
            </a:xfrm>
            <a:custGeom>
              <a:avLst/>
              <a:gdLst/>
              <a:ahLst/>
              <a:cxnLst/>
              <a:rect l="l" t="t" r="r" b="b"/>
              <a:pathLst>
                <a:path w="6933" h="3069" extrusionOk="0">
                  <a:moveTo>
                    <a:pt x="4819" y="1"/>
                  </a:moveTo>
                  <a:cubicBezTo>
                    <a:pt x="4003" y="1"/>
                    <a:pt x="3180" y="125"/>
                    <a:pt x="2400" y="319"/>
                  </a:cubicBezTo>
                  <a:cubicBezTo>
                    <a:pt x="1865" y="453"/>
                    <a:pt x="1330" y="631"/>
                    <a:pt x="884" y="952"/>
                  </a:cubicBezTo>
                  <a:cubicBezTo>
                    <a:pt x="429" y="1273"/>
                    <a:pt x="72" y="1755"/>
                    <a:pt x="18" y="2308"/>
                  </a:cubicBezTo>
                  <a:cubicBezTo>
                    <a:pt x="9" y="2379"/>
                    <a:pt x="0" y="2451"/>
                    <a:pt x="9" y="2531"/>
                  </a:cubicBezTo>
                  <a:cubicBezTo>
                    <a:pt x="18" y="2602"/>
                    <a:pt x="45" y="2674"/>
                    <a:pt x="99" y="2727"/>
                  </a:cubicBezTo>
                  <a:cubicBezTo>
                    <a:pt x="232" y="2852"/>
                    <a:pt x="509" y="2924"/>
                    <a:pt x="678" y="2995"/>
                  </a:cubicBezTo>
                  <a:cubicBezTo>
                    <a:pt x="822" y="3053"/>
                    <a:pt x="995" y="3069"/>
                    <a:pt x="1167" y="3069"/>
                  </a:cubicBezTo>
                  <a:cubicBezTo>
                    <a:pt x="1316" y="3069"/>
                    <a:pt x="1465" y="3057"/>
                    <a:pt x="1597" y="3049"/>
                  </a:cubicBezTo>
                  <a:cubicBezTo>
                    <a:pt x="2284" y="3013"/>
                    <a:pt x="2953" y="2861"/>
                    <a:pt x="3596" y="2629"/>
                  </a:cubicBezTo>
                  <a:cubicBezTo>
                    <a:pt x="4327" y="2371"/>
                    <a:pt x="5023" y="2014"/>
                    <a:pt x="5692" y="1621"/>
                  </a:cubicBezTo>
                  <a:cubicBezTo>
                    <a:pt x="6201" y="1327"/>
                    <a:pt x="6834" y="1041"/>
                    <a:pt x="6923" y="390"/>
                  </a:cubicBezTo>
                  <a:cubicBezTo>
                    <a:pt x="6932" y="283"/>
                    <a:pt x="6281" y="149"/>
                    <a:pt x="6192" y="131"/>
                  </a:cubicBezTo>
                  <a:cubicBezTo>
                    <a:pt x="5743" y="41"/>
                    <a:pt x="5282" y="1"/>
                    <a:pt x="481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3651525" y="1625600"/>
              <a:ext cx="60250" cy="43725"/>
            </a:xfrm>
            <a:custGeom>
              <a:avLst/>
              <a:gdLst/>
              <a:ahLst/>
              <a:cxnLst/>
              <a:rect l="l" t="t" r="r" b="b"/>
              <a:pathLst>
                <a:path w="2410" h="1749" extrusionOk="0">
                  <a:moveTo>
                    <a:pt x="357" y="1"/>
                  </a:moveTo>
                  <a:cubicBezTo>
                    <a:pt x="323" y="1"/>
                    <a:pt x="284" y="15"/>
                    <a:pt x="241" y="45"/>
                  </a:cubicBezTo>
                  <a:cubicBezTo>
                    <a:pt x="108" y="134"/>
                    <a:pt x="1" y="366"/>
                    <a:pt x="18" y="562"/>
                  </a:cubicBezTo>
                  <a:cubicBezTo>
                    <a:pt x="27" y="669"/>
                    <a:pt x="72" y="750"/>
                    <a:pt x="125" y="777"/>
                  </a:cubicBezTo>
                  <a:lnTo>
                    <a:pt x="2115" y="1749"/>
                  </a:lnTo>
                  <a:lnTo>
                    <a:pt x="2115" y="1695"/>
                  </a:lnTo>
                  <a:cubicBezTo>
                    <a:pt x="2133" y="1686"/>
                    <a:pt x="2151" y="1678"/>
                    <a:pt x="2168" y="1669"/>
                  </a:cubicBezTo>
                  <a:cubicBezTo>
                    <a:pt x="2311" y="1570"/>
                    <a:pt x="2409" y="1339"/>
                    <a:pt x="2400" y="1142"/>
                  </a:cubicBezTo>
                  <a:cubicBezTo>
                    <a:pt x="2391" y="1098"/>
                    <a:pt x="2383" y="1053"/>
                    <a:pt x="2365" y="1017"/>
                  </a:cubicBezTo>
                  <a:lnTo>
                    <a:pt x="2409" y="1000"/>
                  </a:lnTo>
                  <a:lnTo>
                    <a:pt x="429" y="27"/>
                  </a:lnTo>
                  <a:cubicBezTo>
                    <a:pt x="420" y="18"/>
                    <a:pt x="411" y="18"/>
                    <a:pt x="402" y="9"/>
                  </a:cubicBezTo>
                  <a:cubicBezTo>
                    <a:pt x="388" y="4"/>
                    <a:pt x="373" y="1"/>
                    <a:pt x="35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3651750" y="1629600"/>
              <a:ext cx="59125" cy="39725"/>
            </a:xfrm>
            <a:custGeom>
              <a:avLst/>
              <a:gdLst/>
              <a:ahLst/>
              <a:cxnLst/>
              <a:rect l="l" t="t" r="r" b="b"/>
              <a:pathLst>
                <a:path w="2365" h="1589" extrusionOk="0">
                  <a:moveTo>
                    <a:pt x="116" y="1"/>
                  </a:moveTo>
                  <a:lnTo>
                    <a:pt x="116" y="1"/>
                  </a:lnTo>
                  <a:cubicBezTo>
                    <a:pt x="45" y="117"/>
                    <a:pt x="1" y="269"/>
                    <a:pt x="9" y="402"/>
                  </a:cubicBezTo>
                  <a:cubicBezTo>
                    <a:pt x="18" y="509"/>
                    <a:pt x="63" y="590"/>
                    <a:pt x="116" y="617"/>
                  </a:cubicBezTo>
                  <a:lnTo>
                    <a:pt x="2106" y="1589"/>
                  </a:lnTo>
                  <a:lnTo>
                    <a:pt x="2106" y="1535"/>
                  </a:lnTo>
                  <a:cubicBezTo>
                    <a:pt x="2124" y="1526"/>
                    <a:pt x="2142" y="1518"/>
                    <a:pt x="2159" y="1509"/>
                  </a:cubicBezTo>
                  <a:cubicBezTo>
                    <a:pt x="2258" y="1446"/>
                    <a:pt x="2329" y="1312"/>
                    <a:pt x="2365" y="1179"/>
                  </a:cubicBezTo>
                  <a:lnTo>
                    <a:pt x="2365" y="1179"/>
                  </a:lnTo>
                  <a:cubicBezTo>
                    <a:pt x="2329" y="1232"/>
                    <a:pt x="2293" y="1277"/>
                    <a:pt x="2249" y="1303"/>
                  </a:cubicBezTo>
                  <a:cubicBezTo>
                    <a:pt x="2231" y="1312"/>
                    <a:pt x="2213" y="1321"/>
                    <a:pt x="2195" y="1330"/>
                  </a:cubicBezTo>
                  <a:lnTo>
                    <a:pt x="2195" y="1384"/>
                  </a:lnTo>
                  <a:lnTo>
                    <a:pt x="215" y="411"/>
                  </a:lnTo>
                  <a:cubicBezTo>
                    <a:pt x="152" y="385"/>
                    <a:pt x="108" y="313"/>
                    <a:pt x="99" y="197"/>
                  </a:cubicBezTo>
                  <a:cubicBezTo>
                    <a:pt x="90" y="135"/>
                    <a:pt x="99" y="72"/>
                    <a:pt x="11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701050" y="1649975"/>
              <a:ext cx="13175" cy="19525"/>
            </a:xfrm>
            <a:custGeom>
              <a:avLst/>
              <a:gdLst/>
              <a:ahLst/>
              <a:cxnLst/>
              <a:rect l="l" t="t" r="r" b="b"/>
              <a:pathLst>
                <a:path w="527" h="781" extrusionOk="0">
                  <a:moveTo>
                    <a:pt x="353" y="0"/>
                  </a:moveTo>
                  <a:cubicBezTo>
                    <a:pt x="318" y="0"/>
                    <a:pt x="280" y="14"/>
                    <a:pt x="241" y="42"/>
                  </a:cubicBezTo>
                  <a:cubicBezTo>
                    <a:pt x="98" y="132"/>
                    <a:pt x="0" y="364"/>
                    <a:pt x="9" y="560"/>
                  </a:cubicBezTo>
                  <a:cubicBezTo>
                    <a:pt x="22" y="699"/>
                    <a:pt x="88" y="780"/>
                    <a:pt x="174" y="780"/>
                  </a:cubicBezTo>
                  <a:cubicBezTo>
                    <a:pt x="209" y="780"/>
                    <a:pt x="247" y="767"/>
                    <a:pt x="286" y="738"/>
                  </a:cubicBezTo>
                  <a:cubicBezTo>
                    <a:pt x="428" y="649"/>
                    <a:pt x="526" y="417"/>
                    <a:pt x="517" y="221"/>
                  </a:cubicBezTo>
                  <a:cubicBezTo>
                    <a:pt x="505" y="81"/>
                    <a:pt x="438" y="0"/>
                    <a:pt x="353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3693450" y="1643900"/>
              <a:ext cx="20775" cy="29675"/>
            </a:xfrm>
            <a:custGeom>
              <a:avLst/>
              <a:gdLst/>
              <a:ahLst/>
              <a:cxnLst/>
              <a:rect l="l" t="t" r="r" b="b"/>
              <a:pathLst>
                <a:path w="831" h="1187" extrusionOk="0">
                  <a:moveTo>
                    <a:pt x="489" y="0"/>
                  </a:moveTo>
                  <a:cubicBezTo>
                    <a:pt x="438" y="0"/>
                    <a:pt x="387" y="16"/>
                    <a:pt x="331" y="53"/>
                  </a:cubicBezTo>
                  <a:cubicBezTo>
                    <a:pt x="143" y="178"/>
                    <a:pt x="1" y="499"/>
                    <a:pt x="19" y="767"/>
                  </a:cubicBezTo>
                  <a:cubicBezTo>
                    <a:pt x="28" y="919"/>
                    <a:pt x="90" y="1026"/>
                    <a:pt x="179" y="1062"/>
                  </a:cubicBezTo>
                  <a:lnTo>
                    <a:pt x="420" y="1186"/>
                  </a:lnTo>
                  <a:lnTo>
                    <a:pt x="429" y="1106"/>
                  </a:lnTo>
                  <a:cubicBezTo>
                    <a:pt x="447" y="1097"/>
                    <a:pt x="474" y="1088"/>
                    <a:pt x="500" y="1070"/>
                  </a:cubicBezTo>
                  <a:cubicBezTo>
                    <a:pt x="688" y="946"/>
                    <a:pt x="830" y="615"/>
                    <a:pt x="813" y="357"/>
                  </a:cubicBezTo>
                  <a:cubicBezTo>
                    <a:pt x="804" y="285"/>
                    <a:pt x="795" y="223"/>
                    <a:pt x="768" y="178"/>
                  </a:cubicBezTo>
                  <a:lnTo>
                    <a:pt x="830" y="152"/>
                  </a:lnTo>
                  <a:lnTo>
                    <a:pt x="590" y="27"/>
                  </a:lnTo>
                  <a:cubicBezTo>
                    <a:pt x="581" y="18"/>
                    <a:pt x="563" y="18"/>
                    <a:pt x="554" y="9"/>
                  </a:cubicBezTo>
                  <a:cubicBezTo>
                    <a:pt x="532" y="3"/>
                    <a:pt x="511" y="0"/>
                    <a:pt x="48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3693900" y="1649025"/>
              <a:ext cx="20325" cy="24550"/>
            </a:xfrm>
            <a:custGeom>
              <a:avLst/>
              <a:gdLst/>
              <a:ahLst/>
              <a:cxnLst/>
              <a:rect l="l" t="t" r="r" b="b"/>
              <a:pathLst>
                <a:path w="813" h="982" extrusionOk="0">
                  <a:moveTo>
                    <a:pt x="759" y="0"/>
                  </a:moveTo>
                  <a:cubicBezTo>
                    <a:pt x="723" y="214"/>
                    <a:pt x="607" y="437"/>
                    <a:pt x="456" y="535"/>
                  </a:cubicBezTo>
                  <a:cubicBezTo>
                    <a:pt x="429" y="553"/>
                    <a:pt x="411" y="562"/>
                    <a:pt x="384" y="571"/>
                  </a:cubicBezTo>
                  <a:lnTo>
                    <a:pt x="384" y="651"/>
                  </a:lnTo>
                  <a:lnTo>
                    <a:pt x="134" y="526"/>
                  </a:lnTo>
                  <a:cubicBezTo>
                    <a:pt x="81" y="500"/>
                    <a:pt x="45" y="428"/>
                    <a:pt x="18" y="366"/>
                  </a:cubicBezTo>
                  <a:cubicBezTo>
                    <a:pt x="1" y="428"/>
                    <a:pt x="1" y="509"/>
                    <a:pt x="1" y="562"/>
                  </a:cubicBezTo>
                  <a:cubicBezTo>
                    <a:pt x="10" y="714"/>
                    <a:pt x="72" y="821"/>
                    <a:pt x="161" y="857"/>
                  </a:cubicBezTo>
                  <a:lnTo>
                    <a:pt x="402" y="981"/>
                  </a:lnTo>
                  <a:lnTo>
                    <a:pt x="411" y="901"/>
                  </a:lnTo>
                  <a:cubicBezTo>
                    <a:pt x="429" y="892"/>
                    <a:pt x="456" y="883"/>
                    <a:pt x="482" y="865"/>
                  </a:cubicBezTo>
                  <a:cubicBezTo>
                    <a:pt x="670" y="741"/>
                    <a:pt x="812" y="410"/>
                    <a:pt x="795" y="152"/>
                  </a:cubicBezTo>
                  <a:cubicBezTo>
                    <a:pt x="795" y="89"/>
                    <a:pt x="777" y="45"/>
                    <a:pt x="75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713075" y="1647225"/>
              <a:ext cx="1150" cy="925"/>
            </a:xfrm>
            <a:custGeom>
              <a:avLst/>
              <a:gdLst/>
              <a:ahLst/>
              <a:cxnLst/>
              <a:rect l="l" t="t" r="r" b="b"/>
              <a:pathLst>
                <a:path w="46" h="37" extrusionOk="0">
                  <a:moveTo>
                    <a:pt x="1" y="1"/>
                  </a:moveTo>
                  <a:cubicBezTo>
                    <a:pt x="1" y="10"/>
                    <a:pt x="1" y="27"/>
                    <a:pt x="1" y="36"/>
                  </a:cubicBezTo>
                  <a:lnTo>
                    <a:pt x="45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699475" y="1646825"/>
              <a:ext cx="18325" cy="26925"/>
            </a:xfrm>
            <a:custGeom>
              <a:avLst/>
              <a:gdLst/>
              <a:ahLst/>
              <a:cxnLst/>
              <a:rect l="l" t="t" r="r" b="b"/>
              <a:pathLst>
                <a:path w="733" h="1077" extrusionOk="0">
                  <a:moveTo>
                    <a:pt x="482" y="0"/>
                  </a:moveTo>
                  <a:cubicBezTo>
                    <a:pt x="435" y="0"/>
                    <a:pt x="383" y="17"/>
                    <a:pt x="331" y="52"/>
                  </a:cubicBezTo>
                  <a:cubicBezTo>
                    <a:pt x="134" y="186"/>
                    <a:pt x="1" y="507"/>
                    <a:pt x="18" y="775"/>
                  </a:cubicBezTo>
                  <a:cubicBezTo>
                    <a:pt x="31" y="967"/>
                    <a:pt x="122" y="1077"/>
                    <a:pt x="242" y="1077"/>
                  </a:cubicBezTo>
                  <a:cubicBezTo>
                    <a:pt x="289" y="1077"/>
                    <a:pt x="340" y="1060"/>
                    <a:pt x="393" y="1025"/>
                  </a:cubicBezTo>
                  <a:cubicBezTo>
                    <a:pt x="589" y="891"/>
                    <a:pt x="732" y="570"/>
                    <a:pt x="714" y="302"/>
                  </a:cubicBezTo>
                  <a:cubicBezTo>
                    <a:pt x="695" y="110"/>
                    <a:pt x="602" y="0"/>
                    <a:pt x="48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639925" y="1967850"/>
              <a:ext cx="61575" cy="110600"/>
            </a:xfrm>
            <a:custGeom>
              <a:avLst/>
              <a:gdLst/>
              <a:ahLst/>
              <a:cxnLst/>
              <a:rect l="l" t="t" r="r" b="b"/>
              <a:pathLst>
                <a:path w="2463" h="4424" extrusionOk="0">
                  <a:moveTo>
                    <a:pt x="1988" y="1"/>
                  </a:moveTo>
                  <a:cubicBezTo>
                    <a:pt x="1944" y="1"/>
                    <a:pt x="1899" y="5"/>
                    <a:pt x="1856" y="13"/>
                  </a:cubicBezTo>
                  <a:cubicBezTo>
                    <a:pt x="1758" y="22"/>
                    <a:pt x="1669" y="49"/>
                    <a:pt x="1606" y="93"/>
                  </a:cubicBezTo>
                  <a:cubicBezTo>
                    <a:pt x="1598" y="102"/>
                    <a:pt x="1589" y="120"/>
                    <a:pt x="1571" y="129"/>
                  </a:cubicBezTo>
                  <a:cubicBezTo>
                    <a:pt x="1562" y="138"/>
                    <a:pt x="1553" y="147"/>
                    <a:pt x="1544" y="156"/>
                  </a:cubicBezTo>
                  <a:cubicBezTo>
                    <a:pt x="1544" y="165"/>
                    <a:pt x="1544" y="165"/>
                    <a:pt x="1544" y="174"/>
                  </a:cubicBezTo>
                  <a:cubicBezTo>
                    <a:pt x="1535" y="200"/>
                    <a:pt x="1526" y="227"/>
                    <a:pt x="1517" y="254"/>
                  </a:cubicBezTo>
                  <a:cubicBezTo>
                    <a:pt x="1517" y="254"/>
                    <a:pt x="1517" y="263"/>
                    <a:pt x="1517" y="263"/>
                  </a:cubicBezTo>
                  <a:cubicBezTo>
                    <a:pt x="1330" y="905"/>
                    <a:pt x="973" y="2092"/>
                    <a:pt x="955" y="2154"/>
                  </a:cubicBezTo>
                  <a:cubicBezTo>
                    <a:pt x="884" y="2457"/>
                    <a:pt x="732" y="2734"/>
                    <a:pt x="313" y="3260"/>
                  </a:cubicBezTo>
                  <a:cubicBezTo>
                    <a:pt x="295" y="3278"/>
                    <a:pt x="277" y="3296"/>
                    <a:pt x="268" y="3314"/>
                  </a:cubicBezTo>
                  <a:cubicBezTo>
                    <a:pt x="170" y="3448"/>
                    <a:pt x="72" y="3599"/>
                    <a:pt x="27" y="3769"/>
                  </a:cubicBezTo>
                  <a:cubicBezTo>
                    <a:pt x="19" y="3813"/>
                    <a:pt x="10" y="3840"/>
                    <a:pt x="10" y="3876"/>
                  </a:cubicBezTo>
                  <a:cubicBezTo>
                    <a:pt x="1" y="3885"/>
                    <a:pt x="10" y="3894"/>
                    <a:pt x="10" y="3903"/>
                  </a:cubicBezTo>
                  <a:cubicBezTo>
                    <a:pt x="10" y="3903"/>
                    <a:pt x="10" y="3903"/>
                    <a:pt x="10" y="3912"/>
                  </a:cubicBezTo>
                  <a:cubicBezTo>
                    <a:pt x="10" y="3947"/>
                    <a:pt x="19" y="3983"/>
                    <a:pt x="27" y="4019"/>
                  </a:cubicBezTo>
                  <a:cubicBezTo>
                    <a:pt x="36" y="4045"/>
                    <a:pt x="45" y="4072"/>
                    <a:pt x="63" y="4108"/>
                  </a:cubicBezTo>
                  <a:cubicBezTo>
                    <a:pt x="90" y="4152"/>
                    <a:pt x="108" y="4197"/>
                    <a:pt x="152" y="4233"/>
                  </a:cubicBezTo>
                  <a:cubicBezTo>
                    <a:pt x="188" y="4277"/>
                    <a:pt x="233" y="4304"/>
                    <a:pt x="277" y="4331"/>
                  </a:cubicBezTo>
                  <a:cubicBezTo>
                    <a:pt x="361" y="4384"/>
                    <a:pt x="463" y="4424"/>
                    <a:pt x="563" y="4424"/>
                  </a:cubicBezTo>
                  <a:cubicBezTo>
                    <a:pt x="581" y="4424"/>
                    <a:pt x="599" y="4423"/>
                    <a:pt x="616" y="4420"/>
                  </a:cubicBezTo>
                  <a:cubicBezTo>
                    <a:pt x="688" y="4402"/>
                    <a:pt x="732" y="4349"/>
                    <a:pt x="786" y="4295"/>
                  </a:cubicBezTo>
                  <a:cubicBezTo>
                    <a:pt x="848" y="4215"/>
                    <a:pt x="911" y="4135"/>
                    <a:pt x="973" y="4054"/>
                  </a:cubicBezTo>
                  <a:cubicBezTo>
                    <a:pt x="1143" y="3813"/>
                    <a:pt x="1303" y="3555"/>
                    <a:pt x="1455" y="3305"/>
                  </a:cubicBezTo>
                  <a:cubicBezTo>
                    <a:pt x="1544" y="3162"/>
                    <a:pt x="1633" y="3019"/>
                    <a:pt x="1714" y="2886"/>
                  </a:cubicBezTo>
                  <a:cubicBezTo>
                    <a:pt x="1714" y="2886"/>
                    <a:pt x="2160" y="1396"/>
                    <a:pt x="2445" y="379"/>
                  </a:cubicBezTo>
                  <a:cubicBezTo>
                    <a:pt x="2445" y="379"/>
                    <a:pt x="2454" y="379"/>
                    <a:pt x="2454" y="370"/>
                  </a:cubicBezTo>
                  <a:cubicBezTo>
                    <a:pt x="2454" y="352"/>
                    <a:pt x="2463" y="334"/>
                    <a:pt x="2463" y="316"/>
                  </a:cubicBezTo>
                  <a:cubicBezTo>
                    <a:pt x="2463" y="272"/>
                    <a:pt x="2463" y="236"/>
                    <a:pt x="2445" y="200"/>
                  </a:cubicBezTo>
                  <a:cubicBezTo>
                    <a:pt x="2445" y="191"/>
                    <a:pt x="2445" y="191"/>
                    <a:pt x="2436" y="191"/>
                  </a:cubicBezTo>
                  <a:lnTo>
                    <a:pt x="2436" y="183"/>
                  </a:lnTo>
                  <a:cubicBezTo>
                    <a:pt x="2427" y="174"/>
                    <a:pt x="2427" y="165"/>
                    <a:pt x="2409" y="147"/>
                  </a:cubicBezTo>
                  <a:cubicBezTo>
                    <a:pt x="2392" y="138"/>
                    <a:pt x="2374" y="120"/>
                    <a:pt x="2365" y="111"/>
                  </a:cubicBezTo>
                  <a:cubicBezTo>
                    <a:pt x="2338" y="93"/>
                    <a:pt x="2311" y="75"/>
                    <a:pt x="2284" y="67"/>
                  </a:cubicBezTo>
                  <a:cubicBezTo>
                    <a:pt x="2197" y="23"/>
                    <a:pt x="2092" y="1"/>
                    <a:pt x="1988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645950" y="1969050"/>
              <a:ext cx="55550" cy="109400"/>
            </a:xfrm>
            <a:custGeom>
              <a:avLst/>
              <a:gdLst/>
              <a:ahLst/>
              <a:cxnLst/>
              <a:rect l="l" t="t" r="r" b="b"/>
              <a:pathLst>
                <a:path w="2222" h="4376" extrusionOk="0">
                  <a:moveTo>
                    <a:pt x="1981" y="1"/>
                  </a:moveTo>
                  <a:cubicBezTo>
                    <a:pt x="1981" y="1"/>
                    <a:pt x="1990" y="10"/>
                    <a:pt x="1990" y="10"/>
                  </a:cubicBezTo>
                  <a:cubicBezTo>
                    <a:pt x="2008" y="19"/>
                    <a:pt x="2017" y="27"/>
                    <a:pt x="2017" y="45"/>
                  </a:cubicBezTo>
                  <a:cubicBezTo>
                    <a:pt x="2026" y="54"/>
                    <a:pt x="2035" y="54"/>
                    <a:pt x="2026" y="54"/>
                  </a:cubicBezTo>
                  <a:cubicBezTo>
                    <a:pt x="2043" y="99"/>
                    <a:pt x="2043" y="135"/>
                    <a:pt x="2043" y="179"/>
                  </a:cubicBezTo>
                  <a:cubicBezTo>
                    <a:pt x="2043" y="197"/>
                    <a:pt x="2035" y="215"/>
                    <a:pt x="2035" y="233"/>
                  </a:cubicBezTo>
                  <a:cubicBezTo>
                    <a:pt x="2035" y="233"/>
                    <a:pt x="2035" y="242"/>
                    <a:pt x="2035" y="242"/>
                  </a:cubicBezTo>
                  <a:cubicBezTo>
                    <a:pt x="1740" y="1259"/>
                    <a:pt x="1294" y="2748"/>
                    <a:pt x="1294" y="2748"/>
                  </a:cubicBezTo>
                  <a:cubicBezTo>
                    <a:pt x="1214" y="2882"/>
                    <a:pt x="1125" y="3025"/>
                    <a:pt x="1044" y="3159"/>
                  </a:cubicBezTo>
                  <a:cubicBezTo>
                    <a:pt x="884" y="3417"/>
                    <a:pt x="723" y="3676"/>
                    <a:pt x="554" y="3917"/>
                  </a:cubicBezTo>
                  <a:cubicBezTo>
                    <a:pt x="491" y="3997"/>
                    <a:pt x="438" y="4078"/>
                    <a:pt x="366" y="4149"/>
                  </a:cubicBezTo>
                  <a:cubicBezTo>
                    <a:pt x="313" y="4203"/>
                    <a:pt x="268" y="4265"/>
                    <a:pt x="197" y="4283"/>
                  </a:cubicBezTo>
                  <a:cubicBezTo>
                    <a:pt x="184" y="4284"/>
                    <a:pt x="171" y="4285"/>
                    <a:pt x="158" y="4285"/>
                  </a:cubicBezTo>
                  <a:cubicBezTo>
                    <a:pt x="103" y="4285"/>
                    <a:pt x="52" y="4271"/>
                    <a:pt x="1" y="4256"/>
                  </a:cubicBezTo>
                  <a:lnTo>
                    <a:pt x="1" y="4256"/>
                  </a:lnTo>
                  <a:cubicBezTo>
                    <a:pt x="10" y="4265"/>
                    <a:pt x="27" y="4274"/>
                    <a:pt x="36" y="4283"/>
                  </a:cubicBezTo>
                  <a:cubicBezTo>
                    <a:pt x="120" y="4336"/>
                    <a:pt x="222" y="4376"/>
                    <a:pt x="322" y="4376"/>
                  </a:cubicBezTo>
                  <a:cubicBezTo>
                    <a:pt x="340" y="4376"/>
                    <a:pt x="358" y="4375"/>
                    <a:pt x="375" y="4372"/>
                  </a:cubicBezTo>
                  <a:cubicBezTo>
                    <a:pt x="447" y="4354"/>
                    <a:pt x="491" y="4301"/>
                    <a:pt x="545" y="4247"/>
                  </a:cubicBezTo>
                  <a:cubicBezTo>
                    <a:pt x="607" y="4167"/>
                    <a:pt x="670" y="4087"/>
                    <a:pt x="732" y="4006"/>
                  </a:cubicBezTo>
                  <a:cubicBezTo>
                    <a:pt x="902" y="3765"/>
                    <a:pt x="1062" y="3507"/>
                    <a:pt x="1214" y="3257"/>
                  </a:cubicBezTo>
                  <a:cubicBezTo>
                    <a:pt x="1303" y="3114"/>
                    <a:pt x="1392" y="2971"/>
                    <a:pt x="1473" y="2838"/>
                  </a:cubicBezTo>
                  <a:cubicBezTo>
                    <a:pt x="1473" y="2838"/>
                    <a:pt x="1919" y="1348"/>
                    <a:pt x="2204" y="331"/>
                  </a:cubicBezTo>
                  <a:cubicBezTo>
                    <a:pt x="2204" y="331"/>
                    <a:pt x="2213" y="331"/>
                    <a:pt x="2213" y="322"/>
                  </a:cubicBezTo>
                  <a:cubicBezTo>
                    <a:pt x="2213" y="304"/>
                    <a:pt x="2222" y="286"/>
                    <a:pt x="2222" y="268"/>
                  </a:cubicBezTo>
                  <a:cubicBezTo>
                    <a:pt x="2222" y="224"/>
                    <a:pt x="2222" y="188"/>
                    <a:pt x="2204" y="152"/>
                  </a:cubicBezTo>
                  <a:cubicBezTo>
                    <a:pt x="2204" y="143"/>
                    <a:pt x="2204" y="143"/>
                    <a:pt x="2195" y="143"/>
                  </a:cubicBezTo>
                  <a:lnTo>
                    <a:pt x="2195" y="135"/>
                  </a:lnTo>
                  <a:cubicBezTo>
                    <a:pt x="2186" y="126"/>
                    <a:pt x="2186" y="117"/>
                    <a:pt x="2168" y="99"/>
                  </a:cubicBezTo>
                  <a:cubicBezTo>
                    <a:pt x="2151" y="90"/>
                    <a:pt x="2133" y="72"/>
                    <a:pt x="2124" y="63"/>
                  </a:cubicBezTo>
                  <a:cubicBezTo>
                    <a:pt x="2097" y="45"/>
                    <a:pt x="2070" y="27"/>
                    <a:pt x="2043" y="19"/>
                  </a:cubicBezTo>
                  <a:cubicBezTo>
                    <a:pt x="2026" y="10"/>
                    <a:pt x="1999" y="1"/>
                    <a:pt x="1981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639925" y="1968175"/>
              <a:ext cx="46425" cy="98750"/>
            </a:xfrm>
            <a:custGeom>
              <a:avLst/>
              <a:gdLst/>
              <a:ahLst/>
              <a:cxnLst/>
              <a:rect l="l" t="t" r="r" b="b"/>
              <a:pathLst>
                <a:path w="1857" h="3950" extrusionOk="0">
                  <a:moveTo>
                    <a:pt x="1856" y="0"/>
                  </a:moveTo>
                  <a:lnTo>
                    <a:pt x="1856" y="0"/>
                  </a:lnTo>
                  <a:cubicBezTo>
                    <a:pt x="1758" y="9"/>
                    <a:pt x="1669" y="36"/>
                    <a:pt x="1606" y="80"/>
                  </a:cubicBezTo>
                  <a:cubicBezTo>
                    <a:pt x="1598" y="89"/>
                    <a:pt x="1589" y="107"/>
                    <a:pt x="1571" y="116"/>
                  </a:cubicBezTo>
                  <a:cubicBezTo>
                    <a:pt x="1562" y="125"/>
                    <a:pt x="1553" y="134"/>
                    <a:pt x="1544" y="143"/>
                  </a:cubicBezTo>
                  <a:cubicBezTo>
                    <a:pt x="1544" y="152"/>
                    <a:pt x="1544" y="152"/>
                    <a:pt x="1544" y="161"/>
                  </a:cubicBezTo>
                  <a:cubicBezTo>
                    <a:pt x="1535" y="187"/>
                    <a:pt x="1526" y="214"/>
                    <a:pt x="1517" y="241"/>
                  </a:cubicBezTo>
                  <a:cubicBezTo>
                    <a:pt x="1517" y="241"/>
                    <a:pt x="1517" y="250"/>
                    <a:pt x="1517" y="250"/>
                  </a:cubicBezTo>
                  <a:cubicBezTo>
                    <a:pt x="1330" y="892"/>
                    <a:pt x="973" y="2079"/>
                    <a:pt x="955" y="2141"/>
                  </a:cubicBezTo>
                  <a:cubicBezTo>
                    <a:pt x="884" y="2444"/>
                    <a:pt x="732" y="2721"/>
                    <a:pt x="313" y="3247"/>
                  </a:cubicBezTo>
                  <a:cubicBezTo>
                    <a:pt x="295" y="3265"/>
                    <a:pt x="277" y="3283"/>
                    <a:pt x="268" y="3301"/>
                  </a:cubicBezTo>
                  <a:cubicBezTo>
                    <a:pt x="170" y="3435"/>
                    <a:pt x="72" y="3586"/>
                    <a:pt x="27" y="3756"/>
                  </a:cubicBezTo>
                  <a:cubicBezTo>
                    <a:pt x="19" y="3800"/>
                    <a:pt x="10" y="3827"/>
                    <a:pt x="10" y="3863"/>
                  </a:cubicBezTo>
                  <a:cubicBezTo>
                    <a:pt x="1" y="3872"/>
                    <a:pt x="10" y="3881"/>
                    <a:pt x="10" y="3890"/>
                  </a:cubicBezTo>
                  <a:cubicBezTo>
                    <a:pt x="18" y="3933"/>
                    <a:pt x="39" y="3950"/>
                    <a:pt x="68" y="3950"/>
                  </a:cubicBezTo>
                  <a:cubicBezTo>
                    <a:pt x="165" y="3950"/>
                    <a:pt x="345" y="3759"/>
                    <a:pt x="393" y="3711"/>
                  </a:cubicBezTo>
                  <a:cubicBezTo>
                    <a:pt x="527" y="3595"/>
                    <a:pt x="643" y="3461"/>
                    <a:pt x="750" y="3328"/>
                  </a:cubicBezTo>
                  <a:cubicBezTo>
                    <a:pt x="964" y="3051"/>
                    <a:pt x="1134" y="2748"/>
                    <a:pt x="1250" y="2418"/>
                  </a:cubicBezTo>
                  <a:cubicBezTo>
                    <a:pt x="1312" y="2230"/>
                    <a:pt x="1357" y="2043"/>
                    <a:pt x="1410" y="1856"/>
                  </a:cubicBezTo>
                  <a:cubicBezTo>
                    <a:pt x="1615" y="1035"/>
                    <a:pt x="1598" y="1079"/>
                    <a:pt x="1776" y="259"/>
                  </a:cubicBezTo>
                  <a:lnTo>
                    <a:pt x="185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677850" y="1967825"/>
              <a:ext cx="23650" cy="14000"/>
            </a:xfrm>
            <a:custGeom>
              <a:avLst/>
              <a:gdLst/>
              <a:ahLst/>
              <a:cxnLst/>
              <a:rect l="l" t="t" r="r" b="b"/>
              <a:pathLst>
                <a:path w="946" h="560" extrusionOk="0">
                  <a:moveTo>
                    <a:pt x="442" y="0"/>
                  </a:moveTo>
                  <a:cubicBezTo>
                    <a:pt x="310" y="0"/>
                    <a:pt x="181" y="32"/>
                    <a:pt x="89" y="94"/>
                  </a:cubicBezTo>
                  <a:cubicBezTo>
                    <a:pt x="81" y="103"/>
                    <a:pt x="63" y="121"/>
                    <a:pt x="54" y="130"/>
                  </a:cubicBezTo>
                  <a:cubicBezTo>
                    <a:pt x="45" y="139"/>
                    <a:pt x="36" y="148"/>
                    <a:pt x="36" y="157"/>
                  </a:cubicBezTo>
                  <a:cubicBezTo>
                    <a:pt x="36" y="166"/>
                    <a:pt x="27" y="166"/>
                    <a:pt x="27" y="175"/>
                  </a:cubicBezTo>
                  <a:lnTo>
                    <a:pt x="18" y="175"/>
                  </a:lnTo>
                  <a:cubicBezTo>
                    <a:pt x="18" y="201"/>
                    <a:pt x="9" y="219"/>
                    <a:pt x="0" y="246"/>
                  </a:cubicBezTo>
                  <a:cubicBezTo>
                    <a:pt x="0" y="246"/>
                    <a:pt x="0" y="255"/>
                    <a:pt x="0" y="255"/>
                  </a:cubicBezTo>
                  <a:cubicBezTo>
                    <a:pt x="0" y="255"/>
                    <a:pt x="0" y="264"/>
                    <a:pt x="0" y="264"/>
                  </a:cubicBezTo>
                  <a:cubicBezTo>
                    <a:pt x="0" y="353"/>
                    <a:pt x="63" y="433"/>
                    <a:pt x="188" y="496"/>
                  </a:cubicBezTo>
                  <a:cubicBezTo>
                    <a:pt x="285" y="539"/>
                    <a:pt x="397" y="559"/>
                    <a:pt x="504" y="559"/>
                  </a:cubicBezTo>
                  <a:cubicBezTo>
                    <a:pt x="643" y="559"/>
                    <a:pt x="775" y="525"/>
                    <a:pt x="866" y="460"/>
                  </a:cubicBezTo>
                  <a:cubicBezTo>
                    <a:pt x="892" y="433"/>
                    <a:pt x="919" y="407"/>
                    <a:pt x="937" y="371"/>
                  </a:cubicBezTo>
                  <a:cubicBezTo>
                    <a:pt x="937" y="353"/>
                    <a:pt x="946" y="335"/>
                    <a:pt x="946" y="317"/>
                  </a:cubicBezTo>
                  <a:cubicBezTo>
                    <a:pt x="946" y="273"/>
                    <a:pt x="946" y="237"/>
                    <a:pt x="928" y="201"/>
                  </a:cubicBezTo>
                  <a:cubicBezTo>
                    <a:pt x="919" y="184"/>
                    <a:pt x="901" y="166"/>
                    <a:pt x="892" y="148"/>
                  </a:cubicBezTo>
                  <a:cubicBezTo>
                    <a:pt x="875" y="139"/>
                    <a:pt x="866" y="121"/>
                    <a:pt x="848" y="112"/>
                  </a:cubicBezTo>
                  <a:cubicBezTo>
                    <a:pt x="821" y="94"/>
                    <a:pt x="794" y="76"/>
                    <a:pt x="767" y="68"/>
                  </a:cubicBezTo>
                  <a:cubicBezTo>
                    <a:pt x="669" y="23"/>
                    <a:pt x="554" y="0"/>
                    <a:pt x="442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3679850" y="1826775"/>
              <a:ext cx="60700" cy="153675"/>
            </a:xfrm>
            <a:custGeom>
              <a:avLst/>
              <a:gdLst/>
              <a:ahLst/>
              <a:cxnLst/>
              <a:rect l="l" t="t" r="r" b="b"/>
              <a:pathLst>
                <a:path w="2428" h="6147" extrusionOk="0">
                  <a:moveTo>
                    <a:pt x="1767" y="71"/>
                  </a:moveTo>
                  <a:cubicBezTo>
                    <a:pt x="1740" y="89"/>
                    <a:pt x="1722" y="107"/>
                    <a:pt x="1713" y="134"/>
                  </a:cubicBezTo>
                  <a:lnTo>
                    <a:pt x="1713" y="134"/>
                  </a:lnTo>
                  <a:cubicBezTo>
                    <a:pt x="1713" y="134"/>
                    <a:pt x="1713" y="134"/>
                    <a:pt x="1713" y="134"/>
                  </a:cubicBezTo>
                  <a:lnTo>
                    <a:pt x="1713" y="134"/>
                  </a:lnTo>
                  <a:cubicBezTo>
                    <a:pt x="1713" y="152"/>
                    <a:pt x="1704" y="170"/>
                    <a:pt x="1696" y="187"/>
                  </a:cubicBezTo>
                  <a:lnTo>
                    <a:pt x="1696" y="187"/>
                  </a:lnTo>
                  <a:cubicBezTo>
                    <a:pt x="1696" y="187"/>
                    <a:pt x="1696" y="196"/>
                    <a:pt x="1696" y="196"/>
                  </a:cubicBezTo>
                  <a:lnTo>
                    <a:pt x="1696" y="196"/>
                  </a:lnTo>
                  <a:cubicBezTo>
                    <a:pt x="1428" y="1124"/>
                    <a:pt x="473" y="4291"/>
                    <a:pt x="18" y="5826"/>
                  </a:cubicBezTo>
                  <a:lnTo>
                    <a:pt x="18" y="5826"/>
                  </a:lnTo>
                  <a:lnTo>
                    <a:pt x="18" y="5834"/>
                  </a:lnTo>
                  <a:cubicBezTo>
                    <a:pt x="9" y="5852"/>
                    <a:pt x="1" y="5879"/>
                    <a:pt x="1" y="5897"/>
                  </a:cubicBezTo>
                  <a:lnTo>
                    <a:pt x="1" y="5897"/>
                  </a:lnTo>
                  <a:cubicBezTo>
                    <a:pt x="1" y="5968"/>
                    <a:pt x="54" y="6031"/>
                    <a:pt x="152" y="6066"/>
                  </a:cubicBezTo>
                  <a:lnTo>
                    <a:pt x="152" y="6066"/>
                  </a:lnTo>
                  <a:cubicBezTo>
                    <a:pt x="331" y="6147"/>
                    <a:pt x="580" y="6138"/>
                    <a:pt x="705" y="6049"/>
                  </a:cubicBezTo>
                  <a:lnTo>
                    <a:pt x="705" y="6049"/>
                  </a:lnTo>
                  <a:cubicBezTo>
                    <a:pt x="732" y="6022"/>
                    <a:pt x="750" y="6004"/>
                    <a:pt x="759" y="5986"/>
                  </a:cubicBezTo>
                  <a:lnTo>
                    <a:pt x="759" y="5986"/>
                  </a:lnTo>
                  <a:cubicBezTo>
                    <a:pt x="768" y="5959"/>
                    <a:pt x="777" y="5942"/>
                    <a:pt x="786" y="5915"/>
                  </a:cubicBezTo>
                  <a:lnTo>
                    <a:pt x="786" y="5915"/>
                  </a:lnTo>
                  <a:lnTo>
                    <a:pt x="786" y="5915"/>
                  </a:lnTo>
                  <a:cubicBezTo>
                    <a:pt x="1312" y="4059"/>
                    <a:pt x="2391" y="375"/>
                    <a:pt x="2418" y="268"/>
                  </a:cubicBezTo>
                  <a:lnTo>
                    <a:pt x="2418" y="268"/>
                  </a:lnTo>
                  <a:cubicBezTo>
                    <a:pt x="2418" y="250"/>
                    <a:pt x="2418" y="232"/>
                    <a:pt x="2427" y="214"/>
                  </a:cubicBezTo>
                  <a:lnTo>
                    <a:pt x="2427" y="214"/>
                  </a:lnTo>
                  <a:cubicBezTo>
                    <a:pt x="2427" y="152"/>
                    <a:pt x="2374" y="98"/>
                    <a:pt x="2284" y="54"/>
                  </a:cubicBezTo>
                  <a:lnTo>
                    <a:pt x="2284" y="54"/>
                  </a:lnTo>
                  <a:cubicBezTo>
                    <a:pt x="2213" y="18"/>
                    <a:pt x="2124" y="0"/>
                    <a:pt x="2043" y="0"/>
                  </a:cubicBezTo>
                  <a:lnTo>
                    <a:pt x="2043" y="0"/>
                  </a:lnTo>
                  <a:cubicBezTo>
                    <a:pt x="1936" y="0"/>
                    <a:pt x="1838" y="27"/>
                    <a:pt x="1767" y="7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3722225" y="1826800"/>
              <a:ext cx="18325" cy="10500"/>
            </a:xfrm>
            <a:custGeom>
              <a:avLst/>
              <a:gdLst/>
              <a:ahLst/>
              <a:cxnLst/>
              <a:rect l="l" t="t" r="r" b="b"/>
              <a:pathLst>
                <a:path w="733" h="420" extrusionOk="0">
                  <a:moveTo>
                    <a:pt x="345" y="1"/>
                  </a:moveTo>
                  <a:cubicBezTo>
                    <a:pt x="241" y="1"/>
                    <a:pt x="141" y="26"/>
                    <a:pt x="72" y="70"/>
                  </a:cubicBezTo>
                  <a:cubicBezTo>
                    <a:pt x="45" y="88"/>
                    <a:pt x="36" y="106"/>
                    <a:pt x="18" y="133"/>
                  </a:cubicBezTo>
                  <a:cubicBezTo>
                    <a:pt x="18" y="151"/>
                    <a:pt x="9" y="169"/>
                    <a:pt x="1" y="186"/>
                  </a:cubicBezTo>
                  <a:cubicBezTo>
                    <a:pt x="1" y="186"/>
                    <a:pt x="1" y="195"/>
                    <a:pt x="1" y="195"/>
                  </a:cubicBezTo>
                  <a:cubicBezTo>
                    <a:pt x="1" y="267"/>
                    <a:pt x="54" y="329"/>
                    <a:pt x="143" y="365"/>
                  </a:cubicBezTo>
                  <a:cubicBezTo>
                    <a:pt x="221" y="402"/>
                    <a:pt x="311" y="420"/>
                    <a:pt x="397" y="420"/>
                  </a:cubicBezTo>
                  <a:cubicBezTo>
                    <a:pt x="497" y="420"/>
                    <a:pt x="593" y="395"/>
                    <a:pt x="661" y="347"/>
                  </a:cubicBezTo>
                  <a:cubicBezTo>
                    <a:pt x="687" y="320"/>
                    <a:pt x="714" y="294"/>
                    <a:pt x="723" y="267"/>
                  </a:cubicBezTo>
                  <a:cubicBezTo>
                    <a:pt x="723" y="249"/>
                    <a:pt x="723" y="231"/>
                    <a:pt x="732" y="213"/>
                  </a:cubicBezTo>
                  <a:cubicBezTo>
                    <a:pt x="732" y="151"/>
                    <a:pt x="679" y="97"/>
                    <a:pt x="589" y="53"/>
                  </a:cubicBezTo>
                  <a:cubicBezTo>
                    <a:pt x="514" y="17"/>
                    <a:pt x="428" y="1"/>
                    <a:pt x="34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757700" y="1992825"/>
              <a:ext cx="35250" cy="42650"/>
            </a:xfrm>
            <a:custGeom>
              <a:avLst/>
              <a:gdLst/>
              <a:ahLst/>
              <a:cxnLst/>
              <a:rect l="l" t="t" r="r" b="b"/>
              <a:pathLst>
                <a:path w="1410" h="1706" extrusionOk="0">
                  <a:moveTo>
                    <a:pt x="109" y="0"/>
                  </a:moveTo>
                  <a:cubicBezTo>
                    <a:pt x="96" y="0"/>
                    <a:pt x="84" y="2"/>
                    <a:pt x="71" y="4"/>
                  </a:cubicBezTo>
                  <a:cubicBezTo>
                    <a:pt x="45" y="13"/>
                    <a:pt x="27" y="22"/>
                    <a:pt x="9" y="49"/>
                  </a:cubicBezTo>
                  <a:cubicBezTo>
                    <a:pt x="0" y="67"/>
                    <a:pt x="0" y="93"/>
                    <a:pt x="0" y="120"/>
                  </a:cubicBezTo>
                  <a:cubicBezTo>
                    <a:pt x="9" y="397"/>
                    <a:pt x="107" y="664"/>
                    <a:pt x="241" y="905"/>
                  </a:cubicBezTo>
                  <a:cubicBezTo>
                    <a:pt x="268" y="968"/>
                    <a:pt x="303" y="1030"/>
                    <a:pt x="339" y="1093"/>
                  </a:cubicBezTo>
                  <a:cubicBezTo>
                    <a:pt x="375" y="1137"/>
                    <a:pt x="410" y="1173"/>
                    <a:pt x="437" y="1218"/>
                  </a:cubicBezTo>
                  <a:cubicBezTo>
                    <a:pt x="491" y="1333"/>
                    <a:pt x="526" y="1449"/>
                    <a:pt x="624" y="1539"/>
                  </a:cubicBezTo>
                  <a:cubicBezTo>
                    <a:pt x="714" y="1628"/>
                    <a:pt x="848" y="1672"/>
                    <a:pt x="963" y="1699"/>
                  </a:cubicBezTo>
                  <a:cubicBezTo>
                    <a:pt x="1004" y="1704"/>
                    <a:pt x="1042" y="1706"/>
                    <a:pt x="1078" y="1706"/>
                  </a:cubicBezTo>
                  <a:cubicBezTo>
                    <a:pt x="1115" y="1706"/>
                    <a:pt x="1151" y="1704"/>
                    <a:pt x="1187" y="1699"/>
                  </a:cubicBezTo>
                  <a:cubicBezTo>
                    <a:pt x="1258" y="1681"/>
                    <a:pt x="1365" y="1637"/>
                    <a:pt x="1383" y="1565"/>
                  </a:cubicBezTo>
                  <a:cubicBezTo>
                    <a:pt x="1410" y="1494"/>
                    <a:pt x="1338" y="1369"/>
                    <a:pt x="1311" y="1298"/>
                  </a:cubicBezTo>
                  <a:cubicBezTo>
                    <a:pt x="1276" y="1218"/>
                    <a:pt x="1240" y="1137"/>
                    <a:pt x="1204" y="1057"/>
                  </a:cubicBezTo>
                  <a:cubicBezTo>
                    <a:pt x="1160" y="959"/>
                    <a:pt x="1115" y="852"/>
                    <a:pt x="1071" y="745"/>
                  </a:cubicBezTo>
                  <a:cubicBezTo>
                    <a:pt x="1097" y="727"/>
                    <a:pt x="1071" y="691"/>
                    <a:pt x="1053" y="664"/>
                  </a:cubicBezTo>
                  <a:cubicBezTo>
                    <a:pt x="830" y="441"/>
                    <a:pt x="580" y="245"/>
                    <a:pt x="312" y="76"/>
                  </a:cubicBezTo>
                  <a:cubicBezTo>
                    <a:pt x="252" y="38"/>
                    <a:pt x="179" y="0"/>
                    <a:pt x="10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605575" y="1968475"/>
              <a:ext cx="145675" cy="187050"/>
            </a:xfrm>
            <a:custGeom>
              <a:avLst/>
              <a:gdLst/>
              <a:ahLst/>
              <a:cxnLst/>
              <a:rect l="l" t="t" r="r" b="b"/>
              <a:pathLst>
                <a:path w="5827" h="7482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cubicBezTo>
                    <a:pt x="1098" y="7428"/>
                    <a:pt x="1348" y="7482"/>
                    <a:pt x="1616" y="7482"/>
                  </a:cubicBezTo>
                  <a:cubicBezTo>
                    <a:pt x="2008" y="7482"/>
                    <a:pt x="2445" y="7357"/>
                    <a:pt x="2909" y="7080"/>
                  </a:cubicBezTo>
                  <a:cubicBezTo>
                    <a:pt x="4524" y="6152"/>
                    <a:pt x="5826" y="3904"/>
                    <a:pt x="5826" y="2067"/>
                  </a:cubicBezTo>
                  <a:cubicBezTo>
                    <a:pt x="5826" y="1522"/>
                    <a:pt x="5710" y="1085"/>
                    <a:pt x="5514" y="746"/>
                  </a:cubicBezTo>
                  <a:cubicBezTo>
                    <a:pt x="5398" y="550"/>
                    <a:pt x="5255" y="381"/>
                    <a:pt x="5086" y="265"/>
                  </a:cubicBezTo>
                  <a:lnTo>
                    <a:pt x="5077" y="265"/>
                  </a:lnTo>
                  <a:cubicBezTo>
                    <a:pt x="5006" y="211"/>
                    <a:pt x="4925" y="166"/>
                    <a:pt x="4836" y="131"/>
                  </a:cubicBez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605575" y="1968475"/>
              <a:ext cx="146775" cy="193975"/>
            </a:xfrm>
            <a:custGeom>
              <a:avLst/>
              <a:gdLst/>
              <a:ahLst/>
              <a:cxnLst/>
              <a:rect l="l" t="t" r="r" b="b"/>
              <a:pathLst>
                <a:path w="5871" h="7759" extrusionOk="0">
                  <a:moveTo>
                    <a:pt x="4222" y="1"/>
                  </a:moveTo>
                  <a:cubicBezTo>
                    <a:pt x="3828" y="1"/>
                    <a:pt x="3383" y="130"/>
                    <a:pt x="2909" y="398"/>
                  </a:cubicBezTo>
                  <a:cubicBezTo>
                    <a:pt x="1303" y="1326"/>
                    <a:pt x="1" y="3583"/>
                    <a:pt x="1" y="5421"/>
                  </a:cubicBezTo>
                  <a:cubicBezTo>
                    <a:pt x="1" y="6349"/>
                    <a:pt x="331" y="7000"/>
                    <a:pt x="866" y="7303"/>
                  </a:cubicBezTo>
                  <a:lnTo>
                    <a:pt x="884" y="7312"/>
                  </a:lnTo>
                  <a:lnTo>
                    <a:pt x="1669" y="7758"/>
                  </a:lnTo>
                  <a:lnTo>
                    <a:pt x="1616" y="7482"/>
                  </a:lnTo>
                  <a:lnTo>
                    <a:pt x="1312" y="6010"/>
                  </a:lnTo>
                  <a:lnTo>
                    <a:pt x="2294" y="2941"/>
                  </a:lnTo>
                  <a:lnTo>
                    <a:pt x="3828" y="1282"/>
                  </a:lnTo>
                  <a:lnTo>
                    <a:pt x="4997" y="809"/>
                  </a:lnTo>
                  <a:lnTo>
                    <a:pt x="5514" y="746"/>
                  </a:lnTo>
                  <a:lnTo>
                    <a:pt x="5871" y="702"/>
                  </a:lnTo>
                  <a:lnTo>
                    <a:pt x="5086" y="265"/>
                  </a:lnTo>
                  <a:lnTo>
                    <a:pt x="5077" y="265"/>
                  </a:lnTo>
                  <a:lnTo>
                    <a:pt x="4836" y="131"/>
                  </a:lnTo>
                  <a:lnTo>
                    <a:pt x="4836" y="122"/>
                  </a:lnTo>
                  <a:cubicBezTo>
                    <a:pt x="4650" y="42"/>
                    <a:pt x="4444" y="1"/>
                    <a:pt x="422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628325" y="1981575"/>
              <a:ext cx="145675" cy="187025"/>
            </a:xfrm>
            <a:custGeom>
              <a:avLst/>
              <a:gdLst/>
              <a:ahLst/>
              <a:cxnLst/>
              <a:rect l="l" t="t" r="r" b="b"/>
              <a:pathLst>
                <a:path w="5827" h="7481" extrusionOk="0">
                  <a:moveTo>
                    <a:pt x="4224" y="1"/>
                  </a:moveTo>
                  <a:cubicBezTo>
                    <a:pt x="3831" y="1"/>
                    <a:pt x="3388" y="129"/>
                    <a:pt x="2918" y="401"/>
                  </a:cubicBezTo>
                  <a:cubicBezTo>
                    <a:pt x="1312" y="1329"/>
                    <a:pt x="1" y="3577"/>
                    <a:pt x="1" y="5423"/>
                  </a:cubicBezTo>
                  <a:cubicBezTo>
                    <a:pt x="1" y="6725"/>
                    <a:pt x="659" y="7481"/>
                    <a:pt x="1614" y="7481"/>
                  </a:cubicBezTo>
                  <a:cubicBezTo>
                    <a:pt x="2007" y="7481"/>
                    <a:pt x="2450" y="7353"/>
                    <a:pt x="2918" y="7083"/>
                  </a:cubicBezTo>
                  <a:cubicBezTo>
                    <a:pt x="4524" y="6155"/>
                    <a:pt x="5826" y="3907"/>
                    <a:pt x="5826" y="2060"/>
                  </a:cubicBezTo>
                  <a:cubicBezTo>
                    <a:pt x="5826" y="754"/>
                    <a:pt x="5174" y="1"/>
                    <a:pt x="4224" y="1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647300" y="2000500"/>
              <a:ext cx="107725" cy="149000"/>
            </a:xfrm>
            <a:custGeom>
              <a:avLst/>
              <a:gdLst/>
              <a:ahLst/>
              <a:cxnLst/>
              <a:rect l="l" t="t" r="r" b="b"/>
              <a:pathLst>
                <a:path w="4309" h="5960" extrusionOk="0">
                  <a:moveTo>
                    <a:pt x="3461" y="1"/>
                  </a:moveTo>
                  <a:cubicBezTo>
                    <a:pt x="3194" y="1"/>
                    <a:pt x="2873" y="99"/>
                    <a:pt x="2534" y="295"/>
                  </a:cubicBezTo>
                  <a:cubicBezTo>
                    <a:pt x="1160" y="1089"/>
                    <a:pt x="0" y="3087"/>
                    <a:pt x="0" y="4666"/>
                  </a:cubicBezTo>
                  <a:cubicBezTo>
                    <a:pt x="0" y="5050"/>
                    <a:pt x="89" y="5960"/>
                    <a:pt x="848" y="5960"/>
                  </a:cubicBezTo>
                  <a:cubicBezTo>
                    <a:pt x="1115" y="5960"/>
                    <a:pt x="1436" y="5862"/>
                    <a:pt x="1775" y="5665"/>
                  </a:cubicBezTo>
                  <a:cubicBezTo>
                    <a:pt x="3149" y="4871"/>
                    <a:pt x="4309" y="2873"/>
                    <a:pt x="4309" y="1303"/>
                  </a:cubicBezTo>
                  <a:cubicBezTo>
                    <a:pt x="4309" y="911"/>
                    <a:pt x="4229" y="1"/>
                    <a:pt x="346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653750" y="2006750"/>
              <a:ext cx="95050" cy="136525"/>
            </a:xfrm>
            <a:custGeom>
              <a:avLst/>
              <a:gdLst/>
              <a:ahLst/>
              <a:cxnLst/>
              <a:rect l="l" t="t" r="r" b="b"/>
              <a:pathLst>
                <a:path w="3802" h="5461" extrusionOk="0">
                  <a:moveTo>
                    <a:pt x="3203" y="0"/>
                  </a:moveTo>
                  <a:cubicBezTo>
                    <a:pt x="2980" y="0"/>
                    <a:pt x="2704" y="90"/>
                    <a:pt x="2401" y="268"/>
                  </a:cubicBezTo>
                  <a:cubicBezTo>
                    <a:pt x="2151" y="420"/>
                    <a:pt x="1901" y="607"/>
                    <a:pt x="1660" y="839"/>
                  </a:cubicBezTo>
                  <a:cubicBezTo>
                    <a:pt x="929" y="1544"/>
                    <a:pt x="340" y="2570"/>
                    <a:pt x="108" y="3551"/>
                  </a:cubicBezTo>
                  <a:cubicBezTo>
                    <a:pt x="36" y="3845"/>
                    <a:pt x="1" y="4140"/>
                    <a:pt x="1" y="4416"/>
                  </a:cubicBezTo>
                  <a:cubicBezTo>
                    <a:pt x="1" y="4800"/>
                    <a:pt x="72" y="5460"/>
                    <a:pt x="590" y="5460"/>
                  </a:cubicBezTo>
                  <a:cubicBezTo>
                    <a:pt x="822" y="5460"/>
                    <a:pt x="1098" y="5371"/>
                    <a:pt x="1392" y="5192"/>
                  </a:cubicBezTo>
                  <a:cubicBezTo>
                    <a:pt x="2695" y="4443"/>
                    <a:pt x="3801" y="2543"/>
                    <a:pt x="3801" y="1053"/>
                  </a:cubicBezTo>
                  <a:cubicBezTo>
                    <a:pt x="3801" y="661"/>
                    <a:pt x="3721" y="0"/>
                    <a:pt x="3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655100" y="2006750"/>
              <a:ext cx="93700" cy="136525"/>
            </a:xfrm>
            <a:custGeom>
              <a:avLst/>
              <a:gdLst/>
              <a:ahLst/>
              <a:cxnLst/>
              <a:rect l="l" t="t" r="r" b="b"/>
              <a:pathLst>
                <a:path w="3748" h="5461" extrusionOk="0">
                  <a:moveTo>
                    <a:pt x="3149" y="0"/>
                  </a:moveTo>
                  <a:cubicBezTo>
                    <a:pt x="3078" y="0"/>
                    <a:pt x="3007" y="9"/>
                    <a:pt x="2926" y="27"/>
                  </a:cubicBezTo>
                  <a:cubicBezTo>
                    <a:pt x="2962" y="206"/>
                    <a:pt x="2980" y="384"/>
                    <a:pt x="2980" y="527"/>
                  </a:cubicBezTo>
                  <a:cubicBezTo>
                    <a:pt x="2980" y="2025"/>
                    <a:pt x="1874" y="3926"/>
                    <a:pt x="571" y="4675"/>
                  </a:cubicBezTo>
                  <a:cubicBezTo>
                    <a:pt x="366" y="4791"/>
                    <a:pt x="170" y="4871"/>
                    <a:pt x="0" y="4916"/>
                  </a:cubicBezTo>
                  <a:cubicBezTo>
                    <a:pt x="63" y="5201"/>
                    <a:pt x="214" y="5460"/>
                    <a:pt x="536" y="5460"/>
                  </a:cubicBezTo>
                  <a:cubicBezTo>
                    <a:pt x="759" y="5460"/>
                    <a:pt x="1044" y="5371"/>
                    <a:pt x="1338" y="5192"/>
                  </a:cubicBezTo>
                  <a:cubicBezTo>
                    <a:pt x="2641" y="4443"/>
                    <a:pt x="3747" y="2543"/>
                    <a:pt x="3747" y="1053"/>
                  </a:cubicBezTo>
                  <a:cubicBezTo>
                    <a:pt x="3747" y="661"/>
                    <a:pt x="3667" y="0"/>
                    <a:pt x="3149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656425" y="2027700"/>
              <a:ext cx="60700" cy="78325"/>
            </a:xfrm>
            <a:custGeom>
              <a:avLst/>
              <a:gdLst/>
              <a:ahLst/>
              <a:cxnLst/>
              <a:rect l="l" t="t" r="r" b="b"/>
              <a:pathLst>
                <a:path w="2428" h="3133" extrusionOk="0">
                  <a:moveTo>
                    <a:pt x="1553" y="1"/>
                  </a:moveTo>
                  <a:cubicBezTo>
                    <a:pt x="822" y="706"/>
                    <a:pt x="233" y="1732"/>
                    <a:pt x="1" y="2713"/>
                  </a:cubicBezTo>
                  <a:lnTo>
                    <a:pt x="831" y="3132"/>
                  </a:lnTo>
                  <a:lnTo>
                    <a:pt x="804" y="3025"/>
                  </a:lnTo>
                  <a:lnTo>
                    <a:pt x="688" y="2463"/>
                  </a:lnTo>
                  <a:lnTo>
                    <a:pt x="1062" y="1294"/>
                  </a:lnTo>
                  <a:lnTo>
                    <a:pt x="1651" y="661"/>
                  </a:lnTo>
                  <a:lnTo>
                    <a:pt x="2097" y="474"/>
                  </a:lnTo>
                  <a:lnTo>
                    <a:pt x="2294" y="456"/>
                  </a:lnTo>
                  <a:lnTo>
                    <a:pt x="2427" y="438"/>
                  </a:lnTo>
                  <a:lnTo>
                    <a:pt x="2383" y="41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669825" y="2036900"/>
              <a:ext cx="55775" cy="71475"/>
            </a:xfrm>
            <a:custGeom>
              <a:avLst/>
              <a:gdLst/>
              <a:ahLst/>
              <a:cxnLst/>
              <a:rect l="l" t="t" r="r" b="b"/>
              <a:pathLst>
                <a:path w="2231" h="2859" extrusionOk="0">
                  <a:moveTo>
                    <a:pt x="1615" y="0"/>
                  </a:moveTo>
                  <a:cubicBezTo>
                    <a:pt x="1465" y="0"/>
                    <a:pt x="1295" y="49"/>
                    <a:pt x="1115" y="150"/>
                  </a:cubicBezTo>
                  <a:cubicBezTo>
                    <a:pt x="500" y="507"/>
                    <a:pt x="0" y="1364"/>
                    <a:pt x="0" y="2068"/>
                  </a:cubicBezTo>
                  <a:cubicBezTo>
                    <a:pt x="0" y="2570"/>
                    <a:pt x="253" y="2859"/>
                    <a:pt x="620" y="2859"/>
                  </a:cubicBezTo>
                  <a:cubicBezTo>
                    <a:pt x="769" y="2859"/>
                    <a:pt x="938" y="2811"/>
                    <a:pt x="1115" y="2711"/>
                  </a:cubicBezTo>
                  <a:cubicBezTo>
                    <a:pt x="1731" y="2354"/>
                    <a:pt x="2230" y="1489"/>
                    <a:pt x="2230" y="784"/>
                  </a:cubicBezTo>
                  <a:cubicBezTo>
                    <a:pt x="2230" y="285"/>
                    <a:pt x="1980" y="0"/>
                    <a:pt x="1615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677175" y="2045800"/>
              <a:ext cx="43075" cy="56650"/>
            </a:xfrm>
            <a:custGeom>
              <a:avLst/>
              <a:gdLst/>
              <a:ahLst/>
              <a:cxnLst/>
              <a:rect l="l" t="t" r="r" b="b"/>
              <a:pathLst>
                <a:path w="1723" h="2266" extrusionOk="0">
                  <a:moveTo>
                    <a:pt x="1236" y="0"/>
                  </a:moveTo>
                  <a:cubicBezTo>
                    <a:pt x="1121" y="0"/>
                    <a:pt x="993" y="36"/>
                    <a:pt x="857" y="116"/>
                  </a:cubicBezTo>
                  <a:cubicBezTo>
                    <a:pt x="384" y="392"/>
                    <a:pt x="1" y="1043"/>
                    <a:pt x="1" y="1587"/>
                  </a:cubicBezTo>
                  <a:cubicBezTo>
                    <a:pt x="1" y="1855"/>
                    <a:pt x="99" y="2042"/>
                    <a:pt x="259" y="2132"/>
                  </a:cubicBezTo>
                  <a:lnTo>
                    <a:pt x="491" y="2265"/>
                  </a:lnTo>
                  <a:lnTo>
                    <a:pt x="491" y="2265"/>
                  </a:lnTo>
                  <a:lnTo>
                    <a:pt x="473" y="2185"/>
                  </a:lnTo>
                  <a:lnTo>
                    <a:pt x="384" y="1757"/>
                  </a:lnTo>
                  <a:lnTo>
                    <a:pt x="670" y="856"/>
                  </a:lnTo>
                  <a:lnTo>
                    <a:pt x="1125" y="374"/>
                  </a:lnTo>
                  <a:lnTo>
                    <a:pt x="1464" y="231"/>
                  </a:lnTo>
                  <a:lnTo>
                    <a:pt x="1615" y="214"/>
                  </a:lnTo>
                  <a:lnTo>
                    <a:pt x="1722" y="205"/>
                  </a:lnTo>
                  <a:lnTo>
                    <a:pt x="1490" y="80"/>
                  </a:lnTo>
                  <a:lnTo>
                    <a:pt x="1490" y="71"/>
                  </a:lnTo>
                  <a:lnTo>
                    <a:pt x="1419" y="35"/>
                  </a:lnTo>
                  <a:cubicBezTo>
                    <a:pt x="1363" y="12"/>
                    <a:pt x="1302" y="0"/>
                    <a:pt x="1236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683875" y="2049600"/>
              <a:ext cx="42625" cy="54700"/>
            </a:xfrm>
            <a:custGeom>
              <a:avLst/>
              <a:gdLst/>
              <a:ahLst/>
              <a:cxnLst/>
              <a:rect l="l" t="t" r="r" b="b"/>
              <a:pathLst>
                <a:path w="1705" h="2188" extrusionOk="0">
                  <a:moveTo>
                    <a:pt x="1234" y="0"/>
                  </a:moveTo>
                  <a:cubicBezTo>
                    <a:pt x="1120" y="0"/>
                    <a:pt x="992" y="37"/>
                    <a:pt x="857" y="115"/>
                  </a:cubicBezTo>
                  <a:cubicBezTo>
                    <a:pt x="384" y="392"/>
                    <a:pt x="0" y="1043"/>
                    <a:pt x="0" y="1587"/>
                  </a:cubicBezTo>
                  <a:cubicBezTo>
                    <a:pt x="0" y="1966"/>
                    <a:pt x="192" y="2188"/>
                    <a:pt x="472" y="2188"/>
                  </a:cubicBezTo>
                  <a:cubicBezTo>
                    <a:pt x="587" y="2188"/>
                    <a:pt x="718" y="2150"/>
                    <a:pt x="857" y="2069"/>
                  </a:cubicBezTo>
                  <a:cubicBezTo>
                    <a:pt x="1320" y="1801"/>
                    <a:pt x="1704" y="1141"/>
                    <a:pt x="1704" y="606"/>
                  </a:cubicBezTo>
                  <a:cubicBezTo>
                    <a:pt x="1704" y="220"/>
                    <a:pt x="1511" y="0"/>
                    <a:pt x="1234" y="0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602450" y="1947750"/>
              <a:ext cx="190500" cy="108300"/>
            </a:xfrm>
            <a:custGeom>
              <a:avLst/>
              <a:gdLst/>
              <a:ahLst/>
              <a:cxnLst/>
              <a:rect l="l" t="t" r="r" b="b"/>
              <a:pathLst>
                <a:path w="7620" h="4332" extrusionOk="0">
                  <a:moveTo>
                    <a:pt x="4529" y="1"/>
                  </a:moveTo>
                  <a:cubicBezTo>
                    <a:pt x="4068" y="1"/>
                    <a:pt x="3608" y="81"/>
                    <a:pt x="3186" y="237"/>
                  </a:cubicBezTo>
                  <a:cubicBezTo>
                    <a:pt x="2651" y="442"/>
                    <a:pt x="2169" y="755"/>
                    <a:pt x="1732" y="1120"/>
                  </a:cubicBezTo>
                  <a:cubicBezTo>
                    <a:pt x="1411" y="1388"/>
                    <a:pt x="1089" y="1673"/>
                    <a:pt x="848" y="2012"/>
                  </a:cubicBezTo>
                  <a:cubicBezTo>
                    <a:pt x="536" y="2441"/>
                    <a:pt x="1" y="3101"/>
                    <a:pt x="144" y="3663"/>
                  </a:cubicBezTo>
                  <a:cubicBezTo>
                    <a:pt x="179" y="3788"/>
                    <a:pt x="233" y="3922"/>
                    <a:pt x="322" y="4020"/>
                  </a:cubicBezTo>
                  <a:cubicBezTo>
                    <a:pt x="456" y="4162"/>
                    <a:pt x="670" y="4261"/>
                    <a:pt x="884" y="4305"/>
                  </a:cubicBezTo>
                  <a:cubicBezTo>
                    <a:pt x="969" y="4322"/>
                    <a:pt x="1056" y="4331"/>
                    <a:pt x="1142" y="4331"/>
                  </a:cubicBezTo>
                  <a:cubicBezTo>
                    <a:pt x="1281" y="4331"/>
                    <a:pt x="1416" y="4307"/>
                    <a:pt x="1526" y="4252"/>
                  </a:cubicBezTo>
                  <a:cubicBezTo>
                    <a:pt x="1589" y="4216"/>
                    <a:pt x="1651" y="4180"/>
                    <a:pt x="1714" y="4136"/>
                  </a:cubicBezTo>
                  <a:cubicBezTo>
                    <a:pt x="2187" y="3806"/>
                    <a:pt x="2445" y="3244"/>
                    <a:pt x="2874" y="2851"/>
                  </a:cubicBezTo>
                  <a:cubicBezTo>
                    <a:pt x="3619" y="2169"/>
                    <a:pt x="4399" y="1725"/>
                    <a:pt x="5203" y="1725"/>
                  </a:cubicBezTo>
                  <a:cubicBezTo>
                    <a:pt x="5409" y="1725"/>
                    <a:pt x="5617" y="1754"/>
                    <a:pt x="5826" y="1816"/>
                  </a:cubicBezTo>
                  <a:cubicBezTo>
                    <a:pt x="6183" y="1914"/>
                    <a:pt x="6549" y="2111"/>
                    <a:pt x="6915" y="2405"/>
                  </a:cubicBezTo>
                  <a:cubicBezTo>
                    <a:pt x="6950" y="2441"/>
                    <a:pt x="6977" y="2467"/>
                    <a:pt x="7013" y="2503"/>
                  </a:cubicBezTo>
                  <a:cubicBezTo>
                    <a:pt x="7040" y="2530"/>
                    <a:pt x="7075" y="2566"/>
                    <a:pt x="7102" y="2601"/>
                  </a:cubicBezTo>
                  <a:lnTo>
                    <a:pt x="7111" y="2601"/>
                  </a:lnTo>
                  <a:cubicBezTo>
                    <a:pt x="7129" y="2628"/>
                    <a:pt x="7147" y="2655"/>
                    <a:pt x="7165" y="2682"/>
                  </a:cubicBezTo>
                  <a:cubicBezTo>
                    <a:pt x="7173" y="2690"/>
                    <a:pt x="7182" y="2699"/>
                    <a:pt x="7191" y="2708"/>
                  </a:cubicBezTo>
                  <a:cubicBezTo>
                    <a:pt x="7209" y="2735"/>
                    <a:pt x="7227" y="2771"/>
                    <a:pt x="7245" y="2797"/>
                  </a:cubicBezTo>
                  <a:cubicBezTo>
                    <a:pt x="7263" y="2815"/>
                    <a:pt x="7272" y="2833"/>
                    <a:pt x="7289" y="2851"/>
                  </a:cubicBezTo>
                  <a:cubicBezTo>
                    <a:pt x="7325" y="2922"/>
                    <a:pt x="7370" y="2985"/>
                    <a:pt x="7405" y="3056"/>
                  </a:cubicBezTo>
                  <a:cubicBezTo>
                    <a:pt x="7414" y="3065"/>
                    <a:pt x="7414" y="3074"/>
                    <a:pt x="7423" y="3083"/>
                  </a:cubicBezTo>
                  <a:cubicBezTo>
                    <a:pt x="7441" y="3101"/>
                    <a:pt x="7450" y="3128"/>
                    <a:pt x="7468" y="3154"/>
                  </a:cubicBezTo>
                  <a:cubicBezTo>
                    <a:pt x="7477" y="3172"/>
                    <a:pt x="7495" y="3199"/>
                    <a:pt x="7512" y="3217"/>
                  </a:cubicBezTo>
                  <a:cubicBezTo>
                    <a:pt x="7539" y="3261"/>
                    <a:pt x="7566" y="3306"/>
                    <a:pt x="7602" y="3351"/>
                  </a:cubicBezTo>
                  <a:cubicBezTo>
                    <a:pt x="7620" y="3199"/>
                    <a:pt x="7620" y="3038"/>
                    <a:pt x="7602" y="2887"/>
                  </a:cubicBezTo>
                  <a:cubicBezTo>
                    <a:pt x="7584" y="2682"/>
                    <a:pt x="7539" y="2485"/>
                    <a:pt x="7477" y="2298"/>
                  </a:cubicBezTo>
                  <a:cubicBezTo>
                    <a:pt x="7423" y="2128"/>
                    <a:pt x="7352" y="1959"/>
                    <a:pt x="7272" y="1798"/>
                  </a:cubicBezTo>
                  <a:cubicBezTo>
                    <a:pt x="6950" y="1183"/>
                    <a:pt x="6487" y="469"/>
                    <a:pt x="5800" y="219"/>
                  </a:cubicBezTo>
                  <a:cubicBezTo>
                    <a:pt x="5397" y="72"/>
                    <a:pt x="4963" y="1"/>
                    <a:pt x="4529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622525" y="1974175"/>
              <a:ext cx="166625" cy="81875"/>
            </a:xfrm>
            <a:custGeom>
              <a:avLst/>
              <a:gdLst/>
              <a:ahLst/>
              <a:cxnLst/>
              <a:rect l="l" t="t" r="r" b="b"/>
              <a:pathLst>
                <a:path w="6665" h="3275" extrusionOk="0">
                  <a:moveTo>
                    <a:pt x="1" y="3221"/>
                  </a:moveTo>
                  <a:cubicBezTo>
                    <a:pt x="188" y="3275"/>
                    <a:pt x="402" y="3230"/>
                    <a:pt x="581" y="3141"/>
                  </a:cubicBezTo>
                  <a:cubicBezTo>
                    <a:pt x="643" y="3114"/>
                    <a:pt x="706" y="3070"/>
                    <a:pt x="759" y="3034"/>
                  </a:cubicBezTo>
                  <a:cubicBezTo>
                    <a:pt x="1241" y="2704"/>
                    <a:pt x="1500" y="2142"/>
                    <a:pt x="1928" y="1749"/>
                  </a:cubicBezTo>
                  <a:cubicBezTo>
                    <a:pt x="2909" y="848"/>
                    <a:pt x="3944" y="367"/>
                    <a:pt x="5023" y="759"/>
                  </a:cubicBezTo>
                  <a:cubicBezTo>
                    <a:pt x="5380" y="857"/>
                    <a:pt x="5746" y="1054"/>
                    <a:pt x="6112" y="1348"/>
                  </a:cubicBezTo>
                  <a:cubicBezTo>
                    <a:pt x="6147" y="1384"/>
                    <a:pt x="6174" y="1410"/>
                    <a:pt x="6210" y="1446"/>
                  </a:cubicBezTo>
                  <a:cubicBezTo>
                    <a:pt x="6237" y="1473"/>
                    <a:pt x="6272" y="1509"/>
                    <a:pt x="6299" y="1544"/>
                  </a:cubicBezTo>
                  <a:cubicBezTo>
                    <a:pt x="6299" y="1544"/>
                    <a:pt x="6299" y="1544"/>
                    <a:pt x="6308" y="1544"/>
                  </a:cubicBezTo>
                  <a:cubicBezTo>
                    <a:pt x="6326" y="1571"/>
                    <a:pt x="6344" y="1598"/>
                    <a:pt x="6362" y="1625"/>
                  </a:cubicBezTo>
                  <a:cubicBezTo>
                    <a:pt x="6370" y="1633"/>
                    <a:pt x="6379" y="1642"/>
                    <a:pt x="6388" y="1651"/>
                  </a:cubicBezTo>
                  <a:cubicBezTo>
                    <a:pt x="6406" y="1678"/>
                    <a:pt x="6424" y="1714"/>
                    <a:pt x="6442" y="1740"/>
                  </a:cubicBezTo>
                  <a:cubicBezTo>
                    <a:pt x="6460" y="1758"/>
                    <a:pt x="6469" y="1776"/>
                    <a:pt x="6486" y="1794"/>
                  </a:cubicBezTo>
                  <a:cubicBezTo>
                    <a:pt x="6522" y="1865"/>
                    <a:pt x="6567" y="1928"/>
                    <a:pt x="6602" y="1999"/>
                  </a:cubicBezTo>
                  <a:cubicBezTo>
                    <a:pt x="6611" y="2008"/>
                    <a:pt x="6611" y="2017"/>
                    <a:pt x="6620" y="2026"/>
                  </a:cubicBezTo>
                  <a:cubicBezTo>
                    <a:pt x="6638" y="2044"/>
                    <a:pt x="6647" y="2071"/>
                    <a:pt x="6665" y="2097"/>
                  </a:cubicBezTo>
                  <a:cubicBezTo>
                    <a:pt x="6665" y="1990"/>
                    <a:pt x="6665" y="1883"/>
                    <a:pt x="6656" y="1785"/>
                  </a:cubicBezTo>
                  <a:cubicBezTo>
                    <a:pt x="6629" y="1696"/>
                    <a:pt x="6602" y="1616"/>
                    <a:pt x="6558" y="1544"/>
                  </a:cubicBezTo>
                  <a:cubicBezTo>
                    <a:pt x="6478" y="1375"/>
                    <a:pt x="6370" y="1214"/>
                    <a:pt x="6272" y="1054"/>
                  </a:cubicBezTo>
                  <a:cubicBezTo>
                    <a:pt x="6094" y="795"/>
                    <a:pt x="5808" y="572"/>
                    <a:pt x="5541" y="402"/>
                  </a:cubicBezTo>
                  <a:cubicBezTo>
                    <a:pt x="5148" y="153"/>
                    <a:pt x="4729" y="63"/>
                    <a:pt x="4265" y="37"/>
                  </a:cubicBezTo>
                  <a:cubicBezTo>
                    <a:pt x="3730" y="1"/>
                    <a:pt x="3212" y="179"/>
                    <a:pt x="2740" y="402"/>
                  </a:cubicBezTo>
                  <a:cubicBezTo>
                    <a:pt x="1919" y="795"/>
                    <a:pt x="1161" y="1348"/>
                    <a:pt x="616" y="2079"/>
                  </a:cubicBezTo>
                  <a:cubicBezTo>
                    <a:pt x="358" y="2427"/>
                    <a:pt x="144" y="2811"/>
                    <a:pt x="1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626100" y="1975300"/>
              <a:ext cx="166850" cy="81875"/>
            </a:xfrm>
            <a:custGeom>
              <a:avLst/>
              <a:gdLst/>
              <a:ahLst/>
              <a:cxnLst/>
              <a:rect l="l" t="t" r="r" b="b"/>
              <a:pathLst>
                <a:path w="6674" h="3275" extrusionOk="0">
                  <a:moveTo>
                    <a:pt x="1" y="3230"/>
                  </a:moveTo>
                  <a:cubicBezTo>
                    <a:pt x="197" y="3275"/>
                    <a:pt x="402" y="3239"/>
                    <a:pt x="580" y="3150"/>
                  </a:cubicBezTo>
                  <a:cubicBezTo>
                    <a:pt x="643" y="3114"/>
                    <a:pt x="705" y="3078"/>
                    <a:pt x="768" y="3034"/>
                  </a:cubicBezTo>
                  <a:cubicBezTo>
                    <a:pt x="1241" y="2704"/>
                    <a:pt x="1499" y="2142"/>
                    <a:pt x="1928" y="1749"/>
                  </a:cubicBezTo>
                  <a:cubicBezTo>
                    <a:pt x="3185" y="598"/>
                    <a:pt x="4541" y="134"/>
                    <a:pt x="5969" y="1303"/>
                  </a:cubicBezTo>
                  <a:cubicBezTo>
                    <a:pt x="6004" y="1339"/>
                    <a:pt x="6031" y="1365"/>
                    <a:pt x="6067" y="1401"/>
                  </a:cubicBezTo>
                  <a:cubicBezTo>
                    <a:pt x="6094" y="1428"/>
                    <a:pt x="6129" y="1464"/>
                    <a:pt x="6156" y="1499"/>
                  </a:cubicBezTo>
                  <a:cubicBezTo>
                    <a:pt x="6156" y="1499"/>
                    <a:pt x="6156" y="1499"/>
                    <a:pt x="6165" y="1499"/>
                  </a:cubicBezTo>
                  <a:cubicBezTo>
                    <a:pt x="6183" y="1526"/>
                    <a:pt x="6201" y="1553"/>
                    <a:pt x="6219" y="1580"/>
                  </a:cubicBezTo>
                  <a:cubicBezTo>
                    <a:pt x="6227" y="1588"/>
                    <a:pt x="6236" y="1597"/>
                    <a:pt x="6245" y="1606"/>
                  </a:cubicBezTo>
                  <a:cubicBezTo>
                    <a:pt x="6263" y="1633"/>
                    <a:pt x="6281" y="1660"/>
                    <a:pt x="6299" y="1695"/>
                  </a:cubicBezTo>
                  <a:cubicBezTo>
                    <a:pt x="6308" y="1704"/>
                    <a:pt x="6317" y="1713"/>
                    <a:pt x="6317" y="1722"/>
                  </a:cubicBezTo>
                  <a:cubicBezTo>
                    <a:pt x="6326" y="1731"/>
                    <a:pt x="6335" y="1740"/>
                    <a:pt x="6343" y="1749"/>
                  </a:cubicBezTo>
                  <a:cubicBezTo>
                    <a:pt x="6397" y="1847"/>
                    <a:pt x="6459" y="1936"/>
                    <a:pt x="6504" y="2034"/>
                  </a:cubicBezTo>
                  <a:cubicBezTo>
                    <a:pt x="6522" y="2079"/>
                    <a:pt x="6549" y="2106"/>
                    <a:pt x="6575" y="2150"/>
                  </a:cubicBezTo>
                  <a:cubicBezTo>
                    <a:pt x="6593" y="2168"/>
                    <a:pt x="6602" y="2186"/>
                    <a:pt x="6620" y="2204"/>
                  </a:cubicBezTo>
                  <a:cubicBezTo>
                    <a:pt x="6629" y="2213"/>
                    <a:pt x="6656" y="2240"/>
                    <a:pt x="6656" y="2249"/>
                  </a:cubicBezTo>
                  <a:cubicBezTo>
                    <a:pt x="6674" y="2097"/>
                    <a:pt x="6674" y="1936"/>
                    <a:pt x="6656" y="1785"/>
                  </a:cubicBezTo>
                  <a:cubicBezTo>
                    <a:pt x="6629" y="1704"/>
                    <a:pt x="6602" y="1615"/>
                    <a:pt x="6566" y="1544"/>
                  </a:cubicBezTo>
                  <a:cubicBezTo>
                    <a:pt x="6486" y="1374"/>
                    <a:pt x="6379" y="1214"/>
                    <a:pt x="6272" y="1053"/>
                  </a:cubicBezTo>
                  <a:cubicBezTo>
                    <a:pt x="6103" y="794"/>
                    <a:pt x="5808" y="571"/>
                    <a:pt x="5549" y="402"/>
                  </a:cubicBezTo>
                  <a:cubicBezTo>
                    <a:pt x="5148" y="152"/>
                    <a:pt x="4729" y="63"/>
                    <a:pt x="4265" y="36"/>
                  </a:cubicBezTo>
                  <a:cubicBezTo>
                    <a:pt x="3739" y="1"/>
                    <a:pt x="3212" y="179"/>
                    <a:pt x="2739" y="402"/>
                  </a:cubicBezTo>
                  <a:cubicBezTo>
                    <a:pt x="1919" y="794"/>
                    <a:pt x="1169" y="1348"/>
                    <a:pt x="625" y="2079"/>
                  </a:cubicBezTo>
                  <a:cubicBezTo>
                    <a:pt x="357" y="2427"/>
                    <a:pt x="152" y="2820"/>
                    <a:pt x="1" y="323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695025" y="1985125"/>
              <a:ext cx="61575" cy="111075"/>
            </a:xfrm>
            <a:custGeom>
              <a:avLst/>
              <a:gdLst/>
              <a:ahLst/>
              <a:cxnLst/>
              <a:rect l="l" t="t" r="r" b="b"/>
              <a:pathLst>
                <a:path w="2463" h="4443" extrusionOk="0">
                  <a:moveTo>
                    <a:pt x="9" y="3907"/>
                  </a:moveTo>
                  <a:cubicBezTo>
                    <a:pt x="9" y="3916"/>
                    <a:pt x="9" y="3916"/>
                    <a:pt x="9" y="3916"/>
                  </a:cubicBezTo>
                  <a:cubicBezTo>
                    <a:pt x="9" y="3952"/>
                    <a:pt x="9" y="3988"/>
                    <a:pt x="27" y="4023"/>
                  </a:cubicBezTo>
                  <a:cubicBezTo>
                    <a:pt x="36" y="4050"/>
                    <a:pt x="45" y="4086"/>
                    <a:pt x="63" y="4113"/>
                  </a:cubicBezTo>
                  <a:cubicBezTo>
                    <a:pt x="89" y="4166"/>
                    <a:pt x="107" y="4202"/>
                    <a:pt x="143" y="4246"/>
                  </a:cubicBezTo>
                  <a:cubicBezTo>
                    <a:pt x="188" y="4282"/>
                    <a:pt x="232" y="4318"/>
                    <a:pt x="277" y="4345"/>
                  </a:cubicBezTo>
                  <a:cubicBezTo>
                    <a:pt x="375" y="4398"/>
                    <a:pt x="491" y="4443"/>
                    <a:pt x="616" y="4425"/>
                  </a:cubicBezTo>
                  <a:cubicBezTo>
                    <a:pt x="687" y="4416"/>
                    <a:pt x="732" y="4353"/>
                    <a:pt x="785" y="4300"/>
                  </a:cubicBezTo>
                  <a:cubicBezTo>
                    <a:pt x="848" y="4229"/>
                    <a:pt x="910" y="4148"/>
                    <a:pt x="964" y="4068"/>
                  </a:cubicBezTo>
                  <a:cubicBezTo>
                    <a:pt x="1142" y="3818"/>
                    <a:pt x="1303" y="3568"/>
                    <a:pt x="1454" y="3310"/>
                  </a:cubicBezTo>
                  <a:cubicBezTo>
                    <a:pt x="1544" y="3167"/>
                    <a:pt x="1624" y="3033"/>
                    <a:pt x="1713" y="2890"/>
                  </a:cubicBezTo>
                  <a:cubicBezTo>
                    <a:pt x="1713" y="2890"/>
                    <a:pt x="2159" y="1401"/>
                    <a:pt x="2445" y="393"/>
                  </a:cubicBezTo>
                  <a:cubicBezTo>
                    <a:pt x="2445" y="393"/>
                    <a:pt x="2453" y="384"/>
                    <a:pt x="2453" y="384"/>
                  </a:cubicBezTo>
                  <a:cubicBezTo>
                    <a:pt x="2453" y="366"/>
                    <a:pt x="2462" y="348"/>
                    <a:pt x="2462" y="321"/>
                  </a:cubicBezTo>
                  <a:cubicBezTo>
                    <a:pt x="2462" y="286"/>
                    <a:pt x="2462" y="250"/>
                    <a:pt x="2445" y="205"/>
                  </a:cubicBezTo>
                  <a:cubicBezTo>
                    <a:pt x="2445" y="205"/>
                    <a:pt x="2445" y="196"/>
                    <a:pt x="2436" y="196"/>
                  </a:cubicBezTo>
                  <a:lnTo>
                    <a:pt x="2436" y="196"/>
                  </a:lnTo>
                  <a:cubicBezTo>
                    <a:pt x="2427" y="178"/>
                    <a:pt x="2418" y="170"/>
                    <a:pt x="2409" y="161"/>
                  </a:cubicBezTo>
                  <a:cubicBezTo>
                    <a:pt x="2391" y="143"/>
                    <a:pt x="2373" y="134"/>
                    <a:pt x="2364" y="116"/>
                  </a:cubicBezTo>
                  <a:cubicBezTo>
                    <a:pt x="2338" y="98"/>
                    <a:pt x="2311" y="89"/>
                    <a:pt x="2284" y="71"/>
                  </a:cubicBezTo>
                  <a:cubicBezTo>
                    <a:pt x="2159" y="18"/>
                    <a:pt x="1990" y="0"/>
                    <a:pt x="1856" y="18"/>
                  </a:cubicBezTo>
                  <a:cubicBezTo>
                    <a:pt x="1758" y="27"/>
                    <a:pt x="1668" y="62"/>
                    <a:pt x="1606" y="107"/>
                  </a:cubicBezTo>
                  <a:cubicBezTo>
                    <a:pt x="1588" y="116"/>
                    <a:pt x="1579" y="125"/>
                    <a:pt x="1570" y="143"/>
                  </a:cubicBezTo>
                  <a:cubicBezTo>
                    <a:pt x="1561" y="152"/>
                    <a:pt x="1552" y="152"/>
                    <a:pt x="1544" y="170"/>
                  </a:cubicBezTo>
                  <a:cubicBezTo>
                    <a:pt x="1544" y="170"/>
                    <a:pt x="1544" y="170"/>
                    <a:pt x="1544" y="178"/>
                  </a:cubicBezTo>
                  <a:cubicBezTo>
                    <a:pt x="1535" y="214"/>
                    <a:pt x="1526" y="241"/>
                    <a:pt x="1517" y="268"/>
                  </a:cubicBezTo>
                  <a:cubicBezTo>
                    <a:pt x="1517" y="268"/>
                    <a:pt x="1517" y="268"/>
                    <a:pt x="1517" y="277"/>
                  </a:cubicBezTo>
                  <a:cubicBezTo>
                    <a:pt x="1329" y="910"/>
                    <a:pt x="964" y="2105"/>
                    <a:pt x="955" y="2159"/>
                  </a:cubicBezTo>
                  <a:cubicBezTo>
                    <a:pt x="874" y="2471"/>
                    <a:pt x="732" y="2739"/>
                    <a:pt x="312" y="3265"/>
                  </a:cubicBezTo>
                  <a:cubicBezTo>
                    <a:pt x="295" y="3283"/>
                    <a:pt x="277" y="3310"/>
                    <a:pt x="268" y="3328"/>
                  </a:cubicBezTo>
                  <a:cubicBezTo>
                    <a:pt x="161" y="3461"/>
                    <a:pt x="63" y="3613"/>
                    <a:pt x="18" y="3774"/>
                  </a:cubicBezTo>
                  <a:cubicBezTo>
                    <a:pt x="9" y="3818"/>
                    <a:pt x="9" y="3854"/>
                    <a:pt x="9" y="3890"/>
                  </a:cubicBezTo>
                  <a:cubicBezTo>
                    <a:pt x="0" y="3899"/>
                    <a:pt x="9" y="3899"/>
                    <a:pt x="9" y="3907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3700825" y="1986450"/>
              <a:ext cx="55775" cy="109750"/>
            </a:xfrm>
            <a:custGeom>
              <a:avLst/>
              <a:gdLst/>
              <a:ahLst/>
              <a:cxnLst/>
              <a:rect l="l" t="t" r="r" b="b"/>
              <a:pathLst>
                <a:path w="2231" h="4390" extrusionOk="0">
                  <a:moveTo>
                    <a:pt x="205" y="4283"/>
                  </a:moveTo>
                  <a:cubicBezTo>
                    <a:pt x="277" y="4274"/>
                    <a:pt x="321" y="4211"/>
                    <a:pt x="375" y="4158"/>
                  </a:cubicBezTo>
                  <a:cubicBezTo>
                    <a:pt x="437" y="4077"/>
                    <a:pt x="500" y="3997"/>
                    <a:pt x="562" y="3917"/>
                  </a:cubicBezTo>
                  <a:cubicBezTo>
                    <a:pt x="732" y="3676"/>
                    <a:pt x="892" y="3417"/>
                    <a:pt x="1044" y="3168"/>
                  </a:cubicBezTo>
                  <a:cubicBezTo>
                    <a:pt x="1133" y="3025"/>
                    <a:pt x="1222" y="2891"/>
                    <a:pt x="1303" y="2748"/>
                  </a:cubicBezTo>
                  <a:cubicBezTo>
                    <a:pt x="1303" y="2748"/>
                    <a:pt x="1749" y="1258"/>
                    <a:pt x="2034" y="250"/>
                  </a:cubicBezTo>
                  <a:cubicBezTo>
                    <a:pt x="2034" y="241"/>
                    <a:pt x="2043" y="241"/>
                    <a:pt x="2043" y="233"/>
                  </a:cubicBezTo>
                  <a:cubicBezTo>
                    <a:pt x="2043" y="224"/>
                    <a:pt x="2052" y="197"/>
                    <a:pt x="2052" y="179"/>
                  </a:cubicBezTo>
                  <a:cubicBezTo>
                    <a:pt x="2052" y="143"/>
                    <a:pt x="2052" y="99"/>
                    <a:pt x="2034" y="63"/>
                  </a:cubicBezTo>
                  <a:cubicBezTo>
                    <a:pt x="2034" y="54"/>
                    <a:pt x="2034" y="54"/>
                    <a:pt x="2025" y="54"/>
                  </a:cubicBezTo>
                  <a:lnTo>
                    <a:pt x="2025" y="45"/>
                  </a:lnTo>
                  <a:cubicBezTo>
                    <a:pt x="2016" y="36"/>
                    <a:pt x="2016" y="27"/>
                    <a:pt x="1998" y="18"/>
                  </a:cubicBezTo>
                  <a:cubicBezTo>
                    <a:pt x="1998" y="9"/>
                    <a:pt x="1990" y="9"/>
                    <a:pt x="1990" y="1"/>
                  </a:cubicBezTo>
                  <a:cubicBezTo>
                    <a:pt x="2007" y="9"/>
                    <a:pt x="2025" y="9"/>
                    <a:pt x="2052" y="18"/>
                  </a:cubicBezTo>
                  <a:cubicBezTo>
                    <a:pt x="2079" y="36"/>
                    <a:pt x="2106" y="45"/>
                    <a:pt x="2132" y="63"/>
                  </a:cubicBezTo>
                  <a:cubicBezTo>
                    <a:pt x="2141" y="81"/>
                    <a:pt x="2159" y="90"/>
                    <a:pt x="2177" y="108"/>
                  </a:cubicBezTo>
                  <a:cubicBezTo>
                    <a:pt x="2186" y="117"/>
                    <a:pt x="2195" y="125"/>
                    <a:pt x="2204" y="143"/>
                  </a:cubicBezTo>
                  <a:lnTo>
                    <a:pt x="2204" y="143"/>
                  </a:lnTo>
                  <a:cubicBezTo>
                    <a:pt x="2213" y="143"/>
                    <a:pt x="2213" y="152"/>
                    <a:pt x="2213" y="152"/>
                  </a:cubicBezTo>
                  <a:cubicBezTo>
                    <a:pt x="2230" y="197"/>
                    <a:pt x="2230" y="233"/>
                    <a:pt x="2230" y="268"/>
                  </a:cubicBezTo>
                  <a:cubicBezTo>
                    <a:pt x="2230" y="295"/>
                    <a:pt x="2221" y="313"/>
                    <a:pt x="2221" y="331"/>
                  </a:cubicBezTo>
                  <a:cubicBezTo>
                    <a:pt x="2221" y="331"/>
                    <a:pt x="2213" y="340"/>
                    <a:pt x="2213" y="340"/>
                  </a:cubicBezTo>
                  <a:cubicBezTo>
                    <a:pt x="1927" y="1348"/>
                    <a:pt x="1481" y="2837"/>
                    <a:pt x="1481" y="2837"/>
                  </a:cubicBezTo>
                  <a:cubicBezTo>
                    <a:pt x="1392" y="2980"/>
                    <a:pt x="1312" y="3114"/>
                    <a:pt x="1222" y="3257"/>
                  </a:cubicBezTo>
                  <a:cubicBezTo>
                    <a:pt x="1071" y="3515"/>
                    <a:pt x="910" y="3765"/>
                    <a:pt x="732" y="4015"/>
                  </a:cubicBezTo>
                  <a:cubicBezTo>
                    <a:pt x="678" y="4095"/>
                    <a:pt x="616" y="4176"/>
                    <a:pt x="553" y="4247"/>
                  </a:cubicBezTo>
                  <a:cubicBezTo>
                    <a:pt x="500" y="4300"/>
                    <a:pt x="455" y="4363"/>
                    <a:pt x="384" y="4372"/>
                  </a:cubicBezTo>
                  <a:cubicBezTo>
                    <a:pt x="259" y="4390"/>
                    <a:pt x="143" y="4345"/>
                    <a:pt x="45" y="4292"/>
                  </a:cubicBezTo>
                  <a:cubicBezTo>
                    <a:pt x="27" y="4283"/>
                    <a:pt x="18" y="4265"/>
                    <a:pt x="0" y="4256"/>
                  </a:cubicBezTo>
                  <a:cubicBezTo>
                    <a:pt x="72" y="4283"/>
                    <a:pt x="134" y="4292"/>
                    <a:pt x="205" y="4283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695025" y="1985550"/>
              <a:ext cx="46400" cy="101950"/>
            </a:xfrm>
            <a:custGeom>
              <a:avLst/>
              <a:gdLst/>
              <a:ahLst/>
              <a:cxnLst/>
              <a:rect l="l" t="t" r="r" b="b"/>
              <a:pathLst>
                <a:path w="1856" h="4078" extrusionOk="0">
                  <a:moveTo>
                    <a:pt x="9" y="3873"/>
                  </a:moveTo>
                  <a:cubicBezTo>
                    <a:pt x="0" y="3882"/>
                    <a:pt x="9" y="3882"/>
                    <a:pt x="9" y="3890"/>
                  </a:cubicBezTo>
                  <a:cubicBezTo>
                    <a:pt x="36" y="4078"/>
                    <a:pt x="321" y="3774"/>
                    <a:pt x="393" y="3721"/>
                  </a:cubicBezTo>
                  <a:cubicBezTo>
                    <a:pt x="527" y="3605"/>
                    <a:pt x="643" y="3471"/>
                    <a:pt x="750" y="3328"/>
                  </a:cubicBezTo>
                  <a:cubicBezTo>
                    <a:pt x="964" y="3061"/>
                    <a:pt x="1124" y="2749"/>
                    <a:pt x="1240" y="2418"/>
                  </a:cubicBezTo>
                  <a:cubicBezTo>
                    <a:pt x="1312" y="2240"/>
                    <a:pt x="1356" y="2044"/>
                    <a:pt x="1401" y="1856"/>
                  </a:cubicBezTo>
                  <a:cubicBezTo>
                    <a:pt x="1615" y="1045"/>
                    <a:pt x="1597" y="1080"/>
                    <a:pt x="1775" y="260"/>
                  </a:cubicBezTo>
                  <a:lnTo>
                    <a:pt x="1856" y="1"/>
                  </a:lnTo>
                  <a:cubicBezTo>
                    <a:pt x="1758" y="10"/>
                    <a:pt x="1668" y="45"/>
                    <a:pt x="1606" y="90"/>
                  </a:cubicBezTo>
                  <a:cubicBezTo>
                    <a:pt x="1588" y="99"/>
                    <a:pt x="1579" y="108"/>
                    <a:pt x="1570" y="126"/>
                  </a:cubicBezTo>
                  <a:cubicBezTo>
                    <a:pt x="1561" y="135"/>
                    <a:pt x="1552" y="135"/>
                    <a:pt x="1544" y="153"/>
                  </a:cubicBezTo>
                  <a:cubicBezTo>
                    <a:pt x="1544" y="153"/>
                    <a:pt x="1544" y="153"/>
                    <a:pt x="1544" y="161"/>
                  </a:cubicBezTo>
                  <a:cubicBezTo>
                    <a:pt x="1535" y="197"/>
                    <a:pt x="1526" y="224"/>
                    <a:pt x="1517" y="251"/>
                  </a:cubicBezTo>
                  <a:cubicBezTo>
                    <a:pt x="1517" y="251"/>
                    <a:pt x="1517" y="251"/>
                    <a:pt x="1517" y="260"/>
                  </a:cubicBezTo>
                  <a:cubicBezTo>
                    <a:pt x="1329" y="893"/>
                    <a:pt x="964" y="2088"/>
                    <a:pt x="955" y="2142"/>
                  </a:cubicBezTo>
                  <a:cubicBezTo>
                    <a:pt x="874" y="2454"/>
                    <a:pt x="732" y="2722"/>
                    <a:pt x="312" y="3248"/>
                  </a:cubicBezTo>
                  <a:cubicBezTo>
                    <a:pt x="295" y="3266"/>
                    <a:pt x="277" y="3293"/>
                    <a:pt x="268" y="3311"/>
                  </a:cubicBezTo>
                  <a:cubicBezTo>
                    <a:pt x="161" y="3444"/>
                    <a:pt x="63" y="3596"/>
                    <a:pt x="18" y="3757"/>
                  </a:cubicBezTo>
                  <a:cubicBezTo>
                    <a:pt x="9" y="3801"/>
                    <a:pt x="9" y="3837"/>
                    <a:pt x="9" y="38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732925" y="1984450"/>
              <a:ext cx="23675" cy="15625"/>
            </a:xfrm>
            <a:custGeom>
              <a:avLst/>
              <a:gdLst/>
              <a:ahLst/>
              <a:cxnLst/>
              <a:rect l="l" t="t" r="r" b="b"/>
              <a:pathLst>
                <a:path w="947" h="625" extrusionOk="0">
                  <a:moveTo>
                    <a:pt x="1" y="304"/>
                  </a:moveTo>
                  <a:cubicBezTo>
                    <a:pt x="1" y="384"/>
                    <a:pt x="63" y="473"/>
                    <a:pt x="188" y="527"/>
                  </a:cubicBezTo>
                  <a:cubicBezTo>
                    <a:pt x="402" y="625"/>
                    <a:pt x="706" y="607"/>
                    <a:pt x="857" y="491"/>
                  </a:cubicBezTo>
                  <a:cubicBezTo>
                    <a:pt x="884" y="473"/>
                    <a:pt x="920" y="446"/>
                    <a:pt x="929" y="411"/>
                  </a:cubicBezTo>
                  <a:cubicBezTo>
                    <a:pt x="937" y="393"/>
                    <a:pt x="946" y="375"/>
                    <a:pt x="946" y="348"/>
                  </a:cubicBezTo>
                  <a:cubicBezTo>
                    <a:pt x="946" y="313"/>
                    <a:pt x="946" y="277"/>
                    <a:pt x="929" y="232"/>
                  </a:cubicBezTo>
                  <a:cubicBezTo>
                    <a:pt x="920" y="214"/>
                    <a:pt x="902" y="197"/>
                    <a:pt x="893" y="188"/>
                  </a:cubicBezTo>
                  <a:cubicBezTo>
                    <a:pt x="875" y="170"/>
                    <a:pt x="857" y="161"/>
                    <a:pt x="839" y="143"/>
                  </a:cubicBezTo>
                  <a:cubicBezTo>
                    <a:pt x="822" y="125"/>
                    <a:pt x="795" y="107"/>
                    <a:pt x="768" y="98"/>
                  </a:cubicBezTo>
                  <a:cubicBezTo>
                    <a:pt x="554" y="0"/>
                    <a:pt x="251" y="18"/>
                    <a:pt x="90" y="134"/>
                  </a:cubicBezTo>
                  <a:cubicBezTo>
                    <a:pt x="81" y="143"/>
                    <a:pt x="63" y="152"/>
                    <a:pt x="54" y="170"/>
                  </a:cubicBezTo>
                  <a:cubicBezTo>
                    <a:pt x="45" y="179"/>
                    <a:pt x="36" y="179"/>
                    <a:pt x="28" y="197"/>
                  </a:cubicBezTo>
                  <a:cubicBezTo>
                    <a:pt x="28" y="197"/>
                    <a:pt x="28" y="197"/>
                    <a:pt x="28" y="205"/>
                  </a:cubicBezTo>
                  <a:lnTo>
                    <a:pt x="19" y="205"/>
                  </a:lnTo>
                  <a:cubicBezTo>
                    <a:pt x="19" y="232"/>
                    <a:pt x="10" y="250"/>
                    <a:pt x="1" y="277"/>
                  </a:cubicBezTo>
                  <a:cubicBezTo>
                    <a:pt x="1" y="286"/>
                    <a:pt x="1" y="286"/>
                    <a:pt x="1" y="295"/>
                  </a:cubicBezTo>
                  <a:cubicBezTo>
                    <a:pt x="1" y="295"/>
                    <a:pt x="1" y="295"/>
                    <a:pt x="1" y="3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734725" y="1844375"/>
              <a:ext cx="60900" cy="153475"/>
            </a:xfrm>
            <a:custGeom>
              <a:avLst/>
              <a:gdLst/>
              <a:ahLst/>
              <a:cxnLst/>
              <a:rect l="l" t="t" r="r" b="b"/>
              <a:pathLst>
                <a:path w="2436" h="6139" extrusionOk="0">
                  <a:moveTo>
                    <a:pt x="1775" y="72"/>
                  </a:moveTo>
                  <a:cubicBezTo>
                    <a:pt x="1749" y="90"/>
                    <a:pt x="1731" y="108"/>
                    <a:pt x="1722" y="126"/>
                  </a:cubicBezTo>
                  <a:lnTo>
                    <a:pt x="1722" y="126"/>
                  </a:lnTo>
                  <a:cubicBezTo>
                    <a:pt x="1722" y="126"/>
                    <a:pt x="1722" y="126"/>
                    <a:pt x="1722" y="126"/>
                  </a:cubicBezTo>
                  <a:lnTo>
                    <a:pt x="1722" y="126"/>
                  </a:lnTo>
                  <a:cubicBezTo>
                    <a:pt x="1713" y="144"/>
                    <a:pt x="1713" y="161"/>
                    <a:pt x="1704" y="179"/>
                  </a:cubicBezTo>
                  <a:lnTo>
                    <a:pt x="1704" y="179"/>
                  </a:lnTo>
                  <a:cubicBezTo>
                    <a:pt x="1704" y="188"/>
                    <a:pt x="1704" y="188"/>
                    <a:pt x="1704" y="197"/>
                  </a:cubicBezTo>
                  <a:lnTo>
                    <a:pt x="1704" y="197"/>
                  </a:lnTo>
                  <a:cubicBezTo>
                    <a:pt x="1436" y="1116"/>
                    <a:pt x="473" y="4283"/>
                    <a:pt x="27" y="5826"/>
                  </a:cubicBezTo>
                  <a:lnTo>
                    <a:pt x="27" y="5826"/>
                  </a:lnTo>
                  <a:lnTo>
                    <a:pt x="27" y="5826"/>
                  </a:lnTo>
                  <a:cubicBezTo>
                    <a:pt x="18" y="5853"/>
                    <a:pt x="9" y="5871"/>
                    <a:pt x="0" y="5898"/>
                  </a:cubicBezTo>
                  <a:lnTo>
                    <a:pt x="0" y="5898"/>
                  </a:lnTo>
                  <a:cubicBezTo>
                    <a:pt x="0" y="5960"/>
                    <a:pt x="54" y="6023"/>
                    <a:pt x="161" y="6067"/>
                  </a:cubicBezTo>
                  <a:lnTo>
                    <a:pt x="161" y="6067"/>
                  </a:lnTo>
                  <a:cubicBezTo>
                    <a:pt x="339" y="6139"/>
                    <a:pt x="580" y="6130"/>
                    <a:pt x="714" y="6040"/>
                  </a:cubicBezTo>
                  <a:lnTo>
                    <a:pt x="714" y="6040"/>
                  </a:lnTo>
                  <a:cubicBezTo>
                    <a:pt x="741" y="6023"/>
                    <a:pt x="758" y="6005"/>
                    <a:pt x="767" y="5978"/>
                  </a:cubicBezTo>
                  <a:lnTo>
                    <a:pt x="767" y="5978"/>
                  </a:lnTo>
                  <a:cubicBezTo>
                    <a:pt x="776" y="5960"/>
                    <a:pt x="785" y="5933"/>
                    <a:pt x="794" y="5916"/>
                  </a:cubicBezTo>
                  <a:lnTo>
                    <a:pt x="794" y="5916"/>
                  </a:lnTo>
                  <a:lnTo>
                    <a:pt x="794" y="5907"/>
                  </a:lnTo>
                  <a:cubicBezTo>
                    <a:pt x="1320" y="4060"/>
                    <a:pt x="2400" y="376"/>
                    <a:pt x="2427" y="269"/>
                  </a:cubicBezTo>
                  <a:lnTo>
                    <a:pt x="2427" y="269"/>
                  </a:lnTo>
                  <a:cubicBezTo>
                    <a:pt x="2427" y="242"/>
                    <a:pt x="2427" y="233"/>
                    <a:pt x="2436" y="215"/>
                  </a:cubicBezTo>
                  <a:lnTo>
                    <a:pt x="2436" y="215"/>
                  </a:lnTo>
                  <a:cubicBezTo>
                    <a:pt x="2436" y="153"/>
                    <a:pt x="2382" y="90"/>
                    <a:pt x="2284" y="45"/>
                  </a:cubicBezTo>
                  <a:lnTo>
                    <a:pt x="2284" y="45"/>
                  </a:lnTo>
                  <a:cubicBezTo>
                    <a:pt x="2213" y="10"/>
                    <a:pt x="2132" y="1"/>
                    <a:pt x="2052" y="1"/>
                  </a:cubicBezTo>
                  <a:lnTo>
                    <a:pt x="2052" y="1"/>
                  </a:lnTo>
                  <a:cubicBezTo>
                    <a:pt x="1945" y="1"/>
                    <a:pt x="1847" y="19"/>
                    <a:pt x="1775" y="72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777325" y="1844300"/>
              <a:ext cx="18300" cy="10450"/>
            </a:xfrm>
            <a:custGeom>
              <a:avLst/>
              <a:gdLst/>
              <a:ahLst/>
              <a:cxnLst/>
              <a:rect l="l" t="t" r="r" b="b"/>
              <a:pathLst>
                <a:path w="732" h="418" extrusionOk="0">
                  <a:moveTo>
                    <a:pt x="343" y="1"/>
                  </a:moveTo>
                  <a:cubicBezTo>
                    <a:pt x="241" y="1"/>
                    <a:pt x="141" y="26"/>
                    <a:pt x="71" y="75"/>
                  </a:cubicBezTo>
                  <a:cubicBezTo>
                    <a:pt x="45" y="93"/>
                    <a:pt x="27" y="111"/>
                    <a:pt x="18" y="129"/>
                  </a:cubicBezTo>
                  <a:cubicBezTo>
                    <a:pt x="9" y="147"/>
                    <a:pt x="9" y="164"/>
                    <a:pt x="0" y="182"/>
                  </a:cubicBezTo>
                  <a:cubicBezTo>
                    <a:pt x="0" y="191"/>
                    <a:pt x="0" y="191"/>
                    <a:pt x="0" y="200"/>
                  </a:cubicBezTo>
                  <a:cubicBezTo>
                    <a:pt x="0" y="263"/>
                    <a:pt x="54" y="325"/>
                    <a:pt x="143" y="370"/>
                  </a:cubicBezTo>
                  <a:cubicBezTo>
                    <a:pt x="218" y="401"/>
                    <a:pt x="304" y="417"/>
                    <a:pt x="386" y="417"/>
                  </a:cubicBezTo>
                  <a:cubicBezTo>
                    <a:pt x="489" y="417"/>
                    <a:pt x="587" y="392"/>
                    <a:pt x="651" y="343"/>
                  </a:cubicBezTo>
                  <a:cubicBezTo>
                    <a:pt x="687" y="325"/>
                    <a:pt x="705" y="298"/>
                    <a:pt x="723" y="272"/>
                  </a:cubicBezTo>
                  <a:cubicBezTo>
                    <a:pt x="723" y="245"/>
                    <a:pt x="723" y="236"/>
                    <a:pt x="732" y="218"/>
                  </a:cubicBezTo>
                  <a:cubicBezTo>
                    <a:pt x="732" y="156"/>
                    <a:pt x="678" y="93"/>
                    <a:pt x="580" y="48"/>
                  </a:cubicBezTo>
                  <a:cubicBezTo>
                    <a:pt x="509" y="17"/>
                    <a:pt x="425" y="1"/>
                    <a:pt x="343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716875" y="1789550"/>
              <a:ext cx="90350" cy="71375"/>
            </a:xfrm>
            <a:custGeom>
              <a:avLst/>
              <a:gdLst/>
              <a:ahLst/>
              <a:cxnLst/>
              <a:rect l="l" t="t" r="r" b="b"/>
              <a:pathLst>
                <a:path w="3614" h="2855" extrusionOk="0">
                  <a:moveTo>
                    <a:pt x="1755" y="1"/>
                  </a:moveTo>
                  <a:cubicBezTo>
                    <a:pt x="1611" y="1"/>
                    <a:pt x="1469" y="15"/>
                    <a:pt x="1330" y="44"/>
                  </a:cubicBezTo>
                  <a:cubicBezTo>
                    <a:pt x="857" y="142"/>
                    <a:pt x="259" y="624"/>
                    <a:pt x="81" y="1150"/>
                  </a:cubicBezTo>
                  <a:cubicBezTo>
                    <a:pt x="18" y="1320"/>
                    <a:pt x="0" y="1489"/>
                    <a:pt x="45" y="1659"/>
                  </a:cubicBezTo>
                  <a:cubicBezTo>
                    <a:pt x="45" y="1668"/>
                    <a:pt x="54" y="1694"/>
                    <a:pt x="63" y="1712"/>
                  </a:cubicBezTo>
                  <a:cubicBezTo>
                    <a:pt x="99" y="1828"/>
                    <a:pt x="188" y="1926"/>
                    <a:pt x="286" y="1998"/>
                  </a:cubicBezTo>
                  <a:cubicBezTo>
                    <a:pt x="402" y="2078"/>
                    <a:pt x="545" y="2114"/>
                    <a:pt x="687" y="2131"/>
                  </a:cubicBezTo>
                  <a:cubicBezTo>
                    <a:pt x="702" y="2132"/>
                    <a:pt x="717" y="2132"/>
                    <a:pt x="733" y="2132"/>
                  </a:cubicBezTo>
                  <a:cubicBezTo>
                    <a:pt x="935" y="2132"/>
                    <a:pt x="1152" y="2076"/>
                    <a:pt x="1285" y="1926"/>
                  </a:cubicBezTo>
                  <a:cubicBezTo>
                    <a:pt x="1401" y="1801"/>
                    <a:pt x="1392" y="1623"/>
                    <a:pt x="1490" y="1489"/>
                  </a:cubicBezTo>
                  <a:cubicBezTo>
                    <a:pt x="1553" y="1418"/>
                    <a:pt x="1624" y="1346"/>
                    <a:pt x="1713" y="1329"/>
                  </a:cubicBezTo>
                  <a:cubicBezTo>
                    <a:pt x="1733" y="1323"/>
                    <a:pt x="1754" y="1320"/>
                    <a:pt x="1774" y="1320"/>
                  </a:cubicBezTo>
                  <a:cubicBezTo>
                    <a:pt x="1847" y="1320"/>
                    <a:pt x="1919" y="1355"/>
                    <a:pt x="1954" y="1418"/>
                  </a:cubicBezTo>
                  <a:cubicBezTo>
                    <a:pt x="1972" y="1462"/>
                    <a:pt x="1981" y="1507"/>
                    <a:pt x="1981" y="1552"/>
                  </a:cubicBezTo>
                  <a:cubicBezTo>
                    <a:pt x="1990" y="1837"/>
                    <a:pt x="1874" y="2105"/>
                    <a:pt x="1981" y="2390"/>
                  </a:cubicBezTo>
                  <a:cubicBezTo>
                    <a:pt x="2079" y="2658"/>
                    <a:pt x="2311" y="2738"/>
                    <a:pt x="2570" y="2809"/>
                  </a:cubicBezTo>
                  <a:cubicBezTo>
                    <a:pt x="2673" y="2836"/>
                    <a:pt x="2779" y="2855"/>
                    <a:pt x="2882" y="2855"/>
                  </a:cubicBezTo>
                  <a:cubicBezTo>
                    <a:pt x="3022" y="2855"/>
                    <a:pt x="3157" y="2821"/>
                    <a:pt x="3274" y="2729"/>
                  </a:cubicBezTo>
                  <a:cubicBezTo>
                    <a:pt x="3408" y="2631"/>
                    <a:pt x="3453" y="2515"/>
                    <a:pt x="3489" y="2363"/>
                  </a:cubicBezTo>
                  <a:cubicBezTo>
                    <a:pt x="3498" y="2328"/>
                    <a:pt x="3506" y="2292"/>
                    <a:pt x="3515" y="2256"/>
                  </a:cubicBezTo>
                  <a:cubicBezTo>
                    <a:pt x="3515" y="2247"/>
                    <a:pt x="3515" y="2230"/>
                    <a:pt x="3515" y="2221"/>
                  </a:cubicBezTo>
                  <a:cubicBezTo>
                    <a:pt x="3587" y="1908"/>
                    <a:pt x="3613" y="1569"/>
                    <a:pt x="3533" y="1248"/>
                  </a:cubicBezTo>
                  <a:cubicBezTo>
                    <a:pt x="3524" y="1213"/>
                    <a:pt x="3515" y="1168"/>
                    <a:pt x="3498" y="1132"/>
                  </a:cubicBezTo>
                  <a:cubicBezTo>
                    <a:pt x="3243" y="385"/>
                    <a:pt x="2494" y="1"/>
                    <a:pt x="1755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718875" y="1789550"/>
              <a:ext cx="88350" cy="56050"/>
            </a:xfrm>
            <a:custGeom>
              <a:avLst/>
              <a:gdLst/>
              <a:ahLst/>
              <a:cxnLst/>
              <a:rect l="l" t="t" r="r" b="b"/>
              <a:pathLst>
                <a:path w="3534" h="2242" extrusionOk="0">
                  <a:moveTo>
                    <a:pt x="1675" y="1"/>
                  </a:moveTo>
                  <a:cubicBezTo>
                    <a:pt x="1531" y="1"/>
                    <a:pt x="1389" y="15"/>
                    <a:pt x="1250" y="44"/>
                  </a:cubicBezTo>
                  <a:cubicBezTo>
                    <a:pt x="777" y="142"/>
                    <a:pt x="179" y="624"/>
                    <a:pt x="1" y="1150"/>
                  </a:cubicBezTo>
                  <a:cubicBezTo>
                    <a:pt x="36" y="1159"/>
                    <a:pt x="81" y="1159"/>
                    <a:pt x="117" y="1168"/>
                  </a:cubicBezTo>
                  <a:cubicBezTo>
                    <a:pt x="150" y="1170"/>
                    <a:pt x="184" y="1171"/>
                    <a:pt x="218" y="1171"/>
                  </a:cubicBezTo>
                  <a:cubicBezTo>
                    <a:pt x="326" y="1171"/>
                    <a:pt x="432" y="1160"/>
                    <a:pt x="527" y="1132"/>
                  </a:cubicBezTo>
                  <a:cubicBezTo>
                    <a:pt x="912" y="1050"/>
                    <a:pt x="1259" y="796"/>
                    <a:pt x="1638" y="796"/>
                  </a:cubicBezTo>
                  <a:cubicBezTo>
                    <a:pt x="1672" y="796"/>
                    <a:pt x="1706" y="798"/>
                    <a:pt x="1740" y="802"/>
                  </a:cubicBezTo>
                  <a:cubicBezTo>
                    <a:pt x="2079" y="838"/>
                    <a:pt x="2347" y="1079"/>
                    <a:pt x="2552" y="1337"/>
                  </a:cubicBezTo>
                  <a:cubicBezTo>
                    <a:pt x="2757" y="1605"/>
                    <a:pt x="2927" y="1899"/>
                    <a:pt x="3159" y="2131"/>
                  </a:cubicBezTo>
                  <a:cubicBezTo>
                    <a:pt x="3212" y="2176"/>
                    <a:pt x="3284" y="2230"/>
                    <a:pt x="3346" y="2238"/>
                  </a:cubicBezTo>
                  <a:cubicBezTo>
                    <a:pt x="3356" y="2241"/>
                    <a:pt x="3365" y="2242"/>
                    <a:pt x="3373" y="2242"/>
                  </a:cubicBezTo>
                  <a:cubicBezTo>
                    <a:pt x="3396" y="2242"/>
                    <a:pt x="3416" y="2234"/>
                    <a:pt x="3435" y="2221"/>
                  </a:cubicBezTo>
                  <a:cubicBezTo>
                    <a:pt x="3507" y="1908"/>
                    <a:pt x="3533" y="1569"/>
                    <a:pt x="3453" y="1248"/>
                  </a:cubicBezTo>
                  <a:cubicBezTo>
                    <a:pt x="3444" y="1213"/>
                    <a:pt x="3435" y="1168"/>
                    <a:pt x="3418" y="1132"/>
                  </a:cubicBezTo>
                  <a:cubicBezTo>
                    <a:pt x="3163" y="385"/>
                    <a:pt x="2414" y="1"/>
                    <a:pt x="1675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3701475" y="1651850"/>
              <a:ext cx="75200" cy="112950"/>
            </a:xfrm>
            <a:custGeom>
              <a:avLst/>
              <a:gdLst/>
              <a:ahLst/>
              <a:cxnLst/>
              <a:rect l="l" t="t" r="r" b="b"/>
              <a:pathLst>
                <a:path w="3008" h="4518" extrusionOk="0">
                  <a:moveTo>
                    <a:pt x="444" y="0"/>
                  </a:moveTo>
                  <a:cubicBezTo>
                    <a:pt x="296" y="0"/>
                    <a:pt x="150" y="86"/>
                    <a:pt x="90" y="226"/>
                  </a:cubicBezTo>
                  <a:cubicBezTo>
                    <a:pt x="1" y="422"/>
                    <a:pt x="90" y="654"/>
                    <a:pt x="286" y="735"/>
                  </a:cubicBezTo>
                  <a:lnTo>
                    <a:pt x="1000" y="1047"/>
                  </a:lnTo>
                  <a:cubicBezTo>
                    <a:pt x="1250" y="1163"/>
                    <a:pt x="1384" y="1422"/>
                    <a:pt x="1321" y="1689"/>
                  </a:cubicBezTo>
                  <a:lnTo>
                    <a:pt x="1116" y="2590"/>
                  </a:lnTo>
                  <a:cubicBezTo>
                    <a:pt x="982" y="3179"/>
                    <a:pt x="1268" y="3786"/>
                    <a:pt x="1794" y="4062"/>
                  </a:cubicBezTo>
                  <a:lnTo>
                    <a:pt x="2650" y="4517"/>
                  </a:lnTo>
                  <a:lnTo>
                    <a:pt x="3007" y="3830"/>
                  </a:lnTo>
                  <a:lnTo>
                    <a:pt x="2151" y="3384"/>
                  </a:lnTo>
                  <a:cubicBezTo>
                    <a:pt x="1928" y="3268"/>
                    <a:pt x="1812" y="3009"/>
                    <a:pt x="1865" y="2769"/>
                  </a:cubicBezTo>
                  <a:lnTo>
                    <a:pt x="2071" y="1859"/>
                  </a:lnTo>
                  <a:cubicBezTo>
                    <a:pt x="2213" y="1234"/>
                    <a:pt x="1892" y="601"/>
                    <a:pt x="1312" y="342"/>
                  </a:cubicBezTo>
                  <a:lnTo>
                    <a:pt x="590" y="30"/>
                  </a:lnTo>
                  <a:cubicBezTo>
                    <a:pt x="543" y="10"/>
                    <a:pt x="493" y="0"/>
                    <a:pt x="4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703950" y="1651800"/>
              <a:ext cx="72725" cy="113000"/>
            </a:xfrm>
            <a:custGeom>
              <a:avLst/>
              <a:gdLst/>
              <a:ahLst/>
              <a:cxnLst/>
              <a:rect l="l" t="t" r="r" b="b"/>
              <a:pathLst>
                <a:path w="2909" h="4520" extrusionOk="0">
                  <a:moveTo>
                    <a:pt x="344" y="0"/>
                  </a:moveTo>
                  <a:cubicBezTo>
                    <a:pt x="207" y="0"/>
                    <a:pt x="72" y="77"/>
                    <a:pt x="0" y="201"/>
                  </a:cubicBezTo>
                  <a:cubicBezTo>
                    <a:pt x="54" y="201"/>
                    <a:pt x="107" y="210"/>
                    <a:pt x="161" y="237"/>
                  </a:cubicBezTo>
                  <a:lnTo>
                    <a:pt x="874" y="549"/>
                  </a:lnTo>
                  <a:cubicBezTo>
                    <a:pt x="1463" y="808"/>
                    <a:pt x="1784" y="1441"/>
                    <a:pt x="1642" y="2057"/>
                  </a:cubicBezTo>
                  <a:lnTo>
                    <a:pt x="1436" y="2967"/>
                  </a:lnTo>
                  <a:cubicBezTo>
                    <a:pt x="1383" y="3217"/>
                    <a:pt x="1499" y="3466"/>
                    <a:pt x="1722" y="3582"/>
                  </a:cubicBezTo>
                  <a:lnTo>
                    <a:pt x="2578" y="4037"/>
                  </a:lnTo>
                  <a:lnTo>
                    <a:pt x="2373" y="4421"/>
                  </a:lnTo>
                  <a:lnTo>
                    <a:pt x="2551" y="4519"/>
                  </a:lnTo>
                  <a:lnTo>
                    <a:pt x="2908" y="3832"/>
                  </a:lnTo>
                  <a:lnTo>
                    <a:pt x="2052" y="3386"/>
                  </a:lnTo>
                  <a:cubicBezTo>
                    <a:pt x="1829" y="3270"/>
                    <a:pt x="1713" y="3011"/>
                    <a:pt x="1766" y="2771"/>
                  </a:cubicBezTo>
                  <a:lnTo>
                    <a:pt x="1972" y="1861"/>
                  </a:lnTo>
                  <a:cubicBezTo>
                    <a:pt x="2114" y="1236"/>
                    <a:pt x="1793" y="603"/>
                    <a:pt x="1213" y="344"/>
                  </a:cubicBezTo>
                  <a:lnTo>
                    <a:pt x="491" y="32"/>
                  </a:lnTo>
                  <a:cubicBezTo>
                    <a:pt x="443" y="10"/>
                    <a:pt x="393" y="0"/>
                    <a:pt x="34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751450" y="1748050"/>
              <a:ext cx="54650" cy="61575"/>
            </a:xfrm>
            <a:custGeom>
              <a:avLst/>
              <a:gdLst/>
              <a:ahLst/>
              <a:cxnLst/>
              <a:rect l="l" t="t" r="r" b="b"/>
              <a:pathLst>
                <a:path w="2186" h="2463" extrusionOk="0">
                  <a:moveTo>
                    <a:pt x="598" y="0"/>
                  </a:moveTo>
                  <a:lnTo>
                    <a:pt x="36" y="1909"/>
                  </a:lnTo>
                  <a:cubicBezTo>
                    <a:pt x="36" y="1909"/>
                    <a:pt x="36" y="1918"/>
                    <a:pt x="27" y="1927"/>
                  </a:cubicBezTo>
                  <a:lnTo>
                    <a:pt x="27" y="1945"/>
                  </a:lnTo>
                  <a:cubicBezTo>
                    <a:pt x="0" y="2079"/>
                    <a:pt x="72" y="2221"/>
                    <a:pt x="250" y="2328"/>
                  </a:cubicBezTo>
                  <a:cubicBezTo>
                    <a:pt x="406" y="2418"/>
                    <a:pt x="609" y="2462"/>
                    <a:pt x="813" y="2462"/>
                  </a:cubicBezTo>
                  <a:cubicBezTo>
                    <a:pt x="1017" y="2462"/>
                    <a:pt x="1222" y="2418"/>
                    <a:pt x="1383" y="2328"/>
                  </a:cubicBezTo>
                  <a:cubicBezTo>
                    <a:pt x="1499" y="2257"/>
                    <a:pt x="1570" y="2177"/>
                    <a:pt x="1597" y="2088"/>
                  </a:cubicBezTo>
                  <a:lnTo>
                    <a:pt x="2186" y="8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764600" y="1736450"/>
              <a:ext cx="43750" cy="23075"/>
            </a:xfrm>
            <a:custGeom>
              <a:avLst/>
              <a:gdLst/>
              <a:ahLst/>
              <a:cxnLst/>
              <a:rect l="l" t="t" r="r" b="b"/>
              <a:pathLst>
                <a:path w="1750" h="923" extrusionOk="0">
                  <a:moveTo>
                    <a:pt x="878" y="0"/>
                  </a:moveTo>
                  <a:cubicBezTo>
                    <a:pt x="674" y="0"/>
                    <a:pt x="469" y="45"/>
                    <a:pt x="313" y="134"/>
                  </a:cubicBezTo>
                  <a:cubicBezTo>
                    <a:pt x="1" y="321"/>
                    <a:pt x="1" y="607"/>
                    <a:pt x="304" y="785"/>
                  </a:cubicBezTo>
                  <a:cubicBezTo>
                    <a:pt x="458" y="878"/>
                    <a:pt x="660" y="922"/>
                    <a:pt x="863" y="922"/>
                  </a:cubicBezTo>
                  <a:cubicBezTo>
                    <a:pt x="1071" y="922"/>
                    <a:pt x="1279" y="875"/>
                    <a:pt x="1437" y="785"/>
                  </a:cubicBezTo>
                  <a:cubicBezTo>
                    <a:pt x="1749" y="607"/>
                    <a:pt x="1749" y="312"/>
                    <a:pt x="1437" y="134"/>
                  </a:cubicBezTo>
                  <a:cubicBezTo>
                    <a:pt x="1285" y="45"/>
                    <a:pt x="1082" y="0"/>
                    <a:pt x="87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788900" y="1728075"/>
              <a:ext cx="137875" cy="57450"/>
            </a:xfrm>
            <a:custGeom>
              <a:avLst/>
              <a:gdLst/>
              <a:ahLst/>
              <a:cxnLst/>
              <a:rect l="l" t="t" r="r" b="b"/>
              <a:pathLst>
                <a:path w="5515" h="2298" extrusionOk="0">
                  <a:moveTo>
                    <a:pt x="3727" y="0"/>
                  </a:moveTo>
                  <a:cubicBezTo>
                    <a:pt x="3415" y="0"/>
                    <a:pt x="3105" y="111"/>
                    <a:pt x="2856" y="326"/>
                  </a:cubicBezTo>
                  <a:lnTo>
                    <a:pt x="1616" y="1397"/>
                  </a:lnTo>
                  <a:cubicBezTo>
                    <a:pt x="1509" y="1485"/>
                    <a:pt x="1376" y="1531"/>
                    <a:pt x="1243" y="1531"/>
                  </a:cubicBezTo>
                  <a:cubicBezTo>
                    <a:pt x="1175" y="1531"/>
                    <a:pt x="1108" y="1519"/>
                    <a:pt x="1045" y="1495"/>
                  </a:cubicBezTo>
                  <a:lnTo>
                    <a:pt x="581" y="1308"/>
                  </a:lnTo>
                  <a:cubicBezTo>
                    <a:pt x="534" y="1288"/>
                    <a:pt x="486" y="1279"/>
                    <a:pt x="439" y="1279"/>
                  </a:cubicBezTo>
                  <a:cubicBezTo>
                    <a:pt x="287" y="1279"/>
                    <a:pt x="142" y="1372"/>
                    <a:pt x="81" y="1522"/>
                  </a:cubicBezTo>
                  <a:cubicBezTo>
                    <a:pt x="1" y="1718"/>
                    <a:pt x="99" y="1941"/>
                    <a:pt x="295" y="2021"/>
                  </a:cubicBezTo>
                  <a:lnTo>
                    <a:pt x="759" y="2209"/>
                  </a:lnTo>
                  <a:cubicBezTo>
                    <a:pt x="920" y="2271"/>
                    <a:pt x="1080" y="2298"/>
                    <a:pt x="1250" y="2298"/>
                  </a:cubicBezTo>
                  <a:cubicBezTo>
                    <a:pt x="1562" y="2298"/>
                    <a:pt x="1874" y="2191"/>
                    <a:pt x="2115" y="1977"/>
                  </a:cubicBezTo>
                  <a:lnTo>
                    <a:pt x="3364" y="906"/>
                  </a:lnTo>
                  <a:cubicBezTo>
                    <a:pt x="3465" y="816"/>
                    <a:pt x="3595" y="772"/>
                    <a:pt x="3726" y="772"/>
                  </a:cubicBezTo>
                  <a:cubicBezTo>
                    <a:pt x="3803" y="772"/>
                    <a:pt x="3881" y="787"/>
                    <a:pt x="3953" y="817"/>
                  </a:cubicBezTo>
                  <a:lnTo>
                    <a:pt x="5202" y="1370"/>
                  </a:lnTo>
                  <a:lnTo>
                    <a:pt x="5514" y="665"/>
                  </a:lnTo>
                  <a:lnTo>
                    <a:pt x="4256" y="112"/>
                  </a:lnTo>
                  <a:cubicBezTo>
                    <a:pt x="4087" y="37"/>
                    <a:pt x="3906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789800" y="1728075"/>
              <a:ext cx="136975" cy="48100"/>
            </a:xfrm>
            <a:custGeom>
              <a:avLst/>
              <a:gdLst/>
              <a:ahLst/>
              <a:cxnLst/>
              <a:rect l="l" t="t" r="r" b="b"/>
              <a:pathLst>
                <a:path w="5479" h="1924" extrusionOk="0">
                  <a:moveTo>
                    <a:pt x="3691" y="0"/>
                  </a:moveTo>
                  <a:cubicBezTo>
                    <a:pt x="3379" y="0"/>
                    <a:pt x="3069" y="111"/>
                    <a:pt x="2820" y="326"/>
                  </a:cubicBezTo>
                  <a:lnTo>
                    <a:pt x="1580" y="1397"/>
                  </a:lnTo>
                  <a:cubicBezTo>
                    <a:pt x="1473" y="1485"/>
                    <a:pt x="1340" y="1531"/>
                    <a:pt x="1207" y="1531"/>
                  </a:cubicBezTo>
                  <a:cubicBezTo>
                    <a:pt x="1139" y="1531"/>
                    <a:pt x="1072" y="1519"/>
                    <a:pt x="1009" y="1495"/>
                  </a:cubicBezTo>
                  <a:lnTo>
                    <a:pt x="545" y="1308"/>
                  </a:lnTo>
                  <a:cubicBezTo>
                    <a:pt x="498" y="1288"/>
                    <a:pt x="450" y="1279"/>
                    <a:pt x="403" y="1279"/>
                  </a:cubicBezTo>
                  <a:cubicBezTo>
                    <a:pt x="251" y="1279"/>
                    <a:pt x="106" y="1372"/>
                    <a:pt x="45" y="1522"/>
                  </a:cubicBezTo>
                  <a:cubicBezTo>
                    <a:pt x="1" y="1638"/>
                    <a:pt x="18" y="1762"/>
                    <a:pt x="72" y="1861"/>
                  </a:cubicBezTo>
                  <a:cubicBezTo>
                    <a:pt x="144" y="1742"/>
                    <a:pt x="270" y="1672"/>
                    <a:pt x="402" y="1672"/>
                  </a:cubicBezTo>
                  <a:cubicBezTo>
                    <a:pt x="450" y="1672"/>
                    <a:pt x="498" y="1681"/>
                    <a:pt x="545" y="1700"/>
                  </a:cubicBezTo>
                  <a:lnTo>
                    <a:pt x="1009" y="1887"/>
                  </a:lnTo>
                  <a:cubicBezTo>
                    <a:pt x="1072" y="1912"/>
                    <a:pt x="1139" y="1923"/>
                    <a:pt x="1207" y="1923"/>
                  </a:cubicBezTo>
                  <a:cubicBezTo>
                    <a:pt x="1340" y="1923"/>
                    <a:pt x="1473" y="1878"/>
                    <a:pt x="1580" y="1789"/>
                  </a:cubicBezTo>
                  <a:lnTo>
                    <a:pt x="2820" y="719"/>
                  </a:lnTo>
                  <a:cubicBezTo>
                    <a:pt x="3069" y="504"/>
                    <a:pt x="3379" y="393"/>
                    <a:pt x="3691" y="393"/>
                  </a:cubicBezTo>
                  <a:cubicBezTo>
                    <a:pt x="3870" y="393"/>
                    <a:pt x="4051" y="430"/>
                    <a:pt x="4220" y="505"/>
                  </a:cubicBezTo>
                  <a:lnTo>
                    <a:pt x="5327" y="995"/>
                  </a:lnTo>
                  <a:lnTo>
                    <a:pt x="5478" y="665"/>
                  </a:lnTo>
                  <a:lnTo>
                    <a:pt x="4220" y="112"/>
                  </a:lnTo>
                  <a:cubicBezTo>
                    <a:pt x="4051" y="37"/>
                    <a:pt x="3870" y="0"/>
                    <a:pt x="3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3740750" y="1793975"/>
              <a:ext cx="38375" cy="76525"/>
            </a:xfrm>
            <a:custGeom>
              <a:avLst/>
              <a:gdLst/>
              <a:ahLst/>
              <a:cxnLst/>
              <a:rect l="l" t="t" r="r" b="b"/>
              <a:pathLst>
                <a:path w="1535" h="3061" extrusionOk="0">
                  <a:moveTo>
                    <a:pt x="0" y="1"/>
                  </a:moveTo>
                  <a:lnTo>
                    <a:pt x="580" y="786"/>
                  </a:lnTo>
                  <a:lnTo>
                    <a:pt x="0" y="3061"/>
                  </a:lnTo>
                  <a:cubicBezTo>
                    <a:pt x="9" y="3052"/>
                    <a:pt x="27" y="3043"/>
                    <a:pt x="62" y="3043"/>
                  </a:cubicBezTo>
                  <a:cubicBezTo>
                    <a:pt x="143" y="3025"/>
                    <a:pt x="277" y="3025"/>
                    <a:pt x="303" y="3025"/>
                  </a:cubicBezTo>
                  <a:cubicBezTo>
                    <a:pt x="669" y="2971"/>
                    <a:pt x="1088" y="2820"/>
                    <a:pt x="1294" y="2481"/>
                  </a:cubicBezTo>
                  <a:cubicBezTo>
                    <a:pt x="1392" y="2311"/>
                    <a:pt x="1463" y="2097"/>
                    <a:pt x="1499" y="1910"/>
                  </a:cubicBezTo>
                  <a:cubicBezTo>
                    <a:pt x="1526" y="1794"/>
                    <a:pt x="1534" y="1678"/>
                    <a:pt x="1534" y="1562"/>
                  </a:cubicBezTo>
                  <a:cubicBezTo>
                    <a:pt x="1534" y="1383"/>
                    <a:pt x="1499" y="1205"/>
                    <a:pt x="1445" y="1027"/>
                  </a:cubicBezTo>
                  <a:cubicBezTo>
                    <a:pt x="1329" y="679"/>
                    <a:pt x="1071" y="384"/>
                    <a:pt x="732" y="233"/>
                  </a:cubicBezTo>
                  <a:cubicBezTo>
                    <a:pt x="732" y="224"/>
                    <a:pt x="732" y="224"/>
                    <a:pt x="732" y="224"/>
                  </a:cubicBezTo>
                  <a:cubicBezTo>
                    <a:pt x="500" y="126"/>
                    <a:pt x="250" y="36"/>
                    <a:pt x="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742300" y="1833000"/>
              <a:ext cx="36825" cy="37050"/>
            </a:xfrm>
            <a:custGeom>
              <a:avLst/>
              <a:gdLst/>
              <a:ahLst/>
              <a:cxnLst/>
              <a:rect l="l" t="t" r="r" b="b"/>
              <a:pathLst>
                <a:path w="1473" h="1482" extrusionOk="0">
                  <a:moveTo>
                    <a:pt x="1472" y="1"/>
                  </a:moveTo>
                  <a:lnTo>
                    <a:pt x="1472" y="1"/>
                  </a:lnTo>
                  <a:cubicBezTo>
                    <a:pt x="1446" y="99"/>
                    <a:pt x="1419" y="197"/>
                    <a:pt x="1401" y="295"/>
                  </a:cubicBezTo>
                  <a:cubicBezTo>
                    <a:pt x="1365" y="420"/>
                    <a:pt x="1330" y="545"/>
                    <a:pt x="1249" y="634"/>
                  </a:cubicBezTo>
                  <a:cubicBezTo>
                    <a:pt x="1181" y="710"/>
                    <a:pt x="1075" y="754"/>
                    <a:pt x="973" y="754"/>
                  </a:cubicBezTo>
                  <a:cubicBezTo>
                    <a:pt x="943" y="754"/>
                    <a:pt x="913" y="750"/>
                    <a:pt x="884" y="741"/>
                  </a:cubicBezTo>
                  <a:cubicBezTo>
                    <a:pt x="759" y="706"/>
                    <a:pt x="652" y="599"/>
                    <a:pt x="625" y="474"/>
                  </a:cubicBezTo>
                  <a:cubicBezTo>
                    <a:pt x="357" y="768"/>
                    <a:pt x="223" y="1152"/>
                    <a:pt x="0" y="1482"/>
                  </a:cubicBezTo>
                  <a:cubicBezTo>
                    <a:pt x="81" y="1464"/>
                    <a:pt x="215" y="1464"/>
                    <a:pt x="241" y="1464"/>
                  </a:cubicBezTo>
                  <a:cubicBezTo>
                    <a:pt x="607" y="1410"/>
                    <a:pt x="1026" y="1259"/>
                    <a:pt x="1232" y="920"/>
                  </a:cubicBezTo>
                  <a:cubicBezTo>
                    <a:pt x="1330" y="750"/>
                    <a:pt x="1401" y="536"/>
                    <a:pt x="1437" y="349"/>
                  </a:cubicBezTo>
                  <a:cubicBezTo>
                    <a:pt x="1464" y="233"/>
                    <a:pt x="1472" y="117"/>
                    <a:pt x="1472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3725125" y="1792650"/>
              <a:ext cx="36375" cy="78750"/>
            </a:xfrm>
            <a:custGeom>
              <a:avLst/>
              <a:gdLst/>
              <a:ahLst/>
              <a:cxnLst/>
              <a:rect l="l" t="t" r="r" b="b"/>
              <a:pathLst>
                <a:path w="1455" h="3150" extrusionOk="0">
                  <a:moveTo>
                    <a:pt x="18" y="0"/>
                  </a:moveTo>
                  <a:lnTo>
                    <a:pt x="1" y="3114"/>
                  </a:lnTo>
                  <a:lnTo>
                    <a:pt x="438" y="3149"/>
                  </a:lnTo>
                  <a:cubicBezTo>
                    <a:pt x="670" y="3149"/>
                    <a:pt x="902" y="3007"/>
                    <a:pt x="1080" y="2703"/>
                  </a:cubicBezTo>
                  <a:cubicBezTo>
                    <a:pt x="1437" y="2106"/>
                    <a:pt x="1455" y="1124"/>
                    <a:pt x="1116" y="509"/>
                  </a:cubicBezTo>
                  <a:cubicBezTo>
                    <a:pt x="946" y="196"/>
                    <a:pt x="723" y="45"/>
                    <a:pt x="491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3701050" y="1792750"/>
              <a:ext cx="49750" cy="77850"/>
            </a:xfrm>
            <a:custGeom>
              <a:avLst/>
              <a:gdLst/>
              <a:ahLst/>
              <a:cxnLst/>
              <a:rect l="l" t="t" r="r" b="b"/>
              <a:pathLst>
                <a:path w="1990" h="3114" extrusionOk="0">
                  <a:moveTo>
                    <a:pt x="1014" y="1"/>
                  </a:moveTo>
                  <a:cubicBezTo>
                    <a:pt x="787" y="1"/>
                    <a:pt x="559" y="148"/>
                    <a:pt x="384" y="442"/>
                  </a:cubicBezTo>
                  <a:cubicBezTo>
                    <a:pt x="18" y="1040"/>
                    <a:pt x="0" y="2021"/>
                    <a:pt x="348" y="2637"/>
                  </a:cubicBezTo>
                  <a:cubicBezTo>
                    <a:pt x="521" y="2955"/>
                    <a:pt x="753" y="3113"/>
                    <a:pt x="987" y="3113"/>
                  </a:cubicBezTo>
                  <a:cubicBezTo>
                    <a:pt x="1213" y="3113"/>
                    <a:pt x="1440" y="2966"/>
                    <a:pt x="1615" y="2673"/>
                  </a:cubicBezTo>
                  <a:cubicBezTo>
                    <a:pt x="1981" y="2075"/>
                    <a:pt x="1989" y="1085"/>
                    <a:pt x="1650" y="469"/>
                  </a:cubicBezTo>
                  <a:cubicBezTo>
                    <a:pt x="1478" y="157"/>
                    <a:pt x="1247" y="1"/>
                    <a:pt x="101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3705050" y="1796575"/>
              <a:ext cx="41950" cy="70125"/>
            </a:xfrm>
            <a:custGeom>
              <a:avLst/>
              <a:gdLst/>
              <a:ahLst/>
              <a:cxnLst/>
              <a:rect l="l" t="t" r="r" b="b"/>
              <a:pathLst>
                <a:path w="1678" h="2805" extrusionOk="0">
                  <a:moveTo>
                    <a:pt x="848" y="1"/>
                  </a:moveTo>
                  <a:cubicBezTo>
                    <a:pt x="671" y="1"/>
                    <a:pt x="494" y="129"/>
                    <a:pt x="349" y="370"/>
                  </a:cubicBezTo>
                  <a:cubicBezTo>
                    <a:pt x="18" y="923"/>
                    <a:pt x="1" y="1842"/>
                    <a:pt x="322" y="2412"/>
                  </a:cubicBezTo>
                  <a:cubicBezTo>
                    <a:pt x="402" y="2564"/>
                    <a:pt x="500" y="2680"/>
                    <a:pt x="607" y="2743"/>
                  </a:cubicBezTo>
                  <a:cubicBezTo>
                    <a:pt x="679" y="2784"/>
                    <a:pt x="753" y="2804"/>
                    <a:pt x="826" y="2804"/>
                  </a:cubicBezTo>
                  <a:cubicBezTo>
                    <a:pt x="1006" y="2804"/>
                    <a:pt x="1181" y="2680"/>
                    <a:pt x="1321" y="2439"/>
                  </a:cubicBezTo>
                  <a:cubicBezTo>
                    <a:pt x="1660" y="1877"/>
                    <a:pt x="1678" y="958"/>
                    <a:pt x="1357" y="387"/>
                  </a:cubicBezTo>
                  <a:cubicBezTo>
                    <a:pt x="1276" y="245"/>
                    <a:pt x="1169" y="129"/>
                    <a:pt x="1062" y="66"/>
                  </a:cubicBezTo>
                  <a:cubicBezTo>
                    <a:pt x="992" y="22"/>
                    <a:pt x="920" y="1"/>
                    <a:pt x="848" y="1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3725800" y="1799100"/>
              <a:ext cx="16300" cy="68050"/>
            </a:xfrm>
            <a:custGeom>
              <a:avLst/>
              <a:gdLst/>
              <a:ahLst/>
              <a:cxnLst/>
              <a:rect l="l" t="t" r="r" b="b"/>
              <a:pathLst>
                <a:path w="652" h="2722" extrusionOk="0">
                  <a:moveTo>
                    <a:pt x="205" y="63"/>
                  </a:moveTo>
                  <a:cubicBezTo>
                    <a:pt x="277" y="108"/>
                    <a:pt x="339" y="179"/>
                    <a:pt x="357" y="215"/>
                  </a:cubicBezTo>
                  <a:cubicBezTo>
                    <a:pt x="437" y="331"/>
                    <a:pt x="473" y="474"/>
                    <a:pt x="518" y="608"/>
                  </a:cubicBezTo>
                  <a:cubicBezTo>
                    <a:pt x="598" y="831"/>
                    <a:pt x="643" y="1063"/>
                    <a:pt x="643" y="1294"/>
                  </a:cubicBezTo>
                  <a:cubicBezTo>
                    <a:pt x="652" y="1517"/>
                    <a:pt x="625" y="1741"/>
                    <a:pt x="562" y="1946"/>
                  </a:cubicBezTo>
                  <a:cubicBezTo>
                    <a:pt x="509" y="2133"/>
                    <a:pt x="420" y="2383"/>
                    <a:pt x="286" y="2526"/>
                  </a:cubicBezTo>
                  <a:cubicBezTo>
                    <a:pt x="241" y="2579"/>
                    <a:pt x="36" y="2722"/>
                    <a:pt x="72" y="2534"/>
                  </a:cubicBezTo>
                  <a:cubicBezTo>
                    <a:pt x="107" y="2374"/>
                    <a:pt x="179" y="2231"/>
                    <a:pt x="223" y="2071"/>
                  </a:cubicBezTo>
                  <a:cubicBezTo>
                    <a:pt x="295" y="1848"/>
                    <a:pt x="321" y="1607"/>
                    <a:pt x="330" y="1366"/>
                  </a:cubicBezTo>
                  <a:cubicBezTo>
                    <a:pt x="339" y="1152"/>
                    <a:pt x="330" y="920"/>
                    <a:pt x="250" y="724"/>
                  </a:cubicBezTo>
                  <a:cubicBezTo>
                    <a:pt x="205" y="608"/>
                    <a:pt x="197" y="492"/>
                    <a:pt x="143" y="385"/>
                  </a:cubicBezTo>
                  <a:cubicBezTo>
                    <a:pt x="98" y="304"/>
                    <a:pt x="0" y="188"/>
                    <a:pt x="36" y="99"/>
                  </a:cubicBezTo>
                  <a:cubicBezTo>
                    <a:pt x="72" y="1"/>
                    <a:pt x="143" y="19"/>
                    <a:pt x="205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907550" y="1737100"/>
              <a:ext cx="21225" cy="29700"/>
            </a:xfrm>
            <a:custGeom>
              <a:avLst/>
              <a:gdLst/>
              <a:ahLst/>
              <a:cxnLst/>
              <a:rect l="l" t="t" r="r" b="b"/>
              <a:pathLst>
                <a:path w="849" h="1188" extrusionOk="0">
                  <a:moveTo>
                    <a:pt x="848" y="179"/>
                  </a:moveTo>
                  <a:lnTo>
                    <a:pt x="625" y="45"/>
                  </a:lnTo>
                  <a:cubicBezTo>
                    <a:pt x="608" y="37"/>
                    <a:pt x="599" y="28"/>
                    <a:pt x="581" y="28"/>
                  </a:cubicBezTo>
                  <a:cubicBezTo>
                    <a:pt x="527" y="1"/>
                    <a:pt x="447" y="10"/>
                    <a:pt x="367" y="54"/>
                  </a:cubicBezTo>
                  <a:cubicBezTo>
                    <a:pt x="162" y="170"/>
                    <a:pt x="1" y="474"/>
                    <a:pt x="1" y="741"/>
                  </a:cubicBezTo>
                  <a:cubicBezTo>
                    <a:pt x="1" y="902"/>
                    <a:pt x="54" y="1000"/>
                    <a:pt x="144" y="1045"/>
                  </a:cubicBezTo>
                  <a:lnTo>
                    <a:pt x="376" y="1187"/>
                  </a:lnTo>
                  <a:lnTo>
                    <a:pt x="385" y="1107"/>
                  </a:lnTo>
                  <a:cubicBezTo>
                    <a:pt x="411" y="1107"/>
                    <a:pt x="429" y="1089"/>
                    <a:pt x="456" y="1080"/>
                  </a:cubicBezTo>
                  <a:cubicBezTo>
                    <a:pt x="661" y="964"/>
                    <a:pt x="822" y="652"/>
                    <a:pt x="822" y="384"/>
                  </a:cubicBezTo>
                  <a:cubicBezTo>
                    <a:pt x="822" y="313"/>
                    <a:pt x="813" y="260"/>
                    <a:pt x="795" y="2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907550" y="1742900"/>
              <a:ext cx="20550" cy="23900"/>
            </a:xfrm>
            <a:custGeom>
              <a:avLst/>
              <a:gdLst/>
              <a:ahLst/>
              <a:cxnLst/>
              <a:rect l="l" t="t" r="r" b="b"/>
              <a:pathLst>
                <a:path w="822" h="956" extrusionOk="0">
                  <a:moveTo>
                    <a:pt x="456" y="518"/>
                  </a:moveTo>
                  <a:cubicBezTo>
                    <a:pt x="429" y="527"/>
                    <a:pt x="411" y="536"/>
                    <a:pt x="385" y="545"/>
                  </a:cubicBezTo>
                  <a:lnTo>
                    <a:pt x="376" y="616"/>
                  </a:lnTo>
                  <a:lnTo>
                    <a:pt x="144" y="483"/>
                  </a:lnTo>
                  <a:cubicBezTo>
                    <a:pt x="90" y="456"/>
                    <a:pt x="54" y="384"/>
                    <a:pt x="28" y="313"/>
                  </a:cubicBezTo>
                  <a:cubicBezTo>
                    <a:pt x="19" y="376"/>
                    <a:pt x="1" y="456"/>
                    <a:pt x="1" y="509"/>
                  </a:cubicBezTo>
                  <a:cubicBezTo>
                    <a:pt x="1" y="670"/>
                    <a:pt x="54" y="768"/>
                    <a:pt x="144" y="813"/>
                  </a:cubicBezTo>
                  <a:lnTo>
                    <a:pt x="376" y="955"/>
                  </a:lnTo>
                  <a:lnTo>
                    <a:pt x="385" y="875"/>
                  </a:lnTo>
                  <a:cubicBezTo>
                    <a:pt x="411" y="875"/>
                    <a:pt x="429" y="857"/>
                    <a:pt x="456" y="848"/>
                  </a:cubicBezTo>
                  <a:cubicBezTo>
                    <a:pt x="661" y="732"/>
                    <a:pt x="822" y="420"/>
                    <a:pt x="822" y="152"/>
                  </a:cubicBezTo>
                  <a:cubicBezTo>
                    <a:pt x="822" y="99"/>
                    <a:pt x="813" y="45"/>
                    <a:pt x="795" y="1"/>
                  </a:cubicBezTo>
                  <a:cubicBezTo>
                    <a:pt x="750" y="215"/>
                    <a:pt x="617" y="420"/>
                    <a:pt x="456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3927625" y="1741125"/>
              <a:ext cx="1150" cy="1150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1" y="45"/>
                  </a:moveTo>
                  <a:lnTo>
                    <a:pt x="45" y="18"/>
                  </a:lnTo>
                  <a:lnTo>
                    <a:pt x="10" y="0"/>
                  </a:lnTo>
                  <a:cubicBezTo>
                    <a:pt x="10" y="18"/>
                    <a:pt x="1" y="27"/>
                    <a:pt x="1" y="45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913350" y="1738900"/>
              <a:ext cx="18100" cy="29900"/>
            </a:xfrm>
            <a:custGeom>
              <a:avLst/>
              <a:gdLst/>
              <a:ahLst/>
              <a:cxnLst/>
              <a:rect l="l" t="t" r="r" b="b"/>
              <a:pathLst>
                <a:path w="724" h="1196" extrusionOk="0">
                  <a:moveTo>
                    <a:pt x="724" y="393"/>
                  </a:moveTo>
                  <a:cubicBezTo>
                    <a:pt x="724" y="660"/>
                    <a:pt x="563" y="964"/>
                    <a:pt x="358" y="1080"/>
                  </a:cubicBezTo>
                  <a:cubicBezTo>
                    <a:pt x="161" y="1196"/>
                    <a:pt x="1" y="1080"/>
                    <a:pt x="1" y="812"/>
                  </a:cubicBezTo>
                  <a:cubicBezTo>
                    <a:pt x="1" y="544"/>
                    <a:pt x="161" y="232"/>
                    <a:pt x="358" y="116"/>
                  </a:cubicBezTo>
                  <a:cubicBezTo>
                    <a:pt x="563" y="0"/>
                    <a:pt x="724" y="125"/>
                    <a:pt x="724" y="393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3916025" y="1744700"/>
              <a:ext cx="58925" cy="46625"/>
            </a:xfrm>
            <a:custGeom>
              <a:avLst/>
              <a:gdLst/>
              <a:ahLst/>
              <a:cxnLst/>
              <a:rect l="l" t="t" r="r" b="b"/>
              <a:pathLst>
                <a:path w="2357" h="1865" extrusionOk="0">
                  <a:moveTo>
                    <a:pt x="2356" y="1142"/>
                  </a:moveTo>
                  <a:lnTo>
                    <a:pt x="456" y="36"/>
                  </a:lnTo>
                  <a:cubicBezTo>
                    <a:pt x="447" y="27"/>
                    <a:pt x="438" y="27"/>
                    <a:pt x="429" y="18"/>
                  </a:cubicBezTo>
                  <a:cubicBezTo>
                    <a:pt x="385" y="0"/>
                    <a:pt x="331" y="9"/>
                    <a:pt x="269" y="45"/>
                  </a:cubicBezTo>
                  <a:cubicBezTo>
                    <a:pt x="126" y="125"/>
                    <a:pt x="1" y="348"/>
                    <a:pt x="1" y="544"/>
                  </a:cubicBezTo>
                  <a:cubicBezTo>
                    <a:pt x="1" y="651"/>
                    <a:pt x="46" y="732"/>
                    <a:pt x="108" y="758"/>
                  </a:cubicBezTo>
                  <a:lnTo>
                    <a:pt x="2008" y="1865"/>
                  </a:lnTo>
                  <a:lnTo>
                    <a:pt x="2017" y="1811"/>
                  </a:lnTo>
                  <a:cubicBezTo>
                    <a:pt x="2035" y="1811"/>
                    <a:pt x="2053" y="1802"/>
                    <a:pt x="2071" y="1793"/>
                  </a:cubicBezTo>
                  <a:cubicBezTo>
                    <a:pt x="2213" y="1704"/>
                    <a:pt x="2329" y="1481"/>
                    <a:pt x="2329" y="1285"/>
                  </a:cubicBezTo>
                  <a:cubicBezTo>
                    <a:pt x="2329" y="1240"/>
                    <a:pt x="2320" y="1196"/>
                    <a:pt x="2312" y="1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916025" y="1748475"/>
              <a:ext cx="57350" cy="42850"/>
            </a:xfrm>
            <a:custGeom>
              <a:avLst/>
              <a:gdLst/>
              <a:ahLst/>
              <a:cxnLst/>
              <a:rect l="l" t="t" r="r" b="b"/>
              <a:pathLst>
                <a:path w="2294" h="1714" extrusionOk="0">
                  <a:moveTo>
                    <a:pt x="2178" y="1446"/>
                  </a:moveTo>
                  <a:cubicBezTo>
                    <a:pt x="2160" y="1455"/>
                    <a:pt x="2142" y="1464"/>
                    <a:pt x="2124" y="1464"/>
                  </a:cubicBezTo>
                  <a:lnTo>
                    <a:pt x="2115" y="1517"/>
                  </a:lnTo>
                  <a:lnTo>
                    <a:pt x="206" y="411"/>
                  </a:lnTo>
                  <a:cubicBezTo>
                    <a:pt x="153" y="384"/>
                    <a:pt x="108" y="304"/>
                    <a:pt x="108" y="197"/>
                  </a:cubicBezTo>
                  <a:cubicBezTo>
                    <a:pt x="108" y="135"/>
                    <a:pt x="126" y="63"/>
                    <a:pt x="144" y="1"/>
                  </a:cubicBezTo>
                  <a:cubicBezTo>
                    <a:pt x="63" y="108"/>
                    <a:pt x="1" y="260"/>
                    <a:pt x="1" y="393"/>
                  </a:cubicBezTo>
                  <a:cubicBezTo>
                    <a:pt x="1" y="500"/>
                    <a:pt x="46" y="581"/>
                    <a:pt x="108" y="607"/>
                  </a:cubicBezTo>
                  <a:lnTo>
                    <a:pt x="2008" y="1714"/>
                  </a:lnTo>
                  <a:lnTo>
                    <a:pt x="2017" y="1660"/>
                  </a:lnTo>
                  <a:cubicBezTo>
                    <a:pt x="2035" y="1660"/>
                    <a:pt x="2053" y="1651"/>
                    <a:pt x="2071" y="1642"/>
                  </a:cubicBezTo>
                  <a:cubicBezTo>
                    <a:pt x="2169" y="1580"/>
                    <a:pt x="2249" y="1464"/>
                    <a:pt x="2294" y="1330"/>
                  </a:cubicBezTo>
                  <a:cubicBezTo>
                    <a:pt x="2258" y="1375"/>
                    <a:pt x="2222" y="1419"/>
                    <a:pt x="2178" y="1446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3963550" y="1771225"/>
              <a:ext cx="13175" cy="21675"/>
            </a:xfrm>
            <a:custGeom>
              <a:avLst/>
              <a:gdLst/>
              <a:ahLst/>
              <a:cxnLst/>
              <a:rect l="l" t="t" r="r" b="b"/>
              <a:pathLst>
                <a:path w="527" h="867" extrusionOk="0">
                  <a:moveTo>
                    <a:pt x="526" y="286"/>
                  </a:moveTo>
                  <a:cubicBezTo>
                    <a:pt x="526" y="474"/>
                    <a:pt x="411" y="706"/>
                    <a:pt x="268" y="786"/>
                  </a:cubicBezTo>
                  <a:cubicBezTo>
                    <a:pt x="125" y="866"/>
                    <a:pt x="0" y="777"/>
                    <a:pt x="0" y="590"/>
                  </a:cubicBezTo>
                  <a:cubicBezTo>
                    <a:pt x="0" y="393"/>
                    <a:pt x="125" y="170"/>
                    <a:pt x="268" y="90"/>
                  </a:cubicBezTo>
                  <a:cubicBezTo>
                    <a:pt x="411" y="1"/>
                    <a:pt x="526" y="90"/>
                    <a:pt x="526" y="286"/>
                  </a:cubicBezTo>
                  <a:close/>
                </a:path>
              </a:pathLst>
            </a:custGeom>
            <a:solidFill>
              <a:srgbClr val="131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3894850" y="1677350"/>
              <a:ext cx="47075" cy="43725"/>
            </a:xfrm>
            <a:custGeom>
              <a:avLst/>
              <a:gdLst/>
              <a:ahLst/>
              <a:cxnLst/>
              <a:rect l="l" t="t" r="r" b="b"/>
              <a:pathLst>
                <a:path w="1883" h="1749" extrusionOk="0">
                  <a:moveTo>
                    <a:pt x="232" y="901"/>
                  </a:moveTo>
                  <a:cubicBezTo>
                    <a:pt x="232" y="901"/>
                    <a:pt x="232" y="901"/>
                    <a:pt x="241" y="901"/>
                  </a:cubicBezTo>
                  <a:cubicBezTo>
                    <a:pt x="420" y="1008"/>
                    <a:pt x="607" y="1115"/>
                    <a:pt x="786" y="1222"/>
                  </a:cubicBezTo>
                  <a:cubicBezTo>
                    <a:pt x="893" y="1285"/>
                    <a:pt x="1000" y="1338"/>
                    <a:pt x="1107" y="1401"/>
                  </a:cubicBezTo>
                  <a:cubicBezTo>
                    <a:pt x="1133" y="1427"/>
                    <a:pt x="1169" y="1445"/>
                    <a:pt x="1187" y="1481"/>
                  </a:cubicBezTo>
                  <a:cubicBezTo>
                    <a:pt x="1205" y="1499"/>
                    <a:pt x="1214" y="1526"/>
                    <a:pt x="1223" y="1543"/>
                  </a:cubicBezTo>
                  <a:cubicBezTo>
                    <a:pt x="1258" y="1597"/>
                    <a:pt x="1330" y="1642"/>
                    <a:pt x="1383" y="1659"/>
                  </a:cubicBezTo>
                  <a:cubicBezTo>
                    <a:pt x="1606" y="1749"/>
                    <a:pt x="1785" y="1543"/>
                    <a:pt x="1829" y="1347"/>
                  </a:cubicBezTo>
                  <a:cubicBezTo>
                    <a:pt x="1883" y="1097"/>
                    <a:pt x="1794" y="803"/>
                    <a:pt x="1597" y="642"/>
                  </a:cubicBezTo>
                  <a:cubicBezTo>
                    <a:pt x="1428" y="482"/>
                    <a:pt x="1223" y="366"/>
                    <a:pt x="1017" y="250"/>
                  </a:cubicBezTo>
                  <a:cubicBezTo>
                    <a:pt x="803" y="134"/>
                    <a:pt x="571" y="0"/>
                    <a:pt x="313" y="71"/>
                  </a:cubicBezTo>
                  <a:cubicBezTo>
                    <a:pt x="197" y="107"/>
                    <a:pt x="90" y="187"/>
                    <a:pt x="27" y="294"/>
                  </a:cubicBezTo>
                  <a:cubicBezTo>
                    <a:pt x="0" y="357"/>
                    <a:pt x="0" y="393"/>
                    <a:pt x="27" y="446"/>
                  </a:cubicBezTo>
                  <a:cubicBezTo>
                    <a:pt x="54" y="500"/>
                    <a:pt x="81" y="562"/>
                    <a:pt x="90" y="616"/>
                  </a:cubicBezTo>
                  <a:cubicBezTo>
                    <a:pt x="90" y="669"/>
                    <a:pt x="81" y="705"/>
                    <a:pt x="99" y="758"/>
                  </a:cubicBezTo>
                  <a:cubicBezTo>
                    <a:pt x="125" y="821"/>
                    <a:pt x="179" y="865"/>
                    <a:pt x="232" y="9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3892625" y="1677125"/>
              <a:ext cx="44400" cy="46625"/>
            </a:xfrm>
            <a:custGeom>
              <a:avLst/>
              <a:gdLst/>
              <a:ahLst/>
              <a:cxnLst/>
              <a:rect l="l" t="t" r="r" b="b"/>
              <a:pathLst>
                <a:path w="1776" h="1865" extrusionOk="0">
                  <a:moveTo>
                    <a:pt x="188" y="1008"/>
                  </a:moveTo>
                  <a:cubicBezTo>
                    <a:pt x="268" y="1071"/>
                    <a:pt x="348" y="1124"/>
                    <a:pt x="437" y="1169"/>
                  </a:cubicBezTo>
                  <a:cubicBezTo>
                    <a:pt x="598" y="1267"/>
                    <a:pt x="759" y="1356"/>
                    <a:pt x="910" y="1445"/>
                  </a:cubicBezTo>
                  <a:cubicBezTo>
                    <a:pt x="1106" y="1561"/>
                    <a:pt x="1490" y="1865"/>
                    <a:pt x="1686" y="1597"/>
                  </a:cubicBezTo>
                  <a:cubicBezTo>
                    <a:pt x="1776" y="1472"/>
                    <a:pt x="1767" y="1267"/>
                    <a:pt x="1722" y="1115"/>
                  </a:cubicBezTo>
                  <a:cubicBezTo>
                    <a:pt x="1686" y="981"/>
                    <a:pt x="1606" y="865"/>
                    <a:pt x="1508" y="767"/>
                  </a:cubicBezTo>
                  <a:cubicBezTo>
                    <a:pt x="1437" y="687"/>
                    <a:pt x="1312" y="634"/>
                    <a:pt x="1214" y="580"/>
                  </a:cubicBezTo>
                  <a:lnTo>
                    <a:pt x="857" y="375"/>
                  </a:lnTo>
                  <a:cubicBezTo>
                    <a:pt x="651" y="250"/>
                    <a:pt x="384" y="0"/>
                    <a:pt x="143" y="187"/>
                  </a:cubicBezTo>
                  <a:cubicBezTo>
                    <a:pt x="45" y="268"/>
                    <a:pt x="18" y="393"/>
                    <a:pt x="9" y="509"/>
                  </a:cubicBezTo>
                  <a:cubicBezTo>
                    <a:pt x="9" y="634"/>
                    <a:pt x="0" y="785"/>
                    <a:pt x="81" y="892"/>
                  </a:cubicBezTo>
                  <a:cubicBezTo>
                    <a:pt x="107" y="937"/>
                    <a:pt x="143" y="973"/>
                    <a:pt x="18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891275" y="169697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3"/>
                  </a:moveTo>
                  <a:lnTo>
                    <a:pt x="152" y="2123"/>
                  </a:lnTo>
                  <a:cubicBezTo>
                    <a:pt x="242" y="2123"/>
                    <a:pt x="304" y="2052"/>
                    <a:pt x="304" y="1972"/>
                  </a:cubicBezTo>
                  <a:lnTo>
                    <a:pt x="304" y="892"/>
                  </a:lnTo>
                  <a:cubicBezTo>
                    <a:pt x="304" y="625"/>
                    <a:pt x="500" y="402"/>
                    <a:pt x="759" y="348"/>
                  </a:cubicBezTo>
                  <a:lnTo>
                    <a:pt x="866" y="321"/>
                  </a:lnTo>
                  <a:cubicBezTo>
                    <a:pt x="946" y="294"/>
                    <a:pt x="991" y="214"/>
                    <a:pt x="973" y="143"/>
                  </a:cubicBezTo>
                  <a:cubicBezTo>
                    <a:pt x="955" y="54"/>
                    <a:pt x="866" y="0"/>
                    <a:pt x="786" y="18"/>
                  </a:cubicBezTo>
                  <a:lnTo>
                    <a:pt x="697" y="45"/>
                  </a:lnTo>
                  <a:cubicBezTo>
                    <a:pt x="295" y="125"/>
                    <a:pt x="1" y="482"/>
                    <a:pt x="1" y="892"/>
                  </a:cubicBezTo>
                  <a:lnTo>
                    <a:pt x="1" y="1972"/>
                  </a:lnTo>
                  <a:cubicBezTo>
                    <a:pt x="1" y="2052"/>
                    <a:pt x="72" y="2123"/>
                    <a:pt x="152" y="212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3722225" y="1602400"/>
              <a:ext cx="47300" cy="43750"/>
            </a:xfrm>
            <a:custGeom>
              <a:avLst/>
              <a:gdLst/>
              <a:ahLst/>
              <a:cxnLst/>
              <a:rect l="l" t="t" r="r" b="b"/>
              <a:pathLst>
                <a:path w="1892" h="1750" extrusionOk="0">
                  <a:moveTo>
                    <a:pt x="241" y="902"/>
                  </a:moveTo>
                  <a:cubicBezTo>
                    <a:pt x="241" y="902"/>
                    <a:pt x="241" y="902"/>
                    <a:pt x="241" y="902"/>
                  </a:cubicBezTo>
                  <a:cubicBezTo>
                    <a:pt x="429" y="1009"/>
                    <a:pt x="607" y="1116"/>
                    <a:pt x="795" y="1223"/>
                  </a:cubicBezTo>
                  <a:cubicBezTo>
                    <a:pt x="902" y="1285"/>
                    <a:pt x="1009" y="1339"/>
                    <a:pt x="1116" y="1401"/>
                  </a:cubicBezTo>
                  <a:cubicBezTo>
                    <a:pt x="1142" y="1428"/>
                    <a:pt x="1169" y="1446"/>
                    <a:pt x="1196" y="1473"/>
                  </a:cubicBezTo>
                  <a:cubicBezTo>
                    <a:pt x="1214" y="1499"/>
                    <a:pt x="1214" y="1517"/>
                    <a:pt x="1232" y="1544"/>
                  </a:cubicBezTo>
                  <a:cubicBezTo>
                    <a:pt x="1267" y="1597"/>
                    <a:pt x="1339" y="1642"/>
                    <a:pt x="1392" y="1660"/>
                  </a:cubicBezTo>
                  <a:cubicBezTo>
                    <a:pt x="1606" y="1749"/>
                    <a:pt x="1794" y="1544"/>
                    <a:pt x="1838" y="1348"/>
                  </a:cubicBezTo>
                  <a:cubicBezTo>
                    <a:pt x="1892" y="1098"/>
                    <a:pt x="1794" y="803"/>
                    <a:pt x="1606" y="634"/>
                  </a:cubicBezTo>
                  <a:cubicBezTo>
                    <a:pt x="1437" y="482"/>
                    <a:pt x="1232" y="366"/>
                    <a:pt x="1026" y="250"/>
                  </a:cubicBezTo>
                  <a:cubicBezTo>
                    <a:pt x="803" y="134"/>
                    <a:pt x="572" y="1"/>
                    <a:pt x="322" y="72"/>
                  </a:cubicBezTo>
                  <a:cubicBezTo>
                    <a:pt x="197" y="108"/>
                    <a:pt x="90" y="188"/>
                    <a:pt x="36" y="295"/>
                  </a:cubicBezTo>
                  <a:cubicBezTo>
                    <a:pt x="1" y="357"/>
                    <a:pt x="9" y="393"/>
                    <a:pt x="36" y="447"/>
                  </a:cubicBezTo>
                  <a:cubicBezTo>
                    <a:pt x="63" y="500"/>
                    <a:pt x="90" y="563"/>
                    <a:pt x="90" y="616"/>
                  </a:cubicBezTo>
                  <a:cubicBezTo>
                    <a:pt x="99" y="670"/>
                    <a:pt x="90" y="705"/>
                    <a:pt x="108" y="759"/>
                  </a:cubicBezTo>
                  <a:cubicBezTo>
                    <a:pt x="134" y="821"/>
                    <a:pt x="179" y="866"/>
                    <a:pt x="241" y="9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720225" y="1602175"/>
              <a:ext cx="44400" cy="46650"/>
            </a:xfrm>
            <a:custGeom>
              <a:avLst/>
              <a:gdLst/>
              <a:ahLst/>
              <a:cxnLst/>
              <a:rect l="l" t="t" r="r" b="b"/>
              <a:pathLst>
                <a:path w="1776" h="1866" extrusionOk="0">
                  <a:moveTo>
                    <a:pt x="188" y="1009"/>
                  </a:moveTo>
                  <a:cubicBezTo>
                    <a:pt x="259" y="1071"/>
                    <a:pt x="348" y="1125"/>
                    <a:pt x="437" y="1169"/>
                  </a:cubicBezTo>
                  <a:cubicBezTo>
                    <a:pt x="598" y="1259"/>
                    <a:pt x="750" y="1357"/>
                    <a:pt x="910" y="1446"/>
                  </a:cubicBezTo>
                  <a:cubicBezTo>
                    <a:pt x="1106" y="1562"/>
                    <a:pt x="1490" y="1865"/>
                    <a:pt x="1686" y="1598"/>
                  </a:cubicBezTo>
                  <a:cubicBezTo>
                    <a:pt x="1776" y="1473"/>
                    <a:pt x="1767" y="1267"/>
                    <a:pt x="1722" y="1116"/>
                  </a:cubicBezTo>
                  <a:cubicBezTo>
                    <a:pt x="1686" y="982"/>
                    <a:pt x="1597" y="866"/>
                    <a:pt x="1508" y="768"/>
                  </a:cubicBezTo>
                  <a:cubicBezTo>
                    <a:pt x="1437" y="688"/>
                    <a:pt x="1312" y="634"/>
                    <a:pt x="1214" y="581"/>
                  </a:cubicBezTo>
                  <a:cubicBezTo>
                    <a:pt x="1098" y="509"/>
                    <a:pt x="973" y="438"/>
                    <a:pt x="857" y="375"/>
                  </a:cubicBezTo>
                  <a:cubicBezTo>
                    <a:pt x="643" y="250"/>
                    <a:pt x="375" y="1"/>
                    <a:pt x="143" y="188"/>
                  </a:cubicBezTo>
                  <a:cubicBezTo>
                    <a:pt x="36" y="268"/>
                    <a:pt x="9" y="393"/>
                    <a:pt x="9" y="509"/>
                  </a:cubicBezTo>
                  <a:cubicBezTo>
                    <a:pt x="9" y="634"/>
                    <a:pt x="0" y="786"/>
                    <a:pt x="72" y="893"/>
                  </a:cubicBezTo>
                  <a:cubicBezTo>
                    <a:pt x="107" y="937"/>
                    <a:pt x="143" y="973"/>
                    <a:pt x="188" y="10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3718875" y="1622025"/>
              <a:ext cx="24775" cy="53100"/>
            </a:xfrm>
            <a:custGeom>
              <a:avLst/>
              <a:gdLst/>
              <a:ahLst/>
              <a:cxnLst/>
              <a:rect l="l" t="t" r="r" b="b"/>
              <a:pathLst>
                <a:path w="991" h="2124" extrusionOk="0">
                  <a:moveTo>
                    <a:pt x="152" y="2124"/>
                  </a:moveTo>
                  <a:lnTo>
                    <a:pt x="152" y="2124"/>
                  </a:lnTo>
                  <a:cubicBezTo>
                    <a:pt x="233" y="2124"/>
                    <a:pt x="304" y="2052"/>
                    <a:pt x="304" y="1972"/>
                  </a:cubicBezTo>
                  <a:lnTo>
                    <a:pt x="304" y="893"/>
                  </a:lnTo>
                  <a:cubicBezTo>
                    <a:pt x="304" y="625"/>
                    <a:pt x="491" y="402"/>
                    <a:pt x="750" y="349"/>
                  </a:cubicBezTo>
                  <a:lnTo>
                    <a:pt x="866" y="322"/>
                  </a:lnTo>
                  <a:cubicBezTo>
                    <a:pt x="937" y="295"/>
                    <a:pt x="991" y="215"/>
                    <a:pt x="973" y="143"/>
                  </a:cubicBezTo>
                  <a:cubicBezTo>
                    <a:pt x="955" y="54"/>
                    <a:pt x="866" y="1"/>
                    <a:pt x="786" y="18"/>
                  </a:cubicBezTo>
                  <a:lnTo>
                    <a:pt x="697" y="45"/>
                  </a:lnTo>
                  <a:cubicBezTo>
                    <a:pt x="286" y="126"/>
                    <a:pt x="1" y="482"/>
                    <a:pt x="1" y="893"/>
                  </a:cubicBezTo>
                  <a:lnTo>
                    <a:pt x="1" y="1972"/>
                  </a:lnTo>
                  <a:cubicBezTo>
                    <a:pt x="1" y="2052"/>
                    <a:pt x="63" y="2124"/>
                    <a:pt x="152" y="212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056000" y="2726675"/>
              <a:ext cx="1055150" cy="608875"/>
            </a:xfrm>
            <a:custGeom>
              <a:avLst/>
              <a:gdLst/>
              <a:ahLst/>
              <a:cxnLst/>
              <a:rect l="l" t="t" r="r" b="b"/>
              <a:pathLst>
                <a:path w="42206" h="24355" extrusionOk="0">
                  <a:moveTo>
                    <a:pt x="42206" y="928"/>
                  </a:moveTo>
                  <a:lnTo>
                    <a:pt x="5567" y="22080"/>
                  </a:lnTo>
                  <a:lnTo>
                    <a:pt x="1624" y="24355"/>
                  </a:lnTo>
                  <a:lnTo>
                    <a:pt x="0" y="23418"/>
                  </a:lnTo>
                  <a:lnTo>
                    <a:pt x="3944" y="21143"/>
                  </a:lnTo>
                  <a:lnTo>
                    <a:pt x="40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16975" y="3165350"/>
              <a:ext cx="1057600" cy="610450"/>
            </a:xfrm>
            <a:custGeom>
              <a:avLst/>
              <a:gdLst/>
              <a:ahLst/>
              <a:cxnLst/>
              <a:rect l="l" t="t" r="r" b="b"/>
              <a:pathLst>
                <a:path w="42304" h="24418" extrusionOk="0">
                  <a:moveTo>
                    <a:pt x="42304" y="929"/>
                  </a:moveTo>
                  <a:lnTo>
                    <a:pt x="5558" y="22143"/>
                  </a:lnTo>
                  <a:lnTo>
                    <a:pt x="1615" y="24418"/>
                  </a:lnTo>
                  <a:lnTo>
                    <a:pt x="0" y="23472"/>
                  </a:lnTo>
                  <a:lnTo>
                    <a:pt x="3934" y="21197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301275" y="2832825"/>
              <a:ext cx="2375925" cy="1377200"/>
            </a:xfrm>
            <a:custGeom>
              <a:avLst/>
              <a:gdLst/>
              <a:ahLst/>
              <a:cxnLst/>
              <a:rect l="l" t="t" r="r" b="b"/>
              <a:pathLst>
                <a:path w="95037" h="55088" extrusionOk="0">
                  <a:moveTo>
                    <a:pt x="95037" y="48531"/>
                  </a:moveTo>
                  <a:lnTo>
                    <a:pt x="83876" y="55088"/>
                  </a:lnTo>
                  <a:lnTo>
                    <a:pt x="1" y="6549"/>
                  </a:lnTo>
                  <a:lnTo>
                    <a:pt x="3801" y="4318"/>
                  </a:lnTo>
                  <a:lnTo>
                    <a:pt x="5862" y="3105"/>
                  </a:lnTo>
                  <a:lnTo>
                    <a:pt x="11152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301275" y="2996525"/>
              <a:ext cx="2097150" cy="1417575"/>
            </a:xfrm>
            <a:custGeom>
              <a:avLst/>
              <a:gdLst/>
              <a:ahLst/>
              <a:cxnLst/>
              <a:rect l="l" t="t" r="r" b="b"/>
              <a:pathLst>
                <a:path w="83886" h="56703" extrusionOk="0">
                  <a:moveTo>
                    <a:pt x="1" y="1"/>
                  </a:moveTo>
                  <a:lnTo>
                    <a:pt x="1" y="8163"/>
                  </a:lnTo>
                  <a:lnTo>
                    <a:pt x="83885" y="56703"/>
                  </a:lnTo>
                  <a:lnTo>
                    <a:pt x="83885" y="485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398400" y="4046075"/>
              <a:ext cx="278800" cy="368025"/>
            </a:xfrm>
            <a:custGeom>
              <a:avLst/>
              <a:gdLst/>
              <a:ahLst/>
              <a:cxnLst/>
              <a:rect l="l" t="t" r="r" b="b"/>
              <a:pathLst>
                <a:path w="11152" h="14721" extrusionOk="0">
                  <a:moveTo>
                    <a:pt x="11152" y="1"/>
                  </a:moveTo>
                  <a:lnTo>
                    <a:pt x="11152" y="8164"/>
                  </a:lnTo>
                  <a:lnTo>
                    <a:pt x="0" y="14721"/>
                  </a:lnTo>
                  <a:lnTo>
                    <a:pt x="0" y="6558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3680975" y="1884075"/>
              <a:ext cx="864025" cy="498725"/>
            </a:xfrm>
            <a:custGeom>
              <a:avLst/>
              <a:gdLst/>
              <a:ahLst/>
              <a:cxnLst/>
              <a:rect l="l" t="t" r="r" b="b"/>
              <a:pathLst>
                <a:path w="34561" h="19949" extrusionOk="0">
                  <a:moveTo>
                    <a:pt x="34560" y="946"/>
                  </a:moveTo>
                  <a:lnTo>
                    <a:pt x="1642" y="19948"/>
                  </a:lnTo>
                  <a:lnTo>
                    <a:pt x="0" y="19020"/>
                  </a:lnTo>
                  <a:lnTo>
                    <a:pt x="32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444375" y="2324325"/>
              <a:ext cx="861350" cy="496925"/>
            </a:xfrm>
            <a:custGeom>
              <a:avLst/>
              <a:gdLst/>
              <a:ahLst/>
              <a:cxnLst/>
              <a:rect l="l" t="t" r="r" b="b"/>
              <a:pathLst>
                <a:path w="34454" h="19877" extrusionOk="0">
                  <a:moveTo>
                    <a:pt x="34454" y="938"/>
                  </a:moveTo>
                  <a:lnTo>
                    <a:pt x="1642" y="19877"/>
                  </a:lnTo>
                  <a:lnTo>
                    <a:pt x="1" y="18958"/>
                  </a:lnTo>
                  <a:lnTo>
                    <a:pt x="32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761925" y="3102700"/>
              <a:ext cx="217025" cy="125350"/>
            </a:xfrm>
            <a:custGeom>
              <a:avLst/>
              <a:gdLst/>
              <a:ahLst/>
              <a:cxnLst/>
              <a:rect l="l" t="t" r="r" b="b"/>
              <a:pathLst>
                <a:path w="8681" h="5014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37"/>
                  </a:lnTo>
                  <a:lnTo>
                    <a:pt x="7039" y="5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335775" y="2758775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89" y="4078"/>
                  </a:moveTo>
                  <a:lnTo>
                    <a:pt x="1651" y="1"/>
                  </a:lnTo>
                  <a:lnTo>
                    <a:pt x="0" y="929"/>
                  </a:lnTo>
                  <a:lnTo>
                    <a:pt x="7039" y="50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580150" y="2317200"/>
              <a:ext cx="217250" cy="125150"/>
            </a:xfrm>
            <a:custGeom>
              <a:avLst/>
              <a:gdLst/>
              <a:ahLst/>
              <a:cxnLst/>
              <a:rect l="l" t="t" r="r" b="b"/>
              <a:pathLst>
                <a:path w="8690" h="5006" extrusionOk="0">
                  <a:moveTo>
                    <a:pt x="8690" y="4077"/>
                  </a:moveTo>
                  <a:lnTo>
                    <a:pt x="1651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995600" y="2659325"/>
              <a:ext cx="217025" cy="125125"/>
            </a:xfrm>
            <a:custGeom>
              <a:avLst/>
              <a:gdLst/>
              <a:ahLst/>
              <a:cxnLst/>
              <a:rect l="l" t="t" r="r" b="b"/>
              <a:pathLst>
                <a:path w="8681" h="5005" extrusionOk="0">
                  <a:moveTo>
                    <a:pt x="8681" y="4077"/>
                  </a:moveTo>
                  <a:lnTo>
                    <a:pt x="1642" y="0"/>
                  </a:lnTo>
                  <a:lnTo>
                    <a:pt x="1" y="928"/>
                  </a:lnTo>
                  <a:lnTo>
                    <a:pt x="7040" y="50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960325" y="2868300"/>
              <a:ext cx="26125" cy="48625"/>
            </a:xfrm>
            <a:custGeom>
              <a:avLst/>
              <a:gdLst/>
              <a:ahLst/>
              <a:cxnLst/>
              <a:rect l="l" t="t" r="r" b="b"/>
              <a:pathLst>
                <a:path w="1045" h="1945" extrusionOk="0">
                  <a:moveTo>
                    <a:pt x="0" y="598"/>
                  </a:moveTo>
                  <a:lnTo>
                    <a:pt x="1044" y="0"/>
                  </a:lnTo>
                  <a:lnTo>
                    <a:pt x="1044" y="1097"/>
                  </a:lnTo>
                  <a:lnTo>
                    <a:pt x="0" y="19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949850" y="2877000"/>
              <a:ext cx="10500" cy="39925"/>
            </a:xfrm>
            <a:custGeom>
              <a:avLst/>
              <a:gdLst/>
              <a:ahLst/>
              <a:cxnLst/>
              <a:rect l="l" t="t" r="r" b="b"/>
              <a:pathLst>
                <a:path w="420" h="1597" extrusionOk="0">
                  <a:moveTo>
                    <a:pt x="419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9" y="25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949850" y="2862050"/>
              <a:ext cx="36600" cy="21200"/>
            </a:xfrm>
            <a:custGeom>
              <a:avLst/>
              <a:gdLst/>
              <a:ahLst/>
              <a:cxnLst/>
              <a:rect l="l" t="t" r="r" b="b"/>
              <a:pathLst>
                <a:path w="1464" h="848" extrusionOk="0">
                  <a:moveTo>
                    <a:pt x="1463" y="250"/>
                  </a:moveTo>
                  <a:lnTo>
                    <a:pt x="1044" y="0"/>
                  </a:lnTo>
                  <a:lnTo>
                    <a:pt x="0" y="598"/>
                  </a:lnTo>
                  <a:lnTo>
                    <a:pt x="419" y="8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769025" y="2467950"/>
              <a:ext cx="187125" cy="127150"/>
            </a:xfrm>
            <a:custGeom>
              <a:avLst/>
              <a:gdLst/>
              <a:ahLst/>
              <a:cxnLst/>
              <a:rect l="l" t="t" r="r" b="b"/>
              <a:pathLst>
                <a:path w="7485" h="5086" extrusionOk="0">
                  <a:moveTo>
                    <a:pt x="7485" y="4283"/>
                  </a:moveTo>
                  <a:lnTo>
                    <a:pt x="0" y="1"/>
                  </a:lnTo>
                  <a:lnTo>
                    <a:pt x="0" y="795"/>
                  </a:lnTo>
                  <a:lnTo>
                    <a:pt x="7485" y="508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956125" y="2570550"/>
              <a:ext cx="7625" cy="24550"/>
            </a:xfrm>
            <a:custGeom>
              <a:avLst/>
              <a:gdLst/>
              <a:ahLst/>
              <a:cxnLst/>
              <a:rect l="l" t="t" r="r" b="b"/>
              <a:pathLst>
                <a:path w="305" h="982" extrusionOk="0">
                  <a:moveTo>
                    <a:pt x="1" y="982"/>
                  </a:moveTo>
                  <a:lnTo>
                    <a:pt x="304" y="804"/>
                  </a:lnTo>
                  <a:lnTo>
                    <a:pt x="304" y="1"/>
                  </a:lnTo>
                  <a:lnTo>
                    <a:pt x="1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2769025" y="2463500"/>
              <a:ext cx="194725" cy="111550"/>
            </a:xfrm>
            <a:custGeom>
              <a:avLst/>
              <a:gdLst/>
              <a:ahLst/>
              <a:cxnLst/>
              <a:rect l="l" t="t" r="r" b="b"/>
              <a:pathLst>
                <a:path w="7789" h="4462" extrusionOk="0">
                  <a:moveTo>
                    <a:pt x="0" y="179"/>
                  </a:moveTo>
                  <a:lnTo>
                    <a:pt x="303" y="1"/>
                  </a:lnTo>
                  <a:lnTo>
                    <a:pt x="7788" y="4283"/>
                  </a:lnTo>
                  <a:lnTo>
                    <a:pt x="7485" y="44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2204975" y="2616950"/>
              <a:ext cx="47300" cy="60000"/>
            </a:xfrm>
            <a:custGeom>
              <a:avLst/>
              <a:gdLst/>
              <a:ahLst/>
              <a:cxnLst/>
              <a:rect l="l" t="t" r="r" b="b"/>
              <a:pathLst>
                <a:path w="1892" h="2400" extrusionOk="0">
                  <a:moveTo>
                    <a:pt x="1714" y="2400"/>
                  </a:moveTo>
                  <a:lnTo>
                    <a:pt x="1892" y="2114"/>
                  </a:lnTo>
                  <a:lnTo>
                    <a:pt x="813" y="1436"/>
                  </a:lnTo>
                  <a:cubicBezTo>
                    <a:pt x="518" y="1258"/>
                    <a:pt x="340" y="937"/>
                    <a:pt x="340" y="589"/>
                  </a:cubicBezTo>
                  <a:lnTo>
                    <a:pt x="340" y="0"/>
                  </a:lnTo>
                  <a:lnTo>
                    <a:pt x="1" y="0"/>
                  </a:lnTo>
                  <a:lnTo>
                    <a:pt x="1" y="589"/>
                  </a:lnTo>
                  <a:cubicBezTo>
                    <a:pt x="1" y="1053"/>
                    <a:pt x="242" y="1481"/>
                    <a:pt x="634" y="17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189600" y="2587500"/>
              <a:ext cx="46625" cy="43300"/>
            </a:xfrm>
            <a:custGeom>
              <a:avLst/>
              <a:gdLst/>
              <a:ahLst/>
              <a:cxnLst/>
              <a:rect l="l" t="t" r="r" b="b"/>
              <a:pathLst>
                <a:path w="1865" h="1732" extrusionOk="0">
                  <a:moveTo>
                    <a:pt x="232" y="893"/>
                  </a:moveTo>
                  <a:cubicBezTo>
                    <a:pt x="232" y="893"/>
                    <a:pt x="232" y="893"/>
                    <a:pt x="241" y="902"/>
                  </a:cubicBezTo>
                  <a:cubicBezTo>
                    <a:pt x="419" y="1000"/>
                    <a:pt x="598" y="1107"/>
                    <a:pt x="776" y="1214"/>
                  </a:cubicBezTo>
                  <a:cubicBezTo>
                    <a:pt x="883" y="1267"/>
                    <a:pt x="999" y="1330"/>
                    <a:pt x="1097" y="1392"/>
                  </a:cubicBezTo>
                  <a:cubicBezTo>
                    <a:pt x="1124" y="1410"/>
                    <a:pt x="1151" y="1437"/>
                    <a:pt x="1178" y="1464"/>
                  </a:cubicBezTo>
                  <a:cubicBezTo>
                    <a:pt x="1196" y="1482"/>
                    <a:pt x="1196" y="1508"/>
                    <a:pt x="1213" y="1526"/>
                  </a:cubicBezTo>
                  <a:cubicBezTo>
                    <a:pt x="1249" y="1580"/>
                    <a:pt x="1320" y="1624"/>
                    <a:pt x="1374" y="1651"/>
                  </a:cubicBezTo>
                  <a:cubicBezTo>
                    <a:pt x="1588" y="1731"/>
                    <a:pt x="1767" y="1526"/>
                    <a:pt x="1811" y="1339"/>
                  </a:cubicBezTo>
                  <a:cubicBezTo>
                    <a:pt x="1865" y="1089"/>
                    <a:pt x="1775" y="804"/>
                    <a:pt x="1588" y="634"/>
                  </a:cubicBezTo>
                  <a:cubicBezTo>
                    <a:pt x="1410" y="482"/>
                    <a:pt x="1213" y="366"/>
                    <a:pt x="1008" y="250"/>
                  </a:cubicBezTo>
                  <a:cubicBezTo>
                    <a:pt x="794" y="134"/>
                    <a:pt x="562" y="1"/>
                    <a:pt x="312" y="72"/>
                  </a:cubicBezTo>
                  <a:cubicBezTo>
                    <a:pt x="196" y="108"/>
                    <a:pt x="89" y="188"/>
                    <a:pt x="27" y="295"/>
                  </a:cubicBezTo>
                  <a:cubicBezTo>
                    <a:pt x="0" y="357"/>
                    <a:pt x="9" y="384"/>
                    <a:pt x="36" y="447"/>
                  </a:cubicBezTo>
                  <a:cubicBezTo>
                    <a:pt x="54" y="500"/>
                    <a:pt x="80" y="554"/>
                    <a:pt x="89" y="616"/>
                  </a:cubicBezTo>
                  <a:cubicBezTo>
                    <a:pt x="98" y="670"/>
                    <a:pt x="80" y="705"/>
                    <a:pt x="107" y="759"/>
                  </a:cubicBezTo>
                  <a:cubicBezTo>
                    <a:pt x="134" y="812"/>
                    <a:pt x="179" y="866"/>
                    <a:pt x="232" y="89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187350" y="2587500"/>
              <a:ext cx="43975" cy="45975"/>
            </a:xfrm>
            <a:custGeom>
              <a:avLst/>
              <a:gdLst/>
              <a:ahLst/>
              <a:cxnLst/>
              <a:rect l="l" t="t" r="r" b="b"/>
              <a:pathLst>
                <a:path w="1759" h="1839" extrusionOk="0">
                  <a:moveTo>
                    <a:pt x="188" y="991"/>
                  </a:moveTo>
                  <a:cubicBezTo>
                    <a:pt x="269" y="1053"/>
                    <a:pt x="349" y="1107"/>
                    <a:pt x="438" y="1151"/>
                  </a:cubicBezTo>
                  <a:cubicBezTo>
                    <a:pt x="599" y="1241"/>
                    <a:pt x="750" y="1330"/>
                    <a:pt x="902" y="1428"/>
                  </a:cubicBezTo>
                  <a:cubicBezTo>
                    <a:pt x="1098" y="1535"/>
                    <a:pt x="1482" y="1838"/>
                    <a:pt x="1669" y="1580"/>
                  </a:cubicBezTo>
                  <a:cubicBezTo>
                    <a:pt x="1758" y="1446"/>
                    <a:pt x="1749" y="1250"/>
                    <a:pt x="1714" y="1098"/>
                  </a:cubicBezTo>
                  <a:cubicBezTo>
                    <a:pt x="1669" y="973"/>
                    <a:pt x="1589" y="857"/>
                    <a:pt x="1500" y="750"/>
                  </a:cubicBezTo>
                  <a:cubicBezTo>
                    <a:pt x="1428" y="670"/>
                    <a:pt x="1303" y="625"/>
                    <a:pt x="1205" y="572"/>
                  </a:cubicBezTo>
                  <a:cubicBezTo>
                    <a:pt x="1089" y="500"/>
                    <a:pt x="973" y="429"/>
                    <a:pt x="848" y="366"/>
                  </a:cubicBezTo>
                  <a:cubicBezTo>
                    <a:pt x="643" y="242"/>
                    <a:pt x="385" y="1"/>
                    <a:pt x="144" y="179"/>
                  </a:cubicBezTo>
                  <a:cubicBezTo>
                    <a:pt x="46" y="259"/>
                    <a:pt x="19" y="384"/>
                    <a:pt x="19" y="500"/>
                  </a:cubicBezTo>
                  <a:cubicBezTo>
                    <a:pt x="10" y="625"/>
                    <a:pt x="1" y="777"/>
                    <a:pt x="81" y="884"/>
                  </a:cubicBezTo>
                  <a:cubicBezTo>
                    <a:pt x="117" y="920"/>
                    <a:pt x="153" y="964"/>
                    <a:pt x="188" y="9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970800" y="2336600"/>
              <a:ext cx="748050" cy="588600"/>
            </a:xfrm>
            <a:custGeom>
              <a:avLst/>
              <a:gdLst/>
              <a:ahLst/>
              <a:cxnLst/>
              <a:rect l="l" t="t" r="r" b="b"/>
              <a:pathLst>
                <a:path w="29922" h="23544" extrusionOk="0">
                  <a:moveTo>
                    <a:pt x="9983" y="12427"/>
                  </a:moveTo>
                  <a:lnTo>
                    <a:pt x="11562" y="8083"/>
                  </a:lnTo>
                  <a:lnTo>
                    <a:pt x="24855" y="1"/>
                  </a:lnTo>
                  <a:lnTo>
                    <a:pt x="25898" y="2820"/>
                  </a:lnTo>
                  <a:lnTo>
                    <a:pt x="29922" y="1963"/>
                  </a:lnTo>
                  <a:lnTo>
                    <a:pt x="29922" y="5987"/>
                  </a:lnTo>
                  <a:lnTo>
                    <a:pt x="26853" y="7762"/>
                  </a:lnTo>
                  <a:lnTo>
                    <a:pt x="26853" y="7271"/>
                  </a:lnTo>
                  <a:cubicBezTo>
                    <a:pt x="26853" y="6557"/>
                    <a:pt x="26353" y="6272"/>
                    <a:pt x="25738" y="6629"/>
                  </a:cubicBezTo>
                  <a:lnTo>
                    <a:pt x="24881" y="7128"/>
                  </a:lnTo>
                  <a:cubicBezTo>
                    <a:pt x="24266" y="7485"/>
                    <a:pt x="19930" y="10964"/>
                    <a:pt x="19930" y="11669"/>
                  </a:cubicBezTo>
                  <a:lnTo>
                    <a:pt x="19930" y="12160"/>
                  </a:lnTo>
                  <a:lnTo>
                    <a:pt x="9314" y="18289"/>
                  </a:lnTo>
                  <a:lnTo>
                    <a:pt x="9314" y="17798"/>
                  </a:lnTo>
                  <a:cubicBezTo>
                    <a:pt x="9314" y="17084"/>
                    <a:pt x="8815" y="16808"/>
                    <a:pt x="8199" y="17156"/>
                  </a:cubicBezTo>
                  <a:lnTo>
                    <a:pt x="3837" y="19555"/>
                  </a:lnTo>
                  <a:cubicBezTo>
                    <a:pt x="3221" y="19912"/>
                    <a:pt x="2722" y="20769"/>
                    <a:pt x="2722" y="21473"/>
                  </a:cubicBezTo>
                  <a:lnTo>
                    <a:pt x="2722" y="21973"/>
                  </a:lnTo>
                  <a:lnTo>
                    <a:pt x="1" y="23543"/>
                  </a:lnTo>
                  <a:lnTo>
                    <a:pt x="1" y="194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618250" y="2385675"/>
              <a:ext cx="337900" cy="156575"/>
            </a:xfrm>
            <a:custGeom>
              <a:avLst/>
              <a:gdLst/>
              <a:ahLst/>
              <a:cxnLst/>
              <a:rect l="l" t="t" r="r" b="b"/>
              <a:pathLst>
                <a:path w="13516" h="6263" extrusionOk="0">
                  <a:moveTo>
                    <a:pt x="13516" y="5406"/>
                  </a:moveTo>
                  <a:lnTo>
                    <a:pt x="4024" y="0"/>
                  </a:lnTo>
                  <a:lnTo>
                    <a:pt x="0" y="857"/>
                  </a:lnTo>
                  <a:lnTo>
                    <a:pt x="9501" y="62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2220375" y="2538650"/>
              <a:ext cx="276800" cy="243575"/>
            </a:xfrm>
            <a:custGeom>
              <a:avLst/>
              <a:gdLst/>
              <a:ahLst/>
              <a:cxnLst/>
              <a:rect l="l" t="t" r="r" b="b"/>
              <a:pathLst>
                <a:path w="11072" h="9743" extrusionOk="0">
                  <a:moveTo>
                    <a:pt x="11071" y="5398"/>
                  </a:moveTo>
                  <a:lnTo>
                    <a:pt x="1579" y="1"/>
                  </a:lnTo>
                  <a:lnTo>
                    <a:pt x="0" y="4345"/>
                  </a:lnTo>
                  <a:lnTo>
                    <a:pt x="9492" y="974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2230625" y="2550925"/>
              <a:ext cx="256050" cy="219050"/>
            </a:xfrm>
            <a:custGeom>
              <a:avLst/>
              <a:gdLst/>
              <a:ahLst/>
              <a:cxnLst/>
              <a:rect l="l" t="t" r="r" b="b"/>
              <a:pathLst>
                <a:path w="10242" h="8762" extrusionOk="0">
                  <a:moveTo>
                    <a:pt x="10242" y="5068"/>
                  </a:moveTo>
                  <a:lnTo>
                    <a:pt x="1348" y="1"/>
                  </a:lnTo>
                  <a:lnTo>
                    <a:pt x="1" y="3703"/>
                  </a:lnTo>
                  <a:lnTo>
                    <a:pt x="8904" y="87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235975" y="2557175"/>
              <a:ext cx="245575" cy="206550"/>
            </a:xfrm>
            <a:custGeom>
              <a:avLst/>
              <a:gdLst/>
              <a:ahLst/>
              <a:cxnLst/>
              <a:rect l="l" t="t" r="r" b="b"/>
              <a:pathLst>
                <a:path w="9823" h="8262" extrusionOk="0">
                  <a:moveTo>
                    <a:pt x="1" y="3373"/>
                  </a:moveTo>
                  <a:lnTo>
                    <a:pt x="8592" y="8261"/>
                  </a:lnTo>
                  <a:lnTo>
                    <a:pt x="9823" y="4889"/>
                  </a:lnTo>
                  <a:lnTo>
                    <a:pt x="3533" y="1312"/>
                  </a:lnTo>
                  <a:lnTo>
                    <a:pt x="1223" y="0"/>
                  </a:lnTo>
                  <a:lnTo>
                    <a:pt x="10" y="3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2781275" y="262207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89"/>
                  </a:moveTo>
                  <a:lnTo>
                    <a:pt x="1" y="0"/>
                  </a:lnTo>
                  <a:lnTo>
                    <a:pt x="3962" y="375"/>
                  </a:lnTo>
                  <a:lnTo>
                    <a:pt x="4604" y="175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765000" y="2631000"/>
              <a:ext cx="106400" cy="128250"/>
            </a:xfrm>
            <a:custGeom>
              <a:avLst/>
              <a:gdLst/>
              <a:ahLst/>
              <a:cxnLst/>
              <a:rect l="l" t="t" r="r" b="b"/>
              <a:pathLst>
                <a:path w="4256" h="5130" extrusionOk="0">
                  <a:moveTo>
                    <a:pt x="0" y="3310"/>
                  </a:moveTo>
                  <a:cubicBezTo>
                    <a:pt x="0" y="2204"/>
                    <a:pt x="777" y="857"/>
                    <a:pt x="1740" y="304"/>
                  </a:cubicBezTo>
                  <a:cubicBezTo>
                    <a:pt x="2222" y="27"/>
                    <a:pt x="2659" y="0"/>
                    <a:pt x="2971" y="170"/>
                  </a:cubicBezTo>
                  <a:lnTo>
                    <a:pt x="2971" y="170"/>
                  </a:lnTo>
                  <a:lnTo>
                    <a:pt x="2971" y="179"/>
                  </a:lnTo>
                  <a:cubicBezTo>
                    <a:pt x="2971" y="179"/>
                    <a:pt x="2971" y="179"/>
                    <a:pt x="2971" y="179"/>
                  </a:cubicBezTo>
                  <a:lnTo>
                    <a:pt x="4256" y="910"/>
                  </a:lnTo>
                  <a:lnTo>
                    <a:pt x="1740" y="5130"/>
                  </a:lnTo>
                  <a:lnTo>
                    <a:pt x="509" y="4434"/>
                  </a:lnTo>
                  <a:cubicBezTo>
                    <a:pt x="509" y="4425"/>
                    <a:pt x="509" y="4425"/>
                    <a:pt x="509" y="4425"/>
                  </a:cubicBezTo>
                  <a:lnTo>
                    <a:pt x="500" y="4425"/>
                  </a:lnTo>
                  <a:lnTo>
                    <a:pt x="500" y="4425"/>
                  </a:lnTo>
                  <a:cubicBezTo>
                    <a:pt x="188" y="4247"/>
                    <a:pt x="0" y="3854"/>
                    <a:pt x="0" y="331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795550" y="2642150"/>
              <a:ext cx="87225" cy="127825"/>
            </a:xfrm>
            <a:custGeom>
              <a:avLst/>
              <a:gdLst/>
              <a:ahLst/>
              <a:cxnLst/>
              <a:rect l="l" t="t" r="r" b="b"/>
              <a:pathLst>
                <a:path w="3489" h="5113" extrusionOk="0">
                  <a:moveTo>
                    <a:pt x="1" y="3560"/>
                  </a:moveTo>
                  <a:cubicBezTo>
                    <a:pt x="1" y="4666"/>
                    <a:pt x="786" y="5112"/>
                    <a:pt x="1740" y="4550"/>
                  </a:cubicBezTo>
                  <a:cubicBezTo>
                    <a:pt x="2704" y="3997"/>
                    <a:pt x="3489" y="2650"/>
                    <a:pt x="3489" y="1544"/>
                  </a:cubicBezTo>
                  <a:cubicBezTo>
                    <a:pt x="3489" y="437"/>
                    <a:pt x="2704" y="0"/>
                    <a:pt x="1740" y="553"/>
                  </a:cubicBezTo>
                  <a:cubicBezTo>
                    <a:pt x="786" y="1106"/>
                    <a:pt x="1" y="2454"/>
                    <a:pt x="1" y="356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813625" y="2670475"/>
              <a:ext cx="51100" cy="70950"/>
            </a:xfrm>
            <a:custGeom>
              <a:avLst/>
              <a:gdLst/>
              <a:ahLst/>
              <a:cxnLst/>
              <a:rect l="l" t="t" r="r" b="b"/>
              <a:pathLst>
                <a:path w="2044" h="2838" extrusionOk="0">
                  <a:moveTo>
                    <a:pt x="0" y="2222"/>
                  </a:moveTo>
                  <a:cubicBezTo>
                    <a:pt x="0" y="2338"/>
                    <a:pt x="9" y="2552"/>
                    <a:pt x="116" y="2694"/>
                  </a:cubicBezTo>
                  <a:cubicBezTo>
                    <a:pt x="125" y="2712"/>
                    <a:pt x="143" y="2730"/>
                    <a:pt x="161" y="2748"/>
                  </a:cubicBezTo>
                  <a:lnTo>
                    <a:pt x="170" y="2748"/>
                  </a:lnTo>
                  <a:cubicBezTo>
                    <a:pt x="188" y="2775"/>
                    <a:pt x="214" y="2793"/>
                    <a:pt x="250" y="2810"/>
                  </a:cubicBezTo>
                  <a:cubicBezTo>
                    <a:pt x="295" y="2828"/>
                    <a:pt x="339" y="2837"/>
                    <a:pt x="393" y="2837"/>
                  </a:cubicBezTo>
                  <a:cubicBezTo>
                    <a:pt x="428" y="2837"/>
                    <a:pt x="455" y="2837"/>
                    <a:pt x="491" y="2828"/>
                  </a:cubicBezTo>
                  <a:cubicBezTo>
                    <a:pt x="589" y="2810"/>
                    <a:pt x="714" y="2775"/>
                    <a:pt x="839" y="2694"/>
                  </a:cubicBezTo>
                  <a:cubicBezTo>
                    <a:pt x="1062" y="2561"/>
                    <a:pt x="1285" y="2364"/>
                    <a:pt x="1472" y="2123"/>
                  </a:cubicBezTo>
                  <a:cubicBezTo>
                    <a:pt x="1544" y="2016"/>
                    <a:pt x="1624" y="1909"/>
                    <a:pt x="1686" y="1802"/>
                  </a:cubicBezTo>
                  <a:cubicBezTo>
                    <a:pt x="1900" y="1419"/>
                    <a:pt x="2043" y="990"/>
                    <a:pt x="2043" y="616"/>
                  </a:cubicBezTo>
                  <a:lnTo>
                    <a:pt x="2043" y="598"/>
                  </a:lnTo>
                  <a:cubicBezTo>
                    <a:pt x="2043" y="518"/>
                    <a:pt x="2034" y="411"/>
                    <a:pt x="1999" y="312"/>
                  </a:cubicBezTo>
                  <a:cubicBezTo>
                    <a:pt x="1963" y="152"/>
                    <a:pt x="1856" y="0"/>
                    <a:pt x="1642" y="0"/>
                  </a:cubicBezTo>
                  <a:cubicBezTo>
                    <a:pt x="1517" y="0"/>
                    <a:pt x="1365" y="45"/>
                    <a:pt x="1205" y="143"/>
                  </a:cubicBezTo>
                  <a:cubicBezTo>
                    <a:pt x="1187" y="152"/>
                    <a:pt x="1169" y="161"/>
                    <a:pt x="1151" y="170"/>
                  </a:cubicBezTo>
                  <a:cubicBezTo>
                    <a:pt x="1151" y="179"/>
                    <a:pt x="1142" y="179"/>
                    <a:pt x="1142" y="179"/>
                  </a:cubicBezTo>
                  <a:cubicBezTo>
                    <a:pt x="1098" y="214"/>
                    <a:pt x="1044" y="250"/>
                    <a:pt x="999" y="286"/>
                  </a:cubicBezTo>
                  <a:cubicBezTo>
                    <a:pt x="973" y="304"/>
                    <a:pt x="955" y="321"/>
                    <a:pt x="928" y="339"/>
                  </a:cubicBezTo>
                  <a:cubicBezTo>
                    <a:pt x="910" y="357"/>
                    <a:pt x="892" y="366"/>
                    <a:pt x="874" y="384"/>
                  </a:cubicBezTo>
                  <a:cubicBezTo>
                    <a:pt x="866" y="402"/>
                    <a:pt x="848" y="411"/>
                    <a:pt x="839" y="428"/>
                  </a:cubicBezTo>
                  <a:cubicBezTo>
                    <a:pt x="803" y="464"/>
                    <a:pt x="759" y="500"/>
                    <a:pt x="723" y="536"/>
                  </a:cubicBezTo>
                  <a:cubicBezTo>
                    <a:pt x="527" y="759"/>
                    <a:pt x="348" y="1026"/>
                    <a:pt x="223" y="1303"/>
                  </a:cubicBezTo>
                  <a:cubicBezTo>
                    <a:pt x="196" y="1347"/>
                    <a:pt x="188" y="1383"/>
                    <a:pt x="170" y="1419"/>
                  </a:cubicBezTo>
                  <a:cubicBezTo>
                    <a:pt x="143" y="1490"/>
                    <a:pt x="116" y="1561"/>
                    <a:pt x="98" y="1633"/>
                  </a:cubicBezTo>
                  <a:lnTo>
                    <a:pt x="98" y="1642"/>
                  </a:lnTo>
                  <a:cubicBezTo>
                    <a:pt x="89" y="1651"/>
                    <a:pt x="89" y="1651"/>
                    <a:pt x="89" y="1660"/>
                  </a:cubicBezTo>
                  <a:cubicBezTo>
                    <a:pt x="81" y="1695"/>
                    <a:pt x="72" y="1740"/>
                    <a:pt x="54" y="1776"/>
                  </a:cubicBezTo>
                  <a:cubicBezTo>
                    <a:pt x="36" y="1856"/>
                    <a:pt x="18" y="1927"/>
                    <a:pt x="18" y="1999"/>
                  </a:cubicBezTo>
                  <a:cubicBezTo>
                    <a:pt x="0" y="2079"/>
                    <a:pt x="0" y="2150"/>
                    <a:pt x="0" y="222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816075" y="2670700"/>
              <a:ext cx="48650" cy="70725"/>
            </a:xfrm>
            <a:custGeom>
              <a:avLst/>
              <a:gdLst/>
              <a:ahLst/>
              <a:cxnLst/>
              <a:rect l="l" t="t" r="r" b="b"/>
              <a:pathLst>
                <a:path w="1946" h="2829" extrusionOk="0">
                  <a:moveTo>
                    <a:pt x="90" y="2676"/>
                  </a:moveTo>
                  <a:cubicBezTo>
                    <a:pt x="214" y="2676"/>
                    <a:pt x="366" y="2632"/>
                    <a:pt x="527" y="2534"/>
                  </a:cubicBezTo>
                  <a:cubicBezTo>
                    <a:pt x="1178" y="2159"/>
                    <a:pt x="1731" y="1205"/>
                    <a:pt x="1731" y="455"/>
                  </a:cubicBezTo>
                  <a:cubicBezTo>
                    <a:pt x="1731" y="339"/>
                    <a:pt x="1722" y="143"/>
                    <a:pt x="1633" y="0"/>
                  </a:cubicBezTo>
                  <a:cubicBezTo>
                    <a:pt x="1909" y="63"/>
                    <a:pt x="1945" y="437"/>
                    <a:pt x="1945" y="607"/>
                  </a:cubicBezTo>
                  <a:cubicBezTo>
                    <a:pt x="1945" y="1356"/>
                    <a:pt x="1392" y="2311"/>
                    <a:pt x="741" y="2685"/>
                  </a:cubicBezTo>
                  <a:cubicBezTo>
                    <a:pt x="580" y="2784"/>
                    <a:pt x="429" y="2828"/>
                    <a:pt x="295" y="2828"/>
                  </a:cubicBezTo>
                  <a:cubicBezTo>
                    <a:pt x="152" y="2828"/>
                    <a:pt x="63" y="2766"/>
                    <a:pt x="0" y="2668"/>
                  </a:cubicBezTo>
                  <a:cubicBezTo>
                    <a:pt x="27" y="2676"/>
                    <a:pt x="54" y="2676"/>
                    <a:pt x="90" y="267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815850" y="2676275"/>
              <a:ext cx="45075" cy="63125"/>
            </a:xfrm>
            <a:custGeom>
              <a:avLst/>
              <a:gdLst/>
              <a:ahLst/>
              <a:cxnLst/>
              <a:rect l="l" t="t" r="r" b="b"/>
              <a:pathLst>
                <a:path w="1803" h="2525" extrusionOk="0">
                  <a:moveTo>
                    <a:pt x="27" y="2462"/>
                  </a:moveTo>
                  <a:lnTo>
                    <a:pt x="322" y="1829"/>
                  </a:lnTo>
                  <a:cubicBezTo>
                    <a:pt x="223" y="1758"/>
                    <a:pt x="170" y="1624"/>
                    <a:pt x="170" y="1445"/>
                  </a:cubicBezTo>
                  <a:cubicBezTo>
                    <a:pt x="170" y="1428"/>
                    <a:pt x="170" y="1410"/>
                    <a:pt x="170" y="1392"/>
                  </a:cubicBezTo>
                  <a:lnTo>
                    <a:pt x="0" y="1428"/>
                  </a:lnTo>
                  <a:cubicBezTo>
                    <a:pt x="0" y="1419"/>
                    <a:pt x="0" y="1419"/>
                    <a:pt x="9" y="1410"/>
                  </a:cubicBezTo>
                  <a:lnTo>
                    <a:pt x="9" y="1401"/>
                  </a:lnTo>
                  <a:cubicBezTo>
                    <a:pt x="27" y="1329"/>
                    <a:pt x="54" y="1258"/>
                    <a:pt x="81" y="1187"/>
                  </a:cubicBezTo>
                  <a:cubicBezTo>
                    <a:pt x="99" y="1151"/>
                    <a:pt x="107" y="1115"/>
                    <a:pt x="134" y="1071"/>
                  </a:cubicBezTo>
                  <a:lnTo>
                    <a:pt x="250" y="1044"/>
                  </a:lnTo>
                  <a:cubicBezTo>
                    <a:pt x="339" y="839"/>
                    <a:pt x="473" y="634"/>
                    <a:pt x="634" y="491"/>
                  </a:cubicBezTo>
                  <a:lnTo>
                    <a:pt x="634" y="304"/>
                  </a:lnTo>
                  <a:cubicBezTo>
                    <a:pt x="670" y="268"/>
                    <a:pt x="714" y="232"/>
                    <a:pt x="750" y="196"/>
                  </a:cubicBezTo>
                  <a:cubicBezTo>
                    <a:pt x="759" y="179"/>
                    <a:pt x="777" y="170"/>
                    <a:pt x="785" y="152"/>
                  </a:cubicBezTo>
                  <a:cubicBezTo>
                    <a:pt x="803" y="134"/>
                    <a:pt x="821" y="125"/>
                    <a:pt x="839" y="107"/>
                  </a:cubicBezTo>
                  <a:cubicBezTo>
                    <a:pt x="866" y="89"/>
                    <a:pt x="884" y="72"/>
                    <a:pt x="910" y="54"/>
                  </a:cubicBezTo>
                  <a:lnTo>
                    <a:pt x="910" y="330"/>
                  </a:lnTo>
                  <a:cubicBezTo>
                    <a:pt x="1080" y="277"/>
                    <a:pt x="1223" y="321"/>
                    <a:pt x="1303" y="428"/>
                  </a:cubicBezTo>
                  <a:lnTo>
                    <a:pt x="1767" y="0"/>
                  </a:lnTo>
                  <a:cubicBezTo>
                    <a:pt x="1794" y="98"/>
                    <a:pt x="1802" y="205"/>
                    <a:pt x="1802" y="286"/>
                  </a:cubicBezTo>
                  <a:lnTo>
                    <a:pt x="1392" y="678"/>
                  </a:lnTo>
                  <a:cubicBezTo>
                    <a:pt x="1392" y="696"/>
                    <a:pt x="1392" y="714"/>
                    <a:pt x="1392" y="741"/>
                  </a:cubicBezTo>
                  <a:cubicBezTo>
                    <a:pt x="1392" y="919"/>
                    <a:pt x="1339" y="1106"/>
                    <a:pt x="1240" y="1285"/>
                  </a:cubicBezTo>
                  <a:lnTo>
                    <a:pt x="1446" y="1490"/>
                  </a:lnTo>
                  <a:cubicBezTo>
                    <a:pt x="1383" y="1597"/>
                    <a:pt x="1303" y="1704"/>
                    <a:pt x="1232" y="1811"/>
                  </a:cubicBezTo>
                  <a:lnTo>
                    <a:pt x="1026" y="1597"/>
                  </a:lnTo>
                  <a:cubicBezTo>
                    <a:pt x="955" y="1677"/>
                    <a:pt x="866" y="1749"/>
                    <a:pt x="785" y="1802"/>
                  </a:cubicBezTo>
                  <a:cubicBezTo>
                    <a:pt x="696" y="1847"/>
                    <a:pt x="616" y="1874"/>
                    <a:pt x="545" y="1883"/>
                  </a:cubicBezTo>
                  <a:lnTo>
                    <a:pt x="250" y="2516"/>
                  </a:lnTo>
                  <a:cubicBezTo>
                    <a:pt x="215" y="2525"/>
                    <a:pt x="188" y="2525"/>
                    <a:pt x="161" y="2525"/>
                  </a:cubicBezTo>
                  <a:cubicBezTo>
                    <a:pt x="125" y="2525"/>
                    <a:pt x="107" y="2525"/>
                    <a:pt x="81" y="2516"/>
                  </a:cubicBezTo>
                  <a:lnTo>
                    <a:pt x="72" y="251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829450" y="2697225"/>
              <a:ext cx="11850" cy="14300"/>
            </a:xfrm>
            <a:custGeom>
              <a:avLst/>
              <a:gdLst/>
              <a:ahLst/>
              <a:cxnLst/>
              <a:rect l="l" t="t" r="r" b="b"/>
              <a:pathLst>
                <a:path w="474" h="572" extrusionOk="0">
                  <a:moveTo>
                    <a:pt x="1" y="367"/>
                  </a:moveTo>
                  <a:cubicBezTo>
                    <a:pt x="1" y="242"/>
                    <a:pt x="90" y="99"/>
                    <a:pt x="197" y="36"/>
                  </a:cubicBezTo>
                  <a:cubicBezTo>
                    <a:pt x="250" y="1"/>
                    <a:pt x="295" y="1"/>
                    <a:pt x="331" y="19"/>
                  </a:cubicBezTo>
                  <a:lnTo>
                    <a:pt x="331" y="19"/>
                  </a:lnTo>
                  <a:lnTo>
                    <a:pt x="331" y="19"/>
                  </a:lnTo>
                  <a:lnTo>
                    <a:pt x="473" y="99"/>
                  </a:lnTo>
                  <a:lnTo>
                    <a:pt x="197" y="572"/>
                  </a:lnTo>
                  <a:lnTo>
                    <a:pt x="63" y="491"/>
                  </a:lnTo>
                  <a:cubicBezTo>
                    <a:pt x="63" y="491"/>
                    <a:pt x="63" y="491"/>
                    <a:pt x="63" y="491"/>
                  </a:cubicBezTo>
                  <a:lnTo>
                    <a:pt x="63" y="491"/>
                  </a:lnTo>
                  <a:cubicBezTo>
                    <a:pt x="27" y="474"/>
                    <a:pt x="1" y="429"/>
                    <a:pt x="1" y="3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832800" y="2698575"/>
              <a:ext cx="9825" cy="14075"/>
            </a:xfrm>
            <a:custGeom>
              <a:avLst/>
              <a:gdLst/>
              <a:ahLst/>
              <a:cxnLst/>
              <a:rect l="l" t="t" r="r" b="b"/>
              <a:pathLst>
                <a:path w="393" h="563" extrusionOk="0">
                  <a:moveTo>
                    <a:pt x="0" y="393"/>
                  </a:moveTo>
                  <a:cubicBezTo>
                    <a:pt x="0" y="509"/>
                    <a:pt x="90" y="562"/>
                    <a:pt x="197" y="500"/>
                  </a:cubicBezTo>
                  <a:cubicBezTo>
                    <a:pt x="304" y="437"/>
                    <a:pt x="393" y="286"/>
                    <a:pt x="393" y="170"/>
                  </a:cubicBezTo>
                  <a:cubicBezTo>
                    <a:pt x="393" y="45"/>
                    <a:pt x="304" y="0"/>
                    <a:pt x="197" y="54"/>
                  </a:cubicBezTo>
                  <a:cubicBezTo>
                    <a:pt x="90" y="116"/>
                    <a:pt x="0" y="268"/>
                    <a:pt x="0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2307350" y="2905525"/>
              <a:ext cx="115100" cy="62250"/>
            </a:xfrm>
            <a:custGeom>
              <a:avLst/>
              <a:gdLst/>
              <a:ahLst/>
              <a:cxnLst/>
              <a:rect l="l" t="t" r="r" b="b"/>
              <a:pathLst>
                <a:path w="4604" h="2490" extrusionOk="0">
                  <a:moveTo>
                    <a:pt x="4113" y="2490"/>
                  </a:moveTo>
                  <a:lnTo>
                    <a:pt x="0" y="1"/>
                  </a:lnTo>
                  <a:lnTo>
                    <a:pt x="3952" y="367"/>
                  </a:lnTo>
                  <a:lnTo>
                    <a:pt x="4604" y="174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292400" y="2908650"/>
              <a:ext cx="106650" cy="128500"/>
            </a:xfrm>
            <a:custGeom>
              <a:avLst/>
              <a:gdLst/>
              <a:ahLst/>
              <a:cxnLst/>
              <a:rect l="l" t="t" r="r" b="b"/>
              <a:pathLst>
                <a:path w="4266" h="5140" extrusionOk="0">
                  <a:moveTo>
                    <a:pt x="1" y="3311"/>
                  </a:moveTo>
                  <a:cubicBezTo>
                    <a:pt x="1" y="2213"/>
                    <a:pt x="786" y="866"/>
                    <a:pt x="1740" y="304"/>
                  </a:cubicBezTo>
                  <a:cubicBezTo>
                    <a:pt x="2222" y="28"/>
                    <a:pt x="2659" y="1"/>
                    <a:pt x="2971" y="179"/>
                  </a:cubicBezTo>
                  <a:lnTo>
                    <a:pt x="2971" y="179"/>
                  </a:lnTo>
                  <a:lnTo>
                    <a:pt x="2980" y="179"/>
                  </a:lnTo>
                  <a:lnTo>
                    <a:pt x="2980" y="179"/>
                  </a:lnTo>
                  <a:lnTo>
                    <a:pt x="4265" y="920"/>
                  </a:lnTo>
                  <a:lnTo>
                    <a:pt x="1740" y="5139"/>
                  </a:lnTo>
                  <a:lnTo>
                    <a:pt x="518" y="4435"/>
                  </a:lnTo>
                  <a:cubicBezTo>
                    <a:pt x="509" y="4435"/>
                    <a:pt x="509" y="4435"/>
                    <a:pt x="509" y="4435"/>
                  </a:cubicBezTo>
                  <a:lnTo>
                    <a:pt x="509" y="4435"/>
                  </a:lnTo>
                  <a:lnTo>
                    <a:pt x="509" y="4435"/>
                  </a:lnTo>
                  <a:cubicBezTo>
                    <a:pt x="197" y="4247"/>
                    <a:pt x="1" y="3864"/>
                    <a:pt x="1" y="331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322950" y="2919800"/>
              <a:ext cx="87250" cy="127825"/>
            </a:xfrm>
            <a:custGeom>
              <a:avLst/>
              <a:gdLst/>
              <a:ahLst/>
              <a:cxnLst/>
              <a:rect l="l" t="t" r="r" b="b"/>
              <a:pathLst>
                <a:path w="3490" h="5113" extrusionOk="0">
                  <a:moveTo>
                    <a:pt x="1" y="3569"/>
                  </a:moveTo>
                  <a:cubicBezTo>
                    <a:pt x="1" y="4667"/>
                    <a:pt x="786" y="5113"/>
                    <a:pt x="1749" y="4560"/>
                  </a:cubicBezTo>
                  <a:cubicBezTo>
                    <a:pt x="2713" y="4006"/>
                    <a:pt x="3489" y="2659"/>
                    <a:pt x="3489" y="1553"/>
                  </a:cubicBezTo>
                  <a:cubicBezTo>
                    <a:pt x="3489" y="447"/>
                    <a:pt x="2713" y="1"/>
                    <a:pt x="1749" y="554"/>
                  </a:cubicBezTo>
                  <a:cubicBezTo>
                    <a:pt x="786" y="1116"/>
                    <a:pt x="1" y="2463"/>
                    <a:pt x="1" y="356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341025" y="2948125"/>
              <a:ext cx="51100" cy="71175"/>
            </a:xfrm>
            <a:custGeom>
              <a:avLst/>
              <a:gdLst/>
              <a:ahLst/>
              <a:cxnLst/>
              <a:rect l="l" t="t" r="r" b="b"/>
              <a:pathLst>
                <a:path w="2044" h="2847" extrusionOk="0">
                  <a:moveTo>
                    <a:pt x="1" y="2231"/>
                  </a:moveTo>
                  <a:cubicBezTo>
                    <a:pt x="1" y="2347"/>
                    <a:pt x="9" y="2561"/>
                    <a:pt x="117" y="2704"/>
                  </a:cubicBezTo>
                  <a:cubicBezTo>
                    <a:pt x="125" y="2722"/>
                    <a:pt x="143" y="2740"/>
                    <a:pt x="161" y="2757"/>
                  </a:cubicBezTo>
                  <a:lnTo>
                    <a:pt x="170" y="2757"/>
                  </a:lnTo>
                  <a:cubicBezTo>
                    <a:pt x="188" y="2784"/>
                    <a:pt x="215" y="2802"/>
                    <a:pt x="250" y="2820"/>
                  </a:cubicBezTo>
                  <a:cubicBezTo>
                    <a:pt x="295" y="2838"/>
                    <a:pt x="340" y="2847"/>
                    <a:pt x="402" y="2847"/>
                  </a:cubicBezTo>
                  <a:cubicBezTo>
                    <a:pt x="429" y="2847"/>
                    <a:pt x="456" y="2838"/>
                    <a:pt x="491" y="2838"/>
                  </a:cubicBezTo>
                  <a:cubicBezTo>
                    <a:pt x="598" y="2820"/>
                    <a:pt x="714" y="2775"/>
                    <a:pt x="839" y="2704"/>
                  </a:cubicBezTo>
                  <a:cubicBezTo>
                    <a:pt x="1062" y="2570"/>
                    <a:pt x="1285" y="2365"/>
                    <a:pt x="1473" y="2124"/>
                  </a:cubicBezTo>
                  <a:cubicBezTo>
                    <a:pt x="1553" y="2026"/>
                    <a:pt x="1624" y="1919"/>
                    <a:pt x="1687" y="1803"/>
                  </a:cubicBezTo>
                  <a:cubicBezTo>
                    <a:pt x="1910" y="1428"/>
                    <a:pt x="2043" y="1000"/>
                    <a:pt x="2043" y="625"/>
                  </a:cubicBezTo>
                  <a:lnTo>
                    <a:pt x="2043" y="608"/>
                  </a:lnTo>
                  <a:cubicBezTo>
                    <a:pt x="2043" y="527"/>
                    <a:pt x="2035" y="420"/>
                    <a:pt x="2008" y="313"/>
                  </a:cubicBezTo>
                  <a:cubicBezTo>
                    <a:pt x="1963" y="153"/>
                    <a:pt x="1865" y="1"/>
                    <a:pt x="1651" y="1"/>
                  </a:cubicBezTo>
                  <a:cubicBezTo>
                    <a:pt x="1517" y="1"/>
                    <a:pt x="1374" y="54"/>
                    <a:pt x="1205" y="153"/>
                  </a:cubicBezTo>
                  <a:cubicBezTo>
                    <a:pt x="1187" y="161"/>
                    <a:pt x="1169" y="170"/>
                    <a:pt x="1151" y="179"/>
                  </a:cubicBezTo>
                  <a:cubicBezTo>
                    <a:pt x="1151" y="179"/>
                    <a:pt x="1142" y="179"/>
                    <a:pt x="1142" y="188"/>
                  </a:cubicBezTo>
                  <a:cubicBezTo>
                    <a:pt x="1098" y="215"/>
                    <a:pt x="1044" y="251"/>
                    <a:pt x="1000" y="286"/>
                  </a:cubicBezTo>
                  <a:cubicBezTo>
                    <a:pt x="973" y="313"/>
                    <a:pt x="955" y="331"/>
                    <a:pt x="928" y="349"/>
                  </a:cubicBezTo>
                  <a:cubicBezTo>
                    <a:pt x="910" y="367"/>
                    <a:pt x="893" y="376"/>
                    <a:pt x="875" y="393"/>
                  </a:cubicBezTo>
                  <a:cubicBezTo>
                    <a:pt x="866" y="402"/>
                    <a:pt x="848" y="420"/>
                    <a:pt x="839" y="429"/>
                  </a:cubicBezTo>
                  <a:cubicBezTo>
                    <a:pt x="803" y="465"/>
                    <a:pt x="768" y="509"/>
                    <a:pt x="732" y="545"/>
                  </a:cubicBezTo>
                  <a:cubicBezTo>
                    <a:pt x="527" y="759"/>
                    <a:pt x="348" y="1036"/>
                    <a:pt x="224" y="1312"/>
                  </a:cubicBezTo>
                  <a:cubicBezTo>
                    <a:pt x="206" y="1348"/>
                    <a:pt x="188" y="1393"/>
                    <a:pt x="170" y="1428"/>
                  </a:cubicBezTo>
                  <a:cubicBezTo>
                    <a:pt x="143" y="1491"/>
                    <a:pt x="117" y="1562"/>
                    <a:pt x="99" y="1633"/>
                  </a:cubicBezTo>
                  <a:lnTo>
                    <a:pt x="99" y="1642"/>
                  </a:lnTo>
                  <a:cubicBezTo>
                    <a:pt x="90" y="1651"/>
                    <a:pt x="90" y="1660"/>
                    <a:pt x="90" y="1669"/>
                  </a:cubicBezTo>
                  <a:cubicBezTo>
                    <a:pt x="81" y="1705"/>
                    <a:pt x="72" y="1740"/>
                    <a:pt x="63" y="1785"/>
                  </a:cubicBezTo>
                  <a:cubicBezTo>
                    <a:pt x="36" y="1856"/>
                    <a:pt x="27" y="1937"/>
                    <a:pt x="18" y="2008"/>
                  </a:cubicBezTo>
                  <a:cubicBezTo>
                    <a:pt x="9" y="2088"/>
                    <a:pt x="1" y="2160"/>
                    <a:pt x="1" y="223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343700" y="2948575"/>
              <a:ext cx="48425" cy="70725"/>
            </a:xfrm>
            <a:custGeom>
              <a:avLst/>
              <a:gdLst/>
              <a:ahLst/>
              <a:cxnLst/>
              <a:rect l="l" t="t" r="r" b="b"/>
              <a:pathLst>
                <a:path w="1937" h="2829" extrusionOk="0">
                  <a:moveTo>
                    <a:pt x="81" y="2677"/>
                  </a:moveTo>
                  <a:cubicBezTo>
                    <a:pt x="206" y="2677"/>
                    <a:pt x="357" y="2624"/>
                    <a:pt x="518" y="2534"/>
                  </a:cubicBezTo>
                  <a:cubicBezTo>
                    <a:pt x="1178" y="2151"/>
                    <a:pt x="1731" y="1205"/>
                    <a:pt x="1731" y="447"/>
                  </a:cubicBezTo>
                  <a:cubicBezTo>
                    <a:pt x="1731" y="340"/>
                    <a:pt x="1713" y="135"/>
                    <a:pt x="1624" y="1"/>
                  </a:cubicBezTo>
                  <a:cubicBezTo>
                    <a:pt x="1910" y="54"/>
                    <a:pt x="1936" y="438"/>
                    <a:pt x="1936" y="607"/>
                  </a:cubicBezTo>
                  <a:cubicBezTo>
                    <a:pt x="1936" y="1357"/>
                    <a:pt x="1383" y="2311"/>
                    <a:pt x="732" y="2686"/>
                  </a:cubicBezTo>
                  <a:cubicBezTo>
                    <a:pt x="572" y="2784"/>
                    <a:pt x="420" y="2829"/>
                    <a:pt x="295" y="2829"/>
                  </a:cubicBezTo>
                  <a:cubicBezTo>
                    <a:pt x="143" y="2829"/>
                    <a:pt x="54" y="2757"/>
                    <a:pt x="1" y="2668"/>
                  </a:cubicBezTo>
                  <a:cubicBezTo>
                    <a:pt x="18" y="2668"/>
                    <a:pt x="45" y="2677"/>
                    <a:pt x="81" y="267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343250" y="2953925"/>
              <a:ext cx="45075" cy="63375"/>
            </a:xfrm>
            <a:custGeom>
              <a:avLst/>
              <a:gdLst/>
              <a:ahLst/>
              <a:cxnLst/>
              <a:rect l="l" t="t" r="r" b="b"/>
              <a:pathLst>
                <a:path w="1803" h="2535" extrusionOk="0">
                  <a:moveTo>
                    <a:pt x="28" y="2472"/>
                  </a:moveTo>
                  <a:lnTo>
                    <a:pt x="322" y="1830"/>
                  </a:lnTo>
                  <a:cubicBezTo>
                    <a:pt x="233" y="1767"/>
                    <a:pt x="170" y="1633"/>
                    <a:pt x="170" y="1455"/>
                  </a:cubicBezTo>
                  <a:cubicBezTo>
                    <a:pt x="170" y="1437"/>
                    <a:pt x="170" y="1419"/>
                    <a:pt x="170" y="1401"/>
                  </a:cubicBezTo>
                  <a:lnTo>
                    <a:pt x="1" y="1437"/>
                  </a:lnTo>
                  <a:cubicBezTo>
                    <a:pt x="1" y="1428"/>
                    <a:pt x="1" y="1419"/>
                    <a:pt x="10" y="1410"/>
                  </a:cubicBezTo>
                  <a:lnTo>
                    <a:pt x="10" y="1401"/>
                  </a:lnTo>
                  <a:cubicBezTo>
                    <a:pt x="28" y="1330"/>
                    <a:pt x="54" y="1259"/>
                    <a:pt x="81" y="1196"/>
                  </a:cubicBezTo>
                  <a:cubicBezTo>
                    <a:pt x="99" y="1161"/>
                    <a:pt x="117" y="1116"/>
                    <a:pt x="135" y="1080"/>
                  </a:cubicBezTo>
                  <a:lnTo>
                    <a:pt x="251" y="1054"/>
                  </a:lnTo>
                  <a:cubicBezTo>
                    <a:pt x="340" y="839"/>
                    <a:pt x="474" y="643"/>
                    <a:pt x="643" y="500"/>
                  </a:cubicBezTo>
                  <a:lnTo>
                    <a:pt x="643" y="313"/>
                  </a:lnTo>
                  <a:cubicBezTo>
                    <a:pt x="679" y="277"/>
                    <a:pt x="714" y="233"/>
                    <a:pt x="750" y="197"/>
                  </a:cubicBezTo>
                  <a:cubicBezTo>
                    <a:pt x="759" y="188"/>
                    <a:pt x="777" y="170"/>
                    <a:pt x="786" y="161"/>
                  </a:cubicBezTo>
                  <a:cubicBezTo>
                    <a:pt x="804" y="144"/>
                    <a:pt x="821" y="135"/>
                    <a:pt x="839" y="117"/>
                  </a:cubicBezTo>
                  <a:cubicBezTo>
                    <a:pt x="866" y="99"/>
                    <a:pt x="884" y="81"/>
                    <a:pt x="911" y="54"/>
                  </a:cubicBezTo>
                  <a:lnTo>
                    <a:pt x="911" y="340"/>
                  </a:lnTo>
                  <a:cubicBezTo>
                    <a:pt x="1080" y="277"/>
                    <a:pt x="1223" y="322"/>
                    <a:pt x="1303" y="438"/>
                  </a:cubicBezTo>
                  <a:lnTo>
                    <a:pt x="1767" y="1"/>
                  </a:lnTo>
                  <a:cubicBezTo>
                    <a:pt x="1794" y="108"/>
                    <a:pt x="1803" y="215"/>
                    <a:pt x="1803" y="295"/>
                  </a:cubicBezTo>
                  <a:lnTo>
                    <a:pt x="1392" y="688"/>
                  </a:lnTo>
                  <a:cubicBezTo>
                    <a:pt x="1392" y="706"/>
                    <a:pt x="1392" y="723"/>
                    <a:pt x="1392" y="750"/>
                  </a:cubicBezTo>
                  <a:cubicBezTo>
                    <a:pt x="1392" y="920"/>
                    <a:pt x="1339" y="1116"/>
                    <a:pt x="1250" y="1294"/>
                  </a:cubicBezTo>
                  <a:lnTo>
                    <a:pt x="1446" y="1491"/>
                  </a:lnTo>
                  <a:cubicBezTo>
                    <a:pt x="1384" y="1607"/>
                    <a:pt x="1312" y="1714"/>
                    <a:pt x="1232" y="1812"/>
                  </a:cubicBezTo>
                  <a:lnTo>
                    <a:pt x="1027" y="1607"/>
                  </a:lnTo>
                  <a:cubicBezTo>
                    <a:pt x="955" y="1687"/>
                    <a:pt x="875" y="1758"/>
                    <a:pt x="786" y="1803"/>
                  </a:cubicBezTo>
                  <a:cubicBezTo>
                    <a:pt x="697" y="1856"/>
                    <a:pt x="616" y="1883"/>
                    <a:pt x="545" y="1892"/>
                  </a:cubicBezTo>
                  <a:lnTo>
                    <a:pt x="251" y="2525"/>
                  </a:lnTo>
                  <a:cubicBezTo>
                    <a:pt x="215" y="2525"/>
                    <a:pt x="188" y="2534"/>
                    <a:pt x="161" y="2534"/>
                  </a:cubicBezTo>
                  <a:cubicBezTo>
                    <a:pt x="135" y="2534"/>
                    <a:pt x="108" y="2525"/>
                    <a:pt x="81" y="2525"/>
                  </a:cubicBezTo>
                  <a:lnTo>
                    <a:pt x="72" y="25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357075" y="2975125"/>
              <a:ext cx="11625" cy="14075"/>
            </a:xfrm>
            <a:custGeom>
              <a:avLst/>
              <a:gdLst/>
              <a:ahLst/>
              <a:cxnLst/>
              <a:rect l="l" t="t" r="r" b="b"/>
              <a:pathLst>
                <a:path w="465" h="563" extrusionOk="0">
                  <a:moveTo>
                    <a:pt x="1" y="366"/>
                  </a:moveTo>
                  <a:cubicBezTo>
                    <a:pt x="1" y="241"/>
                    <a:pt x="81" y="90"/>
                    <a:pt x="188" y="27"/>
                  </a:cubicBezTo>
                  <a:cubicBezTo>
                    <a:pt x="242" y="0"/>
                    <a:pt x="286" y="0"/>
                    <a:pt x="322" y="18"/>
                  </a:cubicBezTo>
                  <a:lnTo>
                    <a:pt x="322" y="18"/>
                  </a:lnTo>
                  <a:lnTo>
                    <a:pt x="322" y="18"/>
                  </a:lnTo>
                  <a:lnTo>
                    <a:pt x="465" y="98"/>
                  </a:lnTo>
                  <a:lnTo>
                    <a:pt x="188" y="56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lnTo>
                    <a:pt x="54" y="482"/>
                  </a:lnTo>
                  <a:cubicBezTo>
                    <a:pt x="19" y="464"/>
                    <a:pt x="1" y="420"/>
                    <a:pt x="1" y="36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360425" y="2976225"/>
              <a:ext cx="9625" cy="14075"/>
            </a:xfrm>
            <a:custGeom>
              <a:avLst/>
              <a:gdLst/>
              <a:ahLst/>
              <a:cxnLst/>
              <a:rect l="l" t="t" r="r" b="b"/>
              <a:pathLst>
                <a:path w="385" h="563" extrusionOk="0">
                  <a:moveTo>
                    <a:pt x="1" y="393"/>
                  </a:moveTo>
                  <a:cubicBezTo>
                    <a:pt x="1" y="518"/>
                    <a:pt x="81" y="563"/>
                    <a:pt x="188" y="509"/>
                  </a:cubicBezTo>
                  <a:cubicBezTo>
                    <a:pt x="295" y="447"/>
                    <a:pt x="384" y="295"/>
                    <a:pt x="384" y="170"/>
                  </a:cubicBezTo>
                  <a:cubicBezTo>
                    <a:pt x="384" y="54"/>
                    <a:pt x="295" y="1"/>
                    <a:pt x="188" y="63"/>
                  </a:cubicBezTo>
                  <a:cubicBezTo>
                    <a:pt x="81" y="126"/>
                    <a:pt x="1" y="277"/>
                    <a:pt x="1" y="393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208100" y="2471750"/>
              <a:ext cx="748050" cy="609775"/>
            </a:xfrm>
            <a:custGeom>
              <a:avLst/>
              <a:gdLst/>
              <a:ahLst/>
              <a:cxnLst/>
              <a:rect l="l" t="t" r="r" b="b"/>
              <a:pathLst>
                <a:path w="29922" h="24391" extrusionOk="0">
                  <a:moveTo>
                    <a:pt x="1" y="19484"/>
                  </a:moveTo>
                  <a:lnTo>
                    <a:pt x="1" y="24391"/>
                  </a:lnTo>
                  <a:lnTo>
                    <a:pt x="4479" y="21920"/>
                  </a:lnTo>
                  <a:lnTo>
                    <a:pt x="4631" y="21821"/>
                  </a:lnTo>
                  <a:cubicBezTo>
                    <a:pt x="4595" y="21679"/>
                    <a:pt x="4577" y="21518"/>
                    <a:pt x="4577" y="21331"/>
                  </a:cubicBezTo>
                  <a:cubicBezTo>
                    <a:pt x="4577" y="20207"/>
                    <a:pt x="5371" y="18824"/>
                    <a:pt x="6352" y="18262"/>
                  </a:cubicBezTo>
                  <a:cubicBezTo>
                    <a:pt x="7289" y="17727"/>
                    <a:pt x="8056" y="18101"/>
                    <a:pt x="8128" y="19109"/>
                  </a:cubicBezTo>
                  <a:cubicBezTo>
                    <a:pt x="8137" y="19163"/>
                    <a:pt x="8137" y="19216"/>
                    <a:pt x="8137" y="19270"/>
                  </a:cubicBezTo>
                  <a:lnTo>
                    <a:pt x="8137" y="19279"/>
                  </a:lnTo>
                  <a:cubicBezTo>
                    <a:pt x="8137" y="19332"/>
                    <a:pt x="8137" y="19377"/>
                    <a:pt x="8128" y="19431"/>
                  </a:cubicBezTo>
                  <a:cubicBezTo>
                    <a:pt x="8128" y="19448"/>
                    <a:pt x="8128" y="19466"/>
                    <a:pt x="8128" y="19484"/>
                  </a:cubicBezTo>
                  <a:cubicBezTo>
                    <a:pt x="8119" y="19547"/>
                    <a:pt x="8119" y="19609"/>
                    <a:pt x="8110" y="19663"/>
                  </a:cubicBezTo>
                  <a:cubicBezTo>
                    <a:pt x="8101" y="19725"/>
                    <a:pt x="8092" y="19770"/>
                    <a:pt x="8083" y="19832"/>
                  </a:cubicBezTo>
                  <a:lnTo>
                    <a:pt x="8092" y="19823"/>
                  </a:lnTo>
                  <a:lnTo>
                    <a:pt x="17040" y="14435"/>
                  </a:lnTo>
                  <a:lnTo>
                    <a:pt x="23499" y="10545"/>
                  </a:lnTo>
                  <a:cubicBezTo>
                    <a:pt x="23490" y="10474"/>
                    <a:pt x="23490" y="10394"/>
                    <a:pt x="23490" y="10313"/>
                  </a:cubicBezTo>
                  <a:lnTo>
                    <a:pt x="23490" y="10295"/>
                  </a:lnTo>
                  <a:cubicBezTo>
                    <a:pt x="23490" y="10251"/>
                    <a:pt x="23490" y="10215"/>
                    <a:pt x="23490" y="10171"/>
                  </a:cubicBezTo>
                  <a:cubicBezTo>
                    <a:pt x="23490" y="10153"/>
                    <a:pt x="23490" y="10144"/>
                    <a:pt x="23499" y="10126"/>
                  </a:cubicBezTo>
                  <a:cubicBezTo>
                    <a:pt x="23499" y="10117"/>
                    <a:pt x="23499" y="10099"/>
                    <a:pt x="23499" y="10090"/>
                  </a:cubicBezTo>
                  <a:cubicBezTo>
                    <a:pt x="23508" y="10028"/>
                    <a:pt x="23508" y="9974"/>
                    <a:pt x="23525" y="9912"/>
                  </a:cubicBezTo>
                  <a:lnTo>
                    <a:pt x="23525" y="9903"/>
                  </a:lnTo>
                  <a:cubicBezTo>
                    <a:pt x="23534" y="9841"/>
                    <a:pt x="23543" y="9778"/>
                    <a:pt x="23552" y="9716"/>
                  </a:cubicBezTo>
                  <a:cubicBezTo>
                    <a:pt x="23766" y="8743"/>
                    <a:pt x="24453" y="7708"/>
                    <a:pt x="25274" y="7244"/>
                  </a:cubicBezTo>
                  <a:cubicBezTo>
                    <a:pt x="26112" y="6763"/>
                    <a:pt x="26817" y="7021"/>
                    <a:pt x="27005" y="7807"/>
                  </a:cubicBezTo>
                  <a:cubicBezTo>
                    <a:pt x="27014" y="7851"/>
                    <a:pt x="27022" y="7905"/>
                    <a:pt x="27031" y="7958"/>
                  </a:cubicBezTo>
                  <a:cubicBezTo>
                    <a:pt x="27040" y="8021"/>
                    <a:pt x="27049" y="8092"/>
                    <a:pt x="27049" y="8163"/>
                  </a:cubicBezTo>
                  <a:cubicBezTo>
                    <a:pt x="27049" y="8199"/>
                    <a:pt x="27049" y="8226"/>
                    <a:pt x="27049" y="8253"/>
                  </a:cubicBezTo>
                  <a:cubicBezTo>
                    <a:pt x="27049" y="8333"/>
                    <a:pt x="27049" y="8422"/>
                    <a:pt x="27040" y="8502"/>
                  </a:cubicBezTo>
                  <a:lnTo>
                    <a:pt x="29110" y="7307"/>
                  </a:lnTo>
                  <a:lnTo>
                    <a:pt x="29922" y="6843"/>
                  </a:lnTo>
                  <a:lnTo>
                    <a:pt x="29922" y="1963"/>
                  </a:lnTo>
                  <a:lnTo>
                    <a:pt x="25898" y="2820"/>
                  </a:lnTo>
                  <a:lnTo>
                    <a:pt x="24864" y="1"/>
                  </a:lnTo>
                  <a:lnTo>
                    <a:pt x="11562" y="8083"/>
                  </a:lnTo>
                  <a:lnTo>
                    <a:pt x="9983" y="1241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65475" y="2562300"/>
              <a:ext cx="383400" cy="340350"/>
            </a:xfrm>
            <a:custGeom>
              <a:avLst/>
              <a:gdLst/>
              <a:ahLst/>
              <a:cxnLst/>
              <a:rect l="l" t="t" r="r" b="b"/>
              <a:pathLst>
                <a:path w="15336" h="13614" extrusionOk="0">
                  <a:moveTo>
                    <a:pt x="0" y="9261"/>
                  </a:moveTo>
                  <a:lnTo>
                    <a:pt x="0" y="13614"/>
                  </a:lnTo>
                  <a:lnTo>
                    <a:pt x="170" y="13516"/>
                  </a:lnTo>
                  <a:lnTo>
                    <a:pt x="12900" y="5764"/>
                  </a:lnTo>
                  <a:cubicBezTo>
                    <a:pt x="12900" y="5746"/>
                    <a:pt x="12900" y="5737"/>
                    <a:pt x="12900" y="5719"/>
                  </a:cubicBezTo>
                  <a:cubicBezTo>
                    <a:pt x="12900" y="4595"/>
                    <a:pt x="13694" y="3212"/>
                    <a:pt x="14685" y="2650"/>
                  </a:cubicBezTo>
                  <a:cubicBezTo>
                    <a:pt x="14916" y="2516"/>
                    <a:pt x="15131" y="2436"/>
                    <a:pt x="15336" y="2409"/>
                  </a:cubicBezTo>
                  <a:lnTo>
                    <a:pt x="1533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469700" y="2563200"/>
              <a:ext cx="374950" cy="332100"/>
            </a:xfrm>
            <a:custGeom>
              <a:avLst/>
              <a:gdLst/>
              <a:ahLst/>
              <a:cxnLst/>
              <a:rect l="l" t="t" r="r" b="b"/>
              <a:pathLst>
                <a:path w="14998" h="13284" extrusionOk="0">
                  <a:moveTo>
                    <a:pt x="12562" y="5629"/>
                  </a:moveTo>
                  <a:cubicBezTo>
                    <a:pt x="12589" y="4461"/>
                    <a:pt x="13418" y="3051"/>
                    <a:pt x="14426" y="2462"/>
                  </a:cubicBezTo>
                  <a:cubicBezTo>
                    <a:pt x="14623" y="2355"/>
                    <a:pt x="14810" y="2275"/>
                    <a:pt x="14997" y="2230"/>
                  </a:cubicBezTo>
                  <a:lnTo>
                    <a:pt x="14997" y="0"/>
                  </a:lnTo>
                  <a:lnTo>
                    <a:pt x="1" y="9010"/>
                  </a:lnTo>
                  <a:lnTo>
                    <a:pt x="1" y="1328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208100" y="2523725"/>
              <a:ext cx="748050" cy="438250"/>
            </a:xfrm>
            <a:custGeom>
              <a:avLst/>
              <a:gdLst/>
              <a:ahLst/>
              <a:cxnLst/>
              <a:rect l="l" t="t" r="r" b="b"/>
              <a:pathLst>
                <a:path w="29922" h="17530" extrusionOk="0">
                  <a:moveTo>
                    <a:pt x="1" y="17530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5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208100" y="2520825"/>
              <a:ext cx="748050" cy="438050"/>
            </a:xfrm>
            <a:custGeom>
              <a:avLst/>
              <a:gdLst/>
              <a:ahLst/>
              <a:cxnLst/>
              <a:rect l="l" t="t" r="r" b="b"/>
              <a:pathLst>
                <a:path w="29922" h="17522" extrusionOk="0">
                  <a:moveTo>
                    <a:pt x="1" y="17521"/>
                  </a:moveTo>
                  <a:lnTo>
                    <a:pt x="29922" y="0"/>
                  </a:lnTo>
                  <a:lnTo>
                    <a:pt x="25907" y="857"/>
                  </a:lnTo>
                  <a:lnTo>
                    <a:pt x="10295" y="10242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465475" y="2486250"/>
              <a:ext cx="383400" cy="290625"/>
            </a:xfrm>
            <a:custGeom>
              <a:avLst/>
              <a:gdLst/>
              <a:ahLst/>
              <a:cxnLst/>
              <a:rect l="l" t="t" r="r" b="b"/>
              <a:pathLst>
                <a:path w="15336" h="11625" extrusionOk="0">
                  <a:moveTo>
                    <a:pt x="15336" y="2365"/>
                  </a:moveTo>
                  <a:lnTo>
                    <a:pt x="14390" y="1"/>
                  </a:lnTo>
                  <a:lnTo>
                    <a:pt x="1419" y="7887"/>
                  </a:lnTo>
                  <a:lnTo>
                    <a:pt x="0" y="116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473725" y="2492275"/>
              <a:ext cx="370025" cy="275000"/>
            </a:xfrm>
            <a:custGeom>
              <a:avLst/>
              <a:gdLst/>
              <a:ahLst/>
              <a:cxnLst/>
              <a:rect l="l" t="t" r="r" b="b"/>
              <a:pathLst>
                <a:path w="14801" h="11000" extrusionOk="0">
                  <a:moveTo>
                    <a:pt x="1" y="11000"/>
                  </a:moveTo>
                  <a:lnTo>
                    <a:pt x="2704" y="9367"/>
                  </a:lnTo>
                  <a:lnTo>
                    <a:pt x="9082" y="5514"/>
                  </a:lnTo>
                  <a:lnTo>
                    <a:pt x="12624" y="3364"/>
                  </a:lnTo>
                  <a:lnTo>
                    <a:pt x="14783" y="2061"/>
                  </a:lnTo>
                  <a:lnTo>
                    <a:pt x="14801" y="2052"/>
                  </a:lnTo>
                  <a:lnTo>
                    <a:pt x="13971" y="0"/>
                  </a:lnTo>
                  <a:lnTo>
                    <a:pt x="10242" y="2266"/>
                  </a:lnTo>
                  <a:lnTo>
                    <a:pt x="6709" y="4425"/>
                  </a:lnTo>
                  <a:lnTo>
                    <a:pt x="1223" y="7762"/>
                  </a:lnTo>
                  <a:lnTo>
                    <a:pt x="928" y="85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496925" y="2602900"/>
              <a:ext cx="203875" cy="123575"/>
            </a:xfrm>
            <a:custGeom>
              <a:avLst/>
              <a:gdLst/>
              <a:ahLst/>
              <a:cxnLst/>
              <a:rect l="l" t="t" r="r" b="b"/>
              <a:pathLst>
                <a:path w="8155" h="4943" extrusionOk="0">
                  <a:moveTo>
                    <a:pt x="0" y="4122"/>
                  </a:moveTo>
                  <a:lnTo>
                    <a:pt x="1776" y="4942"/>
                  </a:lnTo>
                  <a:lnTo>
                    <a:pt x="8154" y="1089"/>
                  </a:lnTo>
                  <a:lnTo>
                    <a:pt x="5781" y="0"/>
                  </a:lnTo>
                  <a:lnTo>
                    <a:pt x="295" y="33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789525" y="2492275"/>
              <a:ext cx="54000" cy="51550"/>
            </a:xfrm>
            <a:custGeom>
              <a:avLst/>
              <a:gdLst/>
              <a:ahLst/>
              <a:cxnLst/>
              <a:rect l="l" t="t" r="r" b="b"/>
              <a:pathLst>
                <a:path w="2160" h="2062" extrusionOk="0">
                  <a:moveTo>
                    <a:pt x="1" y="821"/>
                  </a:moveTo>
                  <a:lnTo>
                    <a:pt x="2151" y="2061"/>
                  </a:lnTo>
                  <a:lnTo>
                    <a:pt x="2160" y="2052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729750" y="2492275"/>
              <a:ext cx="114000" cy="84100"/>
            </a:xfrm>
            <a:custGeom>
              <a:avLst/>
              <a:gdLst/>
              <a:ahLst/>
              <a:cxnLst/>
              <a:rect l="l" t="t" r="r" b="b"/>
              <a:pathLst>
                <a:path w="4560" h="3364" extrusionOk="0">
                  <a:moveTo>
                    <a:pt x="1" y="2266"/>
                  </a:moveTo>
                  <a:lnTo>
                    <a:pt x="2383" y="3364"/>
                  </a:lnTo>
                  <a:lnTo>
                    <a:pt x="4542" y="2061"/>
                  </a:lnTo>
                  <a:lnTo>
                    <a:pt x="4560" y="2052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970800" y="2823900"/>
              <a:ext cx="237325" cy="257175"/>
            </a:xfrm>
            <a:custGeom>
              <a:avLst/>
              <a:gdLst/>
              <a:ahLst/>
              <a:cxnLst/>
              <a:rect l="l" t="t" r="r" b="b"/>
              <a:pathLst>
                <a:path w="9493" h="10287" extrusionOk="0">
                  <a:moveTo>
                    <a:pt x="9493" y="10287"/>
                  </a:moveTo>
                  <a:lnTo>
                    <a:pt x="1" y="4881"/>
                  </a:lnTo>
                  <a:lnTo>
                    <a:pt x="1" y="1"/>
                  </a:lnTo>
                  <a:lnTo>
                    <a:pt x="9493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970800" y="2647275"/>
              <a:ext cx="486900" cy="311600"/>
            </a:xfrm>
            <a:custGeom>
              <a:avLst/>
              <a:gdLst/>
              <a:ahLst/>
              <a:cxnLst/>
              <a:rect l="l" t="t" r="r" b="b"/>
              <a:pathLst>
                <a:path w="19476" h="12464" extrusionOk="0">
                  <a:moveTo>
                    <a:pt x="9493" y="12463"/>
                  </a:moveTo>
                  <a:lnTo>
                    <a:pt x="1" y="7066"/>
                  </a:lnTo>
                  <a:lnTo>
                    <a:pt x="9983" y="0"/>
                  </a:lnTo>
                  <a:lnTo>
                    <a:pt x="19475" y="53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259850" y="2336600"/>
              <a:ext cx="569850" cy="337025"/>
            </a:xfrm>
            <a:custGeom>
              <a:avLst/>
              <a:gdLst/>
              <a:ahLst/>
              <a:cxnLst/>
              <a:rect l="l" t="t" r="r" b="b"/>
              <a:pathLst>
                <a:path w="22794" h="13481" extrusionOk="0">
                  <a:moveTo>
                    <a:pt x="9492" y="13480"/>
                  </a:moveTo>
                  <a:lnTo>
                    <a:pt x="22794" y="5407"/>
                  </a:lnTo>
                  <a:lnTo>
                    <a:pt x="13293" y="1"/>
                  </a:lnTo>
                  <a:lnTo>
                    <a:pt x="0" y="808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259850" y="2336600"/>
              <a:ext cx="569850" cy="202075"/>
            </a:xfrm>
            <a:custGeom>
              <a:avLst/>
              <a:gdLst/>
              <a:ahLst/>
              <a:cxnLst/>
              <a:rect l="l" t="t" r="r" b="b"/>
              <a:pathLst>
                <a:path w="22794" h="8083" extrusionOk="0">
                  <a:moveTo>
                    <a:pt x="22794" y="5407"/>
                  </a:moveTo>
                  <a:lnTo>
                    <a:pt x="0" y="8083"/>
                  </a:lnTo>
                  <a:lnTo>
                    <a:pt x="13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351950" y="2525500"/>
              <a:ext cx="384300" cy="148350"/>
            </a:xfrm>
            <a:custGeom>
              <a:avLst/>
              <a:gdLst/>
              <a:ahLst/>
              <a:cxnLst/>
              <a:rect l="l" t="t" r="r" b="b"/>
              <a:pathLst>
                <a:path w="15372" h="5934" extrusionOk="0">
                  <a:moveTo>
                    <a:pt x="15372" y="1"/>
                  </a:moveTo>
                  <a:lnTo>
                    <a:pt x="1" y="2623"/>
                  </a:lnTo>
                  <a:lnTo>
                    <a:pt x="5808" y="59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2236200" y="2557175"/>
              <a:ext cx="88125" cy="83650"/>
            </a:xfrm>
            <a:custGeom>
              <a:avLst/>
              <a:gdLst/>
              <a:ahLst/>
              <a:cxnLst/>
              <a:rect l="l" t="t" r="r" b="b"/>
              <a:pathLst>
                <a:path w="3525" h="3346" extrusionOk="0">
                  <a:moveTo>
                    <a:pt x="1" y="3346"/>
                  </a:moveTo>
                  <a:lnTo>
                    <a:pt x="3524" y="1312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345050" y="2621400"/>
              <a:ext cx="12725" cy="13625"/>
            </a:xfrm>
            <a:custGeom>
              <a:avLst/>
              <a:gdLst/>
              <a:ahLst/>
              <a:cxnLst/>
              <a:rect l="l" t="t" r="r" b="b"/>
              <a:pathLst>
                <a:path w="509" h="545" extrusionOk="0">
                  <a:moveTo>
                    <a:pt x="36" y="322"/>
                  </a:moveTo>
                  <a:lnTo>
                    <a:pt x="384" y="527"/>
                  </a:lnTo>
                  <a:cubicBezTo>
                    <a:pt x="410" y="545"/>
                    <a:pt x="446" y="536"/>
                    <a:pt x="455" y="500"/>
                  </a:cubicBezTo>
                  <a:lnTo>
                    <a:pt x="500" y="366"/>
                  </a:lnTo>
                  <a:cubicBezTo>
                    <a:pt x="509" y="340"/>
                    <a:pt x="500" y="313"/>
                    <a:pt x="473" y="304"/>
                  </a:cubicBezTo>
                  <a:lnTo>
                    <a:pt x="330" y="215"/>
                  </a:lnTo>
                  <a:lnTo>
                    <a:pt x="419" y="27"/>
                  </a:lnTo>
                  <a:lnTo>
                    <a:pt x="366" y="1"/>
                  </a:lnTo>
                  <a:lnTo>
                    <a:pt x="277" y="188"/>
                  </a:lnTo>
                  <a:lnTo>
                    <a:pt x="125" y="99"/>
                  </a:lnTo>
                  <a:cubicBezTo>
                    <a:pt x="98" y="81"/>
                    <a:pt x="63" y="90"/>
                    <a:pt x="54" y="126"/>
                  </a:cubicBezTo>
                  <a:lnTo>
                    <a:pt x="9" y="259"/>
                  </a:lnTo>
                  <a:cubicBezTo>
                    <a:pt x="0" y="286"/>
                    <a:pt x="9" y="313"/>
                    <a:pt x="36" y="32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235525" y="2633450"/>
              <a:ext cx="220150" cy="130275"/>
            </a:xfrm>
            <a:custGeom>
              <a:avLst/>
              <a:gdLst/>
              <a:ahLst/>
              <a:cxnLst/>
              <a:rect l="l" t="t" r="r" b="b"/>
              <a:pathLst>
                <a:path w="8806" h="5211" extrusionOk="0">
                  <a:moveTo>
                    <a:pt x="1" y="322"/>
                  </a:moveTo>
                  <a:lnTo>
                    <a:pt x="536" y="0"/>
                  </a:lnTo>
                  <a:lnTo>
                    <a:pt x="8806" y="4675"/>
                  </a:lnTo>
                  <a:lnTo>
                    <a:pt x="8610" y="52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292175" y="2673600"/>
              <a:ext cx="180250" cy="90125"/>
            </a:xfrm>
            <a:custGeom>
              <a:avLst/>
              <a:gdLst/>
              <a:ahLst/>
              <a:cxnLst/>
              <a:rect l="l" t="t" r="r" b="b"/>
              <a:pathLst>
                <a:path w="7210" h="3605" extrusionOk="0">
                  <a:moveTo>
                    <a:pt x="7209" y="1240"/>
                  </a:moveTo>
                  <a:lnTo>
                    <a:pt x="1" y="0"/>
                  </a:lnTo>
                  <a:lnTo>
                    <a:pt x="6344" y="3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235975" y="2557175"/>
              <a:ext cx="245575" cy="122250"/>
            </a:xfrm>
            <a:custGeom>
              <a:avLst/>
              <a:gdLst/>
              <a:ahLst/>
              <a:cxnLst/>
              <a:rect l="l" t="t" r="r" b="b"/>
              <a:pathLst>
                <a:path w="9823" h="4890" extrusionOk="0">
                  <a:moveTo>
                    <a:pt x="9823" y="4889"/>
                  </a:moveTo>
                  <a:lnTo>
                    <a:pt x="1" y="337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342575" y="2612700"/>
              <a:ext cx="32375" cy="33050"/>
            </a:xfrm>
            <a:custGeom>
              <a:avLst/>
              <a:gdLst/>
              <a:ahLst/>
              <a:cxnLst/>
              <a:rect l="l" t="t" r="r" b="b"/>
              <a:pathLst>
                <a:path w="1295" h="1322" extrusionOk="0">
                  <a:moveTo>
                    <a:pt x="81" y="759"/>
                  </a:moveTo>
                  <a:lnTo>
                    <a:pt x="964" y="1285"/>
                  </a:lnTo>
                  <a:cubicBezTo>
                    <a:pt x="1045" y="1321"/>
                    <a:pt x="1134" y="1285"/>
                    <a:pt x="1161" y="1205"/>
                  </a:cubicBezTo>
                  <a:lnTo>
                    <a:pt x="1277" y="866"/>
                  </a:lnTo>
                  <a:cubicBezTo>
                    <a:pt x="1295" y="804"/>
                    <a:pt x="1268" y="732"/>
                    <a:pt x="1214" y="705"/>
                  </a:cubicBezTo>
                  <a:lnTo>
                    <a:pt x="840" y="482"/>
                  </a:lnTo>
                  <a:lnTo>
                    <a:pt x="1027" y="81"/>
                  </a:lnTo>
                  <a:lnTo>
                    <a:pt x="893" y="1"/>
                  </a:lnTo>
                  <a:lnTo>
                    <a:pt x="706" y="402"/>
                  </a:lnTo>
                  <a:lnTo>
                    <a:pt x="322" y="179"/>
                  </a:lnTo>
                  <a:cubicBezTo>
                    <a:pt x="251" y="135"/>
                    <a:pt x="153" y="170"/>
                    <a:pt x="135" y="250"/>
                  </a:cubicBezTo>
                  <a:lnTo>
                    <a:pt x="19" y="598"/>
                  </a:lnTo>
                  <a:cubicBezTo>
                    <a:pt x="1" y="661"/>
                    <a:pt x="28" y="732"/>
                    <a:pt x="81" y="75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025675" y="2666225"/>
              <a:ext cx="398575" cy="264750"/>
            </a:xfrm>
            <a:custGeom>
              <a:avLst/>
              <a:gdLst/>
              <a:ahLst/>
              <a:cxnLst/>
              <a:rect l="l" t="t" r="r" b="b"/>
              <a:pathLst>
                <a:path w="15943" h="10590" extrusionOk="0">
                  <a:moveTo>
                    <a:pt x="15942" y="3881"/>
                  </a:moveTo>
                  <a:lnTo>
                    <a:pt x="5335" y="10590"/>
                  </a:lnTo>
                  <a:lnTo>
                    <a:pt x="0" y="7557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021200" y="2663550"/>
              <a:ext cx="398350" cy="264750"/>
            </a:xfrm>
            <a:custGeom>
              <a:avLst/>
              <a:gdLst/>
              <a:ahLst/>
              <a:cxnLst/>
              <a:rect l="l" t="t" r="r" b="b"/>
              <a:pathLst>
                <a:path w="15934" h="10590" extrusionOk="0">
                  <a:moveTo>
                    <a:pt x="15934" y="3881"/>
                  </a:moveTo>
                  <a:lnTo>
                    <a:pt x="5327" y="10590"/>
                  </a:lnTo>
                  <a:lnTo>
                    <a:pt x="1" y="7557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087225" y="2708825"/>
              <a:ext cx="245350" cy="183800"/>
            </a:xfrm>
            <a:custGeom>
              <a:avLst/>
              <a:gdLst/>
              <a:ahLst/>
              <a:cxnLst/>
              <a:rect l="l" t="t" r="r" b="b"/>
              <a:pathLst>
                <a:path w="9814" h="7352" extrusionOk="0">
                  <a:moveTo>
                    <a:pt x="170" y="7352"/>
                  </a:moveTo>
                  <a:lnTo>
                    <a:pt x="9814" y="99"/>
                  </a:lnTo>
                  <a:lnTo>
                    <a:pt x="9662" y="1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392550" y="27585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388750" y="2756325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384750" y="275410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380950" y="27518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376925" y="27496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2373150" y="27474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2369125" y="27451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2365125" y="27429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7"/>
                  </a:moveTo>
                  <a:lnTo>
                    <a:pt x="410" y="1"/>
                  </a:lnTo>
                  <a:lnTo>
                    <a:pt x="473" y="36"/>
                  </a:lnTo>
                  <a:lnTo>
                    <a:pt x="7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361325" y="2740725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0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357300" y="27385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2353525" y="2736250"/>
              <a:ext cx="11825" cy="9850"/>
            </a:xfrm>
            <a:custGeom>
              <a:avLst/>
              <a:gdLst/>
              <a:ahLst/>
              <a:cxnLst/>
              <a:rect l="l" t="t" r="r" b="b"/>
              <a:pathLst>
                <a:path w="473" h="394" extrusionOk="0">
                  <a:moveTo>
                    <a:pt x="0" y="358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349500" y="27340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1" y="358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345700" y="27315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341700" y="2729350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337900" y="27271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2333900" y="2724875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7"/>
                  </a:moveTo>
                  <a:lnTo>
                    <a:pt x="410" y="1"/>
                  </a:lnTo>
                  <a:lnTo>
                    <a:pt x="473" y="37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2330100" y="2722650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0" y="367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2326075" y="27204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2307575" y="270882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303550" y="27066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2299775" y="2704375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0" y="357"/>
                  </a:moveTo>
                  <a:lnTo>
                    <a:pt x="402" y="0"/>
                  </a:lnTo>
                  <a:lnTo>
                    <a:pt x="46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2295750" y="270215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2291950" y="2699900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1" y="358"/>
                  </a:moveTo>
                  <a:lnTo>
                    <a:pt x="402" y="1"/>
                  </a:lnTo>
                  <a:lnTo>
                    <a:pt x="465" y="37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2287950" y="2697675"/>
              <a:ext cx="11850" cy="9850"/>
            </a:xfrm>
            <a:custGeom>
              <a:avLst/>
              <a:gdLst/>
              <a:ahLst/>
              <a:cxnLst/>
              <a:rect l="l" t="t" r="r" b="b"/>
              <a:pathLst>
                <a:path w="474" h="394" extrusionOk="0">
                  <a:moveTo>
                    <a:pt x="0" y="357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2284150" y="2695450"/>
              <a:ext cx="11625" cy="9825"/>
            </a:xfrm>
            <a:custGeom>
              <a:avLst/>
              <a:gdLst/>
              <a:ahLst/>
              <a:cxnLst/>
              <a:rect l="l" t="t" r="r" b="b"/>
              <a:pathLst>
                <a:path w="465" h="393" extrusionOk="0">
                  <a:moveTo>
                    <a:pt x="1" y="357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0150" y="2693225"/>
              <a:ext cx="11825" cy="9825"/>
            </a:xfrm>
            <a:custGeom>
              <a:avLst/>
              <a:gdLst/>
              <a:ahLst/>
              <a:cxnLst/>
              <a:rect l="l" t="t" r="r" b="b"/>
              <a:pathLst>
                <a:path w="473" h="393" extrusionOk="0">
                  <a:moveTo>
                    <a:pt x="0" y="357"/>
                  </a:moveTo>
                  <a:lnTo>
                    <a:pt x="410" y="0"/>
                  </a:lnTo>
                  <a:lnTo>
                    <a:pt x="473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76350" y="2690975"/>
              <a:ext cx="11625" cy="9850"/>
            </a:xfrm>
            <a:custGeom>
              <a:avLst/>
              <a:gdLst/>
              <a:ahLst/>
              <a:cxnLst/>
              <a:rect l="l" t="t" r="r" b="b"/>
              <a:pathLst>
                <a:path w="465" h="394" extrusionOk="0">
                  <a:moveTo>
                    <a:pt x="0" y="358"/>
                  </a:moveTo>
                  <a:lnTo>
                    <a:pt x="402" y="1"/>
                  </a:lnTo>
                  <a:lnTo>
                    <a:pt x="464" y="37"/>
                  </a:lnTo>
                  <a:lnTo>
                    <a:pt x="63" y="39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272325" y="268852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268550" y="2686300"/>
              <a:ext cx="11625" cy="10075"/>
            </a:xfrm>
            <a:custGeom>
              <a:avLst/>
              <a:gdLst/>
              <a:ahLst/>
              <a:cxnLst/>
              <a:rect l="l" t="t" r="r" b="b"/>
              <a:pathLst>
                <a:path w="465" h="403" extrusionOk="0">
                  <a:moveTo>
                    <a:pt x="0" y="366"/>
                  </a:moveTo>
                  <a:lnTo>
                    <a:pt x="402" y="1"/>
                  </a:lnTo>
                  <a:lnTo>
                    <a:pt x="464" y="45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264525" y="268407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2260725" y="2681850"/>
              <a:ext cx="11625" cy="10050"/>
            </a:xfrm>
            <a:custGeom>
              <a:avLst/>
              <a:gdLst/>
              <a:ahLst/>
              <a:cxnLst/>
              <a:rect l="l" t="t" r="r" b="b"/>
              <a:pathLst>
                <a:path w="465" h="402" extrusionOk="0">
                  <a:moveTo>
                    <a:pt x="1" y="366"/>
                  </a:moveTo>
                  <a:lnTo>
                    <a:pt x="402" y="0"/>
                  </a:lnTo>
                  <a:lnTo>
                    <a:pt x="465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256725" y="26796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0" y="366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63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252700" y="2677375"/>
              <a:ext cx="11850" cy="10075"/>
            </a:xfrm>
            <a:custGeom>
              <a:avLst/>
              <a:gdLst/>
              <a:ahLst/>
              <a:cxnLst/>
              <a:rect l="l" t="t" r="r" b="b"/>
              <a:pathLst>
                <a:path w="474" h="403" extrusionOk="0">
                  <a:moveTo>
                    <a:pt x="1" y="367"/>
                  </a:moveTo>
                  <a:lnTo>
                    <a:pt x="411" y="1"/>
                  </a:lnTo>
                  <a:lnTo>
                    <a:pt x="474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248925" y="2675150"/>
              <a:ext cx="11825" cy="10075"/>
            </a:xfrm>
            <a:custGeom>
              <a:avLst/>
              <a:gdLst/>
              <a:ahLst/>
              <a:cxnLst/>
              <a:rect l="l" t="t" r="r" b="b"/>
              <a:pathLst>
                <a:path w="473" h="403" extrusionOk="0">
                  <a:moveTo>
                    <a:pt x="0" y="366"/>
                  </a:moveTo>
                  <a:lnTo>
                    <a:pt x="411" y="1"/>
                  </a:lnTo>
                  <a:lnTo>
                    <a:pt x="473" y="36"/>
                  </a:lnTo>
                  <a:lnTo>
                    <a:pt x="63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244900" y="2672925"/>
              <a:ext cx="11850" cy="10050"/>
            </a:xfrm>
            <a:custGeom>
              <a:avLst/>
              <a:gdLst/>
              <a:ahLst/>
              <a:cxnLst/>
              <a:rect l="l" t="t" r="r" b="b"/>
              <a:pathLst>
                <a:path w="474" h="402" extrusionOk="0">
                  <a:moveTo>
                    <a:pt x="1" y="357"/>
                  </a:moveTo>
                  <a:lnTo>
                    <a:pt x="411" y="0"/>
                  </a:lnTo>
                  <a:lnTo>
                    <a:pt x="473" y="3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2241100" y="2670700"/>
              <a:ext cx="11850" cy="9825"/>
            </a:xfrm>
            <a:custGeom>
              <a:avLst/>
              <a:gdLst/>
              <a:ahLst/>
              <a:cxnLst/>
              <a:rect l="l" t="t" r="r" b="b"/>
              <a:pathLst>
                <a:path w="474" h="393" extrusionOk="0">
                  <a:moveTo>
                    <a:pt x="1" y="357"/>
                  </a:moveTo>
                  <a:lnTo>
                    <a:pt x="411" y="0"/>
                  </a:lnTo>
                  <a:lnTo>
                    <a:pt x="474" y="36"/>
                  </a:lnTo>
                  <a:lnTo>
                    <a:pt x="63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2693400" y="2564750"/>
              <a:ext cx="4050" cy="71400"/>
            </a:xfrm>
            <a:custGeom>
              <a:avLst/>
              <a:gdLst/>
              <a:ahLst/>
              <a:cxnLst/>
              <a:rect l="l" t="t" r="r" b="b"/>
              <a:pathLst>
                <a:path w="162" h="2856" extrusionOk="0">
                  <a:moveTo>
                    <a:pt x="1" y="2855"/>
                  </a:moveTo>
                  <a:lnTo>
                    <a:pt x="161" y="2757"/>
                  </a:lnTo>
                  <a:lnTo>
                    <a:pt x="161" y="1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2818975" y="2491375"/>
              <a:ext cx="4250" cy="70275"/>
            </a:xfrm>
            <a:custGeom>
              <a:avLst/>
              <a:gdLst/>
              <a:ahLst/>
              <a:cxnLst/>
              <a:rect l="l" t="t" r="r" b="b"/>
              <a:pathLst>
                <a:path w="170" h="2811" extrusionOk="0">
                  <a:moveTo>
                    <a:pt x="0" y="2811"/>
                  </a:moveTo>
                  <a:lnTo>
                    <a:pt x="170" y="2713"/>
                  </a:lnTo>
                  <a:lnTo>
                    <a:pt x="170" y="1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955" y="0"/>
                  </a:moveTo>
                  <a:lnTo>
                    <a:pt x="955" y="669"/>
                  </a:lnTo>
                  <a:lnTo>
                    <a:pt x="0" y="1240"/>
                  </a:lnTo>
                  <a:lnTo>
                    <a:pt x="0" y="571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2811175" y="2563200"/>
              <a:ext cx="23875" cy="31025"/>
            </a:xfrm>
            <a:custGeom>
              <a:avLst/>
              <a:gdLst/>
              <a:ahLst/>
              <a:cxnLst/>
              <a:rect l="l" t="t" r="r" b="b"/>
              <a:pathLst>
                <a:path w="955" h="1241" extrusionOk="0">
                  <a:moveTo>
                    <a:pt x="857" y="598"/>
                  </a:moveTo>
                  <a:lnTo>
                    <a:pt x="857" y="63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669"/>
                  </a:lnTo>
                  <a:lnTo>
                    <a:pt x="0" y="1240"/>
                  </a:lnTo>
                  <a:lnTo>
                    <a:pt x="0" y="111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2832575" y="2563200"/>
              <a:ext cx="2475" cy="16750"/>
            </a:xfrm>
            <a:custGeom>
              <a:avLst/>
              <a:gdLst/>
              <a:ahLst/>
              <a:cxnLst/>
              <a:rect l="l" t="t" r="r" b="b"/>
              <a:pathLst>
                <a:path w="99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99" y="66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2432700" y="2856700"/>
              <a:ext cx="25000" cy="18075"/>
            </a:xfrm>
            <a:custGeom>
              <a:avLst/>
              <a:gdLst/>
              <a:ahLst/>
              <a:cxnLst/>
              <a:rect l="l" t="t" r="r" b="b"/>
              <a:pathLst>
                <a:path w="1000" h="723" extrusionOk="0">
                  <a:moveTo>
                    <a:pt x="999" y="0"/>
                  </a:moveTo>
                  <a:lnTo>
                    <a:pt x="910" y="197"/>
                  </a:lnTo>
                  <a:lnTo>
                    <a:pt x="0" y="723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2432700" y="2837725"/>
              <a:ext cx="25000" cy="14750"/>
            </a:xfrm>
            <a:custGeom>
              <a:avLst/>
              <a:gdLst/>
              <a:ahLst/>
              <a:cxnLst/>
              <a:rect l="l" t="t" r="r" b="b"/>
              <a:pathLst>
                <a:path w="1000" h="590" extrusionOk="0">
                  <a:moveTo>
                    <a:pt x="999" y="99"/>
                  </a:moveTo>
                  <a:lnTo>
                    <a:pt x="170" y="590"/>
                  </a:lnTo>
                  <a:lnTo>
                    <a:pt x="0" y="49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2436925" y="2840200"/>
              <a:ext cx="20775" cy="28775"/>
            </a:xfrm>
            <a:custGeom>
              <a:avLst/>
              <a:gdLst/>
              <a:ahLst/>
              <a:cxnLst/>
              <a:rect l="l" t="t" r="r" b="b"/>
              <a:pathLst>
                <a:path w="831" h="1151" extrusionOk="0">
                  <a:moveTo>
                    <a:pt x="830" y="0"/>
                  </a:moveTo>
                  <a:lnTo>
                    <a:pt x="830" y="669"/>
                  </a:lnTo>
                  <a:lnTo>
                    <a:pt x="1" y="1151"/>
                  </a:lnTo>
                  <a:lnTo>
                    <a:pt x="1" y="49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2432700" y="2850000"/>
              <a:ext cx="4250" cy="18975"/>
            </a:xfrm>
            <a:custGeom>
              <a:avLst/>
              <a:gdLst/>
              <a:ahLst/>
              <a:cxnLst/>
              <a:rect l="l" t="t" r="r" b="b"/>
              <a:pathLst>
                <a:path w="170" h="759" extrusionOk="0">
                  <a:moveTo>
                    <a:pt x="170" y="99"/>
                  </a:moveTo>
                  <a:lnTo>
                    <a:pt x="170" y="759"/>
                  </a:lnTo>
                  <a:lnTo>
                    <a:pt x="0" y="6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970800" y="2780425"/>
              <a:ext cx="486900" cy="178450"/>
            </a:xfrm>
            <a:custGeom>
              <a:avLst/>
              <a:gdLst/>
              <a:ahLst/>
              <a:cxnLst/>
              <a:rect l="l" t="t" r="r" b="b"/>
              <a:pathLst>
                <a:path w="19476" h="7138" extrusionOk="0">
                  <a:moveTo>
                    <a:pt x="9493" y="6968"/>
                  </a:moveTo>
                  <a:lnTo>
                    <a:pt x="19341" y="0"/>
                  </a:lnTo>
                  <a:lnTo>
                    <a:pt x="19475" y="72"/>
                  </a:lnTo>
                  <a:lnTo>
                    <a:pt x="9493" y="7137"/>
                  </a:lnTo>
                  <a:lnTo>
                    <a:pt x="1" y="1740"/>
                  </a:lnTo>
                  <a:lnTo>
                    <a:pt x="134" y="164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960325" y="2883225"/>
              <a:ext cx="237100" cy="168650"/>
            </a:xfrm>
            <a:custGeom>
              <a:avLst/>
              <a:gdLst/>
              <a:ahLst/>
              <a:cxnLst/>
              <a:rect l="l" t="t" r="r" b="b"/>
              <a:pathLst>
                <a:path w="9484" h="6746" extrusionOk="0">
                  <a:moveTo>
                    <a:pt x="9483" y="5389"/>
                  </a:moveTo>
                  <a:lnTo>
                    <a:pt x="0" y="1"/>
                  </a:lnTo>
                  <a:lnTo>
                    <a:pt x="0" y="1357"/>
                  </a:lnTo>
                  <a:lnTo>
                    <a:pt x="9483" y="674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197400" y="3011700"/>
              <a:ext cx="10500" cy="40175"/>
            </a:xfrm>
            <a:custGeom>
              <a:avLst/>
              <a:gdLst/>
              <a:ahLst/>
              <a:cxnLst/>
              <a:rect l="l" t="t" r="r" b="b"/>
              <a:pathLst>
                <a:path w="420" h="1607" extrusionOk="0">
                  <a:moveTo>
                    <a:pt x="0" y="1606"/>
                  </a:moveTo>
                  <a:lnTo>
                    <a:pt x="420" y="625"/>
                  </a:lnTo>
                  <a:lnTo>
                    <a:pt x="42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960325" y="2877000"/>
              <a:ext cx="247575" cy="140975"/>
            </a:xfrm>
            <a:custGeom>
              <a:avLst/>
              <a:gdLst/>
              <a:ahLst/>
              <a:cxnLst/>
              <a:rect l="l" t="t" r="r" b="b"/>
              <a:pathLst>
                <a:path w="9903" h="5639" extrusionOk="0">
                  <a:moveTo>
                    <a:pt x="0" y="250"/>
                  </a:moveTo>
                  <a:lnTo>
                    <a:pt x="420" y="0"/>
                  </a:lnTo>
                  <a:lnTo>
                    <a:pt x="9903" y="5388"/>
                  </a:lnTo>
                  <a:lnTo>
                    <a:pt x="9483" y="56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207875" y="3009025"/>
              <a:ext cx="25900" cy="48875"/>
            </a:xfrm>
            <a:custGeom>
              <a:avLst/>
              <a:gdLst/>
              <a:ahLst/>
              <a:cxnLst/>
              <a:rect l="l" t="t" r="r" b="b"/>
              <a:pathLst>
                <a:path w="1036" h="1955" extrusionOk="0">
                  <a:moveTo>
                    <a:pt x="1" y="598"/>
                  </a:moveTo>
                  <a:lnTo>
                    <a:pt x="1036" y="0"/>
                  </a:lnTo>
                  <a:lnTo>
                    <a:pt x="1036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197400" y="3017950"/>
              <a:ext cx="10500" cy="39950"/>
            </a:xfrm>
            <a:custGeom>
              <a:avLst/>
              <a:gdLst/>
              <a:ahLst/>
              <a:cxnLst/>
              <a:rect l="l" t="t" r="r" b="b"/>
              <a:pathLst>
                <a:path w="420" h="1598" extrusionOk="0">
                  <a:moveTo>
                    <a:pt x="420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20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2197400" y="3003000"/>
              <a:ext cx="36375" cy="21000"/>
            </a:xfrm>
            <a:custGeom>
              <a:avLst/>
              <a:gdLst/>
              <a:ahLst/>
              <a:cxnLst/>
              <a:rect l="l" t="t" r="r" b="b"/>
              <a:pathLst>
                <a:path w="1455" h="840" extrusionOk="0">
                  <a:moveTo>
                    <a:pt x="1455" y="241"/>
                  </a:moveTo>
                  <a:lnTo>
                    <a:pt x="1035" y="0"/>
                  </a:lnTo>
                  <a:lnTo>
                    <a:pt x="0" y="598"/>
                  </a:lnTo>
                  <a:lnTo>
                    <a:pt x="420" y="83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142975" y="2927625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0"/>
                  </a:lnTo>
                  <a:lnTo>
                    <a:pt x="1" y="1740"/>
                  </a:lnTo>
                  <a:lnTo>
                    <a:pt x="2606" y="323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320" y="1329"/>
                  </a:moveTo>
                  <a:lnTo>
                    <a:pt x="0" y="0"/>
                  </a:lnTo>
                  <a:lnTo>
                    <a:pt x="0" y="1418"/>
                  </a:lnTo>
                  <a:lnTo>
                    <a:pt x="2320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2146550" y="2933650"/>
              <a:ext cx="58000" cy="68700"/>
            </a:xfrm>
            <a:custGeom>
              <a:avLst/>
              <a:gdLst/>
              <a:ahLst/>
              <a:cxnLst/>
              <a:rect l="l" t="t" r="r" b="b"/>
              <a:pathLst>
                <a:path w="2320" h="274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0" y="2480"/>
                  </a:lnTo>
                  <a:lnTo>
                    <a:pt x="2320" y="2748"/>
                  </a:lnTo>
                  <a:lnTo>
                    <a:pt x="0" y="1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2146550" y="2965750"/>
              <a:ext cx="58000" cy="36600"/>
            </a:xfrm>
            <a:custGeom>
              <a:avLst/>
              <a:gdLst/>
              <a:ahLst/>
              <a:cxnLst/>
              <a:rect l="l" t="t" r="r" b="b"/>
              <a:pathLst>
                <a:path w="2320" h="1464" extrusionOk="0">
                  <a:moveTo>
                    <a:pt x="0" y="134"/>
                  </a:moveTo>
                  <a:lnTo>
                    <a:pt x="241" y="1"/>
                  </a:lnTo>
                  <a:lnTo>
                    <a:pt x="2320" y="1196"/>
                  </a:lnTo>
                  <a:lnTo>
                    <a:pt x="2320" y="1464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933825" y="2547125"/>
              <a:ext cx="22325" cy="37500"/>
            </a:xfrm>
            <a:custGeom>
              <a:avLst/>
              <a:gdLst/>
              <a:ahLst/>
              <a:cxnLst/>
              <a:rect l="l" t="t" r="r" b="b"/>
              <a:pathLst>
                <a:path w="893" h="1500" extrusionOk="0">
                  <a:moveTo>
                    <a:pt x="1" y="536"/>
                  </a:moveTo>
                  <a:lnTo>
                    <a:pt x="893" y="1"/>
                  </a:lnTo>
                  <a:lnTo>
                    <a:pt x="893" y="973"/>
                  </a:lnTo>
                  <a:lnTo>
                    <a:pt x="1" y="150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970800" y="2830150"/>
              <a:ext cx="65150" cy="80975"/>
            </a:xfrm>
            <a:custGeom>
              <a:avLst/>
              <a:gdLst/>
              <a:ahLst/>
              <a:cxnLst/>
              <a:rect l="l" t="t" r="r" b="b"/>
              <a:pathLst>
                <a:path w="2606" h="3239" extrusionOk="0">
                  <a:moveTo>
                    <a:pt x="2606" y="1490"/>
                  </a:moveTo>
                  <a:lnTo>
                    <a:pt x="1" y="1"/>
                  </a:lnTo>
                  <a:lnTo>
                    <a:pt x="1" y="1740"/>
                  </a:lnTo>
                  <a:lnTo>
                    <a:pt x="2606" y="32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974375" y="2836175"/>
              <a:ext cx="58225" cy="68725"/>
            </a:xfrm>
            <a:custGeom>
              <a:avLst/>
              <a:gdLst/>
              <a:ahLst/>
              <a:cxnLst/>
              <a:rect l="l" t="t" r="r" b="b"/>
              <a:pathLst>
                <a:path w="2329" h="2749" extrusionOk="0">
                  <a:moveTo>
                    <a:pt x="2329" y="1330"/>
                  </a:moveTo>
                  <a:lnTo>
                    <a:pt x="0" y="1"/>
                  </a:lnTo>
                  <a:lnTo>
                    <a:pt x="0" y="1419"/>
                  </a:lnTo>
                  <a:lnTo>
                    <a:pt x="2329" y="2748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974375" y="2836175"/>
              <a:ext cx="58225" cy="68950"/>
            </a:xfrm>
            <a:custGeom>
              <a:avLst/>
              <a:gdLst/>
              <a:ahLst/>
              <a:cxnLst/>
              <a:rect l="l" t="t" r="r" b="b"/>
              <a:pathLst>
                <a:path w="2329" h="2758" extrusionOk="0">
                  <a:moveTo>
                    <a:pt x="241" y="143"/>
                  </a:moveTo>
                  <a:lnTo>
                    <a:pt x="241" y="1285"/>
                  </a:lnTo>
                  <a:lnTo>
                    <a:pt x="2329" y="2481"/>
                  </a:lnTo>
                  <a:lnTo>
                    <a:pt x="2329" y="2757"/>
                  </a:lnTo>
                  <a:lnTo>
                    <a:pt x="0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974375" y="2868300"/>
              <a:ext cx="58225" cy="36600"/>
            </a:xfrm>
            <a:custGeom>
              <a:avLst/>
              <a:gdLst/>
              <a:ahLst/>
              <a:cxnLst/>
              <a:rect l="l" t="t" r="r" b="b"/>
              <a:pathLst>
                <a:path w="2329" h="1464" extrusionOk="0">
                  <a:moveTo>
                    <a:pt x="0" y="134"/>
                  </a:moveTo>
                  <a:lnTo>
                    <a:pt x="241" y="0"/>
                  </a:lnTo>
                  <a:lnTo>
                    <a:pt x="2329" y="1196"/>
                  </a:lnTo>
                  <a:lnTo>
                    <a:pt x="2329" y="14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2040375" y="2870750"/>
              <a:ext cx="98175" cy="98375"/>
            </a:xfrm>
            <a:custGeom>
              <a:avLst/>
              <a:gdLst/>
              <a:ahLst/>
              <a:cxnLst/>
              <a:rect l="l" t="t" r="r" b="b"/>
              <a:pathLst>
                <a:path w="3927" h="3935" extrusionOk="0">
                  <a:moveTo>
                    <a:pt x="3926" y="2213"/>
                  </a:moveTo>
                  <a:lnTo>
                    <a:pt x="1" y="0"/>
                  </a:lnTo>
                  <a:lnTo>
                    <a:pt x="1" y="1731"/>
                  </a:lnTo>
                  <a:lnTo>
                    <a:pt x="3926" y="39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044625" y="2873425"/>
              <a:ext cx="93925" cy="90800"/>
            </a:xfrm>
            <a:custGeom>
              <a:avLst/>
              <a:gdLst/>
              <a:ahLst/>
              <a:cxnLst/>
              <a:rect l="l" t="t" r="r" b="b"/>
              <a:pathLst>
                <a:path w="3757" h="3632" extrusionOk="0">
                  <a:moveTo>
                    <a:pt x="0" y="0"/>
                  </a:moveTo>
                  <a:lnTo>
                    <a:pt x="0" y="1526"/>
                  </a:lnTo>
                  <a:lnTo>
                    <a:pt x="3756" y="3631"/>
                  </a:lnTo>
                  <a:lnTo>
                    <a:pt x="3756" y="21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2044625" y="28765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044625" y="287832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197"/>
                  </a:lnTo>
                  <a:lnTo>
                    <a:pt x="3756" y="2258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044625" y="28854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205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2044625" y="288725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5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044625" y="28943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2044625" y="2896175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7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2044625" y="29033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1"/>
                  </a:moveTo>
                  <a:lnTo>
                    <a:pt x="0" y="206"/>
                  </a:lnTo>
                  <a:lnTo>
                    <a:pt x="3756" y="2258"/>
                  </a:lnTo>
                  <a:lnTo>
                    <a:pt x="3756" y="206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2044625" y="2905100"/>
              <a:ext cx="93925" cy="56450"/>
            </a:xfrm>
            <a:custGeom>
              <a:avLst/>
              <a:gdLst/>
              <a:ahLst/>
              <a:cxnLst/>
              <a:rect l="l" t="t" r="r" b="b"/>
              <a:pathLst>
                <a:path w="3757" h="2258" extrusionOk="0">
                  <a:moveTo>
                    <a:pt x="0" y="0"/>
                  </a:moveTo>
                  <a:lnTo>
                    <a:pt x="0" y="196"/>
                  </a:lnTo>
                  <a:lnTo>
                    <a:pt x="3756" y="2257"/>
                  </a:lnTo>
                  <a:lnTo>
                    <a:pt x="3756" y="20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661075" y="2649275"/>
              <a:ext cx="23875" cy="31250"/>
            </a:xfrm>
            <a:custGeom>
              <a:avLst/>
              <a:gdLst/>
              <a:ahLst/>
              <a:cxnLst/>
              <a:rect l="l" t="t" r="r" b="b"/>
              <a:pathLst>
                <a:path w="955" h="1250" extrusionOk="0">
                  <a:moveTo>
                    <a:pt x="955" y="1"/>
                  </a:moveTo>
                  <a:lnTo>
                    <a:pt x="955" y="670"/>
                  </a:lnTo>
                  <a:lnTo>
                    <a:pt x="0" y="1250"/>
                  </a:lnTo>
                  <a:lnTo>
                    <a:pt x="0" y="58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2660850" y="2649275"/>
              <a:ext cx="24100" cy="31250"/>
            </a:xfrm>
            <a:custGeom>
              <a:avLst/>
              <a:gdLst/>
              <a:ahLst/>
              <a:cxnLst/>
              <a:rect l="l" t="t" r="r" b="b"/>
              <a:pathLst>
                <a:path w="964" h="1250" extrusionOk="0">
                  <a:moveTo>
                    <a:pt x="857" y="598"/>
                  </a:moveTo>
                  <a:lnTo>
                    <a:pt x="857" y="63"/>
                  </a:lnTo>
                  <a:lnTo>
                    <a:pt x="964" y="1"/>
                  </a:lnTo>
                  <a:lnTo>
                    <a:pt x="964" y="1"/>
                  </a:lnTo>
                  <a:lnTo>
                    <a:pt x="964" y="670"/>
                  </a:lnTo>
                  <a:lnTo>
                    <a:pt x="0" y="1250"/>
                  </a:lnTo>
                  <a:lnTo>
                    <a:pt x="0" y="1116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2682250" y="2649275"/>
              <a:ext cx="2700" cy="16750"/>
            </a:xfrm>
            <a:custGeom>
              <a:avLst/>
              <a:gdLst/>
              <a:ahLst/>
              <a:cxnLst/>
              <a:rect l="l" t="t" r="r" b="b"/>
              <a:pathLst>
                <a:path w="108" h="670" extrusionOk="0">
                  <a:moveTo>
                    <a:pt x="1" y="63"/>
                  </a:moveTo>
                  <a:lnTo>
                    <a:pt x="1" y="598"/>
                  </a:lnTo>
                  <a:lnTo>
                    <a:pt x="108" y="67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043950" y="2932975"/>
              <a:ext cx="71625" cy="70275"/>
            </a:xfrm>
            <a:custGeom>
              <a:avLst/>
              <a:gdLst/>
              <a:ahLst/>
              <a:cxnLst/>
              <a:rect l="l" t="t" r="r" b="b"/>
              <a:pathLst>
                <a:path w="2865" h="2811" extrusionOk="0">
                  <a:moveTo>
                    <a:pt x="1" y="188"/>
                  </a:moveTo>
                  <a:lnTo>
                    <a:pt x="1" y="1080"/>
                  </a:lnTo>
                  <a:cubicBezTo>
                    <a:pt x="1" y="1178"/>
                    <a:pt x="45" y="1258"/>
                    <a:pt x="135" y="1312"/>
                  </a:cubicBezTo>
                  <a:lnTo>
                    <a:pt x="2632" y="2748"/>
                  </a:lnTo>
                  <a:cubicBezTo>
                    <a:pt x="2739" y="2810"/>
                    <a:pt x="2864" y="2730"/>
                    <a:pt x="2864" y="2614"/>
                  </a:cubicBezTo>
                  <a:lnTo>
                    <a:pt x="2864" y="1722"/>
                  </a:lnTo>
                  <a:cubicBezTo>
                    <a:pt x="2864" y="1633"/>
                    <a:pt x="2811" y="1544"/>
                    <a:pt x="2731" y="1499"/>
                  </a:cubicBezTo>
                  <a:lnTo>
                    <a:pt x="233" y="54"/>
                  </a:lnTo>
                  <a:cubicBezTo>
                    <a:pt x="126" y="0"/>
                    <a:pt x="1" y="72"/>
                    <a:pt x="1" y="188"/>
                  </a:cubicBez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0" y="429"/>
                  </a:lnTo>
                  <a:lnTo>
                    <a:pt x="1463" y="1267"/>
                  </a:lnTo>
                  <a:lnTo>
                    <a:pt x="1463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2104400" y="3003450"/>
              <a:ext cx="36600" cy="31700"/>
            </a:xfrm>
            <a:custGeom>
              <a:avLst/>
              <a:gdLst/>
              <a:ahLst/>
              <a:cxnLst/>
              <a:rect l="l" t="t" r="r" b="b"/>
              <a:pathLst>
                <a:path w="1464" h="1268" extrusionOk="0">
                  <a:moveTo>
                    <a:pt x="0" y="0"/>
                  </a:moveTo>
                  <a:lnTo>
                    <a:pt x="54" y="36"/>
                  </a:lnTo>
                  <a:lnTo>
                    <a:pt x="54" y="402"/>
                  </a:lnTo>
                  <a:lnTo>
                    <a:pt x="1463" y="1205"/>
                  </a:lnTo>
                  <a:lnTo>
                    <a:pt x="1463" y="1267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2104400" y="3003450"/>
              <a:ext cx="1350" cy="10725"/>
            </a:xfrm>
            <a:custGeom>
              <a:avLst/>
              <a:gdLst/>
              <a:ahLst/>
              <a:cxnLst/>
              <a:rect l="l" t="t" r="r" b="b"/>
              <a:pathLst>
                <a:path w="54" h="429" extrusionOk="0">
                  <a:moveTo>
                    <a:pt x="54" y="36"/>
                  </a:moveTo>
                  <a:lnTo>
                    <a:pt x="54" y="402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9"/>
                  </a:lnTo>
                  <a:lnTo>
                    <a:pt x="1473" y="1259"/>
                  </a:lnTo>
                  <a:lnTo>
                    <a:pt x="1473" y="8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2058000" y="29769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0" y="1"/>
                  </a:moveTo>
                  <a:lnTo>
                    <a:pt x="63" y="36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058000" y="2976900"/>
              <a:ext cx="1600" cy="10725"/>
            </a:xfrm>
            <a:custGeom>
              <a:avLst/>
              <a:gdLst/>
              <a:ahLst/>
              <a:cxnLst/>
              <a:rect l="l" t="t" r="r" b="b"/>
              <a:pathLst>
                <a:path w="64" h="429" extrusionOk="0">
                  <a:moveTo>
                    <a:pt x="63" y="36"/>
                  </a:moveTo>
                  <a:lnTo>
                    <a:pt x="63" y="393"/>
                  </a:lnTo>
                  <a:lnTo>
                    <a:pt x="1" y="42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1" y="420"/>
                  </a:lnTo>
                  <a:lnTo>
                    <a:pt x="1473" y="1259"/>
                  </a:lnTo>
                  <a:lnTo>
                    <a:pt x="1473" y="8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2012050" y="2950800"/>
              <a:ext cx="36825" cy="31475"/>
            </a:xfrm>
            <a:custGeom>
              <a:avLst/>
              <a:gdLst/>
              <a:ahLst/>
              <a:cxnLst/>
              <a:rect l="l" t="t" r="r" b="b"/>
              <a:pathLst>
                <a:path w="1473" h="1259" extrusionOk="0">
                  <a:moveTo>
                    <a:pt x="1" y="1"/>
                  </a:moveTo>
                  <a:lnTo>
                    <a:pt x="63" y="28"/>
                  </a:lnTo>
                  <a:lnTo>
                    <a:pt x="63" y="393"/>
                  </a:lnTo>
                  <a:lnTo>
                    <a:pt x="1473" y="1196"/>
                  </a:lnTo>
                  <a:lnTo>
                    <a:pt x="1473" y="1259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012050" y="2950800"/>
              <a:ext cx="1600" cy="10525"/>
            </a:xfrm>
            <a:custGeom>
              <a:avLst/>
              <a:gdLst/>
              <a:ahLst/>
              <a:cxnLst/>
              <a:rect l="l" t="t" r="r" b="b"/>
              <a:pathLst>
                <a:path w="64" h="421" extrusionOk="0">
                  <a:moveTo>
                    <a:pt x="63" y="28"/>
                  </a:moveTo>
                  <a:lnTo>
                    <a:pt x="63" y="393"/>
                  </a:lnTo>
                  <a:lnTo>
                    <a:pt x="1" y="4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960775" y="2949925"/>
              <a:ext cx="236875" cy="137625"/>
            </a:xfrm>
            <a:custGeom>
              <a:avLst/>
              <a:gdLst/>
              <a:ahLst/>
              <a:cxnLst/>
              <a:rect l="l" t="t" r="r" b="b"/>
              <a:pathLst>
                <a:path w="9475" h="5505" extrusionOk="0">
                  <a:moveTo>
                    <a:pt x="9474" y="5389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9474" y="5505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197625" y="3078375"/>
              <a:ext cx="10500" cy="9175"/>
            </a:xfrm>
            <a:custGeom>
              <a:avLst/>
              <a:gdLst/>
              <a:ahLst/>
              <a:cxnLst/>
              <a:rect l="l" t="t" r="r" b="b"/>
              <a:pathLst>
                <a:path w="420" h="367" extrusionOk="0">
                  <a:moveTo>
                    <a:pt x="0" y="367"/>
                  </a:moveTo>
                  <a:lnTo>
                    <a:pt x="420" y="126"/>
                  </a:lnTo>
                  <a:lnTo>
                    <a:pt x="420" y="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960775" y="2943675"/>
              <a:ext cx="247350" cy="140975"/>
            </a:xfrm>
            <a:custGeom>
              <a:avLst/>
              <a:gdLst/>
              <a:ahLst/>
              <a:cxnLst/>
              <a:rect l="l" t="t" r="r" b="b"/>
              <a:pathLst>
                <a:path w="9894" h="5639" extrusionOk="0">
                  <a:moveTo>
                    <a:pt x="0" y="250"/>
                  </a:moveTo>
                  <a:lnTo>
                    <a:pt x="419" y="0"/>
                  </a:lnTo>
                  <a:lnTo>
                    <a:pt x="9894" y="5389"/>
                  </a:lnTo>
                  <a:lnTo>
                    <a:pt x="9474" y="5639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411275" y="2714625"/>
              <a:ext cx="385650" cy="242900"/>
            </a:xfrm>
            <a:custGeom>
              <a:avLst/>
              <a:gdLst/>
              <a:ahLst/>
              <a:cxnLst/>
              <a:rect l="l" t="t" r="r" b="b"/>
              <a:pathLst>
                <a:path w="15426" h="9716" extrusionOk="0">
                  <a:moveTo>
                    <a:pt x="10" y="9564"/>
                  </a:moveTo>
                  <a:cubicBezTo>
                    <a:pt x="10" y="9617"/>
                    <a:pt x="10" y="9662"/>
                    <a:pt x="1" y="9716"/>
                  </a:cubicBezTo>
                  <a:lnTo>
                    <a:pt x="15363" y="456"/>
                  </a:lnTo>
                  <a:cubicBezTo>
                    <a:pt x="15363" y="438"/>
                    <a:pt x="15363" y="429"/>
                    <a:pt x="15372" y="411"/>
                  </a:cubicBezTo>
                  <a:cubicBezTo>
                    <a:pt x="15372" y="340"/>
                    <a:pt x="15381" y="259"/>
                    <a:pt x="15398" y="188"/>
                  </a:cubicBezTo>
                  <a:cubicBezTo>
                    <a:pt x="15407" y="126"/>
                    <a:pt x="15416" y="63"/>
                    <a:pt x="15425" y="1"/>
                  </a:cubicBezTo>
                  <a:lnTo>
                    <a:pt x="1" y="9394"/>
                  </a:lnTo>
                  <a:cubicBezTo>
                    <a:pt x="10" y="9448"/>
                    <a:pt x="10" y="9501"/>
                    <a:pt x="10" y="955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410175" y="2719300"/>
              <a:ext cx="386075" cy="248275"/>
            </a:xfrm>
            <a:custGeom>
              <a:avLst/>
              <a:gdLst/>
              <a:ahLst/>
              <a:cxnLst/>
              <a:rect l="l" t="t" r="r" b="b"/>
              <a:pathLst>
                <a:path w="15443" h="9931" extrusionOk="0">
                  <a:moveTo>
                    <a:pt x="0" y="9930"/>
                  </a:moveTo>
                  <a:lnTo>
                    <a:pt x="9" y="9921"/>
                  </a:lnTo>
                  <a:lnTo>
                    <a:pt x="15416" y="643"/>
                  </a:lnTo>
                  <a:cubicBezTo>
                    <a:pt x="15407" y="572"/>
                    <a:pt x="15407" y="492"/>
                    <a:pt x="15407" y="411"/>
                  </a:cubicBezTo>
                  <a:lnTo>
                    <a:pt x="15407" y="393"/>
                  </a:lnTo>
                  <a:cubicBezTo>
                    <a:pt x="15407" y="349"/>
                    <a:pt x="15407" y="313"/>
                    <a:pt x="15407" y="269"/>
                  </a:cubicBezTo>
                  <a:cubicBezTo>
                    <a:pt x="15407" y="251"/>
                    <a:pt x="15407" y="242"/>
                    <a:pt x="15416" y="224"/>
                  </a:cubicBezTo>
                  <a:cubicBezTo>
                    <a:pt x="15416" y="153"/>
                    <a:pt x="15425" y="72"/>
                    <a:pt x="15442" y="1"/>
                  </a:cubicBezTo>
                  <a:lnTo>
                    <a:pt x="54" y="9368"/>
                  </a:lnTo>
                  <a:lnTo>
                    <a:pt x="54" y="9377"/>
                  </a:lnTo>
                  <a:cubicBezTo>
                    <a:pt x="54" y="9430"/>
                    <a:pt x="54" y="9475"/>
                    <a:pt x="45" y="9529"/>
                  </a:cubicBezTo>
                  <a:cubicBezTo>
                    <a:pt x="45" y="9546"/>
                    <a:pt x="45" y="9564"/>
                    <a:pt x="45" y="9582"/>
                  </a:cubicBezTo>
                  <a:cubicBezTo>
                    <a:pt x="36" y="9645"/>
                    <a:pt x="36" y="9707"/>
                    <a:pt x="27" y="9761"/>
                  </a:cubicBezTo>
                  <a:cubicBezTo>
                    <a:pt x="18" y="9823"/>
                    <a:pt x="9" y="9868"/>
                    <a:pt x="0" y="993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883200" y="2622750"/>
              <a:ext cx="72950" cy="53100"/>
            </a:xfrm>
            <a:custGeom>
              <a:avLst/>
              <a:gdLst/>
              <a:ahLst/>
              <a:cxnLst/>
              <a:rect l="l" t="t" r="r" b="b"/>
              <a:pathLst>
                <a:path w="2918" h="2124" extrusionOk="0">
                  <a:moveTo>
                    <a:pt x="1" y="1767"/>
                  </a:moveTo>
                  <a:cubicBezTo>
                    <a:pt x="10" y="1811"/>
                    <a:pt x="18" y="1865"/>
                    <a:pt x="27" y="1918"/>
                  </a:cubicBezTo>
                  <a:cubicBezTo>
                    <a:pt x="36" y="1981"/>
                    <a:pt x="45" y="2052"/>
                    <a:pt x="45" y="2123"/>
                  </a:cubicBezTo>
                  <a:lnTo>
                    <a:pt x="2918" y="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883875" y="2626975"/>
              <a:ext cx="72275" cy="57350"/>
            </a:xfrm>
            <a:custGeom>
              <a:avLst/>
              <a:gdLst/>
              <a:ahLst/>
              <a:cxnLst/>
              <a:rect l="l" t="t" r="r" b="b"/>
              <a:pathLst>
                <a:path w="2891" h="2294" extrusionOk="0">
                  <a:moveTo>
                    <a:pt x="18" y="2044"/>
                  </a:moveTo>
                  <a:cubicBezTo>
                    <a:pt x="18" y="2124"/>
                    <a:pt x="18" y="2213"/>
                    <a:pt x="9" y="2293"/>
                  </a:cubicBezTo>
                  <a:lnTo>
                    <a:pt x="2079" y="1098"/>
                  </a:lnTo>
                  <a:lnTo>
                    <a:pt x="2891" y="616"/>
                  </a:lnTo>
                  <a:lnTo>
                    <a:pt x="2891" y="1"/>
                  </a:lnTo>
                  <a:lnTo>
                    <a:pt x="0" y="1749"/>
                  </a:lnTo>
                  <a:cubicBezTo>
                    <a:pt x="9" y="1812"/>
                    <a:pt x="18" y="1883"/>
                    <a:pt x="18" y="1954"/>
                  </a:cubicBezTo>
                  <a:cubicBezTo>
                    <a:pt x="18" y="1990"/>
                    <a:pt x="18" y="2017"/>
                    <a:pt x="18" y="204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948100" y="2576800"/>
              <a:ext cx="26125" cy="48875"/>
            </a:xfrm>
            <a:custGeom>
              <a:avLst/>
              <a:gdLst/>
              <a:ahLst/>
              <a:cxnLst/>
              <a:rect l="l" t="t" r="r" b="b"/>
              <a:pathLst>
                <a:path w="1045" h="1955" extrusionOk="0">
                  <a:moveTo>
                    <a:pt x="1" y="598"/>
                  </a:moveTo>
                  <a:lnTo>
                    <a:pt x="1044" y="0"/>
                  </a:lnTo>
                  <a:lnTo>
                    <a:pt x="1044" y="1356"/>
                  </a:lnTo>
                  <a:lnTo>
                    <a:pt x="1" y="195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937850" y="2585725"/>
              <a:ext cx="10275" cy="39950"/>
            </a:xfrm>
            <a:custGeom>
              <a:avLst/>
              <a:gdLst/>
              <a:ahLst/>
              <a:cxnLst/>
              <a:rect l="l" t="t" r="r" b="b"/>
              <a:pathLst>
                <a:path w="411" h="1598" extrusionOk="0">
                  <a:moveTo>
                    <a:pt x="411" y="1597"/>
                  </a:moveTo>
                  <a:lnTo>
                    <a:pt x="0" y="1356"/>
                  </a:lnTo>
                  <a:lnTo>
                    <a:pt x="0" y="0"/>
                  </a:lnTo>
                  <a:lnTo>
                    <a:pt x="411" y="24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937850" y="2570550"/>
              <a:ext cx="36375" cy="21225"/>
            </a:xfrm>
            <a:custGeom>
              <a:avLst/>
              <a:gdLst/>
              <a:ahLst/>
              <a:cxnLst/>
              <a:rect l="l" t="t" r="r" b="b"/>
              <a:pathLst>
                <a:path w="1455" h="849" extrusionOk="0">
                  <a:moveTo>
                    <a:pt x="1454" y="250"/>
                  </a:moveTo>
                  <a:lnTo>
                    <a:pt x="1035" y="1"/>
                  </a:lnTo>
                  <a:lnTo>
                    <a:pt x="0" y="607"/>
                  </a:lnTo>
                  <a:lnTo>
                    <a:pt x="411" y="84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211675" y="2961300"/>
              <a:ext cx="9175" cy="20325"/>
            </a:xfrm>
            <a:custGeom>
              <a:avLst/>
              <a:gdLst/>
              <a:ahLst/>
              <a:cxnLst/>
              <a:rect l="l" t="t" r="r" b="b"/>
              <a:pathLst>
                <a:path w="367" h="813" extrusionOk="0">
                  <a:moveTo>
                    <a:pt x="366" y="0"/>
                  </a:moveTo>
                  <a:lnTo>
                    <a:pt x="366" y="616"/>
                  </a:lnTo>
                  <a:lnTo>
                    <a:pt x="0" y="81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2208100" y="2531075"/>
              <a:ext cx="748050" cy="442075"/>
            </a:xfrm>
            <a:custGeom>
              <a:avLst/>
              <a:gdLst/>
              <a:ahLst/>
              <a:cxnLst/>
              <a:rect l="l" t="t" r="r" b="b"/>
              <a:pathLst>
                <a:path w="29922" h="17683" extrusionOk="0">
                  <a:moveTo>
                    <a:pt x="1" y="17281"/>
                  </a:moveTo>
                  <a:lnTo>
                    <a:pt x="1" y="17682"/>
                  </a:lnTo>
                  <a:lnTo>
                    <a:pt x="29922" y="402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208100" y="2535100"/>
              <a:ext cx="748050" cy="441825"/>
            </a:xfrm>
            <a:custGeom>
              <a:avLst/>
              <a:gdLst/>
              <a:ahLst/>
              <a:cxnLst/>
              <a:rect l="l" t="t" r="r" b="b"/>
              <a:pathLst>
                <a:path w="29922" h="17673" extrusionOk="0">
                  <a:moveTo>
                    <a:pt x="1" y="17271"/>
                  </a:moveTo>
                  <a:lnTo>
                    <a:pt x="1" y="17673"/>
                  </a:lnTo>
                  <a:lnTo>
                    <a:pt x="29922" y="402"/>
                  </a:lnTo>
                  <a:lnTo>
                    <a:pt x="299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693400" y="2636800"/>
              <a:ext cx="4050" cy="123125"/>
            </a:xfrm>
            <a:custGeom>
              <a:avLst/>
              <a:gdLst/>
              <a:ahLst/>
              <a:cxnLst/>
              <a:rect l="l" t="t" r="r" b="b"/>
              <a:pathLst>
                <a:path w="162" h="4925" extrusionOk="0">
                  <a:moveTo>
                    <a:pt x="1" y="4925"/>
                  </a:moveTo>
                  <a:lnTo>
                    <a:pt x="161" y="4826"/>
                  </a:lnTo>
                  <a:lnTo>
                    <a:pt x="161" y="0"/>
                  </a:lnTo>
                  <a:lnTo>
                    <a:pt x="1" y="98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477300" y="2756775"/>
              <a:ext cx="30800" cy="44200"/>
            </a:xfrm>
            <a:custGeom>
              <a:avLst/>
              <a:gdLst/>
              <a:ahLst/>
              <a:cxnLst/>
              <a:rect l="l" t="t" r="r" b="b"/>
              <a:pathLst>
                <a:path w="1232" h="1768" extrusionOk="0">
                  <a:moveTo>
                    <a:pt x="776" y="1767"/>
                  </a:moveTo>
                  <a:cubicBezTo>
                    <a:pt x="848" y="1767"/>
                    <a:pt x="928" y="1749"/>
                    <a:pt x="991" y="1714"/>
                  </a:cubicBezTo>
                  <a:cubicBezTo>
                    <a:pt x="1142" y="1633"/>
                    <a:pt x="1231" y="1482"/>
                    <a:pt x="1231" y="1312"/>
                  </a:cubicBezTo>
                  <a:lnTo>
                    <a:pt x="1231" y="179"/>
                  </a:lnTo>
                  <a:cubicBezTo>
                    <a:pt x="1231" y="81"/>
                    <a:pt x="1151" y="1"/>
                    <a:pt x="1053" y="1"/>
                  </a:cubicBezTo>
                  <a:cubicBezTo>
                    <a:pt x="955" y="1"/>
                    <a:pt x="875" y="81"/>
                    <a:pt x="875" y="179"/>
                  </a:cubicBezTo>
                  <a:lnTo>
                    <a:pt x="875" y="1312"/>
                  </a:lnTo>
                  <a:cubicBezTo>
                    <a:pt x="875" y="1366"/>
                    <a:pt x="839" y="1392"/>
                    <a:pt x="821" y="1401"/>
                  </a:cubicBezTo>
                  <a:cubicBezTo>
                    <a:pt x="812" y="1410"/>
                    <a:pt x="768" y="1428"/>
                    <a:pt x="723" y="1401"/>
                  </a:cubicBezTo>
                  <a:lnTo>
                    <a:pt x="295" y="1125"/>
                  </a:lnTo>
                  <a:cubicBezTo>
                    <a:pt x="214" y="1071"/>
                    <a:pt x="98" y="1098"/>
                    <a:pt x="54" y="1178"/>
                  </a:cubicBezTo>
                  <a:cubicBezTo>
                    <a:pt x="0" y="1259"/>
                    <a:pt x="27" y="1366"/>
                    <a:pt x="107" y="1419"/>
                  </a:cubicBezTo>
                  <a:lnTo>
                    <a:pt x="536" y="1696"/>
                  </a:lnTo>
                  <a:cubicBezTo>
                    <a:pt x="607" y="1749"/>
                    <a:pt x="687" y="1767"/>
                    <a:pt x="776" y="176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484650" y="2746750"/>
              <a:ext cx="46875" cy="43275"/>
            </a:xfrm>
            <a:custGeom>
              <a:avLst/>
              <a:gdLst/>
              <a:ahLst/>
              <a:cxnLst/>
              <a:rect l="l" t="t" r="r" b="b"/>
              <a:pathLst>
                <a:path w="1875" h="1731" extrusionOk="0">
                  <a:moveTo>
                    <a:pt x="242" y="892"/>
                  </a:moveTo>
                  <a:cubicBezTo>
                    <a:pt x="242" y="892"/>
                    <a:pt x="242" y="892"/>
                    <a:pt x="242" y="892"/>
                  </a:cubicBezTo>
                  <a:cubicBezTo>
                    <a:pt x="429" y="999"/>
                    <a:pt x="607" y="1106"/>
                    <a:pt x="786" y="1205"/>
                  </a:cubicBezTo>
                  <a:cubicBezTo>
                    <a:pt x="893" y="1267"/>
                    <a:pt x="1000" y="1321"/>
                    <a:pt x="1107" y="1392"/>
                  </a:cubicBezTo>
                  <a:cubicBezTo>
                    <a:pt x="1134" y="1410"/>
                    <a:pt x="1160" y="1437"/>
                    <a:pt x="1187" y="1463"/>
                  </a:cubicBezTo>
                  <a:cubicBezTo>
                    <a:pt x="1196" y="1481"/>
                    <a:pt x="1205" y="1508"/>
                    <a:pt x="1223" y="1526"/>
                  </a:cubicBezTo>
                  <a:cubicBezTo>
                    <a:pt x="1250" y="1579"/>
                    <a:pt x="1321" y="1624"/>
                    <a:pt x="1383" y="1642"/>
                  </a:cubicBezTo>
                  <a:cubicBezTo>
                    <a:pt x="1598" y="1731"/>
                    <a:pt x="1776" y="1526"/>
                    <a:pt x="1821" y="1329"/>
                  </a:cubicBezTo>
                  <a:cubicBezTo>
                    <a:pt x="1874" y="1089"/>
                    <a:pt x="1776" y="794"/>
                    <a:pt x="1589" y="634"/>
                  </a:cubicBezTo>
                  <a:cubicBezTo>
                    <a:pt x="1419" y="482"/>
                    <a:pt x="1214" y="366"/>
                    <a:pt x="1018" y="250"/>
                  </a:cubicBezTo>
                  <a:cubicBezTo>
                    <a:pt x="804" y="134"/>
                    <a:pt x="572" y="0"/>
                    <a:pt x="322" y="72"/>
                  </a:cubicBezTo>
                  <a:cubicBezTo>
                    <a:pt x="197" y="107"/>
                    <a:pt x="99" y="188"/>
                    <a:pt x="36" y="295"/>
                  </a:cubicBezTo>
                  <a:cubicBezTo>
                    <a:pt x="1" y="348"/>
                    <a:pt x="10" y="384"/>
                    <a:pt x="36" y="446"/>
                  </a:cubicBezTo>
                  <a:cubicBezTo>
                    <a:pt x="63" y="500"/>
                    <a:pt x="90" y="553"/>
                    <a:pt x="99" y="616"/>
                  </a:cubicBezTo>
                  <a:cubicBezTo>
                    <a:pt x="99" y="660"/>
                    <a:pt x="90" y="696"/>
                    <a:pt x="108" y="750"/>
                  </a:cubicBezTo>
                  <a:cubicBezTo>
                    <a:pt x="135" y="812"/>
                    <a:pt x="179" y="857"/>
                    <a:pt x="242" y="8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482650" y="2746750"/>
              <a:ext cx="43950" cy="45950"/>
            </a:xfrm>
            <a:custGeom>
              <a:avLst/>
              <a:gdLst/>
              <a:ahLst/>
              <a:cxnLst/>
              <a:rect l="l" t="t" r="r" b="b"/>
              <a:pathLst>
                <a:path w="1758" h="1838" extrusionOk="0">
                  <a:moveTo>
                    <a:pt x="188" y="990"/>
                  </a:moveTo>
                  <a:cubicBezTo>
                    <a:pt x="259" y="1053"/>
                    <a:pt x="348" y="1098"/>
                    <a:pt x="438" y="1151"/>
                  </a:cubicBezTo>
                  <a:cubicBezTo>
                    <a:pt x="589" y="1240"/>
                    <a:pt x="750" y="1329"/>
                    <a:pt x="901" y="1419"/>
                  </a:cubicBezTo>
                  <a:cubicBezTo>
                    <a:pt x="1098" y="1535"/>
                    <a:pt x="1481" y="1838"/>
                    <a:pt x="1669" y="1570"/>
                  </a:cubicBezTo>
                  <a:cubicBezTo>
                    <a:pt x="1758" y="1445"/>
                    <a:pt x="1749" y="1240"/>
                    <a:pt x="1704" y="1098"/>
                  </a:cubicBezTo>
                  <a:cubicBezTo>
                    <a:pt x="1669" y="964"/>
                    <a:pt x="1588" y="857"/>
                    <a:pt x="1499" y="750"/>
                  </a:cubicBezTo>
                  <a:cubicBezTo>
                    <a:pt x="1419" y="669"/>
                    <a:pt x="1303" y="616"/>
                    <a:pt x="1205" y="562"/>
                  </a:cubicBezTo>
                  <a:cubicBezTo>
                    <a:pt x="1089" y="500"/>
                    <a:pt x="964" y="428"/>
                    <a:pt x="848" y="357"/>
                  </a:cubicBezTo>
                  <a:cubicBezTo>
                    <a:pt x="643" y="241"/>
                    <a:pt x="375" y="0"/>
                    <a:pt x="143" y="179"/>
                  </a:cubicBezTo>
                  <a:cubicBezTo>
                    <a:pt x="45" y="259"/>
                    <a:pt x="18" y="375"/>
                    <a:pt x="9" y="500"/>
                  </a:cubicBezTo>
                  <a:cubicBezTo>
                    <a:pt x="9" y="625"/>
                    <a:pt x="0" y="767"/>
                    <a:pt x="81" y="874"/>
                  </a:cubicBezTo>
                  <a:cubicBezTo>
                    <a:pt x="107" y="919"/>
                    <a:pt x="143" y="955"/>
                    <a:pt x="188" y="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208100" y="2951475"/>
              <a:ext cx="22550" cy="57125"/>
            </a:xfrm>
            <a:custGeom>
              <a:avLst/>
              <a:gdLst/>
              <a:ahLst/>
              <a:cxnLst/>
              <a:rect l="l" t="t" r="r" b="b"/>
              <a:pathLst>
                <a:path w="902" h="2285" extrusionOk="0">
                  <a:moveTo>
                    <a:pt x="1" y="536"/>
                  </a:moveTo>
                  <a:lnTo>
                    <a:pt x="902" y="1"/>
                  </a:lnTo>
                  <a:lnTo>
                    <a:pt x="902" y="1749"/>
                  </a:lnTo>
                  <a:lnTo>
                    <a:pt x="1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0" y="366"/>
                  </a:moveTo>
                  <a:lnTo>
                    <a:pt x="616" y="0"/>
                  </a:lnTo>
                  <a:lnTo>
                    <a:pt x="616" y="1419"/>
                  </a:lnTo>
                  <a:lnTo>
                    <a:pt x="0" y="1785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211675" y="2957725"/>
              <a:ext cx="15400" cy="44625"/>
            </a:xfrm>
            <a:custGeom>
              <a:avLst/>
              <a:gdLst/>
              <a:ahLst/>
              <a:cxnLst/>
              <a:rect l="l" t="t" r="r" b="b"/>
              <a:pathLst>
                <a:path w="616" h="1785" extrusionOk="0">
                  <a:moveTo>
                    <a:pt x="366" y="143"/>
                  </a:moveTo>
                  <a:lnTo>
                    <a:pt x="366" y="1285"/>
                  </a:lnTo>
                  <a:lnTo>
                    <a:pt x="0" y="1517"/>
                  </a:lnTo>
                  <a:lnTo>
                    <a:pt x="0" y="1785"/>
                  </a:lnTo>
                  <a:lnTo>
                    <a:pt x="616" y="1419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211675" y="2989850"/>
              <a:ext cx="15400" cy="12500"/>
            </a:xfrm>
            <a:custGeom>
              <a:avLst/>
              <a:gdLst/>
              <a:ahLst/>
              <a:cxnLst/>
              <a:rect l="l" t="t" r="r" b="b"/>
              <a:pathLst>
                <a:path w="616" h="500" extrusionOk="0">
                  <a:moveTo>
                    <a:pt x="616" y="134"/>
                  </a:moveTo>
                  <a:lnTo>
                    <a:pt x="366" y="0"/>
                  </a:lnTo>
                  <a:lnTo>
                    <a:pt x="0" y="232"/>
                  </a:lnTo>
                  <a:lnTo>
                    <a:pt x="0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465475" y="2774400"/>
              <a:ext cx="4250" cy="123350"/>
            </a:xfrm>
            <a:custGeom>
              <a:avLst/>
              <a:gdLst/>
              <a:ahLst/>
              <a:cxnLst/>
              <a:rect l="l" t="t" r="r" b="b"/>
              <a:pathLst>
                <a:path w="170" h="4934" extrusionOk="0">
                  <a:moveTo>
                    <a:pt x="0" y="99"/>
                  </a:moveTo>
                  <a:lnTo>
                    <a:pt x="0" y="4934"/>
                  </a:lnTo>
                  <a:lnTo>
                    <a:pt x="170" y="483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844625" y="2545350"/>
              <a:ext cx="4250" cy="73625"/>
            </a:xfrm>
            <a:custGeom>
              <a:avLst/>
              <a:gdLst/>
              <a:ahLst/>
              <a:cxnLst/>
              <a:rect l="l" t="t" r="r" b="b"/>
              <a:pathLst>
                <a:path w="170" h="2945" extrusionOk="0">
                  <a:moveTo>
                    <a:pt x="0" y="99"/>
                  </a:moveTo>
                  <a:lnTo>
                    <a:pt x="0" y="2944"/>
                  </a:lnTo>
                  <a:lnTo>
                    <a:pt x="170" y="284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4298300" y="3509700"/>
              <a:ext cx="55775" cy="77425"/>
            </a:xfrm>
            <a:custGeom>
              <a:avLst/>
              <a:gdLst/>
              <a:ahLst/>
              <a:cxnLst/>
              <a:rect l="l" t="t" r="r" b="b"/>
              <a:pathLst>
                <a:path w="2231" h="3097" extrusionOk="0">
                  <a:moveTo>
                    <a:pt x="2231" y="1321"/>
                  </a:moveTo>
                  <a:lnTo>
                    <a:pt x="1" y="1"/>
                  </a:lnTo>
                  <a:lnTo>
                    <a:pt x="1" y="1776"/>
                  </a:lnTo>
                  <a:lnTo>
                    <a:pt x="2231" y="30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4354050" y="3535800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1" y="857"/>
                  </a:moveTo>
                  <a:lnTo>
                    <a:pt x="1" y="2053"/>
                  </a:lnTo>
                  <a:lnTo>
                    <a:pt x="465" y="1776"/>
                  </a:lnTo>
                  <a:lnTo>
                    <a:pt x="465" y="1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4298300" y="3502800"/>
              <a:ext cx="67375" cy="39950"/>
            </a:xfrm>
            <a:custGeom>
              <a:avLst/>
              <a:gdLst/>
              <a:ahLst/>
              <a:cxnLst/>
              <a:rect l="l" t="t" r="r" b="b"/>
              <a:pathLst>
                <a:path w="2695" h="1598" extrusionOk="0">
                  <a:moveTo>
                    <a:pt x="1" y="277"/>
                  </a:moveTo>
                  <a:lnTo>
                    <a:pt x="473" y="0"/>
                  </a:lnTo>
                  <a:lnTo>
                    <a:pt x="2695" y="1321"/>
                  </a:lnTo>
                  <a:lnTo>
                    <a:pt x="223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3403300" y="3724475"/>
              <a:ext cx="29025" cy="61375"/>
            </a:xfrm>
            <a:custGeom>
              <a:avLst/>
              <a:gdLst/>
              <a:ahLst/>
              <a:cxnLst/>
              <a:rect l="l" t="t" r="r" b="b"/>
              <a:pathLst>
                <a:path w="1161" h="2455" extrusionOk="0">
                  <a:moveTo>
                    <a:pt x="0" y="679"/>
                  </a:moveTo>
                  <a:lnTo>
                    <a:pt x="1160" y="1"/>
                  </a:lnTo>
                  <a:lnTo>
                    <a:pt x="1160" y="177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391700" y="37345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4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391700" y="3717800"/>
              <a:ext cx="40625" cy="23650"/>
            </a:xfrm>
            <a:custGeom>
              <a:avLst/>
              <a:gdLst/>
              <a:ahLst/>
              <a:cxnLst/>
              <a:rect l="l" t="t" r="r" b="b"/>
              <a:pathLst>
                <a:path w="1625" h="946" extrusionOk="0">
                  <a:moveTo>
                    <a:pt x="1624" y="268"/>
                  </a:moveTo>
                  <a:lnTo>
                    <a:pt x="1160" y="0"/>
                  </a:lnTo>
                  <a:lnTo>
                    <a:pt x="1" y="669"/>
                  </a:lnTo>
                  <a:lnTo>
                    <a:pt x="464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3592200" y="3435450"/>
              <a:ext cx="52875" cy="48850"/>
            </a:xfrm>
            <a:custGeom>
              <a:avLst/>
              <a:gdLst/>
              <a:ahLst/>
              <a:cxnLst/>
              <a:rect l="l" t="t" r="r" b="b"/>
              <a:pathLst>
                <a:path w="2115" h="1954" extrusionOk="0">
                  <a:moveTo>
                    <a:pt x="268" y="1008"/>
                  </a:moveTo>
                  <a:cubicBezTo>
                    <a:pt x="268" y="1008"/>
                    <a:pt x="268" y="1008"/>
                    <a:pt x="268" y="1008"/>
                  </a:cubicBezTo>
                  <a:cubicBezTo>
                    <a:pt x="473" y="1133"/>
                    <a:pt x="679" y="1249"/>
                    <a:pt x="884" y="1365"/>
                  </a:cubicBezTo>
                  <a:cubicBezTo>
                    <a:pt x="1000" y="1437"/>
                    <a:pt x="1125" y="1499"/>
                    <a:pt x="1241" y="1570"/>
                  </a:cubicBezTo>
                  <a:cubicBezTo>
                    <a:pt x="1276" y="1597"/>
                    <a:pt x="1312" y="1624"/>
                    <a:pt x="1339" y="1651"/>
                  </a:cubicBezTo>
                  <a:cubicBezTo>
                    <a:pt x="1357" y="1677"/>
                    <a:pt x="1357" y="1704"/>
                    <a:pt x="1374" y="1731"/>
                  </a:cubicBezTo>
                  <a:cubicBezTo>
                    <a:pt x="1410" y="1784"/>
                    <a:pt x="1490" y="1838"/>
                    <a:pt x="1553" y="1856"/>
                  </a:cubicBezTo>
                  <a:cubicBezTo>
                    <a:pt x="1803" y="1954"/>
                    <a:pt x="2008" y="1722"/>
                    <a:pt x="2052" y="1508"/>
                  </a:cubicBezTo>
                  <a:cubicBezTo>
                    <a:pt x="2115" y="1231"/>
                    <a:pt x="2008" y="901"/>
                    <a:pt x="1794" y="714"/>
                  </a:cubicBezTo>
                  <a:cubicBezTo>
                    <a:pt x="1597" y="544"/>
                    <a:pt x="1374" y="411"/>
                    <a:pt x="1143" y="286"/>
                  </a:cubicBezTo>
                  <a:cubicBezTo>
                    <a:pt x="902" y="152"/>
                    <a:pt x="643" y="0"/>
                    <a:pt x="357" y="81"/>
                  </a:cubicBezTo>
                  <a:cubicBezTo>
                    <a:pt x="224" y="116"/>
                    <a:pt x="108" y="205"/>
                    <a:pt x="36" y="330"/>
                  </a:cubicBezTo>
                  <a:cubicBezTo>
                    <a:pt x="1" y="402"/>
                    <a:pt x="10" y="437"/>
                    <a:pt x="36" y="500"/>
                  </a:cubicBezTo>
                  <a:cubicBezTo>
                    <a:pt x="63" y="562"/>
                    <a:pt x="99" y="625"/>
                    <a:pt x="108" y="696"/>
                  </a:cubicBezTo>
                  <a:cubicBezTo>
                    <a:pt x="108" y="750"/>
                    <a:pt x="99" y="794"/>
                    <a:pt x="117" y="848"/>
                  </a:cubicBezTo>
                  <a:cubicBezTo>
                    <a:pt x="152" y="919"/>
                    <a:pt x="206" y="973"/>
                    <a:pt x="26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589975" y="3435450"/>
              <a:ext cx="49525" cy="51975"/>
            </a:xfrm>
            <a:custGeom>
              <a:avLst/>
              <a:gdLst/>
              <a:ahLst/>
              <a:cxnLst/>
              <a:rect l="l" t="t" r="r" b="b"/>
              <a:pathLst>
                <a:path w="1981" h="2079" extrusionOk="0">
                  <a:moveTo>
                    <a:pt x="206" y="1124"/>
                  </a:moveTo>
                  <a:cubicBezTo>
                    <a:pt x="295" y="1196"/>
                    <a:pt x="393" y="1249"/>
                    <a:pt x="482" y="1303"/>
                  </a:cubicBezTo>
                  <a:cubicBezTo>
                    <a:pt x="661" y="1401"/>
                    <a:pt x="839" y="1508"/>
                    <a:pt x="1017" y="1606"/>
                  </a:cubicBezTo>
                  <a:cubicBezTo>
                    <a:pt x="1232" y="1731"/>
                    <a:pt x="1669" y="2079"/>
                    <a:pt x="1883" y="1784"/>
                  </a:cubicBezTo>
                  <a:cubicBezTo>
                    <a:pt x="1981" y="1633"/>
                    <a:pt x="1972" y="1410"/>
                    <a:pt x="1927" y="1240"/>
                  </a:cubicBezTo>
                  <a:cubicBezTo>
                    <a:pt x="1883" y="1098"/>
                    <a:pt x="1794" y="964"/>
                    <a:pt x="1686" y="848"/>
                  </a:cubicBezTo>
                  <a:cubicBezTo>
                    <a:pt x="1597" y="759"/>
                    <a:pt x="1463" y="705"/>
                    <a:pt x="1356" y="643"/>
                  </a:cubicBezTo>
                  <a:cubicBezTo>
                    <a:pt x="1223" y="562"/>
                    <a:pt x="1089" y="482"/>
                    <a:pt x="955" y="411"/>
                  </a:cubicBezTo>
                  <a:cubicBezTo>
                    <a:pt x="723" y="277"/>
                    <a:pt x="420" y="0"/>
                    <a:pt x="152" y="205"/>
                  </a:cubicBezTo>
                  <a:cubicBezTo>
                    <a:pt x="45" y="295"/>
                    <a:pt x="9" y="428"/>
                    <a:pt x="9" y="562"/>
                  </a:cubicBezTo>
                  <a:cubicBezTo>
                    <a:pt x="9" y="705"/>
                    <a:pt x="0" y="875"/>
                    <a:pt x="81" y="990"/>
                  </a:cubicBezTo>
                  <a:cubicBezTo>
                    <a:pt x="116" y="1044"/>
                    <a:pt x="161" y="1080"/>
                    <a:pt x="206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622525" y="3463325"/>
              <a:ext cx="54000" cy="48200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45" y="330"/>
                  </a:moveTo>
                  <a:cubicBezTo>
                    <a:pt x="90" y="420"/>
                    <a:pt x="170" y="473"/>
                    <a:pt x="251" y="527"/>
                  </a:cubicBezTo>
                  <a:cubicBezTo>
                    <a:pt x="402" y="625"/>
                    <a:pt x="563" y="714"/>
                    <a:pt x="688" y="839"/>
                  </a:cubicBezTo>
                  <a:cubicBezTo>
                    <a:pt x="813" y="973"/>
                    <a:pt x="902" y="1142"/>
                    <a:pt x="991" y="1303"/>
                  </a:cubicBezTo>
                  <a:cubicBezTo>
                    <a:pt x="1080" y="1463"/>
                    <a:pt x="1178" y="1624"/>
                    <a:pt x="1321" y="1740"/>
                  </a:cubicBezTo>
                  <a:cubicBezTo>
                    <a:pt x="1464" y="1856"/>
                    <a:pt x="1660" y="1927"/>
                    <a:pt x="1839" y="1865"/>
                  </a:cubicBezTo>
                  <a:cubicBezTo>
                    <a:pt x="1937" y="1829"/>
                    <a:pt x="2017" y="1758"/>
                    <a:pt x="2071" y="1660"/>
                  </a:cubicBezTo>
                  <a:cubicBezTo>
                    <a:pt x="2133" y="1544"/>
                    <a:pt x="2160" y="1401"/>
                    <a:pt x="2133" y="1276"/>
                  </a:cubicBezTo>
                  <a:cubicBezTo>
                    <a:pt x="2097" y="1035"/>
                    <a:pt x="1919" y="839"/>
                    <a:pt x="1723" y="705"/>
                  </a:cubicBezTo>
                  <a:cubicBezTo>
                    <a:pt x="1616" y="634"/>
                    <a:pt x="1500" y="598"/>
                    <a:pt x="1393" y="536"/>
                  </a:cubicBezTo>
                  <a:cubicBezTo>
                    <a:pt x="1303" y="473"/>
                    <a:pt x="1232" y="411"/>
                    <a:pt x="1134" y="357"/>
                  </a:cubicBezTo>
                  <a:cubicBezTo>
                    <a:pt x="947" y="259"/>
                    <a:pt x="750" y="170"/>
                    <a:pt x="554" y="99"/>
                  </a:cubicBezTo>
                  <a:cubicBezTo>
                    <a:pt x="474" y="72"/>
                    <a:pt x="393" y="63"/>
                    <a:pt x="322" y="36"/>
                  </a:cubicBezTo>
                  <a:cubicBezTo>
                    <a:pt x="233" y="18"/>
                    <a:pt x="144" y="0"/>
                    <a:pt x="72" y="72"/>
                  </a:cubicBezTo>
                  <a:cubicBezTo>
                    <a:pt x="45" y="90"/>
                    <a:pt x="28" y="125"/>
                    <a:pt x="19" y="161"/>
                  </a:cubicBezTo>
                  <a:cubicBezTo>
                    <a:pt x="1" y="214"/>
                    <a:pt x="19" y="277"/>
                    <a:pt x="45" y="33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622975" y="3463325"/>
              <a:ext cx="53550" cy="41500"/>
            </a:xfrm>
            <a:custGeom>
              <a:avLst/>
              <a:gdLst/>
              <a:ahLst/>
              <a:cxnLst/>
              <a:rect l="l" t="t" r="r" b="b"/>
              <a:pathLst>
                <a:path w="2142" h="1660" extrusionOk="0">
                  <a:moveTo>
                    <a:pt x="1" y="161"/>
                  </a:moveTo>
                  <a:cubicBezTo>
                    <a:pt x="331" y="250"/>
                    <a:pt x="652" y="384"/>
                    <a:pt x="929" y="589"/>
                  </a:cubicBezTo>
                  <a:cubicBezTo>
                    <a:pt x="1285" y="848"/>
                    <a:pt x="1553" y="1196"/>
                    <a:pt x="1865" y="1508"/>
                  </a:cubicBezTo>
                  <a:cubicBezTo>
                    <a:pt x="1928" y="1562"/>
                    <a:pt x="1981" y="1615"/>
                    <a:pt x="2053" y="1660"/>
                  </a:cubicBezTo>
                  <a:cubicBezTo>
                    <a:pt x="2115" y="1544"/>
                    <a:pt x="2142" y="1401"/>
                    <a:pt x="2115" y="1276"/>
                  </a:cubicBezTo>
                  <a:cubicBezTo>
                    <a:pt x="2079" y="1035"/>
                    <a:pt x="1901" y="839"/>
                    <a:pt x="1705" y="705"/>
                  </a:cubicBezTo>
                  <a:cubicBezTo>
                    <a:pt x="1598" y="634"/>
                    <a:pt x="1482" y="598"/>
                    <a:pt x="1375" y="536"/>
                  </a:cubicBezTo>
                  <a:cubicBezTo>
                    <a:pt x="1285" y="473"/>
                    <a:pt x="1214" y="411"/>
                    <a:pt x="1116" y="357"/>
                  </a:cubicBezTo>
                  <a:cubicBezTo>
                    <a:pt x="929" y="259"/>
                    <a:pt x="732" y="170"/>
                    <a:pt x="536" y="99"/>
                  </a:cubicBezTo>
                  <a:cubicBezTo>
                    <a:pt x="456" y="72"/>
                    <a:pt x="375" y="63"/>
                    <a:pt x="304" y="36"/>
                  </a:cubicBezTo>
                  <a:cubicBezTo>
                    <a:pt x="215" y="18"/>
                    <a:pt x="126" y="0"/>
                    <a:pt x="54" y="72"/>
                  </a:cubicBezTo>
                  <a:cubicBezTo>
                    <a:pt x="27" y="90"/>
                    <a:pt x="10" y="125"/>
                    <a:pt x="1" y="16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793600" y="3773100"/>
              <a:ext cx="97925" cy="74525"/>
            </a:xfrm>
            <a:custGeom>
              <a:avLst/>
              <a:gdLst/>
              <a:ahLst/>
              <a:cxnLst/>
              <a:rect l="l" t="t" r="r" b="b"/>
              <a:pathLst>
                <a:path w="3917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736500" y="3800525"/>
              <a:ext cx="128275" cy="154600"/>
            </a:xfrm>
            <a:custGeom>
              <a:avLst/>
              <a:gdLst/>
              <a:ahLst/>
              <a:cxnLst/>
              <a:rect l="l" t="t" r="r" b="b"/>
              <a:pathLst>
                <a:path w="5131" h="6184" extrusionOk="0">
                  <a:moveTo>
                    <a:pt x="1" y="3989"/>
                  </a:moveTo>
                  <a:cubicBezTo>
                    <a:pt x="1" y="2659"/>
                    <a:pt x="937" y="1036"/>
                    <a:pt x="2097" y="367"/>
                  </a:cubicBezTo>
                  <a:cubicBezTo>
                    <a:pt x="2677" y="37"/>
                    <a:pt x="3203" y="1"/>
                    <a:pt x="3578" y="215"/>
                  </a:cubicBezTo>
                  <a:lnTo>
                    <a:pt x="3578" y="215"/>
                  </a:lnTo>
                  <a:lnTo>
                    <a:pt x="3587" y="215"/>
                  </a:lnTo>
                  <a:cubicBezTo>
                    <a:pt x="3587" y="215"/>
                    <a:pt x="3587" y="215"/>
                    <a:pt x="3587" y="215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36"/>
                  </a:lnTo>
                  <a:cubicBezTo>
                    <a:pt x="616" y="5336"/>
                    <a:pt x="616" y="5336"/>
                    <a:pt x="616" y="5336"/>
                  </a:cubicBezTo>
                  <a:lnTo>
                    <a:pt x="607" y="5336"/>
                  </a:lnTo>
                  <a:lnTo>
                    <a:pt x="607" y="5336"/>
                  </a:lnTo>
                  <a:cubicBezTo>
                    <a:pt x="232" y="5113"/>
                    <a:pt x="1" y="4649"/>
                    <a:pt x="1" y="398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773300" y="3813925"/>
              <a:ext cx="105075" cy="153900"/>
            </a:xfrm>
            <a:custGeom>
              <a:avLst/>
              <a:gdLst/>
              <a:ahLst/>
              <a:cxnLst/>
              <a:rect l="l" t="t" r="r" b="b"/>
              <a:pathLst>
                <a:path w="4203" h="6156" extrusionOk="0">
                  <a:moveTo>
                    <a:pt x="0" y="4291"/>
                  </a:moveTo>
                  <a:cubicBezTo>
                    <a:pt x="0" y="5620"/>
                    <a:pt x="946" y="6156"/>
                    <a:pt x="2106" y="5487"/>
                  </a:cubicBezTo>
                  <a:cubicBezTo>
                    <a:pt x="3266" y="4818"/>
                    <a:pt x="4202" y="3194"/>
                    <a:pt x="4202" y="1865"/>
                  </a:cubicBezTo>
                  <a:cubicBezTo>
                    <a:pt x="4202" y="535"/>
                    <a:pt x="3266" y="0"/>
                    <a:pt x="2106" y="669"/>
                  </a:cubicBezTo>
                  <a:cubicBezTo>
                    <a:pt x="946" y="1338"/>
                    <a:pt x="0" y="2962"/>
                    <a:pt x="0" y="429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3794925" y="3848050"/>
              <a:ext cx="61800" cy="85650"/>
            </a:xfrm>
            <a:custGeom>
              <a:avLst/>
              <a:gdLst/>
              <a:ahLst/>
              <a:cxnLst/>
              <a:rect l="l" t="t" r="r" b="b"/>
              <a:pathLst>
                <a:path w="2472" h="3426" extrusionOk="0">
                  <a:moveTo>
                    <a:pt x="1" y="2685"/>
                  </a:moveTo>
                  <a:cubicBezTo>
                    <a:pt x="1" y="2819"/>
                    <a:pt x="19" y="3078"/>
                    <a:pt x="144" y="3247"/>
                  </a:cubicBezTo>
                  <a:cubicBezTo>
                    <a:pt x="161" y="3274"/>
                    <a:pt x="179" y="3292"/>
                    <a:pt x="206" y="3319"/>
                  </a:cubicBezTo>
                  <a:lnTo>
                    <a:pt x="206" y="3319"/>
                  </a:lnTo>
                  <a:cubicBezTo>
                    <a:pt x="233" y="3345"/>
                    <a:pt x="268" y="3372"/>
                    <a:pt x="304" y="3390"/>
                  </a:cubicBezTo>
                  <a:cubicBezTo>
                    <a:pt x="358" y="3408"/>
                    <a:pt x="420" y="3426"/>
                    <a:pt x="483" y="3426"/>
                  </a:cubicBezTo>
                  <a:cubicBezTo>
                    <a:pt x="518" y="3426"/>
                    <a:pt x="554" y="3417"/>
                    <a:pt x="599" y="3417"/>
                  </a:cubicBezTo>
                  <a:cubicBezTo>
                    <a:pt x="723" y="3390"/>
                    <a:pt x="866" y="3345"/>
                    <a:pt x="1009" y="3256"/>
                  </a:cubicBezTo>
                  <a:cubicBezTo>
                    <a:pt x="1285" y="3096"/>
                    <a:pt x="1553" y="2846"/>
                    <a:pt x="1776" y="2560"/>
                  </a:cubicBezTo>
                  <a:cubicBezTo>
                    <a:pt x="1874" y="2436"/>
                    <a:pt x="1955" y="2311"/>
                    <a:pt x="2035" y="2177"/>
                  </a:cubicBezTo>
                  <a:cubicBezTo>
                    <a:pt x="2302" y="1713"/>
                    <a:pt x="2472" y="1196"/>
                    <a:pt x="2472" y="749"/>
                  </a:cubicBezTo>
                  <a:lnTo>
                    <a:pt x="2472" y="723"/>
                  </a:lnTo>
                  <a:cubicBezTo>
                    <a:pt x="2472" y="634"/>
                    <a:pt x="2454" y="500"/>
                    <a:pt x="2418" y="375"/>
                  </a:cubicBezTo>
                  <a:cubicBezTo>
                    <a:pt x="2365" y="187"/>
                    <a:pt x="2249" y="0"/>
                    <a:pt x="1990" y="0"/>
                  </a:cubicBezTo>
                  <a:cubicBezTo>
                    <a:pt x="1839" y="0"/>
                    <a:pt x="1651" y="63"/>
                    <a:pt x="1464" y="179"/>
                  </a:cubicBezTo>
                  <a:cubicBezTo>
                    <a:pt x="1437" y="187"/>
                    <a:pt x="1410" y="196"/>
                    <a:pt x="1393" y="214"/>
                  </a:cubicBezTo>
                  <a:cubicBezTo>
                    <a:pt x="1393" y="214"/>
                    <a:pt x="1384" y="214"/>
                    <a:pt x="1384" y="223"/>
                  </a:cubicBezTo>
                  <a:cubicBezTo>
                    <a:pt x="1321" y="259"/>
                    <a:pt x="1268" y="303"/>
                    <a:pt x="1214" y="348"/>
                  </a:cubicBezTo>
                  <a:cubicBezTo>
                    <a:pt x="1178" y="366"/>
                    <a:pt x="1161" y="393"/>
                    <a:pt x="1125" y="419"/>
                  </a:cubicBezTo>
                  <a:cubicBezTo>
                    <a:pt x="1107" y="428"/>
                    <a:pt x="1080" y="446"/>
                    <a:pt x="1062" y="473"/>
                  </a:cubicBezTo>
                  <a:cubicBezTo>
                    <a:pt x="1045" y="482"/>
                    <a:pt x="1027" y="500"/>
                    <a:pt x="1009" y="518"/>
                  </a:cubicBezTo>
                  <a:cubicBezTo>
                    <a:pt x="973" y="562"/>
                    <a:pt x="920" y="607"/>
                    <a:pt x="884" y="651"/>
                  </a:cubicBezTo>
                  <a:cubicBezTo>
                    <a:pt x="634" y="910"/>
                    <a:pt x="429" y="1240"/>
                    <a:pt x="277" y="1570"/>
                  </a:cubicBezTo>
                  <a:cubicBezTo>
                    <a:pt x="251" y="1624"/>
                    <a:pt x="233" y="1668"/>
                    <a:pt x="206" y="1713"/>
                  </a:cubicBezTo>
                  <a:cubicBezTo>
                    <a:pt x="179" y="1793"/>
                    <a:pt x="144" y="1882"/>
                    <a:pt x="126" y="1963"/>
                  </a:cubicBezTo>
                  <a:lnTo>
                    <a:pt x="126" y="1981"/>
                  </a:lnTo>
                  <a:cubicBezTo>
                    <a:pt x="117" y="1989"/>
                    <a:pt x="117" y="1998"/>
                    <a:pt x="117" y="2007"/>
                  </a:cubicBezTo>
                  <a:cubicBezTo>
                    <a:pt x="99" y="2052"/>
                    <a:pt x="90" y="2097"/>
                    <a:pt x="72" y="2141"/>
                  </a:cubicBezTo>
                  <a:cubicBezTo>
                    <a:pt x="45" y="2239"/>
                    <a:pt x="37" y="2328"/>
                    <a:pt x="28" y="2418"/>
                  </a:cubicBezTo>
                  <a:cubicBezTo>
                    <a:pt x="10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798050" y="3848475"/>
              <a:ext cx="58675" cy="85225"/>
            </a:xfrm>
            <a:custGeom>
              <a:avLst/>
              <a:gdLst/>
              <a:ahLst/>
              <a:cxnLst/>
              <a:rect l="l" t="t" r="r" b="b"/>
              <a:pathLst>
                <a:path w="2347" h="3409" extrusionOk="0">
                  <a:moveTo>
                    <a:pt x="99" y="3221"/>
                  </a:moveTo>
                  <a:cubicBezTo>
                    <a:pt x="259" y="3221"/>
                    <a:pt x="438" y="3168"/>
                    <a:pt x="634" y="3052"/>
                  </a:cubicBezTo>
                  <a:cubicBezTo>
                    <a:pt x="1419" y="2597"/>
                    <a:pt x="2088" y="1446"/>
                    <a:pt x="2088" y="545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24"/>
                  </a:cubicBezTo>
                  <a:cubicBezTo>
                    <a:pt x="2347" y="1633"/>
                    <a:pt x="1678" y="2784"/>
                    <a:pt x="893" y="3239"/>
                  </a:cubicBezTo>
                  <a:cubicBezTo>
                    <a:pt x="697" y="3346"/>
                    <a:pt x="509" y="3409"/>
                    <a:pt x="358" y="3409"/>
                  </a:cubicBezTo>
                  <a:cubicBezTo>
                    <a:pt x="188" y="3409"/>
                    <a:pt x="72" y="3328"/>
                    <a:pt x="1" y="3213"/>
                  </a:cubicBezTo>
                  <a:cubicBezTo>
                    <a:pt x="36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797825" y="3854950"/>
              <a:ext cx="54225" cy="76300"/>
            </a:xfrm>
            <a:custGeom>
              <a:avLst/>
              <a:gdLst/>
              <a:ahLst/>
              <a:cxnLst/>
              <a:rect l="l" t="t" r="r" b="b"/>
              <a:pathLst>
                <a:path w="2169" h="3052" extrusionOk="0">
                  <a:moveTo>
                    <a:pt x="28" y="2971"/>
                  </a:moveTo>
                  <a:lnTo>
                    <a:pt x="384" y="2204"/>
                  </a:lnTo>
                  <a:cubicBezTo>
                    <a:pt x="268" y="2124"/>
                    <a:pt x="197" y="1972"/>
                    <a:pt x="197" y="1749"/>
                  </a:cubicBezTo>
                  <a:cubicBezTo>
                    <a:pt x="197" y="1731"/>
                    <a:pt x="206" y="1705"/>
                    <a:pt x="206" y="1687"/>
                  </a:cubicBezTo>
                  <a:lnTo>
                    <a:pt x="1" y="1731"/>
                  </a:lnTo>
                  <a:cubicBezTo>
                    <a:pt x="1" y="1722"/>
                    <a:pt x="1" y="1713"/>
                    <a:pt x="10" y="1705"/>
                  </a:cubicBezTo>
                  <a:lnTo>
                    <a:pt x="10" y="1687"/>
                  </a:lnTo>
                  <a:cubicBezTo>
                    <a:pt x="28" y="1606"/>
                    <a:pt x="63" y="1517"/>
                    <a:pt x="90" y="1437"/>
                  </a:cubicBezTo>
                  <a:cubicBezTo>
                    <a:pt x="117" y="1392"/>
                    <a:pt x="135" y="1348"/>
                    <a:pt x="161" y="1294"/>
                  </a:cubicBezTo>
                  <a:lnTo>
                    <a:pt x="304" y="1267"/>
                  </a:lnTo>
                  <a:cubicBezTo>
                    <a:pt x="402" y="1018"/>
                    <a:pt x="572" y="777"/>
                    <a:pt x="768" y="598"/>
                  </a:cubicBezTo>
                  <a:lnTo>
                    <a:pt x="768" y="375"/>
                  </a:lnTo>
                  <a:cubicBezTo>
                    <a:pt x="813" y="331"/>
                    <a:pt x="857" y="286"/>
                    <a:pt x="893" y="242"/>
                  </a:cubicBezTo>
                  <a:cubicBezTo>
                    <a:pt x="911" y="224"/>
                    <a:pt x="929" y="206"/>
                    <a:pt x="946" y="197"/>
                  </a:cubicBezTo>
                  <a:cubicBezTo>
                    <a:pt x="964" y="170"/>
                    <a:pt x="991" y="152"/>
                    <a:pt x="1009" y="143"/>
                  </a:cubicBezTo>
                  <a:cubicBezTo>
                    <a:pt x="1045" y="117"/>
                    <a:pt x="1062" y="90"/>
                    <a:pt x="1098" y="72"/>
                  </a:cubicBezTo>
                  <a:lnTo>
                    <a:pt x="1098" y="402"/>
                  </a:lnTo>
                  <a:cubicBezTo>
                    <a:pt x="1294" y="340"/>
                    <a:pt x="1464" y="393"/>
                    <a:pt x="1571" y="527"/>
                  </a:cubicBezTo>
                  <a:lnTo>
                    <a:pt x="2124" y="1"/>
                  </a:lnTo>
                  <a:cubicBezTo>
                    <a:pt x="2160" y="126"/>
                    <a:pt x="2169" y="259"/>
                    <a:pt x="2169" y="349"/>
                  </a:cubicBezTo>
                  <a:lnTo>
                    <a:pt x="1678" y="821"/>
                  </a:lnTo>
                  <a:cubicBezTo>
                    <a:pt x="1678" y="848"/>
                    <a:pt x="1678" y="866"/>
                    <a:pt x="1678" y="902"/>
                  </a:cubicBezTo>
                  <a:cubicBezTo>
                    <a:pt x="1678" y="1107"/>
                    <a:pt x="1607" y="1348"/>
                    <a:pt x="1500" y="1553"/>
                  </a:cubicBezTo>
                  <a:lnTo>
                    <a:pt x="1740" y="1803"/>
                  </a:lnTo>
                  <a:cubicBezTo>
                    <a:pt x="1660" y="1937"/>
                    <a:pt x="1571" y="2061"/>
                    <a:pt x="1482" y="2186"/>
                  </a:cubicBezTo>
                  <a:lnTo>
                    <a:pt x="1232" y="1937"/>
                  </a:lnTo>
                  <a:cubicBezTo>
                    <a:pt x="1143" y="2035"/>
                    <a:pt x="1045" y="2115"/>
                    <a:pt x="938" y="2177"/>
                  </a:cubicBezTo>
                  <a:cubicBezTo>
                    <a:pt x="839" y="2231"/>
                    <a:pt x="741" y="2267"/>
                    <a:pt x="652" y="2276"/>
                  </a:cubicBezTo>
                  <a:lnTo>
                    <a:pt x="295" y="3043"/>
                  </a:lnTo>
                  <a:cubicBezTo>
                    <a:pt x="260" y="3043"/>
                    <a:pt x="224" y="3052"/>
                    <a:pt x="188" y="3052"/>
                  </a:cubicBezTo>
                  <a:cubicBezTo>
                    <a:pt x="152" y="3052"/>
                    <a:pt x="126" y="3043"/>
                    <a:pt x="90" y="3043"/>
                  </a:cubicBezTo>
                  <a:lnTo>
                    <a:pt x="90" y="304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3814325" y="3880375"/>
              <a:ext cx="14075" cy="17200"/>
            </a:xfrm>
            <a:custGeom>
              <a:avLst/>
              <a:gdLst/>
              <a:ahLst/>
              <a:cxnLst/>
              <a:rect l="l" t="t" r="r" b="b"/>
              <a:pathLst>
                <a:path w="563" h="688" extrusionOk="0">
                  <a:moveTo>
                    <a:pt x="1" y="438"/>
                  </a:moveTo>
                  <a:cubicBezTo>
                    <a:pt x="1" y="295"/>
                    <a:pt x="99" y="117"/>
                    <a:pt x="233" y="45"/>
                  </a:cubicBezTo>
                  <a:cubicBezTo>
                    <a:pt x="295" y="1"/>
                    <a:pt x="349" y="1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3" y="126"/>
                  </a:lnTo>
                  <a:lnTo>
                    <a:pt x="233" y="688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8" y="563"/>
                    <a:pt x="1" y="518"/>
                    <a:pt x="1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3818350" y="3881950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99" y="678"/>
                    <a:pt x="232" y="607"/>
                  </a:cubicBezTo>
                  <a:cubicBezTo>
                    <a:pt x="357" y="526"/>
                    <a:pt x="464" y="348"/>
                    <a:pt x="464" y="205"/>
                  </a:cubicBezTo>
                  <a:cubicBezTo>
                    <a:pt x="464" y="54"/>
                    <a:pt x="357" y="0"/>
                    <a:pt x="232" y="71"/>
                  </a:cubicBezTo>
                  <a:cubicBezTo>
                    <a:pt x="99" y="143"/>
                    <a:pt x="1" y="321"/>
                    <a:pt x="1" y="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4200175" y="3538475"/>
              <a:ext cx="97700" cy="74525"/>
            </a:xfrm>
            <a:custGeom>
              <a:avLst/>
              <a:gdLst/>
              <a:ahLst/>
              <a:cxnLst/>
              <a:rect l="l" t="t" r="r" b="b"/>
              <a:pathLst>
                <a:path w="3908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145525" y="3567925"/>
              <a:ext cx="128275" cy="154575"/>
            </a:xfrm>
            <a:custGeom>
              <a:avLst/>
              <a:gdLst/>
              <a:ahLst/>
              <a:cxnLst/>
              <a:rect l="l" t="t" r="r" b="b"/>
              <a:pathLst>
                <a:path w="5131" h="6183" extrusionOk="0">
                  <a:moveTo>
                    <a:pt x="1" y="3988"/>
                  </a:moveTo>
                  <a:cubicBezTo>
                    <a:pt x="1" y="2659"/>
                    <a:pt x="937" y="1035"/>
                    <a:pt x="2097" y="366"/>
                  </a:cubicBezTo>
                  <a:cubicBezTo>
                    <a:pt x="2677" y="36"/>
                    <a:pt x="3203" y="0"/>
                    <a:pt x="3578" y="214"/>
                  </a:cubicBezTo>
                  <a:lnTo>
                    <a:pt x="3578" y="214"/>
                  </a:lnTo>
                  <a:lnTo>
                    <a:pt x="3587" y="214"/>
                  </a:lnTo>
                  <a:cubicBezTo>
                    <a:pt x="3587" y="214"/>
                    <a:pt x="3587" y="214"/>
                    <a:pt x="3587" y="214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44"/>
                  </a:lnTo>
                  <a:cubicBezTo>
                    <a:pt x="616" y="5335"/>
                    <a:pt x="616" y="5335"/>
                    <a:pt x="616" y="5335"/>
                  </a:cubicBezTo>
                  <a:lnTo>
                    <a:pt x="607" y="5335"/>
                  </a:lnTo>
                  <a:lnTo>
                    <a:pt x="607" y="5335"/>
                  </a:lnTo>
                  <a:cubicBezTo>
                    <a:pt x="233" y="5112"/>
                    <a:pt x="1" y="4648"/>
                    <a:pt x="1" y="398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4182325" y="3581300"/>
              <a:ext cx="105075" cy="154125"/>
            </a:xfrm>
            <a:custGeom>
              <a:avLst/>
              <a:gdLst/>
              <a:ahLst/>
              <a:cxnLst/>
              <a:rect l="l" t="t" r="r" b="b"/>
              <a:pathLst>
                <a:path w="4203" h="6165" extrusionOk="0">
                  <a:moveTo>
                    <a:pt x="1" y="4292"/>
                  </a:moveTo>
                  <a:cubicBezTo>
                    <a:pt x="1" y="5630"/>
                    <a:pt x="946" y="6165"/>
                    <a:pt x="2106" y="5496"/>
                  </a:cubicBezTo>
                  <a:cubicBezTo>
                    <a:pt x="3266" y="4818"/>
                    <a:pt x="4203" y="3203"/>
                    <a:pt x="4203" y="1865"/>
                  </a:cubicBezTo>
                  <a:cubicBezTo>
                    <a:pt x="4203" y="536"/>
                    <a:pt x="3266" y="1"/>
                    <a:pt x="2106" y="670"/>
                  </a:cubicBezTo>
                  <a:cubicBezTo>
                    <a:pt x="946" y="1339"/>
                    <a:pt x="1" y="2962"/>
                    <a:pt x="1" y="429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4203975" y="3615425"/>
              <a:ext cx="61800" cy="85675"/>
            </a:xfrm>
            <a:custGeom>
              <a:avLst/>
              <a:gdLst/>
              <a:ahLst/>
              <a:cxnLst/>
              <a:rect l="l" t="t" r="r" b="b"/>
              <a:pathLst>
                <a:path w="2472" h="3427" extrusionOk="0">
                  <a:moveTo>
                    <a:pt x="0" y="2686"/>
                  </a:moveTo>
                  <a:cubicBezTo>
                    <a:pt x="0" y="2828"/>
                    <a:pt x="18" y="3087"/>
                    <a:pt x="152" y="3257"/>
                  </a:cubicBezTo>
                  <a:cubicBezTo>
                    <a:pt x="161" y="3275"/>
                    <a:pt x="178" y="3301"/>
                    <a:pt x="205" y="3319"/>
                  </a:cubicBezTo>
                  <a:lnTo>
                    <a:pt x="205" y="3319"/>
                  </a:lnTo>
                  <a:cubicBezTo>
                    <a:pt x="232" y="3346"/>
                    <a:pt x="268" y="3373"/>
                    <a:pt x="312" y="3390"/>
                  </a:cubicBezTo>
                  <a:cubicBezTo>
                    <a:pt x="357" y="3417"/>
                    <a:pt x="419" y="3426"/>
                    <a:pt x="482" y="3426"/>
                  </a:cubicBezTo>
                  <a:cubicBezTo>
                    <a:pt x="517" y="3426"/>
                    <a:pt x="553" y="3417"/>
                    <a:pt x="598" y="3417"/>
                  </a:cubicBezTo>
                  <a:cubicBezTo>
                    <a:pt x="723" y="3399"/>
                    <a:pt x="865" y="3346"/>
                    <a:pt x="1017" y="3257"/>
                  </a:cubicBezTo>
                  <a:cubicBezTo>
                    <a:pt x="1285" y="3096"/>
                    <a:pt x="1552" y="2855"/>
                    <a:pt x="1775" y="2561"/>
                  </a:cubicBezTo>
                  <a:cubicBezTo>
                    <a:pt x="1873" y="2436"/>
                    <a:pt x="1963" y="2311"/>
                    <a:pt x="2034" y="2177"/>
                  </a:cubicBezTo>
                  <a:cubicBezTo>
                    <a:pt x="2302" y="1713"/>
                    <a:pt x="2471" y="1196"/>
                    <a:pt x="2471" y="750"/>
                  </a:cubicBezTo>
                  <a:lnTo>
                    <a:pt x="2471" y="723"/>
                  </a:lnTo>
                  <a:cubicBezTo>
                    <a:pt x="2471" y="634"/>
                    <a:pt x="2453" y="500"/>
                    <a:pt x="2418" y="384"/>
                  </a:cubicBezTo>
                  <a:cubicBezTo>
                    <a:pt x="2373" y="188"/>
                    <a:pt x="2248" y="1"/>
                    <a:pt x="1989" y="1"/>
                  </a:cubicBezTo>
                  <a:cubicBezTo>
                    <a:pt x="1838" y="1"/>
                    <a:pt x="1659" y="63"/>
                    <a:pt x="1463" y="179"/>
                  </a:cubicBezTo>
                  <a:cubicBezTo>
                    <a:pt x="1436" y="188"/>
                    <a:pt x="1418" y="206"/>
                    <a:pt x="1392" y="215"/>
                  </a:cubicBezTo>
                  <a:cubicBezTo>
                    <a:pt x="1392" y="224"/>
                    <a:pt x="1383" y="224"/>
                    <a:pt x="1383" y="224"/>
                  </a:cubicBezTo>
                  <a:cubicBezTo>
                    <a:pt x="1329" y="259"/>
                    <a:pt x="1267" y="304"/>
                    <a:pt x="1213" y="348"/>
                  </a:cubicBezTo>
                  <a:cubicBezTo>
                    <a:pt x="1187" y="375"/>
                    <a:pt x="1160" y="393"/>
                    <a:pt x="1124" y="420"/>
                  </a:cubicBezTo>
                  <a:cubicBezTo>
                    <a:pt x="1106" y="438"/>
                    <a:pt x="1088" y="455"/>
                    <a:pt x="1062" y="473"/>
                  </a:cubicBezTo>
                  <a:cubicBezTo>
                    <a:pt x="1044" y="482"/>
                    <a:pt x="1026" y="500"/>
                    <a:pt x="1017" y="518"/>
                  </a:cubicBezTo>
                  <a:cubicBezTo>
                    <a:pt x="972" y="563"/>
                    <a:pt x="928" y="607"/>
                    <a:pt x="883" y="652"/>
                  </a:cubicBezTo>
                  <a:cubicBezTo>
                    <a:pt x="633" y="919"/>
                    <a:pt x="428" y="1241"/>
                    <a:pt x="277" y="1580"/>
                  </a:cubicBezTo>
                  <a:cubicBezTo>
                    <a:pt x="250" y="1624"/>
                    <a:pt x="232" y="1669"/>
                    <a:pt x="214" y="1722"/>
                  </a:cubicBezTo>
                  <a:cubicBezTo>
                    <a:pt x="178" y="1803"/>
                    <a:pt x="152" y="1883"/>
                    <a:pt x="125" y="1972"/>
                  </a:cubicBezTo>
                  <a:lnTo>
                    <a:pt x="125" y="1981"/>
                  </a:lnTo>
                  <a:cubicBezTo>
                    <a:pt x="116" y="1990"/>
                    <a:pt x="116" y="1999"/>
                    <a:pt x="116" y="2008"/>
                  </a:cubicBezTo>
                  <a:cubicBezTo>
                    <a:pt x="98" y="2052"/>
                    <a:pt x="89" y="2097"/>
                    <a:pt x="71" y="2142"/>
                  </a:cubicBezTo>
                  <a:cubicBezTo>
                    <a:pt x="54" y="2240"/>
                    <a:pt x="36" y="2329"/>
                    <a:pt x="27" y="2418"/>
                  </a:cubicBezTo>
                  <a:cubicBezTo>
                    <a:pt x="9" y="2507"/>
                    <a:pt x="0" y="2597"/>
                    <a:pt x="0" y="26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4207300" y="3615875"/>
              <a:ext cx="58475" cy="85225"/>
            </a:xfrm>
            <a:custGeom>
              <a:avLst/>
              <a:gdLst/>
              <a:ahLst/>
              <a:cxnLst/>
              <a:rect l="l" t="t" r="r" b="b"/>
              <a:pathLst>
                <a:path w="2339" h="3409" extrusionOk="0">
                  <a:moveTo>
                    <a:pt x="99" y="3221"/>
                  </a:moveTo>
                  <a:cubicBezTo>
                    <a:pt x="251" y="3221"/>
                    <a:pt x="429" y="3167"/>
                    <a:pt x="625" y="3051"/>
                  </a:cubicBezTo>
                  <a:cubicBezTo>
                    <a:pt x="1410" y="2596"/>
                    <a:pt x="2079" y="1446"/>
                    <a:pt x="2079" y="545"/>
                  </a:cubicBezTo>
                  <a:cubicBezTo>
                    <a:pt x="2079" y="411"/>
                    <a:pt x="2062" y="170"/>
                    <a:pt x="1955" y="0"/>
                  </a:cubicBezTo>
                  <a:cubicBezTo>
                    <a:pt x="2294" y="72"/>
                    <a:pt x="2338" y="527"/>
                    <a:pt x="2338" y="732"/>
                  </a:cubicBezTo>
                  <a:cubicBezTo>
                    <a:pt x="2338" y="1633"/>
                    <a:pt x="1669" y="2784"/>
                    <a:pt x="884" y="3239"/>
                  </a:cubicBezTo>
                  <a:cubicBezTo>
                    <a:pt x="688" y="3355"/>
                    <a:pt x="500" y="3408"/>
                    <a:pt x="349" y="3408"/>
                  </a:cubicBezTo>
                  <a:cubicBezTo>
                    <a:pt x="179" y="3408"/>
                    <a:pt x="72" y="3328"/>
                    <a:pt x="1" y="3212"/>
                  </a:cubicBezTo>
                  <a:cubicBezTo>
                    <a:pt x="28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4206875" y="3622550"/>
              <a:ext cx="54425" cy="76100"/>
            </a:xfrm>
            <a:custGeom>
              <a:avLst/>
              <a:gdLst/>
              <a:ahLst/>
              <a:cxnLst/>
              <a:rect l="l" t="t" r="r" b="b"/>
              <a:pathLst>
                <a:path w="2177" h="3044" extrusionOk="0">
                  <a:moveTo>
                    <a:pt x="36" y="2972"/>
                  </a:moveTo>
                  <a:lnTo>
                    <a:pt x="384" y="2196"/>
                  </a:lnTo>
                  <a:cubicBezTo>
                    <a:pt x="277" y="2115"/>
                    <a:pt x="196" y="1964"/>
                    <a:pt x="196" y="1749"/>
                  </a:cubicBezTo>
                  <a:cubicBezTo>
                    <a:pt x="196" y="1723"/>
                    <a:pt x="205" y="1705"/>
                    <a:pt x="205" y="1678"/>
                  </a:cubicBezTo>
                  <a:lnTo>
                    <a:pt x="0" y="1723"/>
                  </a:lnTo>
                  <a:cubicBezTo>
                    <a:pt x="0" y="1714"/>
                    <a:pt x="0" y="1705"/>
                    <a:pt x="9" y="1696"/>
                  </a:cubicBezTo>
                  <a:lnTo>
                    <a:pt x="9" y="1687"/>
                  </a:lnTo>
                  <a:cubicBezTo>
                    <a:pt x="36" y="1598"/>
                    <a:pt x="62" y="1518"/>
                    <a:pt x="98" y="1437"/>
                  </a:cubicBezTo>
                  <a:cubicBezTo>
                    <a:pt x="116" y="1384"/>
                    <a:pt x="134" y="1339"/>
                    <a:pt x="161" y="1295"/>
                  </a:cubicBezTo>
                  <a:lnTo>
                    <a:pt x="303" y="1259"/>
                  </a:lnTo>
                  <a:cubicBezTo>
                    <a:pt x="401" y="1009"/>
                    <a:pt x="571" y="768"/>
                    <a:pt x="767" y="590"/>
                  </a:cubicBezTo>
                  <a:lnTo>
                    <a:pt x="767" y="367"/>
                  </a:lnTo>
                  <a:cubicBezTo>
                    <a:pt x="812" y="322"/>
                    <a:pt x="856" y="278"/>
                    <a:pt x="901" y="233"/>
                  </a:cubicBezTo>
                  <a:cubicBezTo>
                    <a:pt x="910" y="215"/>
                    <a:pt x="928" y="197"/>
                    <a:pt x="946" y="188"/>
                  </a:cubicBezTo>
                  <a:cubicBezTo>
                    <a:pt x="972" y="170"/>
                    <a:pt x="990" y="153"/>
                    <a:pt x="1008" y="135"/>
                  </a:cubicBezTo>
                  <a:cubicBezTo>
                    <a:pt x="1044" y="108"/>
                    <a:pt x="1071" y="90"/>
                    <a:pt x="1097" y="63"/>
                  </a:cubicBezTo>
                  <a:lnTo>
                    <a:pt x="1097" y="402"/>
                  </a:lnTo>
                  <a:cubicBezTo>
                    <a:pt x="1302" y="331"/>
                    <a:pt x="1463" y="385"/>
                    <a:pt x="1570" y="518"/>
                  </a:cubicBezTo>
                  <a:lnTo>
                    <a:pt x="2123" y="1"/>
                  </a:lnTo>
                  <a:cubicBezTo>
                    <a:pt x="2159" y="117"/>
                    <a:pt x="2177" y="251"/>
                    <a:pt x="2177" y="349"/>
                  </a:cubicBezTo>
                  <a:lnTo>
                    <a:pt x="1677" y="822"/>
                  </a:lnTo>
                  <a:cubicBezTo>
                    <a:pt x="1677" y="840"/>
                    <a:pt x="1677" y="866"/>
                    <a:pt x="1677" y="893"/>
                  </a:cubicBezTo>
                  <a:cubicBezTo>
                    <a:pt x="1677" y="1107"/>
                    <a:pt x="1615" y="1339"/>
                    <a:pt x="1499" y="1544"/>
                  </a:cubicBezTo>
                  <a:lnTo>
                    <a:pt x="1740" y="1794"/>
                  </a:lnTo>
                  <a:cubicBezTo>
                    <a:pt x="1659" y="1928"/>
                    <a:pt x="1570" y="2053"/>
                    <a:pt x="1481" y="2178"/>
                  </a:cubicBezTo>
                  <a:lnTo>
                    <a:pt x="1231" y="1928"/>
                  </a:lnTo>
                  <a:cubicBezTo>
                    <a:pt x="1151" y="2026"/>
                    <a:pt x="1044" y="2106"/>
                    <a:pt x="937" y="2169"/>
                  </a:cubicBezTo>
                  <a:cubicBezTo>
                    <a:pt x="839" y="2231"/>
                    <a:pt x="740" y="2258"/>
                    <a:pt x="651" y="2267"/>
                  </a:cubicBezTo>
                  <a:lnTo>
                    <a:pt x="294" y="3034"/>
                  </a:lnTo>
                  <a:cubicBezTo>
                    <a:pt x="259" y="3043"/>
                    <a:pt x="223" y="3043"/>
                    <a:pt x="187" y="3043"/>
                  </a:cubicBezTo>
                  <a:cubicBezTo>
                    <a:pt x="152" y="3043"/>
                    <a:pt x="125" y="3043"/>
                    <a:pt x="89" y="3034"/>
                  </a:cubicBezTo>
                  <a:lnTo>
                    <a:pt x="89" y="30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4223375" y="3647775"/>
              <a:ext cx="14075" cy="17175"/>
            </a:xfrm>
            <a:custGeom>
              <a:avLst/>
              <a:gdLst/>
              <a:ahLst/>
              <a:cxnLst/>
              <a:rect l="l" t="t" r="r" b="b"/>
              <a:pathLst>
                <a:path w="563" h="687" extrusionOk="0">
                  <a:moveTo>
                    <a:pt x="0" y="446"/>
                  </a:moveTo>
                  <a:cubicBezTo>
                    <a:pt x="0" y="294"/>
                    <a:pt x="98" y="116"/>
                    <a:pt x="232" y="45"/>
                  </a:cubicBezTo>
                  <a:cubicBezTo>
                    <a:pt x="295" y="9"/>
                    <a:pt x="348" y="0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2" y="125"/>
                  </a:lnTo>
                  <a:lnTo>
                    <a:pt x="232" y="687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7" y="571"/>
                    <a:pt x="0" y="517"/>
                    <a:pt x="0" y="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4227375" y="3649325"/>
              <a:ext cx="11625" cy="16975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108" y="678"/>
                    <a:pt x="233" y="607"/>
                  </a:cubicBezTo>
                  <a:cubicBezTo>
                    <a:pt x="358" y="536"/>
                    <a:pt x="465" y="348"/>
                    <a:pt x="465" y="206"/>
                  </a:cubicBezTo>
                  <a:cubicBezTo>
                    <a:pt x="465" y="63"/>
                    <a:pt x="358" y="1"/>
                    <a:pt x="233" y="72"/>
                  </a:cubicBezTo>
                  <a:cubicBezTo>
                    <a:pt x="108" y="152"/>
                    <a:pt x="1" y="331"/>
                    <a:pt x="1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3697475" y="3325050"/>
              <a:ext cx="650600" cy="628725"/>
            </a:xfrm>
            <a:custGeom>
              <a:avLst/>
              <a:gdLst/>
              <a:ahLst/>
              <a:cxnLst/>
              <a:rect l="l" t="t" r="r" b="b"/>
              <a:pathLst>
                <a:path w="26024" h="25149" extrusionOk="0">
                  <a:moveTo>
                    <a:pt x="0" y="18850"/>
                  </a:moveTo>
                  <a:lnTo>
                    <a:pt x="0" y="25149"/>
                  </a:lnTo>
                  <a:lnTo>
                    <a:pt x="9" y="25149"/>
                  </a:lnTo>
                  <a:lnTo>
                    <a:pt x="3016" y="23373"/>
                  </a:lnTo>
                  <a:lnTo>
                    <a:pt x="3016" y="22035"/>
                  </a:lnTo>
                  <a:cubicBezTo>
                    <a:pt x="3016" y="21884"/>
                    <a:pt x="3042" y="21723"/>
                    <a:pt x="3096" y="21562"/>
                  </a:cubicBezTo>
                  <a:cubicBezTo>
                    <a:pt x="3149" y="21375"/>
                    <a:pt x="3230" y="21188"/>
                    <a:pt x="3337" y="21009"/>
                  </a:cubicBezTo>
                  <a:cubicBezTo>
                    <a:pt x="3515" y="20706"/>
                    <a:pt x="3765" y="20438"/>
                    <a:pt x="4042" y="20278"/>
                  </a:cubicBezTo>
                  <a:lnTo>
                    <a:pt x="6281" y="18984"/>
                  </a:lnTo>
                  <a:cubicBezTo>
                    <a:pt x="6834" y="18663"/>
                    <a:pt x="7298" y="18922"/>
                    <a:pt x="7298" y="19573"/>
                  </a:cubicBezTo>
                  <a:lnTo>
                    <a:pt x="7298" y="20902"/>
                  </a:lnTo>
                  <a:lnTo>
                    <a:pt x="7298" y="20902"/>
                  </a:lnTo>
                  <a:lnTo>
                    <a:pt x="19279" y="13980"/>
                  </a:lnTo>
                  <a:lnTo>
                    <a:pt x="19279" y="12650"/>
                  </a:lnTo>
                  <a:cubicBezTo>
                    <a:pt x="19279" y="11999"/>
                    <a:pt x="19734" y="11214"/>
                    <a:pt x="20296" y="10893"/>
                  </a:cubicBezTo>
                  <a:lnTo>
                    <a:pt x="22535" y="9599"/>
                  </a:lnTo>
                  <a:cubicBezTo>
                    <a:pt x="22972" y="9350"/>
                    <a:pt x="23338" y="9448"/>
                    <a:pt x="23481" y="9796"/>
                  </a:cubicBezTo>
                  <a:cubicBezTo>
                    <a:pt x="23534" y="9903"/>
                    <a:pt x="23552" y="10028"/>
                    <a:pt x="23552" y="10179"/>
                  </a:cubicBezTo>
                  <a:lnTo>
                    <a:pt x="23552" y="11517"/>
                  </a:lnTo>
                  <a:lnTo>
                    <a:pt x="24444" y="11000"/>
                  </a:lnTo>
                  <a:lnTo>
                    <a:pt x="25184" y="10572"/>
                  </a:lnTo>
                  <a:lnTo>
                    <a:pt x="25247" y="10072"/>
                  </a:lnTo>
                  <a:lnTo>
                    <a:pt x="25461" y="8315"/>
                  </a:lnTo>
                  <a:lnTo>
                    <a:pt x="25470" y="8279"/>
                  </a:lnTo>
                  <a:lnTo>
                    <a:pt x="25488" y="8110"/>
                  </a:lnTo>
                  <a:lnTo>
                    <a:pt x="25550" y="7610"/>
                  </a:lnTo>
                  <a:lnTo>
                    <a:pt x="25577" y="7432"/>
                  </a:lnTo>
                  <a:lnTo>
                    <a:pt x="25622" y="7057"/>
                  </a:lnTo>
                  <a:lnTo>
                    <a:pt x="25622" y="7030"/>
                  </a:lnTo>
                  <a:lnTo>
                    <a:pt x="25639" y="6861"/>
                  </a:lnTo>
                  <a:lnTo>
                    <a:pt x="25702" y="6379"/>
                  </a:lnTo>
                  <a:lnTo>
                    <a:pt x="25702" y="6352"/>
                  </a:lnTo>
                  <a:lnTo>
                    <a:pt x="25729" y="6183"/>
                  </a:lnTo>
                  <a:lnTo>
                    <a:pt x="25773" y="5808"/>
                  </a:lnTo>
                  <a:lnTo>
                    <a:pt x="25791" y="5656"/>
                  </a:lnTo>
                  <a:lnTo>
                    <a:pt x="25827" y="5389"/>
                  </a:lnTo>
                  <a:lnTo>
                    <a:pt x="25845" y="5237"/>
                  </a:lnTo>
                  <a:lnTo>
                    <a:pt x="26023" y="3783"/>
                  </a:lnTo>
                  <a:lnTo>
                    <a:pt x="25184" y="0"/>
                  </a:lnTo>
                  <a:lnTo>
                    <a:pt x="12044" y="7583"/>
                  </a:lnTo>
                  <a:lnTo>
                    <a:pt x="8475" y="13917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4286250" y="3576850"/>
              <a:ext cx="42400" cy="36150"/>
            </a:xfrm>
            <a:custGeom>
              <a:avLst/>
              <a:gdLst/>
              <a:ahLst/>
              <a:cxnLst/>
              <a:rect l="l" t="t" r="r" b="b"/>
              <a:pathLst>
                <a:path w="1696" h="1446" extrusionOk="0">
                  <a:moveTo>
                    <a:pt x="1696" y="0"/>
                  </a:moveTo>
                  <a:lnTo>
                    <a:pt x="1" y="973"/>
                  </a:lnTo>
                  <a:lnTo>
                    <a:pt x="1" y="1445"/>
                  </a:lnTo>
                  <a:lnTo>
                    <a:pt x="893" y="928"/>
                  </a:lnTo>
                  <a:lnTo>
                    <a:pt x="1633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3879900" y="3662700"/>
              <a:ext cx="299550" cy="184925"/>
            </a:xfrm>
            <a:custGeom>
              <a:avLst/>
              <a:gdLst/>
              <a:ahLst/>
              <a:cxnLst/>
              <a:rect l="l" t="t" r="r" b="b"/>
              <a:pathLst>
                <a:path w="11982" h="7397" extrusionOk="0">
                  <a:moveTo>
                    <a:pt x="1" y="6906"/>
                  </a:moveTo>
                  <a:lnTo>
                    <a:pt x="1" y="7396"/>
                  </a:lnTo>
                  <a:lnTo>
                    <a:pt x="11982" y="474"/>
                  </a:lnTo>
                  <a:lnTo>
                    <a:pt x="119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4323950" y="3542500"/>
              <a:ext cx="29900" cy="62250"/>
            </a:xfrm>
            <a:custGeom>
              <a:avLst/>
              <a:gdLst/>
              <a:ahLst/>
              <a:cxnLst/>
              <a:rect l="l" t="t" r="r" b="b"/>
              <a:pathLst>
                <a:path w="1196" h="2490" extrusionOk="0">
                  <a:moveTo>
                    <a:pt x="1" y="714"/>
                  </a:moveTo>
                  <a:lnTo>
                    <a:pt x="1196" y="0"/>
                  </a:lnTo>
                  <a:lnTo>
                    <a:pt x="1196" y="1776"/>
                  </a:lnTo>
                  <a:lnTo>
                    <a:pt x="1" y="248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4312350" y="355342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5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5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4312350" y="3535800"/>
              <a:ext cx="41500" cy="24575"/>
            </a:xfrm>
            <a:custGeom>
              <a:avLst/>
              <a:gdLst/>
              <a:ahLst/>
              <a:cxnLst/>
              <a:rect l="l" t="t" r="r" b="b"/>
              <a:pathLst>
                <a:path w="1660" h="983" extrusionOk="0">
                  <a:moveTo>
                    <a:pt x="1660" y="268"/>
                  </a:moveTo>
                  <a:lnTo>
                    <a:pt x="1196" y="1"/>
                  </a:lnTo>
                  <a:lnTo>
                    <a:pt x="1" y="705"/>
                  </a:lnTo>
                  <a:lnTo>
                    <a:pt x="465" y="98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697475" y="3455950"/>
              <a:ext cx="646125" cy="368475"/>
            </a:xfrm>
            <a:custGeom>
              <a:avLst/>
              <a:gdLst/>
              <a:ahLst/>
              <a:cxnLst/>
              <a:rect l="l" t="t" r="r" b="b"/>
              <a:pathLst>
                <a:path w="25845" h="14739" extrusionOk="0">
                  <a:moveTo>
                    <a:pt x="0" y="14346"/>
                  </a:moveTo>
                  <a:lnTo>
                    <a:pt x="0" y="14738"/>
                  </a:lnTo>
                  <a:lnTo>
                    <a:pt x="25791" y="420"/>
                  </a:lnTo>
                  <a:lnTo>
                    <a:pt x="25827" y="153"/>
                  </a:lnTo>
                  <a:lnTo>
                    <a:pt x="25845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697475" y="3459750"/>
              <a:ext cx="645675" cy="368025"/>
            </a:xfrm>
            <a:custGeom>
              <a:avLst/>
              <a:gdLst/>
              <a:ahLst/>
              <a:cxnLst/>
              <a:rect l="l" t="t" r="r" b="b"/>
              <a:pathLst>
                <a:path w="25827" h="14721" extrusionOk="0">
                  <a:moveTo>
                    <a:pt x="0" y="14328"/>
                  </a:moveTo>
                  <a:lnTo>
                    <a:pt x="0" y="14720"/>
                  </a:lnTo>
                  <a:lnTo>
                    <a:pt x="25773" y="420"/>
                  </a:lnTo>
                  <a:lnTo>
                    <a:pt x="25791" y="268"/>
                  </a:lnTo>
                  <a:lnTo>
                    <a:pt x="2582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3917825" y="3473800"/>
              <a:ext cx="294850" cy="337025"/>
            </a:xfrm>
            <a:custGeom>
              <a:avLst/>
              <a:gdLst/>
              <a:ahLst/>
              <a:cxnLst/>
              <a:rect l="l" t="t" r="r" b="b"/>
              <a:pathLst>
                <a:path w="11794" h="13481" extrusionOk="0">
                  <a:moveTo>
                    <a:pt x="206" y="7869"/>
                  </a:moveTo>
                  <a:lnTo>
                    <a:pt x="1258" y="6317"/>
                  </a:lnTo>
                  <a:lnTo>
                    <a:pt x="5335" y="3962"/>
                  </a:lnTo>
                  <a:lnTo>
                    <a:pt x="5335" y="10162"/>
                  </a:lnTo>
                  <a:lnTo>
                    <a:pt x="206" y="13123"/>
                  </a:lnTo>
                  <a:close/>
                  <a:moveTo>
                    <a:pt x="9742" y="7120"/>
                  </a:moveTo>
                  <a:lnTo>
                    <a:pt x="9742" y="7619"/>
                  </a:lnTo>
                  <a:lnTo>
                    <a:pt x="5576" y="10019"/>
                  </a:lnTo>
                  <a:lnTo>
                    <a:pt x="5576" y="3819"/>
                  </a:lnTo>
                  <a:lnTo>
                    <a:pt x="11589" y="358"/>
                  </a:lnTo>
                  <a:lnTo>
                    <a:pt x="11589" y="4051"/>
                  </a:lnTo>
                  <a:lnTo>
                    <a:pt x="11482" y="4113"/>
                  </a:lnTo>
                  <a:cubicBezTo>
                    <a:pt x="10527" y="4666"/>
                    <a:pt x="9742" y="6013"/>
                    <a:pt x="9742" y="7120"/>
                  </a:cubicBezTo>
                  <a:close/>
                  <a:moveTo>
                    <a:pt x="0" y="7869"/>
                  </a:moveTo>
                  <a:lnTo>
                    <a:pt x="0" y="13480"/>
                  </a:lnTo>
                  <a:lnTo>
                    <a:pt x="9947" y="7735"/>
                  </a:lnTo>
                  <a:lnTo>
                    <a:pt x="9947" y="6995"/>
                  </a:lnTo>
                  <a:cubicBezTo>
                    <a:pt x="9947" y="6022"/>
                    <a:pt x="10643" y="4836"/>
                    <a:pt x="11482" y="4345"/>
                  </a:cubicBezTo>
                  <a:lnTo>
                    <a:pt x="11794" y="4167"/>
                  </a:lnTo>
                  <a:lnTo>
                    <a:pt x="11794" y="1"/>
                  </a:lnTo>
                  <a:lnTo>
                    <a:pt x="5576" y="3587"/>
                  </a:lnTo>
                  <a:lnTo>
                    <a:pt x="5335" y="3721"/>
                  </a:lnTo>
                  <a:lnTo>
                    <a:pt x="1187" y="612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4051200" y="3569250"/>
              <a:ext cx="6025" cy="158600"/>
            </a:xfrm>
            <a:custGeom>
              <a:avLst/>
              <a:gdLst/>
              <a:ahLst/>
              <a:cxnLst/>
              <a:rect l="l" t="t" r="r" b="b"/>
              <a:pathLst>
                <a:path w="241" h="6344" extrusionOk="0">
                  <a:moveTo>
                    <a:pt x="0" y="144"/>
                  </a:moveTo>
                  <a:lnTo>
                    <a:pt x="0" y="6344"/>
                  </a:lnTo>
                  <a:lnTo>
                    <a:pt x="241" y="62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4051200" y="3534700"/>
              <a:ext cx="6025" cy="195150"/>
            </a:xfrm>
            <a:custGeom>
              <a:avLst/>
              <a:gdLst/>
              <a:ahLst/>
              <a:cxnLst/>
              <a:rect l="l" t="t" r="r" b="b"/>
              <a:pathLst>
                <a:path w="241" h="7806" extrusionOk="0">
                  <a:moveTo>
                    <a:pt x="0" y="143"/>
                  </a:moveTo>
                  <a:lnTo>
                    <a:pt x="0" y="7806"/>
                  </a:lnTo>
                  <a:lnTo>
                    <a:pt x="241" y="767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917825" y="3337525"/>
              <a:ext cx="420650" cy="333000"/>
            </a:xfrm>
            <a:custGeom>
              <a:avLst/>
              <a:gdLst/>
              <a:ahLst/>
              <a:cxnLst/>
              <a:rect l="l" t="t" r="r" b="b"/>
              <a:pathLst>
                <a:path w="16826" h="13320" extrusionOk="0">
                  <a:moveTo>
                    <a:pt x="16825" y="3614"/>
                  </a:moveTo>
                  <a:lnTo>
                    <a:pt x="16121" y="1"/>
                  </a:lnTo>
                  <a:lnTo>
                    <a:pt x="3364" y="7361"/>
                  </a:lnTo>
                  <a:lnTo>
                    <a:pt x="0" y="1332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930075" y="3345800"/>
              <a:ext cx="401925" cy="311800"/>
            </a:xfrm>
            <a:custGeom>
              <a:avLst/>
              <a:gdLst/>
              <a:ahLst/>
              <a:cxnLst/>
              <a:rect l="l" t="t" r="r" b="b"/>
              <a:pathLst>
                <a:path w="16077" h="12472" extrusionOk="0">
                  <a:moveTo>
                    <a:pt x="1" y="12472"/>
                  </a:moveTo>
                  <a:lnTo>
                    <a:pt x="2142" y="11240"/>
                  </a:lnTo>
                  <a:lnTo>
                    <a:pt x="6183" y="8903"/>
                  </a:lnTo>
                  <a:lnTo>
                    <a:pt x="11679" y="5736"/>
                  </a:lnTo>
                  <a:lnTo>
                    <a:pt x="13918" y="4443"/>
                  </a:lnTo>
                  <a:lnTo>
                    <a:pt x="16077" y="3194"/>
                  </a:lnTo>
                  <a:lnTo>
                    <a:pt x="15461" y="0"/>
                  </a:lnTo>
                  <a:lnTo>
                    <a:pt x="13008" y="1418"/>
                  </a:lnTo>
                  <a:lnTo>
                    <a:pt x="10367" y="2944"/>
                  </a:lnTo>
                  <a:lnTo>
                    <a:pt x="8119" y="4238"/>
                  </a:lnTo>
                  <a:lnTo>
                    <a:pt x="2963" y="7217"/>
                  </a:lnTo>
                  <a:lnTo>
                    <a:pt x="2811" y="7485"/>
                  </a:lnTo>
                  <a:lnTo>
                    <a:pt x="973" y="107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930075" y="3614525"/>
              <a:ext cx="53575" cy="43075"/>
            </a:xfrm>
            <a:custGeom>
              <a:avLst/>
              <a:gdLst/>
              <a:ahLst/>
              <a:cxnLst/>
              <a:rect l="l" t="t" r="r" b="b"/>
              <a:pathLst>
                <a:path w="2143" h="1723" extrusionOk="0">
                  <a:moveTo>
                    <a:pt x="1" y="1723"/>
                  </a:moveTo>
                  <a:lnTo>
                    <a:pt x="2142" y="49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255250" y="3345800"/>
              <a:ext cx="76750" cy="79850"/>
            </a:xfrm>
            <a:custGeom>
              <a:avLst/>
              <a:gdLst/>
              <a:ahLst/>
              <a:cxnLst/>
              <a:rect l="l" t="t" r="r" b="b"/>
              <a:pathLst>
                <a:path w="3070" h="3194" extrusionOk="0">
                  <a:moveTo>
                    <a:pt x="1" y="1418"/>
                  </a:moveTo>
                  <a:lnTo>
                    <a:pt x="3070" y="319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192600" y="3345800"/>
              <a:ext cx="139400" cy="111075"/>
            </a:xfrm>
            <a:custGeom>
              <a:avLst/>
              <a:gdLst/>
              <a:ahLst/>
              <a:cxnLst/>
              <a:rect l="l" t="t" r="r" b="b"/>
              <a:pathLst>
                <a:path w="5576" h="4443" extrusionOk="0">
                  <a:moveTo>
                    <a:pt x="0" y="2864"/>
                  </a:moveTo>
                  <a:lnTo>
                    <a:pt x="3417" y="4443"/>
                  </a:lnTo>
                  <a:lnTo>
                    <a:pt x="5576" y="3194"/>
                  </a:lnTo>
                  <a:lnTo>
                    <a:pt x="4960" y="0"/>
                  </a:lnTo>
                  <a:lnTo>
                    <a:pt x="2507" y="14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000350" y="3451725"/>
              <a:ext cx="221700" cy="116675"/>
            </a:xfrm>
            <a:custGeom>
              <a:avLst/>
              <a:gdLst/>
              <a:ahLst/>
              <a:cxnLst/>
              <a:rect l="l" t="t" r="r" b="b"/>
              <a:pathLst>
                <a:path w="8868" h="4667" extrusionOk="0">
                  <a:moveTo>
                    <a:pt x="0" y="3248"/>
                  </a:moveTo>
                  <a:lnTo>
                    <a:pt x="3372" y="4666"/>
                  </a:lnTo>
                  <a:lnTo>
                    <a:pt x="8868" y="1499"/>
                  </a:lnTo>
                  <a:lnTo>
                    <a:pt x="5308" y="1"/>
                  </a:lnTo>
                  <a:lnTo>
                    <a:pt x="152" y="29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206650" y="3399975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8"/>
                  </a:moveTo>
                  <a:lnTo>
                    <a:pt x="241" y="4015"/>
                  </a:lnTo>
                  <a:lnTo>
                    <a:pt x="241" y="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051200" y="3489650"/>
              <a:ext cx="6025" cy="103950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7"/>
                  </a:moveTo>
                  <a:lnTo>
                    <a:pt x="241" y="4023"/>
                  </a:lnTo>
                  <a:lnTo>
                    <a:pt x="241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414900" y="3631475"/>
              <a:ext cx="282600" cy="322525"/>
            </a:xfrm>
            <a:custGeom>
              <a:avLst/>
              <a:gdLst/>
              <a:ahLst/>
              <a:cxnLst/>
              <a:rect l="l" t="t" r="r" b="b"/>
              <a:pathLst>
                <a:path w="11304" h="12901" extrusionOk="0">
                  <a:moveTo>
                    <a:pt x="11303" y="6593"/>
                  </a:moveTo>
                  <a:lnTo>
                    <a:pt x="0" y="1"/>
                  </a:lnTo>
                  <a:lnTo>
                    <a:pt x="0" y="6308"/>
                  </a:lnTo>
                  <a:lnTo>
                    <a:pt x="11303" y="1290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414900" y="3508375"/>
              <a:ext cx="494475" cy="287950"/>
            </a:xfrm>
            <a:custGeom>
              <a:avLst/>
              <a:gdLst/>
              <a:ahLst/>
              <a:cxnLst/>
              <a:rect l="l" t="t" r="r" b="b"/>
              <a:pathLst>
                <a:path w="19779" h="11518" extrusionOk="0">
                  <a:moveTo>
                    <a:pt x="11303" y="11517"/>
                  </a:moveTo>
                  <a:lnTo>
                    <a:pt x="19778" y="6584"/>
                  </a:lnTo>
                  <a:lnTo>
                    <a:pt x="8475" y="0"/>
                  </a:lnTo>
                  <a:lnTo>
                    <a:pt x="0" y="492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626775" y="3349800"/>
              <a:ext cx="371800" cy="323200"/>
            </a:xfrm>
            <a:custGeom>
              <a:avLst/>
              <a:gdLst/>
              <a:ahLst/>
              <a:cxnLst/>
              <a:rect l="l" t="t" r="r" b="b"/>
              <a:pathLst>
                <a:path w="14872" h="12928" extrusionOk="0">
                  <a:moveTo>
                    <a:pt x="11303" y="12927"/>
                  </a:moveTo>
                  <a:lnTo>
                    <a:pt x="14872" y="6593"/>
                  </a:lnTo>
                  <a:lnTo>
                    <a:pt x="3569" y="1"/>
                  </a:lnTo>
                  <a:lnTo>
                    <a:pt x="0" y="634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638150" y="3361625"/>
              <a:ext cx="348825" cy="299775"/>
            </a:xfrm>
            <a:custGeom>
              <a:avLst/>
              <a:gdLst/>
              <a:ahLst/>
              <a:cxnLst/>
              <a:rect l="l" t="t" r="r" b="b"/>
              <a:pathLst>
                <a:path w="13953" h="11991" extrusionOk="0">
                  <a:moveTo>
                    <a:pt x="13953" y="6245"/>
                  </a:moveTo>
                  <a:lnTo>
                    <a:pt x="3239" y="0"/>
                  </a:lnTo>
                  <a:lnTo>
                    <a:pt x="0" y="5746"/>
                  </a:lnTo>
                  <a:lnTo>
                    <a:pt x="10715" y="1199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643950" y="3367425"/>
              <a:ext cx="337225" cy="287950"/>
            </a:xfrm>
            <a:custGeom>
              <a:avLst/>
              <a:gdLst/>
              <a:ahLst/>
              <a:cxnLst/>
              <a:rect l="l" t="t" r="r" b="b"/>
              <a:pathLst>
                <a:path w="13489" h="11518" extrusionOk="0">
                  <a:moveTo>
                    <a:pt x="0" y="5451"/>
                  </a:moveTo>
                  <a:lnTo>
                    <a:pt x="10420" y="11517"/>
                  </a:lnTo>
                  <a:lnTo>
                    <a:pt x="13489" y="6076"/>
                  </a:lnTo>
                  <a:lnTo>
                    <a:pt x="6236" y="1847"/>
                  </a:lnTo>
                  <a:lnTo>
                    <a:pt x="3078" y="0"/>
                  </a:lnTo>
                  <a:lnTo>
                    <a:pt x="9" y="5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715975" y="3160225"/>
              <a:ext cx="611125" cy="354425"/>
            </a:xfrm>
            <a:custGeom>
              <a:avLst/>
              <a:gdLst/>
              <a:ahLst/>
              <a:cxnLst/>
              <a:rect l="l" t="t" r="r" b="b"/>
              <a:pathLst>
                <a:path w="24445" h="14177" extrusionOk="0">
                  <a:moveTo>
                    <a:pt x="1" y="7584"/>
                  </a:moveTo>
                  <a:lnTo>
                    <a:pt x="11304" y="14176"/>
                  </a:lnTo>
                  <a:lnTo>
                    <a:pt x="24444" y="6593"/>
                  </a:lnTo>
                  <a:lnTo>
                    <a:pt x="131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3990075" y="348407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1" y="0"/>
                  </a:moveTo>
                  <a:lnTo>
                    <a:pt x="1" y="241"/>
                  </a:lnTo>
                  <a:lnTo>
                    <a:pt x="340" y="446"/>
                  </a:lnTo>
                  <a:lnTo>
                    <a:pt x="340" y="19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3998550" y="3318350"/>
              <a:ext cx="296875" cy="176900"/>
            </a:xfrm>
            <a:custGeom>
              <a:avLst/>
              <a:gdLst/>
              <a:ahLst/>
              <a:cxnLst/>
              <a:rect l="l" t="t" r="r" b="b"/>
              <a:pathLst>
                <a:path w="11875" h="7076" extrusionOk="0">
                  <a:moveTo>
                    <a:pt x="11875" y="1"/>
                  </a:moveTo>
                  <a:lnTo>
                    <a:pt x="11875" y="242"/>
                  </a:lnTo>
                  <a:lnTo>
                    <a:pt x="1" y="7075"/>
                  </a:lnTo>
                  <a:lnTo>
                    <a:pt x="1" y="68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3990075" y="3313225"/>
              <a:ext cx="305350" cy="175775"/>
            </a:xfrm>
            <a:custGeom>
              <a:avLst/>
              <a:gdLst/>
              <a:ahLst/>
              <a:cxnLst/>
              <a:rect l="l" t="t" r="r" b="b"/>
              <a:pathLst>
                <a:path w="12214" h="7031" extrusionOk="0">
                  <a:moveTo>
                    <a:pt x="340" y="7030"/>
                  </a:moveTo>
                  <a:lnTo>
                    <a:pt x="1" y="6834"/>
                  </a:lnTo>
                  <a:lnTo>
                    <a:pt x="11884" y="1"/>
                  </a:lnTo>
                  <a:lnTo>
                    <a:pt x="12214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747875" y="3345125"/>
              <a:ext cx="8500" cy="11175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0" y="0"/>
                  </a:moveTo>
                  <a:lnTo>
                    <a:pt x="0" y="241"/>
                  </a:lnTo>
                  <a:lnTo>
                    <a:pt x="339" y="446"/>
                  </a:lnTo>
                  <a:lnTo>
                    <a:pt x="339" y="1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756350" y="3179400"/>
              <a:ext cx="297100" cy="176900"/>
            </a:xfrm>
            <a:custGeom>
              <a:avLst/>
              <a:gdLst/>
              <a:ahLst/>
              <a:cxnLst/>
              <a:rect l="l" t="t" r="r" b="b"/>
              <a:pathLst>
                <a:path w="11884" h="7076" extrusionOk="0">
                  <a:moveTo>
                    <a:pt x="11883" y="1"/>
                  </a:moveTo>
                  <a:lnTo>
                    <a:pt x="11883" y="242"/>
                  </a:lnTo>
                  <a:lnTo>
                    <a:pt x="0" y="7075"/>
                  </a:lnTo>
                  <a:lnTo>
                    <a:pt x="0" y="682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747875" y="3174275"/>
              <a:ext cx="305575" cy="175775"/>
            </a:xfrm>
            <a:custGeom>
              <a:avLst/>
              <a:gdLst/>
              <a:ahLst/>
              <a:cxnLst/>
              <a:rect l="l" t="t" r="r" b="b"/>
              <a:pathLst>
                <a:path w="12223" h="7031" extrusionOk="0">
                  <a:moveTo>
                    <a:pt x="339" y="7031"/>
                  </a:moveTo>
                  <a:lnTo>
                    <a:pt x="0" y="6834"/>
                  </a:lnTo>
                  <a:lnTo>
                    <a:pt x="11883" y="1"/>
                  </a:lnTo>
                  <a:lnTo>
                    <a:pt x="12222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934100" y="3283775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6"/>
                  </a:moveTo>
                  <a:lnTo>
                    <a:pt x="11955" y="1"/>
                  </a:lnTo>
                  <a:lnTo>
                    <a:pt x="1" y="6906"/>
                  </a:lnTo>
                  <a:lnTo>
                    <a:pt x="1365" y="769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3934100" y="3283775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5"/>
                  </a:moveTo>
                  <a:lnTo>
                    <a:pt x="13132" y="893"/>
                  </a:lnTo>
                  <a:lnTo>
                    <a:pt x="13320" y="786"/>
                  </a:lnTo>
                  <a:lnTo>
                    <a:pt x="11955" y="1"/>
                  </a:lnTo>
                  <a:lnTo>
                    <a:pt x="1" y="6906"/>
                  </a:lnTo>
                  <a:lnTo>
                    <a:pt x="188" y="701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879900" y="3252350"/>
              <a:ext cx="333000" cy="192275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905"/>
                  </a:lnTo>
                  <a:lnTo>
                    <a:pt x="1366" y="769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879900" y="3252350"/>
              <a:ext cx="333000" cy="175325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905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825700" y="3220900"/>
              <a:ext cx="333025" cy="192050"/>
            </a:xfrm>
            <a:custGeom>
              <a:avLst/>
              <a:gdLst/>
              <a:ahLst/>
              <a:cxnLst/>
              <a:rect l="l" t="t" r="r" b="b"/>
              <a:pathLst>
                <a:path w="13321" h="7682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896"/>
                  </a:lnTo>
                  <a:lnTo>
                    <a:pt x="1366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3825700" y="3220900"/>
              <a:ext cx="333025" cy="175325"/>
            </a:xfrm>
            <a:custGeom>
              <a:avLst/>
              <a:gdLst/>
              <a:ahLst/>
              <a:cxnLst/>
              <a:rect l="l" t="t" r="r" b="b"/>
              <a:pathLst>
                <a:path w="13321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896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3771525" y="3189450"/>
              <a:ext cx="333000" cy="192050"/>
            </a:xfrm>
            <a:custGeom>
              <a:avLst/>
              <a:gdLst/>
              <a:ahLst/>
              <a:cxnLst/>
              <a:rect l="l" t="t" r="r" b="b"/>
              <a:pathLst>
                <a:path w="13320" h="7682" extrusionOk="0">
                  <a:moveTo>
                    <a:pt x="13319" y="785"/>
                  </a:moveTo>
                  <a:lnTo>
                    <a:pt x="11954" y="0"/>
                  </a:lnTo>
                  <a:lnTo>
                    <a:pt x="0" y="6896"/>
                  </a:lnTo>
                  <a:lnTo>
                    <a:pt x="1365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771525" y="3189450"/>
              <a:ext cx="333000" cy="175100"/>
            </a:xfrm>
            <a:custGeom>
              <a:avLst/>
              <a:gdLst/>
              <a:ahLst/>
              <a:cxnLst/>
              <a:rect l="l" t="t" r="r" b="b"/>
              <a:pathLst>
                <a:path w="13320" h="7004" extrusionOk="0">
                  <a:moveTo>
                    <a:pt x="11954" y="215"/>
                  </a:moveTo>
                  <a:lnTo>
                    <a:pt x="13132" y="893"/>
                  </a:lnTo>
                  <a:lnTo>
                    <a:pt x="13319" y="785"/>
                  </a:lnTo>
                  <a:lnTo>
                    <a:pt x="11954" y="0"/>
                  </a:lnTo>
                  <a:lnTo>
                    <a:pt x="0" y="6896"/>
                  </a:lnTo>
                  <a:lnTo>
                    <a:pt x="187" y="700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779775" y="3286475"/>
              <a:ext cx="262075" cy="178425"/>
            </a:xfrm>
            <a:custGeom>
              <a:avLst/>
              <a:gdLst/>
              <a:ahLst/>
              <a:cxnLst/>
              <a:rect l="l" t="t" r="r" b="b"/>
              <a:pathLst>
                <a:path w="10483" h="7137" extrusionOk="0">
                  <a:moveTo>
                    <a:pt x="10233" y="7137"/>
                  </a:moveTo>
                  <a:lnTo>
                    <a:pt x="10233" y="7137"/>
                  </a:lnTo>
                  <a:cubicBezTo>
                    <a:pt x="10375" y="7137"/>
                    <a:pt x="10482" y="7021"/>
                    <a:pt x="10482" y="6878"/>
                  </a:cubicBezTo>
                  <a:lnTo>
                    <a:pt x="10482" y="6263"/>
                  </a:lnTo>
                  <a:cubicBezTo>
                    <a:pt x="10482" y="5950"/>
                    <a:pt x="10322" y="5656"/>
                    <a:pt x="10045" y="5504"/>
                  </a:cubicBezTo>
                  <a:lnTo>
                    <a:pt x="705" y="98"/>
                  </a:lnTo>
                  <a:cubicBezTo>
                    <a:pt x="535" y="0"/>
                    <a:pt x="339" y="9"/>
                    <a:pt x="179" y="134"/>
                  </a:cubicBezTo>
                  <a:cubicBezTo>
                    <a:pt x="63" y="223"/>
                    <a:pt x="0" y="366"/>
                    <a:pt x="0" y="517"/>
                  </a:cubicBezTo>
                  <a:lnTo>
                    <a:pt x="0" y="1517"/>
                  </a:lnTo>
                  <a:cubicBezTo>
                    <a:pt x="0" y="1659"/>
                    <a:pt x="116" y="1775"/>
                    <a:pt x="259" y="1775"/>
                  </a:cubicBezTo>
                  <a:cubicBezTo>
                    <a:pt x="393" y="1775"/>
                    <a:pt x="509" y="1659"/>
                    <a:pt x="509" y="1517"/>
                  </a:cubicBezTo>
                  <a:lnTo>
                    <a:pt x="509" y="678"/>
                  </a:lnTo>
                  <a:cubicBezTo>
                    <a:pt x="509" y="633"/>
                    <a:pt x="562" y="607"/>
                    <a:pt x="598" y="633"/>
                  </a:cubicBezTo>
                  <a:lnTo>
                    <a:pt x="9796" y="5950"/>
                  </a:lnTo>
                  <a:cubicBezTo>
                    <a:pt x="9903" y="6013"/>
                    <a:pt x="9974" y="6129"/>
                    <a:pt x="9974" y="6263"/>
                  </a:cubicBezTo>
                  <a:lnTo>
                    <a:pt x="9974" y="6878"/>
                  </a:lnTo>
                  <a:cubicBezTo>
                    <a:pt x="9974" y="7021"/>
                    <a:pt x="10090" y="7137"/>
                    <a:pt x="10233" y="7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779775" y="3286475"/>
              <a:ext cx="262075" cy="163050"/>
            </a:xfrm>
            <a:custGeom>
              <a:avLst/>
              <a:gdLst/>
              <a:ahLst/>
              <a:cxnLst/>
              <a:rect l="l" t="t" r="r" b="b"/>
              <a:pathLst>
                <a:path w="10483" h="6522" extrusionOk="0">
                  <a:moveTo>
                    <a:pt x="10045" y="5763"/>
                  </a:moveTo>
                  <a:lnTo>
                    <a:pt x="705" y="357"/>
                  </a:lnTo>
                  <a:cubicBezTo>
                    <a:pt x="535" y="259"/>
                    <a:pt x="339" y="277"/>
                    <a:pt x="179" y="393"/>
                  </a:cubicBezTo>
                  <a:cubicBezTo>
                    <a:pt x="63" y="482"/>
                    <a:pt x="0" y="633"/>
                    <a:pt x="0" y="776"/>
                  </a:cubicBezTo>
                  <a:lnTo>
                    <a:pt x="0" y="517"/>
                  </a:lnTo>
                  <a:cubicBezTo>
                    <a:pt x="0" y="366"/>
                    <a:pt x="63" y="223"/>
                    <a:pt x="179" y="134"/>
                  </a:cubicBezTo>
                  <a:cubicBezTo>
                    <a:pt x="339" y="9"/>
                    <a:pt x="535" y="0"/>
                    <a:pt x="705" y="98"/>
                  </a:cubicBezTo>
                  <a:lnTo>
                    <a:pt x="10045" y="5504"/>
                  </a:lnTo>
                  <a:cubicBezTo>
                    <a:pt x="10322" y="5656"/>
                    <a:pt x="10482" y="5950"/>
                    <a:pt x="10482" y="6263"/>
                  </a:cubicBezTo>
                  <a:lnTo>
                    <a:pt x="10482" y="6521"/>
                  </a:lnTo>
                  <a:cubicBezTo>
                    <a:pt x="10482" y="6209"/>
                    <a:pt x="10322" y="5924"/>
                    <a:pt x="10045" y="57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995425" y="3163575"/>
              <a:ext cx="262100" cy="178225"/>
            </a:xfrm>
            <a:custGeom>
              <a:avLst/>
              <a:gdLst/>
              <a:ahLst/>
              <a:cxnLst/>
              <a:rect l="l" t="t" r="r" b="b"/>
              <a:pathLst>
                <a:path w="10484" h="7129" extrusionOk="0">
                  <a:moveTo>
                    <a:pt x="10224" y="7128"/>
                  </a:moveTo>
                  <a:lnTo>
                    <a:pt x="10224" y="7128"/>
                  </a:lnTo>
                  <a:cubicBezTo>
                    <a:pt x="10367" y="7128"/>
                    <a:pt x="10483" y="7021"/>
                    <a:pt x="10483" y="6879"/>
                  </a:cubicBezTo>
                  <a:lnTo>
                    <a:pt x="10483" y="6254"/>
                  </a:lnTo>
                  <a:cubicBezTo>
                    <a:pt x="10483" y="5942"/>
                    <a:pt x="10314" y="5656"/>
                    <a:pt x="10046" y="5496"/>
                  </a:cubicBezTo>
                  <a:lnTo>
                    <a:pt x="697" y="90"/>
                  </a:lnTo>
                  <a:cubicBezTo>
                    <a:pt x="536" y="1"/>
                    <a:pt x="331" y="9"/>
                    <a:pt x="179" y="125"/>
                  </a:cubicBezTo>
                  <a:cubicBezTo>
                    <a:pt x="63" y="215"/>
                    <a:pt x="1" y="366"/>
                    <a:pt x="1" y="518"/>
                  </a:cubicBezTo>
                  <a:lnTo>
                    <a:pt x="1" y="1508"/>
                  </a:lnTo>
                  <a:cubicBezTo>
                    <a:pt x="1" y="1651"/>
                    <a:pt x="108" y="1767"/>
                    <a:pt x="251" y="1767"/>
                  </a:cubicBezTo>
                  <a:cubicBezTo>
                    <a:pt x="393" y="1767"/>
                    <a:pt x="509" y="1651"/>
                    <a:pt x="509" y="1508"/>
                  </a:cubicBezTo>
                  <a:lnTo>
                    <a:pt x="509" y="679"/>
                  </a:lnTo>
                  <a:cubicBezTo>
                    <a:pt x="509" y="634"/>
                    <a:pt x="563" y="607"/>
                    <a:pt x="599" y="625"/>
                  </a:cubicBezTo>
                  <a:lnTo>
                    <a:pt x="9787" y="5942"/>
                  </a:lnTo>
                  <a:cubicBezTo>
                    <a:pt x="9903" y="6004"/>
                    <a:pt x="9975" y="6129"/>
                    <a:pt x="9975" y="6254"/>
                  </a:cubicBezTo>
                  <a:lnTo>
                    <a:pt x="9975" y="6879"/>
                  </a:lnTo>
                  <a:cubicBezTo>
                    <a:pt x="9975" y="7021"/>
                    <a:pt x="10091" y="7128"/>
                    <a:pt x="10224" y="712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995425" y="3163575"/>
              <a:ext cx="262100" cy="162825"/>
            </a:xfrm>
            <a:custGeom>
              <a:avLst/>
              <a:gdLst/>
              <a:ahLst/>
              <a:cxnLst/>
              <a:rect l="l" t="t" r="r" b="b"/>
              <a:pathLst>
                <a:path w="10484" h="6513" extrusionOk="0">
                  <a:moveTo>
                    <a:pt x="10046" y="5764"/>
                  </a:moveTo>
                  <a:lnTo>
                    <a:pt x="697" y="348"/>
                  </a:lnTo>
                  <a:cubicBezTo>
                    <a:pt x="536" y="259"/>
                    <a:pt x="331" y="268"/>
                    <a:pt x="179" y="384"/>
                  </a:cubicBezTo>
                  <a:cubicBezTo>
                    <a:pt x="63" y="473"/>
                    <a:pt x="1" y="625"/>
                    <a:pt x="1" y="777"/>
                  </a:cubicBezTo>
                  <a:lnTo>
                    <a:pt x="1" y="518"/>
                  </a:lnTo>
                  <a:cubicBezTo>
                    <a:pt x="1" y="366"/>
                    <a:pt x="63" y="215"/>
                    <a:pt x="179" y="125"/>
                  </a:cubicBezTo>
                  <a:cubicBezTo>
                    <a:pt x="331" y="9"/>
                    <a:pt x="536" y="1"/>
                    <a:pt x="697" y="90"/>
                  </a:cubicBezTo>
                  <a:lnTo>
                    <a:pt x="10046" y="5496"/>
                  </a:lnTo>
                  <a:cubicBezTo>
                    <a:pt x="10314" y="5656"/>
                    <a:pt x="10483" y="5942"/>
                    <a:pt x="10483" y="6254"/>
                  </a:cubicBezTo>
                  <a:lnTo>
                    <a:pt x="10483" y="6513"/>
                  </a:lnTo>
                  <a:cubicBezTo>
                    <a:pt x="10483" y="6210"/>
                    <a:pt x="10314" y="5915"/>
                    <a:pt x="10046" y="5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790925" y="3331750"/>
              <a:ext cx="233750" cy="137400"/>
            </a:xfrm>
            <a:custGeom>
              <a:avLst/>
              <a:gdLst/>
              <a:ahLst/>
              <a:cxnLst/>
              <a:rect l="l" t="t" r="r" b="b"/>
              <a:pathLst>
                <a:path w="9350" h="5496" extrusionOk="0">
                  <a:moveTo>
                    <a:pt x="9011" y="5495"/>
                  </a:moveTo>
                  <a:lnTo>
                    <a:pt x="9350" y="5299"/>
                  </a:lnTo>
                  <a:lnTo>
                    <a:pt x="321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001675" y="3210400"/>
              <a:ext cx="233975" cy="137425"/>
            </a:xfrm>
            <a:custGeom>
              <a:avLst/>
              <a:gdLst/>
              <a:ahLst/>
              <a:cxnLst/>
              <a:rect l="l" t="t" r="r" b="b"/>
              <a:pathLst>
                <a:path w="9359" h="5497" extrusionOk="0">
                  <a:moveTo>
                    <a:pt x="9020" y="5496"/>
                  </a:moveTo>
                  <a:lnTo>
                    <a:pt x="9359" y="5300"/>
                  </a:lnTo>
                  <a:lnTo>
                    <a:pt x="331" y="1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3644175" y="3367425"/>
              <a:ext cx="155700" cy="136075"/>
            </a:xfrm>
            <a:custGeom>
              <a:avLst/>
              <a:gdLst/>
              <a:ahLst/>
              <a:cxnLst/>
              <a:rect l="l" t="t" r="r" b="b"/>
              <a:pathLst>
                <a:path w="6228" h="5443" extrusionOk="0">
                  <a:moveTo>
                    <a:pt x="0" y="5442"/>
                  </a:moveTo>
                  <a:lnTo>
                    <a:pt x="6227" y="184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3644175" y="3485625"/>
              <a:ext cx="278800" cy="169750"/>
            </a:xfrm>
            <a:custGeom>
              <a:avLst/>
              <a:gdLst/>
              <a:ahLst/>
              <a:cxnLst/>
              <a:rect l="l" t="t" r="r" b="b"/>
              <a:pathLst>
                <a:path w="11152" h="6790" extrusionOk="0">
                  <a:moveTo>
                    <a:pt x="0" y="714"/>
                  </a:moveTo>
                  <a:lnTo>
                    <a:pt x="1231" y="0"/>
                  </a:lnTo>
                  <a:lnTo>
                    <a:pt x="11152" y="5540"/>
                  </a:lnTo>
                  <a:lnTo>
                    <a:pt x="10411" y="6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644175" y="3367425"/>
              <a:ext cx="337000" cy="151900"/>
            </a:xfrm>
            <a:custGeom>
              <a:avLst/>
              <a:gdLst/>
              <a:ahLst/>
              <a:cxnLst/>
              <a:rect l="l" t="t" r="r" b="b"/>
              <a:pathLst>
                <a:path w="13480" h="6076" extrusionOk="0">
                  <a:moveTo>
                    <a:pt x="13480" y="6076"/>
                  </a:moveTo>
                  <a:lnTo>
                    <a:pt x="0" y="5442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812100" y="3435225"/>
              <a:ext cx="47525" cy="48650"/>
            </a:xfrm>
            <a:custGeom>
              <a:avLst/>
              <a:gdLst/>
              <a:ahLst/>
              <a:cxnLst/>
              <a:rect l="l" t="t" r="r" b="b"/>
              <a:pathLst>
                <a:path w="1901" h="1946" extrusionOk="0">
                  <a:moveTo>
                    <a:pt x="126" y="1115"/>
                  </a:moveTo>
                  <a:lnTo>
                    <a:pt x="1428" y="1883"/>
                  </a:lnTo>
                  <a:cubicBezTo>
                    <a:pt x="1535" y="1945"/>
                    <a:pt x="1669" y="1892"/>
                    <a:pt x="1714" y="1767"/>
                  </a:cubicBezTo>
                  <a:lnTo>
                    <a:pt x="1874" y="1267"/>
                  </a:lnTo>
                  <a:cubicBezTo>
                    <a:pt x="1901" y="1169"/>
                    <a:pt x="1865" y="1071"/>
                    <a:pt x="1785" y="1026"/>
                  </a:cubicBezTo>
                  <a:lnTo>
                    <a:pt x="1241" y="705"/>
                  </a:lnTo>
                  <a:lnTo>
                    <a:pt x="1508" y="116"/>
                  </a:lnTo>
                  <a:lnTo>
                    <a:pt x="1312" y="0"/>
                  </a:lnTo>
                  <a:lnTo>
                    <a:pt x="1045" y="589"/>
                  </a:lnTo>
                  <a:lnTo>
                    <a:pt x="482" y="259"/>
                  </a:lnTo>
                  <a:cubicBezTo>
                    <a:pt x="375" y="197"/>
                    <a:pt x="233" y="250"/>
                    <a:pt x="197" y="366"/>
                  </a:cubicBezTo>
                  <a:lnTo>
                    <a:pt x="28" y="884"/>
                  </a:lnTo>
                  <a:cubicBezTo>
                    <a:pt x="1" y="973"/>
                    <a:pt x="36" y="1071"/>
                    <a:pt x="126" y="11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715975" y="3545625"/>
              <a:ext cx="243125" cy="109750"/>
            </a:xfrm>
            <a:custGeom>
              <a:avLst/>
              <a:gdLst/>
              <a:ahLst/>
              <a:cxnLst/>
              <a:rect l="l" t="t" r="r" b="b"/>
              <a:pathLst>
                <a:path w="9725" h="4390" extrusionOk="0">
                  <a:moveTo>
                    <a:pt x="7539" y="4389"/>
                  </a:moveTo>
                  <a:lnTo>
                    <a:pt x="1" y="0"/>
                  </a:lnTo>
                  <a:lnTo>
                    <a:pt x="9725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946825" y="3644875"/>
              <a:ext cx="46400" cy="42825"/>
            </a:xfrm>
            <a:custGeom>
              <a:avLst/>
              <a:gdLst/>
              <a:ahLst/>
              <a:cxnLst/>
              <a:rect l="l" t="t" r="r" b="b"/>
              <a:pathLst>
                <a:path w="1856" h="1713" extrusionOk="0">
                  <a:moveTo>
                    <a:pt x="232" y="883"/>
                  </a:moveTo>
                  <a:cubicBezTo>
                    <a:pt x="232" y="883"/>
                    <a:pt x="241" y="883"/>
                    <a:pt x="241" y="883"/>
                  </a:cubicBezTo>
                  <a:cubicBezTo>
                    <a:pt x="419" y="990"/>
                    <a:pt x="598" y="1088"/>
                    <a:pt x="776" y="1195"/>
                  </a:cubicBezTo>
                  <a:cubicBezTo>
                    <a:pt x="883" y="1258"/>
                    <a:pt x="990" y="1311"/>
                    <a:pt x="1088" y="1374"/>
                  </a:cubicBezTo>
                  <a:cubicBezTo>
                    <a:pt x="1124" y="1392"/>
                    <a:pt x="1151" y="1419"/>
                    <a:pt x="1169" y="1445"/>
                  </a:cubicBezTo>
                  <a:cubicBezTo>
                    <a:pt x="1187" y="1472"/>
                    <a:pt x="1195" y="1490"/>
                    <a:pt x="1204" y="1517"/>
                  </a:cubicBezTo>
                  <a:cubicBezTo>
                    <a:pt x="1240" y="1561"/>
                    <a:pt x="1311" y="1606"/>
                    <a:pt x="1365" y="1633"/>
                  </a:cubicBezTo>
                  <a:cubicBezTo>
                    <a:pt x="1579" y="1713"/>
                    <a:pt x="1758" y="1508"/>
                    <a:pt x="1802" y="1320"/>
                  </a:cubicBezTo>
                  <a:cubicBezTo>
                    <a:pt x="1856" y="1080"/>
                    <a:pt x="1766" y="785"/>
                    <a:pt x="1579" y="625"/>
                  </a:cubicBezTo>
                  <a:cubicBezTo>
                    <a:pt x="1410" y="473"/>
                    <a:pt x="1204" y="357"/>
                    <a:pt x="1008" y="250"/>
                  </a:cubicBezTo>
                  <a:cubicBezTo>
                    <a:pt x="794" y="134"/>
                    <a:pt x="562" y="0"/>
                    <a:pt x="312" y="71"/>
                  </a:cubicBezTo>
                  <a:cubicBezTo>
                    <a:pt x="196" y="107"/>
                    <a:pt x="89" y="179"/>
                    <a:pt x="36" y="286"/>
                  </a:cubicBezTo>
                  <a:cubicBezTo>
                    <a:pt x="0" y="348"/>
                    <a:pt x="9" y="384"/>
                    <a:pt x="36" y="437"/>
                  </a:cubicBezTo>
                  <a:cubicBezTo>
                    <a:pt x="63" y="491"/>
                    <a:pt x="89" y="544"/>
                    <a:pt x="89" y="607"/>
                  </a:cubicBezTo>
                  <a:cubicBezTo>
                    <a:pt x="98" y="660"/>
                    <a:pt x="80" y="696"/>
                    <a:pt x="107" y="741"/>
                  </a:cubicBezTo>
                  <a:cubicBezTo>
                    <a:pt x="134" y="803"/>
                    <a:pt x="178" y="848"/>
                    <a:pt x="232" y="88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944800" y="3644650"/>
              <a:ext cx="43525" cy="45725"/>
            </a:xfrm>
            <a:custGeom>
              <a:avLst/>
              <a:gdLst/>
              <a:ahLst/>
              <a:cxnLst/>
              <a:rect l="l" t="t" r="r" b="b"/>
              <a:pathLst>
                <a:path w="1741" h="1829" extrusionOk="0">
                  <a:moveTo>
                    <a:pt x="188" y="990"/>
                  </a:moveTo>
                  <a:cubicBezTo>
                    <a:pt x="259" y="1053"/>
                    <a:pt x="349" y="1097"/>
                    <a:pt x="429" y="1151"/>
                  </a:cubicBezTo>
                  <a:cubicBezTo>
                    <a:pt x="590" y="1240"/>
                    <a:pt x="741" y="1329"/>
                    <a:pt x="893" y="1419"/>
                  </a:cubicBezTo>
                  <a:cubicBezTo>
                    <a:pt x="1089" y="1526"/>
                    <a:pt x="1464" y="1829"/>
                    <a:pt x="1651" y="1570"/>
                  </a:cubicBezTo>
                  <a:cubicBezTo>
                    <a:pt x="1740" y="1436"/>
                    <a:pt x="1731" y="1240"/>
                    <a:pt x="1696" y="1097"/>
                  </a:cubicBezTo>
                  <a:cubicBezTo>
                    <a:pt x="1651" y="964"/>
                    <a:pt x="1571" y="857"/>
                    <a:pt x="1482" y="750"/>
                  </a:cubicBezTo>
                  <a:cubicBezTo>
                    <a:pt x="1410" y="669"/>
                    <a:pt x="1285" y="625"/>
                    <a:pt x="1196" y="571"/>
                  </a:cubicBezTo>
                  <a:cubicBezTo>
                    <a:pt x="1080" y="500"/>
                    <a:pt x="955" y="428"/>
                    <a:pt x="839" y="366"/>
                  </a:cubicBezTo>
                  <a:cubicBezTo>
                    <a:pt x="634" y="250"/>
                    <a:pt x="375" y="0"/>
                    <a:pt x="144" y="188"/>
                  </a:cubicBezTo>
                  <a:cubicBezTo>
                    <a:pt x="45" y="259"/>
                    <a:pt x="19" y="384"/>
                    <a:pt x="10" y="500"/>
                  </a:cubicBezTo>
                  <a:cubicBezTo>
                    <a:pt x="10" y="625"/>
                    <a:pt x="1" y="767"/>
                    <a:pt x="81" y="874"/>
                  </a:cubicBezTo>
                  <a:cubicBezTo>
                    <a:pt x="108" y="919"/>
                    <a:pt x="144" y="955"/>
                    <a:pt x="188" y="9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473775" y="3528225"/>
              <a:ext cx="423325" cy="253150"/>
            </a:xfrm>
            <a:custGeom>
              <a:avLst/>
              <a:gdLst/>
              <a:ahLst/>
              <a:cxnLst/>
              <a:rect l="l" t="t" r="r" b="b"/>
              <a:pathLst>
                <a:path w="16933" h="10126" extrusionOk="0">
                  <a:moveTo>
                    <a:pt x="7940" y="10126"/>
                  </a:moveTo>
                  <a:lnTo>
                    <a:pt x="16933" y="5505"/>
                  </a:lnTo>
                  <a:lnTo>
                    <a:pt x="7485" y="0"/>
                  </a:lnTo>
                  <a:lnTo>
                    <a:pt x="1" y="550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443225" y="3514625"/>
              <a:ext cx="448075" cy="262525"/>
            </a:xfrm>
            <a:custGeom>
              <a:avLst/>
              <a:gdLst/>
              <a:ahLst/>
              <a:cxnLst/>
              <a:rect l="l" t="t" r="r" b="b"/>
              <a:pathLst>
                <a:path w="17923" h="10501" extrusionOk="0">
                  <a:moveTo>
                    <a:pt x="8868" y="10500"/>
                  </a:moveTo>
                  <a:lnTo>
                    <a:pt x="17923" y="5915"/>
                  </a:lnTo>
                  <a:lnTo>
                    <a:pt x="7797" y="0"/>
                  </a:lnTo>
                  <a:lnTo>
                    <a:pt x="0" y="533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3540450" y="3582650"/>
              <a:ext cx="219050" cy="124675"/>
            </a:xfrm>
            <a:custGeom>
              <a:avLst/>
              <a:gdLst/>
              <a:ahLst/>
              <a:cxnLst/>
              <a:rect l="l" t="t" r="r" b="b"/>
              <a:pathLst>
                <a:path w="8762" h="4987" extrusionOk="0">
                  <a:moveTo>
                    <a:pt x="179" y="4987"/>
                  </a:moveTo>
                  <a:lnTo>
                    <a:pt x="8761" y="107"/>
                  </a:lnTo>
                  <a:lnTo>
                    <a:pt x="8574" y="0"/>
                  </a:lnTo>
                  <a:lnTo>
                    <a:pt x="1" y="488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3832625" y="3649325"/>
              <a:ext cx="18525" cy="9850"/>
            </a:xfrm>
            <a:custGeom>
              <a:avLst/>
              <a:gdLst/>
              <a:ahLst/>
              <a:cxnLst/>
              <a:rect l="l" t="t" r="r" b="b"/>
              <a:pathLst>
                <a:path w="741" h="394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3827950" y="36466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3823250" y="36439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818575" y="36413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14125" y="36386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0" y="0"/>
                  </a:lnTo>
                  <a:lnTo>
                    <a:pt x="740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809425" y="3635950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804750" y="363327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800075" y="36306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0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3795375" y="36279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3790700" y="3625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3786225" y="362255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3781550" y="361987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776875" y="36172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772175" y="36145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767500" y="36118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762825" y="36091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758350" y="36065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753675" y="36038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706625" y="35735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701925" y="357082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697250" y="35681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692775" y="35654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688100" y="3563025"/>
              <a:ext cx="18550" cy="9825"/>
            </a:xfrm>
            <a:custGeom>
              <a:avLst/>
              <a:gdLst/>
              <a:ahLst/>
              <a:cxnLst/>
              <a:rect l="l" t="t" r="r" b="b"/>
              <a:pathLst>
                <a:path w="742" h="393" extrusionOk="0">
                  <a:moveTo>
                    <a:pt x="1" y="348"/>
                  </a:moveTo>
                  <a:lnTo>
                    <a:pt x="661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683425" y="3560350"/>
              <a:ext cx="18525" cy="9825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0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678725" y="3557650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37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674050" y="3554975"/>
              <a:ext cx="18550" cy="9850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6"/>
                  </a:lnTo>
                  <a:lnTo>
                    <a:pt x="8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669375" y="355230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664900" y="3549625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3660225" y="3546950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655550" y="354427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0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650850" y="3541600"/>
              <a:ext cx="18550" cy="10075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646175" y="3538925"/>
              <a:ext cx="18525" cy="10075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7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641500" y="353625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637025" y="3533575"/>
              <a:ext cx="18550" cy="10050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632350" y="3530900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3627675" y="3528225"/>
              <a:ext cx="18525" cy="10050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3926075" y="3637500"/>
              <a:ext cx="36825" cy="33475"/>
            </a:xfrm>
            <a:custGeom>
              <a:avLst/>
              <a:gdLst/>
              <a:ahLst/>
              <a:cxnLst/>
              <a:rect l="l" t="t" r="r" b="b"/>
              <a:pathLst>
                <a:path w="1473" h="1339" extrusionOk="0">
                  <a:moveTo>
                    <a:pt x="9" y="518"/>
                  </a:moveTo>
                  <a:cubicBezTo>
                    <a:pt x="27" y="616"/>
                    <a:pt x="72" y="714"/>
                    <a:pt x="179" y="732"/>
                  </a:cubicBezTo>
                  <a:cubicBezTo>
                    <a:pt x="250" y="750"/>
                    <a:pt x="322" y="750"/>
                    <a:pt x="393" y="777"/>
                  </a:cubicBezTo>
                  <a:cubicBezTo>
                    <a:pt x="616" y="830"/>
                    <a:pt x="794" y="1018"/>
                    <a:pt x="955" y="1178"/>
                  </a:cubicBezTo>
                  <a:cubicBezTo>
                    <a:pt x="1008" y="1232"/>
                    <a:pt x="1062" y="1276"/>
                    <a:pt x="1133" y="1303"/>
                  </a:cubicBezTo>
                  <a:cubicBezTo>
                    <a:pt x="1196" y="1330"/>
                    <a:pt x="1276" y="1339"/>
                    <a:pt x="1339" y="1294"/>
                  </a:cubicBezTo>
                  <a:cubicBezTo>
                    <a:pt x="1410" y="1259"/>
                    <a:pt x="1446" y="1187"/>
                    <a:pt x="1463" y="1107"/>
                  </a:cubicBezTo>
                  <a:cubicBezTo>
                    <a:pt x="1472" y="1071"/>
                    <a:pt x="1472" y="1036"/>
                    <a:pt x="1472" y="1000"/>
                  </a:cubicBezTo>
                  <a:cubicBezTo>
                    <a:pt x="1472" y="964"/>
                    <a:pt x="1463" y="920"/>
                    <a:pt x="1463" y="875"/>
                  </a:cubicBezTo>
                  <a:cubicBezTo>
                    <a:pt x="1455" y="857"/>
                    <a:pt x="1455" y="839"/>
                    <a:pt x="1446" y="821"/>
                  </a:cubicBezTo>
                  <a:cubicBezTo>
                    <a:pt x="1428" y="795"/>
                    <a:pt x="1392" y="786"/>
                    <a:pt x="1356" y="777"/>
                  </a:cubicBezTo>
                  <a:cubicBezTo>
                    <a:pt x="1133" y="714"/>
                    <a:pt x="893" y="572"/>
                    <a:pt x="768" y="366"/>
                  </a:cubicBezTo>
                  <a:cubicBezTo>
                    <a:pt x="723" y="313"/>
                    <a:pt x="696" y="242"/>
                    <a:pt x="661" y="179"/>
                  </a:cubicBezTo>
                  <a:cubicBezTo>
                    <a:pt x="554" y="1"/>
                    <a:pt x="357" y="1"/>
                    <a:pt x="215" y="108"/>
                  </a:cubicBezTo>
                  <a:cubicBezTo>
                    <a:pt x="179" y="126"/>
                    <a:pt x="152" y="152"/>
                    <a:pt x="125" y="179"/>
                  </a:cubicBezTo>
                  <a:cubicBezTo>
                    <a:pt x="63" y="250"/>
                    <a:pt x="18" y="322"/>
                    <a:pt x="9" y="411"/>
                  </a:cubicBezTo>
                  <a:cubicBezTo>
                    <a:pt x="0" y="447"/>
                    <a:pt x="0" y="482"/>
                    <a:pt x="9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3931425" y="3637500"/>
              <a:ext cx="31475" cy="25000"/>
            </a:xfrm>
            <a:custGeom>
              <a:avLst/>
              <a:gdLst/>
              <a:ahLst/>
              <a:cxnLst/>
              <a:rect l="l" t="t" r="r" b="b"/>
              <a:pathLst>
                <a:path w="1259" h="1000" extrusionOk="0">
                  <a:moveTo>
                    <a:pt x="1" y="108"/>
                  </a:moveTo>
                  <a:cubicBezTo>
                    <a:pt x="18" y="197"/>
                    <a:pt x="72" y="286"/>
                    <a:pt x="134" y="358"/>
                  </a:cubicBezTo>
                  <a:cubicBezTo>
                    <a:pt x="206" y="429"/>
                    <a:pt x="295" y="491"/>
                    <a:pt x="375" y="554"/>
                  </a:cubicBezTo>
                  <a:cubicBezTo>
                    <a:pt x="518" y="652"/>
                    <a:pt x="652" y="750"/>
                    <a:pt x="803" y="839"/>
                  </a:cubicBezTo>
                  <a:cubicBezTo>
                    <a:pt x="946" y="920"/>
                    <a:pt x="1098" y="973"/>
                    <a:pt x="1258" y="1000"/>
                  </a:cubicBezTo>
                  <a:cubicBezTo>
                    <a:pt x="1258" y="964"/>
                    <a:pt x="1249" y="920"/>
                    <a:pt x="1249" y="875"/>
                  </a:cubicBezTo>
                  <a:cubicBezTo>
                    <a:pt x="1241" y="857"/>
                    <a:pt x="1241" y="839"/>
                    <a:pt x="1232" y="821"/>
                  </a:cubicBezTo>
                  <a:cubicBezTo>
                    <a:pt x="1214" y="795"/>
                    <a:pt x="1178" y="786"/>
                    <a:pt x="1142" y="777"/>
                  </a:cubicBezTo>
                  <a:cubicBezTo>
                    <a:pt x="919" y="714"/>
                    <a:pt x="679" y="572"/>
                    <a:pt x="554" y="366"/>
                  </a:cubicBezTo>
                  <a:cubicBezTo>
                    <a:pt x="509" y="313"/>
                    <a:pt x="482" y="242"/>
                    <a:pt x="447" y="179"/>
                  </a:cubicBezTo>
                  <a:cubicBezTo>
                    <a:pt x="340" y="1"/>
                    <a:pt x="143" y="1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1" y="1"/>
                  </a:moveTo>
                  <a:lnTo>
                    <a:pt x="911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179650" y="35132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81"/>
                  </a:moveTo>
                  <a:lnTo>
                    <a:pt x="812" y="63"/>
                  </a:lnTo>
                  <a:lnTo>
                    <a:pt x="911" y="1"/>
                  </a:lnTo>
                  <a:lnTo>
                    <a:pt x="911" y="1"/>
                  </a:lnTo>
                  <a:lnTo>
                    <a:pt x="911" y="643"/>
                  </a:lnTo>
                  <a:lnTo>
                    <a:pt x="1" y="1187"/>
                  </a:lnTo>
                  <a:lnTo>
                    <a:pt x="1" y="10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199950" y="3513275"/>
              <a:ext cx="2475" cy="16075"/>
            </a:xfrm>
            <a:custGeom>
              <a:avLst/>
              <a:gdLst/>
              <a:ahLst/>
              <a:cxnLst/>
              <a:rect l="l" t="t" r="r" b="b"/>
              <a:pathLst>
                <a:path w="99" h="643" extrusionOk="0">
                  <a:moveTo>
                    <a:pt x="0" y="63"/>
                  </a:moveTo>
                  <a:lnTo>
                    <a:pt x="0" y="581"/>
                  </a:lnTo>
                  <a:lnTo>
                    <a:pt x="99" y="64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0" y="1"/>
                  </a:moveTo>
                  <a:lnTo>
                    <a:pt x="910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024650" y="3600475"/>
              <a:ext cx="22775" cy="29700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72"/>
                  </a:moveTo>
                  <a:lnTo>
                    <a:pt x="812" y="63"/>
                  </a:lnTo>
                  <a:lnTo>
                    <a:pt x="910" y="1"/>
                  </a:lnTo>
                  <a:lnTo>
                    <a:pt x="910" y="1"/>
                  </a:lnTo>
                  <a:lnTo>
                    <a:pt x="910" y="643"/>
                  </a:lnTo>
                  <a:lnTo>
                    <a:pt x="1" y="1187"/>
                  </a:lnTo>
                  <a:lnTo>
                    <a:pt x="1" y="106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044950" y="3600475"/>
              <a:ext cx="2475" cy="16100"/>
            </a:xfrm>
            <a:custGeom>
              <a:avLst/>
              <a:gdLst/>
              <a:ahLst/>
              <a:cxnLst/>
              <a:rect l="l" t="t" r="r" b="b"/>
              <a:pathLst>
                <a:path w="99" h="644" extrusionOk="0">
                  <a:moveTo>
                    <a:pt x="0" y="63"/>
                  </a:moveTo>
                  <a:lnTo>
                    <a:pt x="0" y="572"/>
                  </a:lnTo>
                  <a:lnTo>
                    <a:pt x="98" y="64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3616075" y="3764400"/>
              <a:ext cx="72950" cy="97500"/>
            </a:xfrm>
            <a:custGeom>
              <a:avLst/>
              <a:gdLst/>
              <a:ahLst/>
              <a:cxnLst/>
              <a:rect l="l" t="t" r="r" b="b"/>
              <a:pathLst>
                <a:path w="2918" h="3900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2240"/>
                  </a:lnTo>
                  <a:lnTo>
                    <a:pt x="2917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3621200" y="3773100"/>
              <a:ext cx="62700" cy="80325"/>
            </a:xfrm>
            <a:custGeom>
              <a:avLst/>
              <a:gdLst/>
              <a:ahLst/>
              <a:cxnLst/>
              <a:rect l="l" t="t" r="r" b="b"/>
              <a:pathLst>
                <a:path w="2508" h="3213" extrusionOk="0">
                  <a:moveTo>
                    <a:pt x="197" y="108"/>
                  </a:moveTo>
                  <a:lnTo>
                    <a:pt x="197" y="1687"/>
                  </a:lnTo>
                  <a:lnTo>
                    <a:pt x="2507" y="3007"/>
                  </a:lnTo>
                  <a:lnTo>
                    <a:pt x="2507" y="3212"/>
                  </a:lnTo>
                  <a:lnTo>
                    <a:pt x="0" y="17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3621200" y="3815250"/>
              <a:ext cx="62700" cy="38175"/>
            </a:xfrm>
            <a:custGeom>
              <a:avLst/>
              <a:gdLst/>
              <a:ahLst/>
              <a:cxnLst/>
              <a:rect l="l" t="t" r="r" b="b"/>
              <a:pathLst>
                <a:path w="2508" h="1527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2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626325" y="3776000"/>
              <a:ext cx="57575" cy="72300"/>
            </a:xfrm>
            <a:custGeom>
              <a:avLst/>
              <a:gdLst/>
              <a:ahLst/>
              <a:cxnLst/>
              <a:rect l="l" t="t" r="r" b="b"/>
              <a:pathLst>
                <a:path w="2303" h="2892" extrusionOk="0">
                  <a:moveTo>
                    <a:pt x="1" y="1"/>
                  </a:moveTo>
                  <a:lnTo>
                    <a:pt x="1" y="1580"/>
                  </a:lnTo>
                  <a:lnTo>
                    <a:pt x="1151" y="2240"/>
                  </a:lnTo>
                  <a:lnTo>
                    <a:pt x="2302" y="2891"/>
                  </a:lnTo>
                  <a:lnTo>
                    <a:pt x="2302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626325" y="3776000"/>
              <a:ext cx="45750" cy="65375"/>
            </a:xfrm>
            <a:custGeom>
              <a:avLst/>
              <a:gdLst/>
              <a:ahLst/>
              <a:cxnLst/>
              <a:rect l="l" t="t" r="r" b="b"/>
              <a:pathLst>
                <a:path w="1830" h="2615" extrusionOk="0">
                  <a:moveTo>
                    <a:pt x="1" y="1"/>
                  </a:moveTo>
                  <a:lnTo>
                    <a:pt x="1" y="1580"/>
                  </a:lnTo>
                  <a:lnTo>
                    <a:pt x="1829" y="2614"/>
                  </a:lnTo>
                  <a:lnTo>
                    <a:pt x="1829" y="102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3616075" y="3823275"/>
              <a:ext cx="72950" cy="66275"/>
            </a:xfrm>
            <a:custGeom>
              <a:avLst/>
              <a:gdLst/>
              <a:ahLst/>
              <a:cxnLst/>
              <a:rect l="l" t="t" r="r" b="b"/>
              <a:pathLst>
                <a:path w="2918" h="2651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982"/>
                  </a:lnTo>
                  <a:lnTo>
                    <a:pt x="2917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3621200" y="3831975"/>
              <a:ext cx="62700" cy="48875"/>
            </a:xfrm>
            <a:custGeom>
              <a:avLst/>
              <a:gdLst/>
              <a:ahLst/>
              <a:cxnLst/>
              <a:rect l="l" t="t" r="r" b="b"/>
              <a:pathLst>
                <a:path w="2508" h="1955" extrusionOk="0">
                  <a:moveTo>
                    <a:pt x="197" y="108"/>
                  </a:moveTo>
                  <a:lnTo>
                    <a:pt x="197" y="438"/>
                  </a:lnTo>
                  <a:lnTo>
                    <a:pt x="2507" y="1758"/>
                  </a:lnTo>
                  <a:lnTo>
                    <a:pt x="2507" y="1954"/>
                  </a:lnTo>
                  <a:lnTo>
                    <a:pt x="0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3621200" y="3842900"/>
              <a:ext cx="62700" cy="37950"/>
            </a:xfrm>
            <a:custGeom>
              <a:avLst/>
              <a:gdLst/>
              <a:ahLst/>
              <a:cxnLst/>
              <a:rect l="l" t="t" r="r" b="b"/>
              <a:pathLst>
                <a:path w="2508" h="1518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1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626325" y="3834650"/>
              <a:ext cx="57575" cy="41075"/>
            </a:xfrm>
            <a:custGeom>
              <a:avLst/>
              <a:gdLst/>
              <a:ahLst/>
              <a:cxnLst/>
              <a:rect l="l" t="t" r="r" b="b"/>
              <a:pathLst>
                <a:path w="2303" h="1643" extrusionOk="0">
                  <a:moveTo>
                    <a:pt x="1" y="1"/>
                  </a:moveTo>
                  <a:lnTo>
                    <a:pt x="1" y="331"/>
                  </a:lnTo>
                  <a:lnTo>
                    <a:pt x="1151" y="991"/>
                  </a:lnTo>
                  <a:lnTo>
                    <a:pt x="2302" y="1642"/>
                  </a:lnTo>
                  <a:lnTo>
                    <a:pt x="2302" y="1321"/>
                  </a:lnTo>
                  <a:lnTo>
                    <a:pt x="1151" y="66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3425375" y="3652900"/>
              <a:ext cx="72725" cy="97475"/>
            </a:xfrm>
            <a:custGeom>
              <a:avLst/>
              <a:gdLst/>
              <a:ahLst/>
              <a:cxnLst/>
              <a:rect l="l" t="t" r="r" b="b"/>
              <a:pathLst>
                <a:path w="2909" h="3899" extrusionOk="0">
                  <a:moveTo>
                    <a:pt x="2909" y="1668"/>
                  </a:moveTo>
                  <a:lnTo>
                    <a:pt x="1" y="0"/>
                  </a:lnTo>
                  <a:lnTo>
                    <a:pt x="1" y="2239"/>
                  </a:lnTo>
                  <a:lnTo>
                    <a:pt x="2909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3430275" y="3661600"/>
              <a:ext cx="62700" cy="80300"/>
            </a:xfrm>
            <a:custGeom>
              <a:avLst/>
              <a:gdLst/>
              <a:ahLst/>
              <a:cxnLst/>
              <a:rect l="l" t="t" r="r" b="b"/>
              <a:pathLst>
                <a:path w="2508" h="3212" extrusionOk="0">
                  <a:moveTo>
                    <a:pt x="206" y="116"/>
                  </a:moveTo>
                  <a:lnTo>
                    <a:pt x="206" y="1686"/>
                  </a:lnTo>
                  <a:lnTo>
                    <a:pt x="2508" y="3015"/>
                  </a:lnTo>
                  <a:lnTo>
                    <a:pt x="2508" y="3212"/>
                  </a:lnTo>
                  <a:lnTo>
                    <a:pt x="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430275" y="3703750"/>
              <a:ext cx="62700" cy="38150"/>
            </a:xfrm>
            <a:custGeom>
              <a:avLst/>
              <a:gdLst/>
              <a:ahLst/>
              <a:cxnLst/>
              <a:rect l="l" t="t" r="r" b="b"/>
              <a:pathLst>
                <a:path w="2508" h="1526" extrusionOk="0">
                  <a:moveTo>
                    <a:pt x="206" y="0"/>
                  </a:moveTo>
                  <a:lnTo>
                    <a:pt x="2508" y="1329"/>
                  </a:lnTo>
                  <a:lnTo>
                    <a:pt x="2508" y="1526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3435650" y="3664500"/>
              <a:ext cx="57325" cy="72275"/>
            </a:xfrm>
            <a:custGeom>
              <a:avLst/>
              <a:gdLst/>
              <a:ahLst/>
              <a:cxnLst/>
              <a:rect l="l" t="t" r="r" b="b"/>
              <a:pathLst>
                <a:path w="2293" h="2891" extrusionOk="0">
                  <a:moveTo>
                    <a:pt x="0" y="0"/>
                  </a:moveTo>
                  <a:lnTo>
                    <a:pt x="0" y="1579"/>
                  </a:lnTo>
                  <a:lnTo>
                    <a:pt x="1151" y="2239"/>
                  </a:lnTo>
                  <a:lnTo>
                    <a:pt x="2293" y="2891"/>
                  </a:lnTo>
                  <a:lnTo>
                    <a:pt x="2293" y="1312"/>
                  </a:lnTo>
                  <a:lnTo>
                    <a:pt x="1151" y="65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3435650" y="3664500"/>
              <a:ext cx="45500" cy="65350"/>
            </a:xfrm>
            <a:custGeom>
              <a:avLst/>
              <a:gdLst/>
              <a:ahLst/>
              <a:cxnLst/>
              <a:rect l="l" t="t" r="r" b="b"/>
              <a:pathLst>
                <a:path w="1820" h="2614" extrusionOk="0">
                  <a:moveTo>
                    <a:pt x="0" y="0"/>
                  </a:moveTo>
                  <a:lnTo>
                    <a:pt x="0" y="1579"/>
                  </a:lnTo>
                  <a:lnTo>
                    <a:pt x="1820" y="2614"/>
                  </a:lnTo>
                  <a:lnTo>
                    <a:pt x="1820" y="103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3425375" y="3711775"/>
              <a:ext cx="72725" cy="66250"/>
            </a:xfrm>
            <a:custGeom>
              <a:avLst/>
              <a:gdLst/>
              <a:ahLst/>
              <a:cxnLst/>
              <a:rect l="l" t="t" r="r" b="b"/>
              <a:pathLst>
                <a:path w="2909" h="2650" extrusionOk="0">
                  <a:moveTo>
                    <a:pt x="2909" y="1669"/>
                  </a:moveTo>
                  <a:lnTo>
                    <a:pt x="1" y="0"/>
                  </a:lnTo>
                  <a:lnTo>
                    <a:pt x="1" y="982"/>
                  </a:lnTo>
                  <a:lnTo>
                    <a:pt x="2909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3430275" y="3720475"/>
              <a:ext cx="62700" cy="48850"/>
            </a:xfrm>
            <a:custGeom>
              <a:avLst/>
              <a:gdLst/>
              <a:ahLst/>
              <a:cxnLst/>
              <a:rect l="l" t="t" r="r" b="b"/>
              <a:pathLst>
                <a:path w="2508" h="1954" extrusionOk="0">
                  <a:moveTo>
                    <a:pt x="206" y="116"/>
                  </a:moveTo>
                  <a:lnTo>
                    <a:pt x="206" y="437"/>
                  </a:lnTo>
                  <a:lnTo>
                    <a:pt x="2508" y="1758"/>
                  </a:lnTo>
                  <a:lnTo>
                    <a:pt x="2508" y="1954"/>
                  </a:lnTo>
                  <a:lnTo>
                    <a:pt x="1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430275" y="3731400"/>
              <a:ext cx="62700" cy="37925"/>
            </a:xfrm>
            <a:custGeom>
              <a:avLst/>
              <a:gdLst/>
              <a:ahLst/>
              <a:cxnLst/>
              <a:rect l="l" t="t" r="r" b="b"/>
              <a:pathLst>
                <a:path w="2508" h="1517" extrusionOk="0">
                  <a:moveTo>
                    <a:pt x="206" y="0"/>
                  </a:moveTo>
                  <a:lnTo>
                    <a:pt x="2508" y="1321"/>
                  </a:lnTo>
                  <a:lnTo>
                    <a:pt x="2508" y="1517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435650" y="3723375"/>
              <a:ext cx="57325" cy="41050"/>
            </a:xfrm>
            <a:custGeom>
              <a:avLst/>
              <a:gdLst/>
              <a:ahLst/>
              <a:cxnLst/>
              <a:rect l="l" t="t" r="r" b="b"/>
              <a:pathLst>
                <a:path w="2293" h="1642" extrusionOk="0">
                  <a:moveTo>
                    <a:pt x="0" y="0"/>
                  </a:moveTo>
                  <a:lnTo>
                    <a:pt x="0" y="330"/>
                  </a:lnTo>
                  <a:lnTo>
                    <a:pt x="1151" y="982"/>
                  </a:lnTo>
                  <a:lnTo>
                    <a:pt x="2293" y="1642"/>
                  </a:lnTo>
                  <a:lnTo>
                    <a:pt x="2293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498075" y="3694600"/>
              <a:ext cx="118025" cy="153250"/>
            </a:xfrm>
            <a:custGeom>
              <a:avLst/>
              <a:gdLst/>
              <a:ahLst/>
              <a:cxnLst/>
              <a:rect l="l" t="t" r="r" b="b"/>
              <a:pathLst>
                <a:path w="4721" h="6130" extrusionOk="0">
                  <a:moveTo>
                    <a:pt x="4720" y="2793"/>
                  </a:moveTo>
                  <a:lnTo>
                    <a:pt x="4720" y="6129"/>
                  </a:lnTo>
                  <a:lnTo>
                    <a:pt x="1" y="3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601800" y="37615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601800" y="3761500"/>
              <a:ext cx="9150" cy="79875"/>
            </a:xfrm>
            <a:custGeom>
              <a:avLst/>
              <a:gdLst/>
              <a:ahLst/>
              <a:cxnLst/>
              <a:rect l="l" t="t" r="r" b="b"/>
              <a:pathLst>
                <a:path w="366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66" y="3070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601800" y="37615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590650" y="375505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590650" y="375505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71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590650" y="3755050"/>
              <a:ext cx="4025" cy="74500"/>
            </a:xfrm>
            <a:custGeom>
              <a:avLst/>
              <a:gdLst/>
              <a:ahLst/>
              <a:cxnLst/>
              <a:rect l="l" t="t" r="r" b="b"/>
              <a:pathLst>
                <a:path w="161" h="2980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579275" y="37483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579275" y="37483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53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579275" y="37483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53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567900" y="37416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567900" y="37416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567900" y="37416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556750" y="3735200"/>
              <a:ext cx="9600" cy="79625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556750" y="3735200"/>
              <a:ext cx="8925" cy="79625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63"/>
                  </a:lnTo>
                  <a:lnTo>
                    <a:pt x="152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556750" y="3735200"/>
              <a:ext cx="3800" cy="74500"/>
            </a:xfrm>
            <a:custGeom>
              <a:avLst/>
              <a:gdLst/>
              <a:ahLst/>
              <a:cxnLst/>
              <a:rect l="l" t="t" r="r" b="b"/>
              <a:pathLst>
                <a:path w="152" h="2980" extrusionOk="0">
                  <a:moveTo>
                    <a:pt x="152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545375" y="372850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3545375" y="372850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3545375" y="372850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3534000" y="372180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534000" y="372180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534000" y="372180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522850" y="3715125"/>
              <a:ext cx="9600" cy="79850"/>
            </a:xfrm>
            <a:custGeom>
              <a:avLst/>
              <a:gdLst/>
              <a:ahLst/>
              <a:cxnLst/>
              <a:rect l="l" t="t" r="r" b="b"/>
              <a:pathLst>
                <a:path w="384" h="3194" extrusionOk="0">
                  <a:moveTo>
                    <a:pt x="27" y="0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2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3522850" y="3715125"/>
              <a:ext cx="8925" cy="79850"/>
            </a:xfrm>
            <a:custGeom>
              <a:avLst/>
              <a:gdLst/>
              <a:ahLst/>
              <a:cxnLst/>
              <a:rect l="l" t="t" r="r" b="b"/>
              <a:pathLst>
                <a:path w="357" h="3194" extrusionOk="0">
                  <a:moveTo>
                    <a:pt x="27" y="0"/>
                  </a:moveTo>
                  <a:lnTo>
                    <a:pt x="143" y="72"/>
                  </a:lnTo>
                  <a:lnTo>
                    <a:pt x="152" y="2953"/>
                  </a:lnTo>
                  <a:lnTo>
                    <a:pt x="357" y="3069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522850" y="3715125"/>
              <a:ext cx="3800" cy="74725"/>
            </a:xfrm>
            <a:custGeom>
              <a:avLst/>
              <a:gdLst/>
              <a:ahLst/>
              <a:cxnLst/>
              <a:rect l="l" t="t" r="r" b="b"/>
              <a:pathLst>
                <a:path w="152" h="2989" extrusionOk="0">
                  <a:moveTo>
                    <a:pt x="152" y="2953"/>
                  </a:moveTo>
                  <a:lnTo>
                    <a:pt x="0" y="2989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511475" y="3708650"/>
              <a:ext cx="9600" cy="79650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3511475" y="3708650"/>
              <a:ext cx="8950" cy="79650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3511475" y="3708650"/>
              <a:ext cx="4025" cy="74525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500100" y="3701950"/>
              <a:ext cx="9600" cy="79875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0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3500100" y="3701950"/>
              <a:ext cx="8950" cy="79875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43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3500100" y="3701950"/>
              <a:ext cx="4025" cy="74750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3403300" y="3741425"/>
              <a:ext cx="282825" cy="205675"/>
            </a:xfrm>
            <a:custGeom>
              <a:avLst/>
              <a:gdLst/>
              <a:ahLst/>
              <a:cxnLst/>
              <a:rect l="l" t="t" r="r" b="b"/>
              <a:pathLst>
                <a:path w="11313" h="8227" extrusionOk="0">
                  <a:moveTo>
                    <a:pt x="11312" y="6451"/>
                  </a:moveTo>
                  <a:lnTo>
                    <a:pt x="0" y="1"/>
                  </a:lnTo>
                  <a:lnTo>
                    <a:pt x="0" y="1776"/>
                  </a:lnTo>
                  <a:lnTo>
                    <a:pt x="11312" y="82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3686100" y="38957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0" y="2052"/>
                  </a:moveTo>
                  <a:lnTo>
                    <a:pt x="464" y="696"/>
                  </a:lnTo>
                  <a:lnTo>
                    <a:pt x="464" y="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3403300" y="3734525"/>
              <a:ext cx="294425" cy="168175"/>
            </a:xfrm>
            <a:custGeom>
              <a:avLst/>
              <a:gdLst/>
              <a:ahLst/>
              <a:cxnLst/>
              <a:rect l="l" t="t" r="r" b="b"/>
              <a:pathLst>
                <a:path w="11777" h="6727" extrusionOk="0">
                  <a:moveTo>
                    <a:pt x="0" y="277"/>
                  </a:moveTo>
                  <a:lnTo>
                    <a:pt x="464" y="0"/>
                  </a:lnTo>
                  <a:lnTo>
                    <a:pt x="11776" y="6450"/>
                  </a:lnTo>
                  <a:lnTo>
                    <a:pt x="11312" y="672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697700" y="3864100"/>
              <a:ext cx="77175" cy="89675"/>
            </a:xfrm>
            <a:custGeom>
              <a:avLst/>
              <a:gdLst/>
              <a:ahLst/>
              <a:cxnLst/>
              <a:rect l="l" t="t" r="r" b="b"/>
              <a:pathLst>
                <a:path w="3087" h="3587" extrusionOk="0">
                  <a:moveTo>
                    <a:pt x="0" y="1811"/>
                  </a:moveTo>
                  <a:lnTo>
                    <a:pt x="0" y="3587"/>
                  </a:lnTo>
                  <a:lnTo>
                    <a:pt x="3007" y="1811"/>
                  </a:lnTo>
                  <a:lnTo>
                    <a:pt x="3007" y="473"/>
                  </a:lnTo>
                  <a:cubicBezTo>
                    <a:pt x="3007" y="322"/>
                    <a:pt x="3033" y="161"/>
                    <a:pt x="3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3686100" y="3902675"/>
              <a:ext cx="11625" cy="51325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3"/>
                  </a:moveTo>
                  <a:lnTo>
                    <a:pt x="0" y="1776"/>
                  </a:lnTo>
                  <a:lnTo>
                    <a:pt x="0" y="1"/>
                  </a:lnTo>
                  <a:lnTo>
                    <a:pt x="464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3686100" y="3848475"/>
              <a:ext cx="94800" cy="60925"/>
            </a:xfrm>
            <a:custGeom>
              <a:avLst/>
              <a:gdLst/>
              <a:ahLst/>
              <a:cxnLst/>
              <a:rect l="l" t="t" r="r" b="b"/>
              <a:pathLst>
                <a:path w="3792" h="2437" extrusionOk="0">
                  <a:moveTo>
                    <a:pt x="0" y="2169"/>
                  </a:moveTo>
                  <a:lnTo>
                    <a:pt x="455" y="2436"/>
                  </a:lnTo>
                  <a:lnTo>
                    <a:pt x="464" y="2436"/>
                  </a:lnTo>
                  <a:lnTo>
                    <a:pt x="3551" y="625"/>
                  </a:lnTo>
                  <a:cubicBezTo>
                    <a:pt x="3604" y="438"/>
                    <a:pt x="3685" y="251"/>
                    <a:pt x="3792" y="72"/>
                  </a:cubicBezTo>
                  <a:lnTo>
                    <a:pt x="3667" y="1"/>
                  </a:lnTo>
                  <a:lnTo>
                    <a:pt x="455" y="189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175425" y="3550300"/>
              <a:ext cx="115100" cy="126700"/>
            </a:xfrm>
            <a:custGeom>
              <a:avLst/>
              <a:gdLst/>
              <a:ahLst/>
              <a:cxnLst/>
              <a:rect l="l" t="t" r="r" b="b"/>
              <a:pathLst>
                <a:path w="4604" h="5068" extrusionOk="0">
                  <a:moveTo>
                    <a:pt x="0" y="3631"/>
                  </a:moveTo>
                  <a:lnTo>
                    <a:pt x="0" y="5068"/>
                  </a:lnTo>
                  <a:lnTo>
                    <a:pt x="161" y="4970"/>
                  </a:lnTo>
                  <a:lnTo>
                    <a:pt x="161" y="3640"/>
                  </a:lnTo>
                  <a:cubicBezTo>
                    <a:pt x="161" y="2989"/>
                    <a:pt x="625" y="2204"/>
                    <a:pt x="1178" y="1883"/>
                  </a:cubicBezTo>
                  <a:lnTo>
                    <a:pt x="3417" y="589"/>
                  </a:lnTo>
                  <a:cubicBezTo>
                    <a:pt x="3979" y="268"/>
                    <a:pt x="4434" y="527"/>
                    <a:pt x="4434" y="1169"/>
                  </a:cubicBezTo>
                  <a:lnTo>
                    <a:pt x="4434" y="2507"/>
                  </a:lnTo>
                  <a:lnTo>
                    <a:pt x="4603" y="2409"/>
                  </a:lnTo>
                  <a:lnTo>
                    <a:pt x="4603" y="973"/>
                  </a:lnTo>
                  <a:cubicBezTo>
                    <a:pt x="4603" y="277"/>
                    <a:pt x="4113" y="1"/>
                    <a:pt x="3506" y="340"/>
                  </a:cubicBezTo>
                  <a:lnTo>
                    <a:pt x="1097" y="1740"/>
                  </a:lnTo>
                  <a:cubicBezTo>
                    <a:pt x="491" y="2088"/>
                    <a:pt x="0" y="2936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3768850" y="3784925"/>
              <a:ext cx="115100" cy="126925"/>
            </a:xfrm>
            <a:custGeom>
              <a:avLst/>
              <a:gdLst/>
              <a:ahLst/>
              <a:cxnLst/>
              <a:rect l="l" t="t" r="r" b="b"/>
              <a:pathLst>
                <a:path w="4604" h="5077" extrusionOk="0">
                  <a:moveTo>
                    <a:pt x="0" y="3631"/>
                  </a:moveTo>
                  <a:lnTo>
                    <a:pt x="0" y="5077"/>
                  </a:lnTo>
                  <a:lnTo>
                    <a:pt x="170" y="4978"/>
                  </a:lnTo>
                  <a:lnTo>
                    <a:pt x="170" y="3640"/>
                  </a:lnTo>
                  <a:cubicBezTo>
                    <a:pt x="170" y="2998"/>
                    <a:pt x="625" y="2213"/>
                    <a:pt x="1187" y="1892"/>
                  </a:cubicBezTo>
                  <a:lnTo>
                    <a:pt x="3426" y="598"/>
                  </a:lnTo>
                  <a:cubicBezTo>
                    <a:pt x="3988" y="268"/>
                    <a:pt x="4443" y="536"/>
                    <a:pt x="4443" y="1178"/>
                  </a:cubicBezTo>
                  <a:lnTo>
                    <a:pt x="4443" y="2507"/>
                  </a:lnTo>
                  <a:lnTo>
                    <a:pt x="4603" y="2409"/>
                  </a:lnTo>
                  <a:lnTo>
                    <a:pt x="4603" y="982"/>
                  </a:lnTo>
                  <a:cubicBezTo>
                    <a:pt x="4603" y="277"/>
                    <a:pt x="4113" y="0"/>
                    <a:pt x="3506" y="348"/>
                  </a:cubicBezTo>
                  <a:lnTo>
                    <a:pt x="1097" y="1740"/>
                  </a:lnTo>
                  <a:cubicBezTo>
                    <a:pt x="491" y="2088"/>
                    <a:pt x="0" y="2935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3721550" y="3827975"/>
              <a:ext cx="27900" cy="20100"/>
            </a:xfrm>
            <a:custGeom>
              <a:avLst/>
              <a:gdLst/>
              <a:ahLst/>
              <a:cxnLst/>
              <a:rect l="l" t="t" r="r" b="b"/>
              <a:pathLst>
                <a:path w="1116" h="804" extrusionOk="0">
                  <a:moveTo>
                    <a:pt x="1116" y="0"/>
                  </a:moveTo>
                  <a:lnTo>
                    <a:pt x="1009" y="214"/>
                  </a:lnTo>
                  <a:lnTo>
                    <a:pt x="1" y="803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3721550" y="3806775"/>
              <a:ext cx="27900" cy="16525"/>
            </a:xfrm>
            <a:custGeom>
              <a:avLst/>
              <a:gdLst/>
              <a:ahLst/>
              <a:cxnLst/>
              <a:rect l="l" t="t" r="r" b="b"/>
              <a:pathLst>
                <a:path w="1116" h="661" extrusionOk="0">
                  <a:moveTo>
                    <a:pt x="1116" y="117"/>
                  </a:moveTo>
                  <a:lnTo>
                    <a:pt x="188" y="661"/>
                  </a:lnTo>
                  <a:lnTo>
                    <a:pt x="1" y="54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3726250" y="3809675"/>
              <a:ext cx="23200" cy="31925"/>
            </a:xfrm>
            <a:custGeom>
              <a:avLst/>
              <a:gdLst/>
              <a:ahLst/>
              <a:cxnLst/>
              <a:rect l="l" t="t" r="r" b="b"/>
              <a:pathLst>
                <a:path w="928" h="1277" extrusionOk="0">
                  <a:moveTo>
                    <a:pt x="928" y="1"/>
                  </a:moveTo>
                  <a:lnTo>
                    <a:pt x="928" y="741"/>
                  </a:lnTo>
                  <a:lnTo>
                    <a:pt x="0" y="1276"/>
                  </a:lnTo>
                  <a:lnTo>
                    <a:pt x="0" y="54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3721550" y="3820375"/>
              <a:ext cx="4725" cy="21225"/>
            </a:xfrm>
            <a:custGeom>
              <a:avLst/>
              <a:gdLst/>
              <a:ahLst/>
              <a:cxnLst/>
              <a:rect l="l" t="t" r="r" b="b"/>
              <a:pathLst>
                <a:path w="189" h="849" extrusionOk="0">
                  <a:moveTo>
                    <a:pt x="188" y="117"/>
                  </a:moveTo>
                  <a:lnTo>
                    <a:pt x="188" y="848"/>
                  </a:lnTo>
                  <a:lnTo>
                    <a:pt x="1" y="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322175" y="3479600"/>
              <a:ext cx="18525" cy="39950"/>
            </a:xfrm>
            <a:custGeom>
              <a:avLst/>
              <a:gdLst/>
              <a:ahLst/>
              <a:cxnLst/>
              <a:rect l="l" t="t" r="r" b="b"/>
              <a:pathLst>
                <a:path w="741" h="1598" extrusionOk="0">
                  <a:moveTo>
                    <a:pt x="0" y="438"/>
                  </a:moveTo>
                  <a:lnTo>
                    <a:pt x="0" y="1597"/>
                  </a:lnTo>
                  <a:lnTo>
                    <a:pt x="589" y="1250"/>
                  </a:lnTo>
                  <a:lnTo>
                    <a:pt x="634" y="875"/>
                  </a:lnTo>
                  <a:lnTo>
                    <a:pt x="634" y="848"/>
                  </a:lnTo>
                  <a:lnTo>
                    <a:pt x="651" y="679"/>
                  </a:lnTo>
                  <a:lnTo>
                    <a:pt x="714" y="197"/>
                  </a:lnTo>
                  <a:lnTo>
                    <a:pt x="714" y="17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317050" y="3496550"/>
              <a:ext cx="21425" cy="41725"/>
            </a:xfrm>
            <a:custGeom>
              <a:avLst/>
              <a:gdLst/>
              <a:ahLst/>
              <a:cxnLst/>
              <a:rect l="l" t="t" r="r" b="b"/>
              <a:pathLst>
                <a:path w="857" h="1669" extrusionOk="0">
                  <a:moveTo>
                    <a:pt x="0" y="509"/>
                  </a:moveTo>
                  <a:lnTo>
                    <a:pt x="0" y="1669"/>
                  </a:lnTo>
                  <a:lnTo>
                    <a:pt x="705" y="1250"/>
                  </a:lnTo>
                  <a:lnTo>
                    <a:pt x="767" y="750"/>
                  </a:lnTo>
                  <a:lnTo>
                    <a:pt x="794" y="572"/>
                  </a:lnTo>
                  <a:lnTo>
                    <a:pt x="839" y="197"/>
                  </a:lnTo>
                  <a:lnTo>
                    <a:pt x="839" y="170"/>
                  </a:lnTo>
                  <a:lnTo>
                    <a:pt x="856" y="1"/>
                  </a:lnTo>
                  <a:lnTo>
                    <a:pt x="214" y="384"/>
                  </a:lnTo>
                  <a:lnTo>
                    <a:pt x="205" y="38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479575" y="3785825"/>
              <a:ext cx="113100" cy="111075"/>
            </a:xfrm>
            <a:custGeom>
              <a:avLst/>
              <a:gdLst/>
              <a:ahLst/>
              <a:cxnLst/>
              <a:rect l="l" t="t" r="r" b="b"/>
              <a:pathLst>
                <a:path w="4524" h="4443" extrusionOk="0">
                  <a:moveTo>
                    <a:pt x="0" y="303"/>
                  </a:moveTo>
                  <a:lnTo>
                    <a:pt x="0" y="1713"/>
                  </a:lnTo>
                  <a:cubicBezTo>
                    <a:pt x="0" y="1865"/>
                    <a:pt x="81" y="1998"/>
                    <a:pt x="206" y="2070"/>
                  </a:cubicBezTo>
                  <a:lnTo>
                    <a:pt x="4158" y="4345"/>
                  </a:lnTo>
                  <a:cubicBezTo>
                    <a:pt x="4318" y="4443"/>
                    <a:pt x="4523" y="4327"/>
                    <a:pt x="4523" y="4131"/>
                  </a:cubicBezTo>
                  <a:lnTo>
                    <a:pt x="4523" y="2730"/>
                  </a:lnTo>
                  <a:cubicBezTo>
                    <a:pt x="4523" y="2578"/>
                    <a:pt x="4443" y="2445"/>
                    <a:pt x="4318" y="2373"/>
                  </a:cubicBezTo>
                  <a:lnTo>
                    <a:pt x="366" y="89"/>
                  </a:lnTo>
                  <a:cubicBezTo>
                    <a:pt x="206" y="0"/>
                    <a:pt x="0" y="116"/>
                    <a:pt x="0" y="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2684700" y="3302300"/>
              <a:ext cx="28125" cy="39950"/>
            </a:xfrm>
            <a:custGeom>
              <a:avLst/>
              <a:gdLst/>
              <a:ahLst/>
              <a:cxnLst/>
              <a:rect l="l" t="t" r="r" b="b"/>
              <a:pathLst>
                <a:path w="1125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678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2673325" y="3312100"/>
              <a:ext cx="11400" cy="30150"/>
            </a:xfrm>
            <a:custGeom>
              <a:avLst/>
              <a:gdLst/>
              <a:ahLst/>
              <a:cxnLst/>
              <a:rect l="l" t="t" r="r" b="b"/>
              <a:pathLst>
                <a:path w="456" h="1206" extrusionOk="0">
                  <a:moveTo>
                    <a:pt x="456" y="1205"/>
                  </a:moveTo>
                  <a:lnTo>
                    <a:pt x="1" y="938"/>
                  </a:lnTo>
                  <a:lnTo>
                    <a:pt x="1" y="1"/>
                  </a:lnTo>
                  <a:lnTo>
                    <a:pt x="456" y="2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2673325" y="3295825"/>
              <a:ext cx="39500" cy="22775"/>
            </a:xfrm>
            <a:custGeom>
              <a:avLst/>
              <a:gdLst/>
              <a:ahLst/>
              <a:cxnLst/>
              <a:rect l="l" t="t" r="r" b="b"/>
              <a:pathLst>
                <a:path w="1580" h="911" extrusionOk="0">
                  <a:moveTo>
                    <a:pt x="1580" y="259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1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456600" y="2945675"/>
              <a:ext cx="202750" cy="137850"/>
            </a:xfrm>
            <a:custGeom>
              <a:avLst/>
              <a:gdLst/>
              <a:ahLst/>
              <a:cxnLst/>
              <a:rect l="l" t="t" r="r" b="b"/>
              <a:pathLst>
                <a:path w="8110" h="5514" extrusionOk="0">
                  <a:moveTo>
                    <a:pt x="8110" y="4649"/>
                  </a:moveTo>
                  <a:lnTo>
                    <a:pt x="1" y="1"/>
                  </a:lnTo>
                  <a:lnTo>
                    <a:pt x="1" y="875"/>
                  </a:lnTo>
                  <a:lnTo>
                    <a:pt x="8110" y="55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659325" y="3057200"/>
              <a:ext cx="8275" cy="26325"/>
            </a:xfrm>
            <a:custGeom>
              <a:avLst/>
              <a:gdLst/>
              <a:ahLst/>
              <a:cxnLst/>
              <a:rect l="l" t="t" r="r" b="b"/>
              <a:pathLst>
                <a:path w="331" h="1053" extrusionOk="0">
                  <a:moveTo>
                    <a:pt x="1" y="1053"/>
                  </a:moveTo>
                  <a:lnTo>
                    <a:pt x="331" y="866"/>
                  </a:lnTo>
                  <a:lnTo>
                    <a:pt x="331" y="0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456600" y="2941000"/>
              <a:ext cx="211000" cy="120900"/>
            </a:xfrm>
            <a:custGeom>
              <a:avLst/>
              <a:gdLst/>
              <a:ahLst/>
              <a:cxnLst/>
              <a:rect l="l" t="t" r="r" b="b"/>
              <a:pathLst>
                <a:path w="8440" h="4836" extrusionOk="0">
                  <a:moveTo>
                    <a:pt x="1" y="188"/>
                  </a:moveTo>
                  <a:lnTo>
                    <a:pt x="331" y="0"/>
                  </a:lnTo>
                  <a:lnTo>
                    <a:pt x="8440" y="4648"/>
                  </a:lnTo>
                  <a:lnTo>
                    <a:pt x="8110" y="483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2949675" y="3007900"/>
              <a:ext cx="51300" cy="65150"/>
            </a:xfrm>
            <a:custGeom>
              <a:avLst/>
              <a:gdLst/>
              <a:ahLst/>
              <a:cxnLst/>
              <a:rect l="l" t="t" r="r" b="b"/>
              <a:pathLst>
                <a:path w="2052" h="2606" extrusionOk="0">
                  <a:moveTo>
                    <a:pt x="1856" y="2606"/>
                  </a:moveTo>
                  <a:lnTo>
                    <a:pt x="2052" y="2293"/>
                  </a:lnTo>
                  <a:lnTo>
                    <a:pt x="883" y="1562"/>
                  </a:lnTo>
                  <a:cubicBezTo>
                    <a:pt x="562" y="1366"/>
                    <a:pt x="366" y="1018"/>
                    <a:pt x="366" y="643"/>
                  </a:cubicBezTo>
                  <a:lnTo>
                    <a:pt x="366" y="1"/>
                  </a:lnTo>
                  <a:lnTo>
                    <a:pt x="0" y="1"/>
                  </a:lnTo>
                  <a:lnTo>
                    <a:pt x="0" y="643"/>
                  </a:lnTo>
                  <a:cubicBezTo>
                    <a:pt x="0" y="1143"/>
                    <a:pt x="259" y="1606"/>
                    <a:pt x="687" y="18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2932925" y="2976025"/>
              <a:ext cx="50675" cy="46850"/>
            </a:xfrm>
            <a:custGeom>
              <a:avLst/>
              <a:gdLst/>
              <a:ahLst/>
              <a:cxnLst/>
              <a:rect l="l" t="t" r="r" b="b"/>
              <a:pathLst>
                <a:path w="2027" h="1874" extrusionOk="0">
                  <a:moveTo>
                    <a:pt x="251" y="972"/>
                  </a:moveTo>
                  <a:cubicBezTo>
                    <a:pt x="251" y="972"/>
                    <a:pt x="260" y="972"/>
                    <a:pt x="260" y="972"/>
                  </a:cubicBezTo>
                  <a:cubicBezTo>
                    <a:pt x="456" y="1088"/>
                    <a:pt x="652" y="1195"/>
                    <a:pt x="848" y="1311"/>
                  </a:cubicBezTo>
                  <a:cubicBezTo>
                    <a:pt x="964" y="1374"/>
                    <a:pt x="1080" y="1436"/>
                    <a:pt x="1187" y="1508"/>
                  </a:cubicBezTo>
                  <a:cubicBezTo>
                    <a:pt x="1223" y="1534"/>
                    <a:pt x="1250" y="1561"/>
                    <a:pt x="1277" y="1588"/>
                  </a:cubicBezTo>
                  <a:cubicBezTo>
                    <a:pt x="1295" y="1606"/>
                    <a:pt x="1303" y="1633"/>
                    <a:pt x="1312" y="1659"/>
                  </a:cubicBezTo>
                  <a:cubicBezTo>
                    <a:pt x="1348" y="1713"/>
                    <a:pt x="1428" y="1757"/>
                    <a:pt x="1491" y="1784"/>
                  </a:cubicBezTo>
                  <a:cubicBezTo>
                    <a:pt x="1723" y="1873"/>
                    <a:pt x="1919" y="1659"/>
                    <a:pt x="1964" y="1445"/>
                  </a:cubicBezTo>
                  <a:cubicBezTo>
                    <a:pt x="2026" y="1187"/>
                    <a:pt x="1919" y="865"/>
                    <a:pt x="1723" y="687"/>
                  </a:cubicBezTo>
                  <a:cubicBezTo>
                    <a:pt x="1535" y="526"/>
                    <a:pt x="1312" y="393"/>
                    <a:pt x="1098" y="277"/>
                  </a:cubicBezTo>
                  <a:cubicBezTo>
                    <a:pt x="866" y="152"/>
                    <a:pt x="617" y="0"/>
                    <a:pt x="340" y="80"/>
                  </a:cubicBezTo>
                  <a:cubicBezTo>
                    <a:pt x="215" y="116"/>
                    <a:pt x="99" y="205"/>
                    <a:pt x="37" y="321"/>
                  </a:cubicBezTo>
                  <a:cubicBezTo>
                    <a:pt x="1" y="384"/>
                    <a:pt x="10" y="419"/>
                    <a:pt x="37" y="482"/>
                  </a:cubicBezTo>
                  <a:cubicBezTo>
                    <a:pt x="63" y="544"/>
                    <a:pt x="90" y="607"/>
                    <a:pt x="99" y="669"/>
                  </a:cubicBezTo>
                  <a:cubicBezTo>
                    <a:pt x="108" y="723"/>
                    <a:pt x="90" y="758"/>
                    <a:pt x="117" y="821"/>
                  </a:cubicBezTo>
                  <a:cubicBezTo>
                    <a:pt x="144" y="883"/>
                    <a:pt x="197" y="937"/>
                    <a:pt x="251" y="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2930700" y="2976025"/>
              <a:ext cx="47525" cy="49975"/>
            </a:xfrm>
            <a:custGeom>
              <a:avLst/>
              <a:gdLst/>
              <a:ahLst/>
              <a:cxnLst/>
              <a:rect l="l" t="t" r="r" b="b"/>
              <a:pathLst>
                <a:path w="1901" h="1999" extrusionOk="0">
                  <a:moveTo>
                    <a:pt x="197" y="1079"/>
                  </a:moveTo>
                  <a:cubicBezTo>
                    <a:pt x="277" y="1142"/>
                    <a:pt x="375" y="1195"/>
                    <a:pt x="465" y="1249"/>
                  </a:cubicBezTo>
                  <a:cubicBezTo>
                    <a:pt x="634" y="1347"/>
                    <a:pt x="804" y="1445"/>
                    <a:pt x="973" y="1543"/>
                  </a:cubicBezTo>
                  <a:cubicBezTo>
                    <a:pt x="1187" y="1668"/>
                    <a:pt x="1598" y="1998"/>
                    <a:pt x="1803" y="1704"/>
                  </a:cubicBezTo>
                  <a:cubicBezTo>
                    <a:pt x="1901" y="1570"/>
                    <a:pt x="1892" y="1347"/>
                    <a:pt x="1847" y="1195"/>
                  </a:cubicBezTo>
                  <a:cubicBezTo>
                    <a:pt x="1803" y="1053"/>
                    <a:pt x="1714" y="928"/>
                    <a:pt x="1615" y="821"/>
                  </a:cubicBezTo>
                  <a:cubicBezTo>
                    <a:pt x="1535" y="732"/>
                    <a:pt x="1401" y="678"/>
                    <a:pt x="1303" y="616"/>
                  </a:cubicBezTo>
                  <a:cubicBezTo>
                    <a:pt x="1169" y="544"/>
                    <a:pt x="1045" y="464"/>
                    <a:pt x="920" y="393"/>
                  </a:cubicBezTo>
                  <a:cubicBezTo>
                    <a:pt x="697" y="268"/>
                    <a:pt x="411" y="0"/>
                    <a:pt x="152" y="196"/>
                  </a:cubicBezTo>
                  <a:cubicBezTo>
                    <a:pt x="45" y="285"/>
                    <a:pt x="19" y="410"/>
                    <a:pt x="10" y="544"/>
                  </a:cubicBezTo>
                  <a:cubicBezTo>
                    <a:pt x="10" y="678"/>
                    <a:pt x="1" y="839"/>
                    <a:pt x="81" y="955"/>
                  </a:cubicBezTo>
                  <a:cubicBezTo>
                    <a:pt x="117" y="999"/>
                    <a:pt x="152" y="1044"/>
                    <a:pt x="197" y="10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2695850" y="27753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0813" y="10616"/>
                  </a:moveTo>
                  <a:lnTo>
                    <a:pt x="12526" y="5915"/>
                  </a:lnTo>
                  <a:lnTo>
                    <a:pt x="22767" y="0"/>
                  </a:lnTo>
                  <a:lnTo>
                    <a:pt x="23900" y="3051"/>
                  </a:lnTo>
                  <a:lnTo>
                    <a:pt x="28254" y="2123"/>
                  </a:lnTo>
                  <a:lnTo>
                    <a:pt x="28254" y="6486"/>
                  </a:lnTo>
                  <a:lnTo>
                    <a:pt x="24935" y="8404"/>
                  </a:lnTo>
                  <a:lnTo>
                    <a:pt x="24935" y="7868"/>
                  </a:lnTo>
                  <a:cubicBezTo>
                    <a:pt x="24935" y="7101"/>
                    <a:pt x="24391" y="6798"/>
                    <a:pt x="23722" y="7182"/>
                  </a:cubicBezTo>
                  <a:lnTo>
                    <a:pt x="22794" y="7717"/>
                  </a:lnTo>
                  <a:cubicBezTo>
                    <a:pt x="22125" y="8100"/>
                    <a:pt x="21590" y="9037"/>
                    <a:pt x="21590" y="9795"/>
                  </a:cubicBezTo>
                  <a:lnTo>
                    <a:pt x="21590" y="10331"/>
                  </a:lnTo>
                  <a:lnTo>
                    <a:pt x="10100" y="16968"/>
                  </a:lnTo>
                  <a:lnTo>
                    <a:pt x="10100" y="16433"/>
                  </a:lnTo>
                  <a:cubicBezTo>
                    <a:pt x="10100" y="15665"/>
                    <a:pt x="9555" y="15362"/>
                    <a:pt x="8886" y="15746"/>
                  </a:cubicBezTo>
                  <a:lnTo>
                    <a:pt x="4158" y="18342"/>
                  </a:lnTo>
                  <a:cubicBezTo>
                    <a:pt x="3489" y="18725"/>
                    <a:pt x="2954" y="19662"/>
                    <a:pt x="2954" y="20420"/>
                  </a:cubicBezTo>
                  <a:lnTo>
                    <a:pt x="2954" y="20956"/>
                  </a:lnTo>
                  <a:lnTo>
                    <a:pt x="1" y="22659"/>
                  </a:lnTo>
                  <a:lnTo>
                    <a:pt x="1" y="182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293350" y="2828375"/>
              <a:ext cx="366000" cy="169525"/>
            </a:xfrm>
            <a:custGeom>
              <a:avLst/>
              <a:gdLst/>
              <a:ahLst/>
              <a:cxnLst/>
              <a:rect l="l" t="t" r="r" b="b"/>
              <a:pathLst>
                <a:path w="14640" h="6781" extrusionOk="0">
                  <a:moveTo>
                    <a:pt x="14640" y="5852"/>
                  </a:moveTo>
                  <a:lnTo>
                    <a:pt x="4354" y="0"/>
                  </a:lnTo>
                  <a:lnTo>
                    <a:pt x="0" y="928"/>
                  </a:lnTo>
                  <a:lnTo>
                    <a:pt x="10286" y="67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966175" y="2923150"/>
              <a:ext cx="300000" cy="263875"/>
            </a:xfrm>
            <a:custGeom>
              <a:avLst/>
              <a:gdLst/>
              <a:ahLst/>
              <a:cxnLst/>
              <a:rect l="l" t="t" r="r" b="b"/>
              <a:pathLst>
                <a:path w="12000" h="10555" extrusionOk="0">
                  <a:moveTo>
                    <a:pt x="11999" y="5853"/>
                  </a:moveTo>
                  <a:lnTo>
                    <a:pt x="1713" y="1"/>
                  </a:lnTo>
                  <a:lnTo>
                    <a:pt x="0" y="4702"/>
                  </a:lnTo>
                  <a:lnTo>
                    <a:pt x="10286" y="1055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2977550" y="2936525"/>
              <a:ext cx="277250" cy="237125"/>
            </a:xfrm>
            <a:custGeom>
              <a:avLst/>
              <a:gdLst/>
              <a:ahLst/>
              <a:cxnLst/>
              <a:rect l="l" t="t" r="r" b="b"/>
              <a:pathLst>
                <a:path w="11090" h="9485" extrusionOk="0">
                  <a:moveTo>
                    <a:pt x="11089" y="5478"/>
                  </a:moveTo>
                  <a:lnTo>
                    <a:pt x="1454" y="1"/>
                  </a:lnTo>
                  <a:lnTo>
                    <a:pt x="0" y="4007"/>
                  </a:lnTo>
                  <a:lnTo>
                    <a:pt x="9635" y="94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2983125" y="2943225"/>
              <a:ext cx="266100" cy="223725"/>
            </a:xfrm>
            <a:custGeom>
              <a:avLst/>
              <a:gdLst/>
              <a:ahLst/>
              <a:cxnLst/>
              <a:rect l="l" t="t" r="r" b="b"/>
              <a:pathLst>
                <a:path w="10644" h="8949" extrusionOk="0">
                  <a:moveTo>
                    <a:pt x="0" y="3649"/>
                  </a:moveTo>
                  <a:lnTo>
                    <a:pt x="9314" y="8948"/>
                  </a:lnTo>
                  <a:lnTo>
                    <a:pt x="10643" y="5300"/>
                  </a:lnTo>
                  <a:lnTo>
                    <a:pt x="3827" y="1419"/>
                  </a:lnTo>
                  <a:lnTo>
                    <a:pt x="1329" y="1"/>
                  </a:lnTo>
                  <a:lnTo>
                    <a:pt x="9" y="36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469750" y="3061425"/>
              <a:ext cx="124925" cy="67375"/>
            </a:xfrm>
            <a:custGeom>
              <a:avLst/>
              <a:gdLst/>
              <a:ahLst/>
              <a:cxnLst/>
              <a:rect l="l" t="t" r="r" b="b"/>
              <a:pathLst>
                <a:path w="4997" h="2695" extrusionOk="0">
                  <a:moveTo>
                    <a:pt x="4461" y="2695"/>
                  </a:moveTo>
                  <a:lnTo>
                    <a:pt x="1" y="1"/>
                  </a:lnTo>
                  <a:lnTo>
                    <a:pt x="4292" y="402"/>
                  </a:lnTo>
                  <a:lnTo>
                    <a:pt x="4997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452150" y="3067900"/>
              <a:ext cx="115550" cy="139200"/>
            </a:xfrm>
            <a:custGeom>
              <a:avLst/>
              <a:gdLst/>
              <a:ahLst/>
              <a:cxnLst/>
              <a:rect l="l" t="t" r="r" b="b"/>
              <a:pathLst>
                <a:path w="4622" h="5568" extrusionOk="0">
                  <a:moveTo>
                    <a:pt x="0" y="3596"/>
                  </a:moveTo>
                  <a:cubicBezTo>
                    <a:pt x="0" y="2400"/>
                    <a:pt x="848" y="937"/>
                    <a:pt x="1891" y="339"/>
                  </a:cubicBezTo>
                  <a:cubicBezTo>
                    <a:pt x="2409" y="36"/>
                    <a:pt x="2882" y="0"/>
                    <a:pt x="3221" y="197"/>
                  </a:cubicBezTo>
                  <a:lnTo>
                    <a:pt x="3221" y="197"/>
                  </a:lnTo>
                  <a:lnTo>
                    <a:pt x="3230" y="197"/>
                  </a:lnTo>
                  <a:cubicBezTo>
                    <a:pt x="3230" y="197"/>
                    <a:pt x="3230" y="197"/>
                    <a:pt x="3230" y="197"/>
                  </a:cubicBezTo>
                  <a:lnTo>
                    <a:pt x="4621" y="1000"/>
                  </a:lnTo>
                  <a:lnTo>
                    <a:pt x="1891" y="5567"/>
                  </a:lnTo>
                  <a:lnTo>
                    <a:pt x="562" y="4809"/>
                  </a:lnTo>
                  <a:cubicBezTo>
                    <a:pt x="553" y="4809"/>
                    <a:pt x="553" y="4809"/>
                    <a:pt x="553" y="4800"/>
                  </a:cubicBezTo>
                  <a:lnTo>
                    <a:pt x="553" y="4800"/>
                  </a:lnTo>
                  <a:lnTo>
                    <a:pt x="553" y="4800"/>
                  </a:lnTo>
                  <a:cubicBezTo>
                    <a:pt x="214" y="4604"/>
                    <a:pt x="0" y="4184"/>
                    <a:pt x="0" y="359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3485375" y="3080175"/>
              <a:ext cx="94375" cy="138525"/>
            </a:xfrm>
            <a:custGeom>
              <a:avLst/>
              <a:gdLst/>
              <a:ahLst/>
              <a:cxnLst/>
              <a:rect l="l" t="t" r="r" b="b"/>
              <a:pathLst>
                <a:path w="3775" h="5541" extrusionOk="0">
                  <a:moveTo>
                    <a:pt x="0" y="3854"/>
                  </a:moveTo>
                  <a:cubicBezTo>
                    <a:pt x="0" y="5058"/>
                    <a:pt x="848" y="5540"/>
                    <a:pt x="1892" y="4933"/>
                  </a:cubicBezTo>
                  <a:cubicBezTo>
                    <a:pt x="2935" y="4336"/>
                    <a:pt x="3774" y="2873"/>
                    <a:pt x="3774" y="1677"/>
                  </a:cubicBezTo>
                  <a:cubicBezTo>
                    <a:pt x="3774" y="482"/>
                    <a:pt x="2935" y="0"/>
                    <a:pt x="1892" y="598"/>
                  </a:cubicBezTo>
                  <a:cubicBezTo>
                    <a:pt x="848" y="1204"/>
                    <a:pt x="0" y="2659"/>
                    <a:pt x="0" y="3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3504775" y="3110950"/>
              <a:ext cx="55550" cy="76950"/>
            </a:xfrm>
            <a:custGeom>
              <a:avLst/>
              <a:gdLst/>
              <a:ahLst/>
              <a:cxnLst/>
              <a:rect l="l" t="t" r="r" b="b"/>
              <a:pathLst>
                <a:path w="2222" h="3078" extrusionOk="0">
                  <a:moveTo>
                    <a:pt x="1" y="2409"/>
                  </a:moveTo>
                  <a:cubicBezTo>
                    <a:pt x="1" y="2605"/>
                    <a:pt x="45" y="3078"/>
                    <a:pt x="438" y="3078"/>
                  </a:cubicBezTo>
                  <a:cubicBezTo>
                    <a:pt x="572" y="3078"/>
                    <a:pt x="741" y="3024"/>
                    <a:pt x="911" y="2917"/>
                  </a:cubicBezTo>
                  <a:cubicBezTo>
                    <a:pt x="1624" y="2507"/>
                    <a:pt x="2222" y="1481"/>
                    <a:pt x="2222" y="669"/>
                  </a:cubicBezTo>
                  <a:cubicBezTo>
                    <a:pt x="2222" y="464"/>
                    <a:pt x="2177" y="0"/>
                    <a:pt x="1794" y="0"/>
                  </a:cubicBezTo>
                  <a:cubicBezTo>
                    <a:pt x="1651" y="0"/>
                    <a:pt x="1490" y="54"/>
                    <a:pt x="1312" y="152"/>
                  </a:cubicBezTo>
                  <a:cubicBezTo>
                    <a:pt x="1285" y="161"/>
                    <a:pt x="1267" y="179"/>
                    <a:pt x="1241" y="196"/>
                  </a:cubicBezTo>
                  <a:cubicBezTo>
                    <a:pt x="1160" y="241"/>
                    <a:pt x="1089" y="304"/>
                    <a:pt x="1018" y="366"/>
                  </a:cubicBezTo>
                  <a:cubicBezTo>
                    <a:pt x="982" y="393"/>
                    <a:pt x="946" y="428"/>
                    <a:pt x="911" y="455"/>
                  </a:cubicBezTo>
                  <a:cubicBezTo>
                    <a:pt x="554" y="803"/>
                    <a:pt x="259" y="1285"/>
                    <a:pt x="108" y="1767"/>
                  </a:cubicBezTo>
                  <a:cubicBezTo>
                    <a:pt x="108" y="1767"/>
                    <a:pt x="108" y="1767"/>
                    <a:pt x="108" y="1775"/>
                  </a:cubicBezTo>
                  <a:cubicBezTo>
                    <a:pt x="63" y="1900"/>
                    <a:pt x="36" y="2034"/>
                    <a:pt x="18" y="2168"/>
                  </a:cubicBezTo>
                  <a:cubicBezTo>
                    <a:pt x="9" y="2248"/>
                    <a:pt x="1" y="2329"/>
                    <a:pt x="1" y="240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3507675" y="3111175"/>
              <a:ext cx="52650" cy="76725"/>
            </a:xfrm>
            <a:custGeom>
              <a:avLst/>
              <a:gdLst/>
              <a:ahLst/>
              <a:cxnLst/>
              <a:rect l="l" t="t" r="r" b="b"/>
              <a:pathLst>
                <a:path w="2106" h="3069" extrusionOk="0">
                  <a:moveTo>
                    <a:pt x="90" y="2899"/>
                  </a:moveTo>
                  <a:cubicBezTo>
                    <a:pt x="224" y="2899"/>
                    <a:pt x="393" y="2846"/>
                    <a:pt x="563" y="2748"/>
                  </a:cubicBezTo>
                  <a:cubicBezTo>
                    <a:pt x="1276" y="2337"/>
                    <a:pt x="1874" y="1303"/>
                    <a:pt x="1874" y="491"/>
                  </a:cubicBezTo>
                  <a:cubicBezTo>
                    <a:pt x="1874" y="366"/>
                    <a:pt x="1856" y="152"/>
                    <a:pt x="1767" y="0"/>
                  </a:cubicBezTo>
                  <a:cubicBezTo>
                    <a:pt x="2070" y="63"/>
                    <a:pt x="2106" y="473"/>
                    <a:pt x="2106" y="651"/>
                  </a:cubicBezTo>
                  <a:cubicBezTo>
                    <a:pt x="2106" y="1472"/>
                    <a:pt x="1508" y="2498"/>
                    <a:pt x="795" y="2908"/>
                  </a:cubicBezTo>
                  <a:cubicBezTo>
                    <a:pt x="625" y="3015"/>
                    <a:pt x="456" y="3069"/>
                    <a:pt x="322" y="3069"/>
                  </a:cubicBezTo>
                  <a:cubicBezTo>
                    <a:pt x="161" y="3069"/>
                    <a:pt x="63" y="2989"/>
                    <a:pt x="1" y="2891"/>
                  </a:cubicBezTo>
                  <a:cubicBezTo>
                    <a:pt x="27" y="2899"/>
                    <a:pt x="54" y="2899"/>
                    <a:pt x="90" y="289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505225" y="3115850"/>
              <a:ext cx="39050" cy="55100"/>
            </a:xfrm>
            <a:custGeom>
              <a:avLst/>
              <a:gdLst/>
              <a:ahLst/>
              <a:cxnLst/>
              <a:rect l="l" t="t" r="r" b="b"/>
              <a:pathLst>
                <a:path w="1562" h="2204" extrusionOk="0">
                  <a:moveTo>
                    <a:pt x="0" y="1972"/>
                  </a:moveTo>
                  <a:cubicBezTo>
                    <a:pt x="45" y="2026"/>
                    <a:pt x="90" y="2070"/>
                    <a:pt x="143" y="2097"/>
                  </a:cubicBezTo>
                  <a:lnTo>
                    <a:pt x="143" y="2097"/>
                  </a:lnTo>
                  <a:cubicBezTo>
                    <a:pt x="143" y="2097"/>
                    <a:pt x="143" y="2097"/>
                    <a:pt x="143" y="2097"/>
                  </a:cubicBezTo>
                  <a:lnTo>
                    <a:pt x="339" y="2204"/>
                  </a:lnTo>
                  <a:lnTo>
                    <a:pt x="1553" y="161"/>
                  </a:lnTo>
                  <a:lnTo>
                    <a:pt x="1562" y="161"/>
                  </a:lnTo>
                  <a:lnTo>
                    <a:pt x="1544" y="152"/>
                  </a:lnTo>
                  <a:cubicBezTo>
                    <a:pt x="1526" y="143"/>
                    <a:pt x="1508" y="134"/>
                    <a:pt x="1490" y="125"/>
                  </a:cubicBezTo>
                  <a:lnTo>
                    <a:pt x="1339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8" y="9"/>
                    <a:pt x="1223" y="0"/>
                  </a:cubicBezTo>
                  <a:cubicBezTo>
                    <a:pt x="1142" y="45"/>
                    <a:pt x="1071" y="108"/>
                    <a:pt x="1000" y="170"/>
                  </a:cubicBezTo>
                  <a:cubicBezTo>
                    <a:pt x="964" y="197"/>
                    <a:pt x="928" y="232"/>
                    <a:pt x="893" y="259"/>
                  </a:cubicBezTo>
                  <a:cubicBezTo>
                    <a:pt x="536" y="607"/>
                    <a:pt x="241" y="1089"/>
                    <a:pt x="90" y="1571"/>
                  </a:cubicBezTo>
                  <a:cubicBezTo>
                    <a:pt x="90" y="1571"/>
                    <a:pt x="90" y="1571"/>
                    <a:pt x="90" y="1579"/>
                  </a:cubicBezTo>
                  <a:cubicBezTo>
                    <a:pt x="45" y="1704"/>
                    <a:pt x="18" y="1838"/>
                    <a:pt x="0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3507450" y="3117400"/>
              <a:ext cx="42175" cy="55575"/>
            </a:xfrm>
            <a:custGeom>
              <a:avLst/>
              <a:gdLst/>
              <a:ahLst/>
              <a:cxnLst/>
              <a:rect l="l" t="t" r="r" b="b"/>
              <a:pathLst>
                <a:path w="1687" h="2223" extrusionOk="0">
                  <a:moveTo>
                    <a:pt x="1" y="1598"/>
                  </a:moveTo>
                  <a:cubicBezTo>
                    <a:pt x="1" y="1865"/>
                    <a:pt x="99" y="2053"/>
                    <a:pt x="250" y="2142"/>
                  </a:cubicBezTo>
                  <a:cubicBezTo>
                    <a:pt x="402" y="2222"/>
                    <a:pt x="616" y="2213"/>
                    <a:pt x="839" y="2080"/>
                  </a:cubicBezTo>
                  <a:cubicBezTo>
                    <a:pt x="1312" y="1803"/>
                    <a:pt x="1687" y="1161"/>
                    <a:pt x="1687" y="625"/>
                  </a:cubicBezTo>
                  <a:cubicBezTo>
                    <a:pt x="1687" y="376"/>
                    <a:pt x="1606" y="188"/>
                    <a:pt x="1464" y="99"/>
                  </a:cubicBezTo>
                  <a:cubicBezTo>
                    <a:pt x="1464" y="99"/>
                    <a:pt x="1455" y="90"/>
                    <a:pt x="1455" y="90"/>
                  </a:cubicBezTo>
                  <a:cubicBezTo>
                    <a:pt x="1437" y="81"/>
                    <a:pt x="1419" y="72"/>
                    <a:pt x="1401" y="63"/>
                  </a:cubicBezTo>
                  <a:cubicBezTo>
                    <a:pt x="1267" y="1"/>
                    <a:pt x="1098" y="19"/>
                    <a:pt x="911" y="108"/>
                  </a:cubicBezTo>
                  <a:cubicBezTo>
                    <a:pt x="875" y="135"/>
                    <a:pt x="839" y="170"/>
                    <a:pt x="804" y="197"/>
                  </a:cubicBezTo>
                  <a:cubicBezTo>
                    <a:pt x="447" y="545"/>
                    <a:pt x="152" y="1027"/>
                    <a:pt x="1" y="1509"/>
                  </a:cubicBezTo>
                  <a:cubicBezTo>
                    <a:pt x="1" y="1535"/>
                    <a:pt x="1" y="1571"/>
                    <a:pt x="1" y="159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3522175" y="3137250"/>
              <a:ext cx="14525" cy="18325"/>
            </a:xfrm>
            <a:custGeom>
              <a:avLst/>
              <a:gdLst/>
              <a:ahLst/>
              <a:cxnLst/>
              <a:rect l="l" t="t" r="r" b="b"/>
              <a:pathLst>
                <a:path w="581" h="733" extrusionOk="0">
                  <a:moveTo>
                    <a:pt x="0" y="492"/>
                  </a:moveTo>
                  <a:cubicBezTo>
                    <a:pt x="0" y="331"/>
                    <a:pt x="116" y="126"/>
                    <a:pt x="259" y="45"/>
                  </a:cubicBezTo>
                  <a:cubicBezTo>
                    <a:pt x="330" y="1"/>
                    <a:pt x="393" y="1"/>
                    <a:pt x="438" y="28"/>
                  </a:cubicBezTo>
                  <a:lnTo>
                    <a:pt x="438" y="28"/>
                  </a:lnTo>
                  <a:lnTo>
                    <a:pt x="438" y="28"/>
                  </a:lnTo>
                  <a:lnTo>
                    <a:pt x="580" y="108"/>
                  </a:lnTo>
                  <a:lnTo>
                    <a:pt x="206" y="732"/>
                  </a:lnTo>
                  <a:lnTo>
                    <a:pt x="72" y="661"/>
                  </a:lnTo>
                  <a:lnTo>
                    <a:pt x="72" y="661"/>
                  </a:lnTo>
                  <a:lnTo>
                    <a:pt x="72" y="661"/>
                  </a:lnTo>
                  <a:cubicBezTo>
                    <a:pt x="27" y="634"/>
                    <a:pt x="0" y="572"/>
                    <a:pt x="0" y="49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3525525" y="3138150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0" y="536"/>
                  </a:moveTo>
                  <a:cubicBezTo>
                    <a:pt x="0" y="696"/>
                    <a:pt x="116" y="759"/>
                    <a:pt x="259" y="679"/>
                  </a:cubicBezTo>
                  <a:cubicBezTo>
                    <a:pt x="402" y="598"/>
                    <a:pt x="518" y="393"/>
                    <a:pt x="518" y="233"/>
                  </a:cubicBezTo>
                  <a:cubicBezTo>
                    <a:pt x="518" y="72"/>
                    <a:pt x="402" y="1"/>
                    <a:pt x="259" y="81"/>
                  </a:cubicBezTo>
                  <a:cubicBezTo>
                    <a:pt x="116" y="170"/>
                    <a:pt x="0" y="366"/>
                    <a:pt x="0" y="5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3060500" y="3296950"/>
              <a:ext cx="124700" cy="67375"/>
            </a:xfrm>
            <a:custGeom>
              <a:avLst/>
              <a:gdLst/>
              <a:ahLst/>
              <a:cxnLst/>
              <a:rect l="l" t="t" r="r" b="b"/>
              <a:pathLst>
                <a:path w="4988" h="2695" extrusionOk="0">
                  <a:moveTo>
                    <a:pt x="4452" y="2694"/>
                  </a:moveTo>
                  <a:lnTo>
                    <a:pt x="1" y="0"/>
                  </a:lnTo>
                  <a:lnTo>
                    <a:pt x="4283" y="402"/>
                  </a:lnTo>
                  <a:lnTo>
                    <a:pt x="4988" y="190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3044675" y="3297850"/>
              <a:ext cx="115325" cy="138950"/>
            </a:xfrm>
            <a:custGeom>
              <a:avLst/>
              <a:gdLst/>
              <a:ahLst/>
              <a:cxnLst/>
              <a:rect l="l" t="t" r="r" b="b"/>
              <a:pathLst>
                <a:path w="4613" h="5558" extrusionOk="0">
                  <a:moveTo>
                    <a:pt x="0" y="3586"/>
                  </a:moveTo>
                  <a:cubicBezTo>
                    <a:pt x="0" y="2391"/>
                    <a:pt x="848" y="928"/>
                    <a:pt x="1883" y="330"/>
                  </a:cubicBezTo>
                  <a:cubicBezTo>
                    <a:pt x="2409" y="27"/>
                    <a:pt x="2873" y="0"/>
                    <a:pt x="3221" y="187"/>
                  </a:cubicBezTo>
                  <a:lnTo>
                    <a:pt x="3221" y="187"/>
                  </a:lnTo>
                  <a:lnTo>
                    <a:pt x="3221" y="187"/>
                  </a:lnTo>
                  <a:cubicBezTo>
                    <a:pt x="3221" y="187"/>
                    <a:pt x="3221" y="187"/>
                    <a:pt x="3221" y="187"/>
                  </a:cubicBezTo>
                  <a:lnTo>
                    <a:pt x="4613" y="990"/>
                  </a:lnTo>
                  <a:lnTo>
                    <a:pt x="1883" y="5558"/>
                  </a:lnTo>
                  <a:lnTo>
                    <a:pt x="554" y="4800"/>
                  </a:lnTo>
                  <a:cubicBezTo>
                    <a:pt x="554" y="4800"/>
                    <a:pt x="554" y="4800"/>
                    <a:pt x="545" y="4791"/>
                  </a:cubicBezTo>
                  <a:lnTo>
                    <a:pt x="545" y="4791"/>
                  </a:lnTo>
                  <a:lnTo>
                    <a:pt x="545" y="4791"/>
                  </a:lnTo>
                  <a:cubicBezTo>
                    <a:pt x="206" y="4594"/>
                    <a:pt x="0" y="4175"/>
                    <a:pt x="0" y="35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3077675" y="3309875"/>
              <a:ext cx="94600" cy="138525"/>
            </a:xfrm>
            <a:custGeom>
              <a:avLst/>
              <a:gdLst/>
              <a:ahLst/>
              <a:cxnLst/>
              <a:rect l="l" t="t" r="r" b="b"/>
              <a:pathLst>
                <a:path w="3784" h="5541" extrusionOk="0">
                  <a:moveTo>
                    <a:pt x="1" y="3855"/>
                  </a:moveTo>
                  <a:cubicBezTo>
                    <a:pt x="1" y="5059"/>
                    <a:pt x="848" y="5541"/>
                    <a:pt x="1892" y="4934"/>
                  </a:cubicBezTo>
                  <a:cubicBezTo>
                    <a:pt x="2936" y="4336"/>
                    <a:pt x="3783" y="2873"/>
                    <a:pt x="3783" y="1678"/>
                  </a:cubicBezTo>
                  <a:cubicBezTo>
                    <a:pt x="3783" y="482"/>
                    <a:pt x="2936" y="1"/>
                    <a:pt x="1892" y="598"/>
                  </a:cubicBezTo>
                  <a:cubicBezTo>
                    <a:pt x="848" y="1205"/>
                    <a:pt x="1" y="2659"/>
                    <a:pt x="1" y="3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097300" y="3340650"/>
              <a:ext cx="55350" cy="76975"/>
            </a:xfrm>
            <a:custGeom>
              <a:avLst/>
              <a:gdLst/>
              <a:ahLst/>
              <a:cxnLst/>
              <a:rect l="l" t="t" r="r" b="b"/>
              <a:pathLst>
                <a:path w="2214" h="3079" extrusionOk="0">
                  <a:moveTo>
                    <a:pt x="1" y="2410"/>
                  </a:moveTo>
                  <a:cubicBezTo>
                    <a:pt x="1" y="2606"/>
                    <a:pt x="36" y="3079"/>
                    <a:pt x="429" y="3079"/>
                  </a:cubicBezTo>
                  <a:cubicBezTo>
                    <a:pt x="572" y="3079"/>
                    <a:pt x="732" y="3025"/>
                    <a:pt x="911" y="2918"/>
                  </a:cubicBezTo>
                  <a:cubicBezTo>
                    <a:pt x="1616" y="2508"/>
                    <a:pt x="2213" y="1482"/>
                    <a:pt x="2213" y="670"/>
                  </a:cubicBezTo>
                  <a:cubicBezTo>
                    <a:pt x="2213" y="465"/>
                    <a:pt x="2178" y="1"/>
                    <a:pt x="1785" y="1"/>
                  </a:cubicBezTo>
                  <a:cubicBezTo>
                    <a:pt x="1651" y="1"/>
                    <a:pt x="1482" y="54"/>
                    <a:pt x="1312" y="153"/>
                  </a:cubicBezTo>
                  <a:cubicBezTo>
                    <a:pt x="1285" y="161"/>
                    <a:pt x="1259" y="179"/>
                    <a:pt x="1241" y="197"/>
                  </a:cubicBezTo>
                  <a:cubicBezTo>
                    <a:pt x="1161" y="242"/>
                    <a:pt x="1080" y="304"/>
                    <a:pt x="1009" y="367"/>
                  </a:cubicBezTo>
                  <a:cubicBezTo>
                    <a:pt x="973" y="393"/>
                    <a:pt x="938" y="429"/>
                    <a:pt x="911" y="456"/>
                  </a:cubicBezTo>
                  <a:cubicBezTo>
                    <a:pt x="545" y="804"/>
                    <a:pt x="251" y="1285"/>
                    <a:pt x="108" y="1767"/>
                  </a:cubicBezTo>
                  <a:cubicBezTo>
                    <a:pt x="108" y="1767"/>
                    <a:pt x="99" y="1767"/>
                    <a:pt x="99" y="1776"/>
                  </a:cubicBezTo>
                  <a:cubicBezTo>
                    <a:pt x="63" y="1901"/>
                    <a:pt x="36" y="2035"/>
                    <a:pt x="19" y="2169"/>
                  </a:cubicBezTo>
                  <a:cubicBezTo>
                    <a:pt x="1" y="2249"/>
                    <a:pt x="1" y="2329"/>
                    <a:pt x="1" y="241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3099975" y="3340875"/>
              <a:ext cx="52675" cy="76750"/>
            </a:xfrm>
            <a:custGeom>
              <a:avLst/>
              <a:gdLst/>
              <a:ahLst/>
              <a:cxnLst/>
              <a:rect l="l" t="t" r="r" b="b"/>
              <a:pathLst>
                <a:path w="2107" h="3070" extrusionOk="0">
                  <a:moveTo>
                    <a:pt x="90" y="2900"/>
                  </a:moveTo>
                  <a:cubicBezTo>
                    <a:pt x="233" y="2900"/>
                    <a:pt x="393" y="2847"/>
                    <a:pt x="572" y="2748"/>
                  </a:cubicBezTo>
                  <a:cubicBezTo>
                    <a:pt x="1277" y="2338"/>
                    <a:pt x="1883" y="1303"/>
                    <a:pt x="1883" y="491"/>
                  </a:cubicBezTo>
                  <a:cubicBezTo>
                    <a:pt x="1883" y="367"/>
                    <a:pt x="1865" y="152"/>
                    <a:pt x="1767" y="1"/>
                  </a:cubicBezTo>
                  <a:cubicBezTo>
                    <a:pt x="2071" y="63"/>
                    <a:pt x="2106" y="474"/>
                    <a:pt x="2106" y="652"/>
                  </a:cubicBezTo>
                  <a:cubicBezTo>
                    <a:pt x="2106" y="1473"/>
                    <a:pt x="1509" y="2499"/>
                    <a:pt x="804" y="2909"/>
                  </a:cubicBezTo>
                  <a:cubicBezTo>
                    <a:pt x="625" y="3016"/>
                    <a:pt x="465" y="3070"/>
                    <a:pt x="322" y="3070"/>
                  </a:cubicBezTo>
                  <a:cubicBezTo>
                    <a:pt x="170" y="3070"/>
                    <a:pt x="72" y="2989"/>
                    <a:pt x="1" y="2891"/>
                  </a:cubicBezTo>
                  <a:cubicBezTo>
                    <a:pt x="37" y="2900"/>
                    <a:pt x="63" y="2900"/>
                    <a:pt x="90" y="290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097750" y="3345575"/>
              <a:ext cx="38825" cy="55100"/>
            </a:xfrm>
            <a:custGeom>
              <a:avLst/>
              <a:gdLst/>
              <a:ahLst/>
              <a:cxnLst/>
              <a:rect l="l" t="t" r="r" b="b"/>
              <a:pathLst>
                <a:path w="1553" h="2204" extrusionOk="0">
                  <a:moveTo>
                    <a:pt x="1" y="1972"/>
                  </a:moveTo>
                  <a:cubicBezTo>
                    <a:pt x="36" y="2025"/>
                    <a:pt x="81" y="2070"/>
                    <a:pt x="134" y="2097"/>
                  </a:cubicBezTo>
                  <a:lnTo>
                    <a:pt x="134" y="2097"/>
                  </a:lnTo>
                  <a:cubicBezTo>
                    <a:pt x="134" y="2097"/>
                    <a:pt x="134" y="2097"/>
                    <a:pt x="134" y="2097"/>
                  </a:cubicBezTo>
                  <a:lnTo>
                    <a:pt x="340" y="2204"/>
                  </a:lnTo>
                  <a:lnTo>
                    <a:pt x="1553" y="161"/>
                  </a:lnTo>
                  <a:lnTo>
                    <a:pt x="1553" y="161"/>
                  </a:lnTo>
                  <a:lnTo>
                    <a:pt x="1535" y="152"/>
                  </a:lnTo>
                  <a:cubicBezTo>
                    <a:pt x="1517" y="143"/>
                    <a:pt x="1499" y="134"/>
                    <a:pt x="1482" y="125"/>
                  </a:cubicBezTo>
                  <a:lnTo>
                    <a:pt x="1330" y="45"/>
                  </a:lnTo>
                  <a:lnTo>
                    <a:pt x="1330" y="45"/>
                  </a:lnTo>
                  <a:lnTo>
                    <a:pt x="1330" y="45"/>
                  </a:lnTo>
                  <a:cubicBezTo>
                    <a:pt x="1294" y="27"/>
                    <a:pt x="1259" y="9"/>
                    <a:pt x="1223" y="0"/>
                  </a:cubicBezTo>
                  <a:cubicBezTo>
                    <a:pt x="1143" y="45"/>
                    <a:pt x="1062" y="107"/>
                    <a:pt x="991" y="170"/>
                  </a:cubicBezTo>
                  <a:cubicBezTo>
                    <a:pt x="955" y="196"/>
                    <a:pt x="920" y="232"/>
                    <a:pt x="893" y="259"/>
                  </a:cubicBezTo>
                  <a:cubicBezTo>
                    <a:pt x="527" y="607"/>
                    <a:pt x="233" y="1088"/>
                    <a:pt x="90" y="1570"/>
                  </a:cubicBezTo>
                  <a:cubicBezTo>
                    <a:pt x="90" y="1570"/>
                    <a:pt x="81" y="1570"/>
                    <a:pt x="81" y="1579"/>
                  </a:cubicBezTo>
                  <a:cubicBezTo>
                    <a:pt x="45" y="1704"/>
                    <a:pt x="18" y="1838"/>
                    <a:pt x="1" y="19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099750" y="3347125"/>
              <a:ext cx="42200" cy="55550"/>
            </a:xfrm>
            <a:custGeom>
              <a:avLst/>
              <a:gdLst/>
              <a:ahLst/>
              <a:cxnLst/>
              <a:rect l="l" t="t" r="r" b="b"/>
              <a:pathLst>
                <a:path w="1688" h="2222" extrusionOk="0">
                  <a:moveTo>
                    <a:pt x="1" y="1597"/>
                  </a:moveTo>
                  <a:cubicBezTo>
                    <a:pt x="1" y="1865"/>
                    <a:pt x="99" y="2052"/>
                    <a:pt x="260" y="2142"/>
                  </a:cubicBezTo>
                  <a:cubicBezTo>
                    <a:pt x="411" y="2222"/>
                    <a:pt x="616" y="2213"/>
                    <a:pt x="848" y="2079"/>
                  </a:cubicBezTo>
                  <a:cubicBezTo>
                    <a:pt x="1312" y="1812"/>
                    <a:pt x="1687" y="1160"/>
                    <a:pt x="1687" y="625"/>
                  </a:cubicBezTo>
                  <a:cubicBezTo>
                    <a:pt x="1687" y="375"/>
                    <a:pt x="1607" y="188"/>
                    <a:pt x="1473" y="99"/>
                  </a:cubicBezTo>
                  <a:cubicBezTo>
                    <a:pt x="1464" y="99"/>
                    <a:pt x="1464" y="90"/>
                    <a:pt x="1455" y="90"/>
                  </a:cubicBezTo>
                  <a:cubicBezTo>
                    <a:pt x="1437" y="81"/>
                    <a:pt x="1419" y="72"/>
                    <a:pt x="1402" y="63"/>
                  </a:cubicBezTo>
                  <a:cubicBezTo>
                    <a:pt x="1268" y="1"/>
                    <a:pt x="1098" y="18"/>
                    <a:pt x="911" y="108"/>
                  </a:cubicBezTo>
                  <a:cubicBezTo>
                    <a:pt x="875" y="134"/>
                    <a:pt x="840" y="170"/>
                    <a:pt x="813" y="197"/>
                  </a:cubicBezTo>
                  <a:cubicBezTo>
                    <a:pt x="447" y="545"/>
                    <a:pt x="153" y="1026"/>
                    <a:pt x="10" y="1508"/>
                  </a:cubicBezTo>
                  <a:cubicBezTo>
                    <a:pt x="1" y="1535"/>
                    <a:pt x="1" y="1571"/>
                    <a:pt x="1" y="159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114475" y="3366975"/>
              <a:ext cx="14750" cy="18325"/>
            </a:xfrm>
            <a:custGeom>
              <a:avLst/>
              <a:gdLst/>
              <a:ahLst/>
              <a:cxnLst/>
              <a:rect l="l" t="t" r="r" b="b"/>
              <a:pathLst>
                <a:path w="590" h="733" extrusionOk="0">
                  <a:moveTo>
                    <a:pt x="1" y="491"/>
                  </a:moveTo>
                  <a:cubicBezTo>
                    <a:pt x="1" y="331"/>
                    <a:pt x="117" y="125"/>
                    <a:pt x="259" y="45"/>
                  </a:cubicBezTo>
                  <a:cubicBezTo>
                    <a:pt x="331" y="1"/>
                    <a:pt x="393" y="1"/>
                    <a:pt x="447" y="27"/>
                  </a:cubicBezTo>
                  <a:lnTo>
                    <a:pt x="447" y="27"/>
                  </a:lnTo>
                  <a:lnTo>
                    <a:pt x="447" y="27"/>
                  </a:lnTo>
                  <a:lnTo>
                    <a:pt x="447" y="27"/>
                  </a:lnTo>
                  <a:lnTo>
                    <a:pt x="590" y="108"/>
                  </a:lnTo>
                  <a:lnTo>
                    <a:pt x="215" y="732"/>
                  </a:lnTo>
                  <a:lnTo>
                    <a:pt x="81" y="661"/>
                  </a:lnTo>
                  <a:cubicBezTo>
                    <a:pt x="81" y="661"/>
                    <a:pt x="81" y="661"/>
                    <a:pt x="72" y="661"/>
                  </a:cubicBezTo>
                  <a:lnTo>
                    <a:pt x="72" y="661"/>
                  </a:lnTo>
                  <a:cubicBezTo>
                    <a:pt x="27" y="634"/>
                    <a:pt x="1" y="571"/>
                    <a:pt x="1" y="49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117825" y="3367875"/>
              <a:ext cx="12950" cy="18975"/>
            </a:xfrm>
            <a:custGeom>
              <a:avLst/>
              <a:gdLst/>
              <a:ahLst/>
              <a:cxnLst/>
              <a:rect l="l" t="t" r="r" b="b"/>
              <a:pathLst>
                <a:path w="518" h="759" extrusionOk="0">
                  <a:moveTo>
                    <a:pt x="1" y="535"/>
                  </a:moveTo>
                  <a:cubicBezTo>
                    <a:pt x="1" y="696"/>
                    <a:pt x="117" y="758"/>
                    <a:pt x="259" y="678"/>
                  </a:cubicBezTo>
                  <a:cubicBezTo>
                    <a:pt x="402" y="598"/>
                    <a:pt x="518" y="393"/>
                    <a:pt x="518" y="232"/>
                  </a:cubicBezTo>
                  <a:cubicBezTo>
                    <a:pt x="518" y="72"/>
                    <a:pt x="402" y="0"/>
                    <a:pt x="259" y="80"/>
                  </a:cubicBezTo>
                  <a:cubicBezTo>
                    <a:pt x="117" y="170"/>
                    <a:pt x="1" y="366"/>
                    <a:pt x="1" y="53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953000" y="2921600"/>
              <a:ext cx="706350" cy="566500"/>
            </a:xfrm>
            <a:custGeom>
              <a:avLst/>
              <a:gdLst/>
              <a:ahLst/>
              <a:cxnLst/>
              <a:rect l="l" t="t" r="r" b="b"/>
              <a:pathLst>
                <a:path w="28254" h="22660" extrusionOk="0">
                  <a:moveTo>
                    <a:pt x="1" y="18270"/>
                  </a:moveTo>
                  <a:lnTo>
                    <a:pt x="1" y="22660"/>
                  </a:lnTo>
                  <a:lnTo>
                    <a:pt x="4854" y="19974"/>
                  </a:lnTo>
                  <a:lnTo>
                    <a:pt x="5015" y="19876"/>
                  </a:lnTo>
                  <a:cubicBezTo>
                    <a:pt x="4979" y="19725"/>
                    <a:pt x="4952" y="19546"/>
                    <a:pt x="4952" y="19350"/>
                  </a:cubicBezTo>
                  <a:cubicBezTo>
                    <a:pt x="4952" y="18128"/>
                    <a:pt x="5817" y="16638"/>
                    <a:pt x="6888" y="16022"/>
                  </a:cubicBezTo>
                  <a:cubicBezTo>
                    <a:pt x="7950" y="15407"/>
                    <a:pt x="8815" y="15898"/>
                    <a:pt x="8815" y="17120"/>
                  </a:cubicBezTo>
                  <a:cubicBezTo>
                    <a:pt x="8815" y="17316"/>
                    <a:pt x="8797" y="17521"/>
                    <a:pt x="8752" y="17717"/>
                  </a:cubicBezTo>
                  <a:lnTo>
                    <a:pt x="8770" y="17708"/>
                  </a:lnTo>
                  <a:lnTo>
                    <a:pt x="21295" y="10500"/>
                  </a:lnTo>
                  <a:cubicBezTo>
                    <a:pt x="21287" y="10420"/>
                    <a:pt x="21287" y="10340"/>
                    <a:pt x="21287" y="10251"/>
                  </a:cubicBezTo>
                  <a:cubicBezTo>
                    <a:pt x="21287" y="9028"/>
                    <a:pt x="22152" y="7539"/>
                    <a:pt x="23213" y="6923"/>
                  </a:cubicBezTo>
                  <a:cubicBezTo>
                    <a:pt x="24284" y="6307"/>
                    <a:pt x="25140" y="6798"/>
                    <a:pt x="25140" y="8020"/>
                  </a:cubicBezTo>
                  <a:cubicBezTo>
                    <a:pt x="25140" y="8109"/>
                    <a:pt x="25140" y="8199"/>
                    <a:pt x="25131" y="8288"/>
                  </a:cubicBezTo>
                  <a:lnTo>
                    <a:pt x="28254" y="6486"/>
                  </a:lnTo>
                  <a:lnTo>
                    <a:pt x="28254" y="2123"/>
                  </a:lnTo>
                  <a:lnTo>
                    <a:pt x="23900" y="3051"/>
                  </a:lnTo>
                  <a:lnTo>
                    <a:pt x="22767" y="0"/>
                  </a:lnTo>
                  <a:lnTo>
                    <a:pt x="12526" y="5915"/>
                  </a:lnTo>
                  <a:lnTo>
                    <a:pt x="10813" y="10616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3231800" y="3019725"/>
              <a:ext cx="311350" cy="297775"/>
            </a:xfrm>
            <a:custGeom>
              <a:avLst/>
              <a:gdLst/>
              <a:ahLst/>
              <a:cxnLst/>
              <a:rect l="l" t="t" r="r" b="b"/>
              <a:pathLst>
                <a:path w="12454" h="11911" extrusionOk="0">
                  <a:moveTo>
                    <a:pt x="0" y="7191"/>
                  </a:moveTo>
                  <a:lnTo>
                    <a:pt x="0" y="11910"/>
                  </a:lnTo>
                  <a:lnTo>
                    <a:pt x="188" y="11803"/>
                  </a:lnTo>
                  <a:lnTo>
                    <a:pt x="9813" y="6236"/>
                  </a:lnTo>
                  <a:cubicBezTo>
                    <a:pt x="9813" y="6227"/>
                    <a:pt x="9813" y="6210"/>
                    <a:pt x="9813" y="6201"/>
                  </a:cubicBezTo>
                  <a:cubicBezTo>
                    <a:pt x="9813" y="4970"/>
                    <a:pt x="10679" y="3480"/>
                    <a:pt x="11740" y="2864"/>
                  </a:cubicBezTo>
                  <a:cubicBezTo>
                    <a:pt x="11990" y="2721"/>
                    <a:pt x="12231" y="2641"/>
                    <a:pt x="12454" y="2614"/>
                  </a:cubicBezTo>
                  <a:lnTo>
                    <a:pt x="12454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3236475" y="3020625"/>
              <a:ext cx="302000" cy="288825"/>
            </a:xfrm>
            <a:custGeom>
              <a:avLst/>
              <a:gdLst/>
              <a:ahLst/>
              <a:cxnLst/>
              <a:rect l="l" t="t" r="r" b="b"/>
              <a:pathLst>
                <a:path w="12080" h="11553" extrusionOk="0">
                  <a:moveTo>
                    <a:pt x="9448" y="6102"/>
                  </a:moveTo>
                  <a:cubicBezTo>
                    <a:pt x="9475" y="4826"/>
                    <a:pt x="10367" y="3301"/>
                    <a:pt x="11464" y="2677"/>
                  </a:cubicBezTo>
                  <a:cubicBezTo>
                    <a:pt x="11678" y="2552"/>
                    <a:pt x="11883" y="2462"/>
                    <a:pt x="12080" y="2418"/>
                  </a:cubicBezTo>
                  <a:lnTo>
                    <a:pt x="12080" y="0"/>
                  </a:lnTo>
                  <a:lnTo>
                    <a:pt x="1" y="6923"/>
                  </a:lnTo>
                  <a:lnTo>
                    <a:pt x="1" y="11553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3231800" y="2937200"/>
              <a:ext cx="311350" cy="244025"/>
            </a:xfrm>
            <a:custGeom>
              <a:avLst/>
              <a:gdLst/>
              <a:ahLst/>
              <a:cxnLst/>
              <a:rect l="l" t="t" r="r" b="b"/>
              <a:pathLst>
                <a:path w="12454" h="9761" extrusionOk="0">
                  <a:moveTo>
                    <a:pt x="12454" y="2570"/>
                  </a:moveTo>
                  <a:lnTo>
                    <a:pt x="11428" y="1"/>
                  </a:lnTo>
                  <a:lnTo>
                    <a:pt x="1535" y="5710"/>
                  </a:lnTo>
                  <a:lnTo>
                    <a:pt x="0" y="97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3240725" y="2943900"/>
              <a:ext cx="296650" cy="226850"/>
            </a:xfrm>
            <a:custGeom>
              <a:avLst/>
              <a:gdLst/>
              <a:ahLst/>
              <a:cxnLst/>
              <a:rect l="l" t="t" r="r" b="b"/>
              <a:pathLst>
                <a:path w="11866" h="9074" extrusionOk="0">
                  <a:moveTo>
                    <a:pt x="0" y="9073"/>
                  </a:moveTo>
                  <a:lnTo>
                    <a:pt x="1802" y="8038"/>
                  </a:lnTo>
                  <a:lnTo>
                    <a:pt x="7057" y="5005"/>
                  </a:lnTo>
                  <a:lnTo>
                    <a:pt x="9233" y="3747"/>
                  </a:lnTo>
                  <a:lnTo>
                    <a:pt x="11856" y="2231"/>
                  </a:lnTo>
                  <a:lnTo>
                    <a:pt x="11865" y="2222"/>
                  </a:lnTo>
                  <a:lnTo>
                    <a:pt x="10982" y="0"/>
                  </a:lnTo>
                  <a:lnTo>
                    <a:pt x="9483" y="866"/>
                  </a:lnTo>
                  <a:lnTo>
                    <a:pt x="6521" y="2579"/>
                  </a:lnTo>
                  <a:lnTo>
                    <a:pt x="4336" y="3836"/>
                  </a:lnTo>
                  <a:lnTo>
                    <a:pt x="1320" y="5576"/>
                  </a:lnTo>
                  <a:lnTo>
                    <a:pt x="589" y="75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477800" y="2943900"/>
              <a:ext cx="59575" cy="55775"/>
            </a:xfrm>
            <a:custGeom>
              <a:avLst/>
              <a:gdLst/>
              <a:ahLst/>
              <a:cxnLst/>
              <a:rect l="l" t="t" r="r" b="b"/>
              <a:pathLst>
                <a:path w="2383" h="2231" extrusionOk="0">
                  <a:moveTo>
                    <a:pt x="0" y="866"/>
                  </a:moveTo>
                  <a:lnTo>
                    <a:pt x="2373" y="2231"/>
                  </a:lnTo>
                  <a:lnTo>
                    <a:pt x="2382" y="2222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403750" y="2943900"/>
              <a:ext cx="133625" cy="93700"/>
            </a:xfrm>
            <a:custGeom>
              <a:avLst/>
              <a:gdLst/>
              <a:ahLst/>
              <a:cxnLst/>
              <a:rect l="l" t="t" r="r" b="b"/>
              <a:pathLst>
                <a:path w="5345" h="3748" extrusionOk="0">
                  <a:moveTo>
                    <a:pt x="0" y="2579"/>
                  </a:moveTo>
                  <a:lnTo>
                    <a:pt x="2712" y="3747"/>
                  </a:lnTo>
                  <a:lnTo>
                    <a:pt x="5335" y="2231"/>
                  </a:lnTo>
                  <a:lnTo>
                    <a:pt x="5344" y="2222"/>
                  </a:lnTo>
                  <a:lnTo>
                    <a:pt x="4461" y="0"/>
                  </a:lnTo>
                  <a:lnTo>
                    <a:pt x="2962" y="8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374525" y="3096225"/>
              <a:ext cx="4700" cy="137625"/>
            </a:xfrm>
            <a:custGeom>
              <a:avLst/>
              <a:gdLst/>
              <a:ahLst/>
              <a:cxnLst/>
              <a:rect l="l" t="t" r="r" b="b"/>
              <a:pathLst>
                <a:path w="188" h="5505" extrusionOk="0">
                  <a:moveTo>
                    <a:pt x="1" y="5505"/>
                  </a:moveTo>
                  <a:lnTo>
                    <a:pt x="188" y="5398"/>
                  </a:lnTo>
                  <a:lnTo>
                    <a:pt x="188" y="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231800" y="3178525"/>
              <a:ext cx="4700" cy="133600"/>
            </a:xfrm>
            <a:custGeom>
              <a:avLst/>
              <a:gdLst/>
              <a:ahLst/>
              <a:cxnLst/>
              <a:rect l="l" t="t" r="r" b="b"/>
              <a:pathLst>
                <a:path w="188" h="5344" extrusionOk="0">
                  <a:moveTo>
                    <a:pt x="0" y="107"/>
                  </a:moveTo>
                  <a:lnTo>
                    <a:pt x="0" y="5344"/>
                  </a:lnTo>
                  <a:lnTo>
                    <a:pt x="188" y="523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538450" y="3001450"/>
              <a:ext cx="4700" cy="79625"/>
            </a:xfrm>
            <a:custGeom>
              <a:avLst/>
              <a:gdLst/>
              <a:ahLst/>
              <a:cxnLst/>
              <a:rect l="l" t="t" r="r" b="b"/>
              <a:pathLst>
                <a:path w="188" h="3185" extrusionOk="0">
                  <a:moveTo>
                    <a:pt x="1" y="107"/>
                  </a:moveTo>
                  <a:lnTo>
                    <a:pt x="1" y="3185"/>
                  </a:lnTo>
                  <a:lnTo>
                    <a:pt x="188" y="307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695850" y="3232050"/>
              <a:ext cx="257175" cy="256050"/>
            </a:xfrm>
            <a:custGeom>
              <a:avLst/>
              <a:gdLst/>
              <a:ahLst/>
              <a:cxnLst/>
              <a:rect l="l" t="t" r="r" b="b"/>
              <a:pathLst>
                <a:path w="10287" h="10242" extrusionOk="0">
                  <a:moveTo>
                    <a:pt x="10287" y="10242"/>
                  </a:moveTo>
                  <a:lnTo>
                    <a:pt x="1" y="4389"/>
                  </a:lnTo>
                  <a:lnTo>
                    <a:pt x="1" y="0"/>
                  </a:lnTo>
                  <a:lnTo>
                    <a:pt x="10287" y="58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695850" y="3040700"/>
              <a:ext cx="527500" cy="337675"/>
            </a:xfrm>
            <a:custGeom>
              <a:avLst/>
              <a:gdLst/>
              <a:ahLst/>
              <a:cxnLst/>
              <a:rect l="l" t="t" r="r" b="b"/>
              <a:pathLst>
                <a:path w="21100" h="13507" extrusionOk="0">
                  <a:moveTo>
                    <a:pt x="10287" y="13506"/>
                  </a:moveTo>
                  <a:lnTo>
                    <a:pt x="1" y="7654"/>
                  </a:lnTo>
                  <a:lnTo>
                    <a:pt x="10813" y="0"/>
                  </a:lnTo>
                  <a:lnTo>
                    <a:pt x="21099" y="5852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009000" y="2775300"/>
              <a:ext cx="513200" cy="294175"/>
            </a:xfrm>
            <a:custGeom>
              <a:avLst/>
              <a:gdLst/>
              <a:ahLst/>
              <a:cxnLst/>
              <a:rect l="l" t="t" r="r" b="b"/>
              <a:pathLst>
                <a:path w="20528" h="11767" extrusionOk="0">
                  <a:moveTo>
                    <a:pt x="10286" y="11767"/>
                  </a:moveTo>
                  <a:lnTo>
                    <a:pt x="20527" y="5852"/>
                  </a:lnTo>
                  <a:lnTo>
                    <a:pt x="10241" y="0"/>
                  </a:lnTo>
                  <a:lnTo>
                    <a:pt x="0" y="59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009000" y="2775300"/>
              <a:ext cx="513200" cy="147875"/>
            </a:xfrm>
            <a:custGeom>
              <a:avLst/>
              <a:gdLst/>
              <a:ahLst/>
              <a:cxnLst/>
              <a:rect l="l" t="t" r="r" b="b"/>
              <a:pathLst>
                <a:path w="20528" h="5915" extrusionOk="0">
                  <a:moveTo>
                    <a:pt x="20527" y="5852"/>
                  </a:moveTo>
                  <a:lnTo>
                    <a:pt x="0" y="5915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108900" y="2980025"/>
              <a:ext cx="312275" cy="89450"/>
            </a:xfrm>
            <a:custGeom>
              <a:avLst/>
              <a:gdLst/>
              <a:ahLst/>
              <a:cxnLst/>
              <a:rect l="l" t="t" r="r" b="b"/>
              <a:pathLst>
                <a:path w="12491" h="3578" extrusionOk="0">
                  <a:moveTo>
                    <a:pt x="12490" y="1"/>
                  </a:moveTo>
                  <a:lnTo>
                    <a:pt x="1" y="1"/>
                  </a:lnTo>
                  <a:lnTo>
                    <a:pt x="6290" y="35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147050" y="2820800"/>
              <a:ext cx="147000" cy="145875"/>
            </a:xfrm>
            <a:custGeom>
              <a:avLst/>
              <a:gdLst/>
              <a:ahLst/>
              <a:cxnLst/>
              <a:rect l="l" t="t" r="r" b="b"/>
              <a:pathLst>
                <a:path w="5880" h="5835" extrusionOk="0">
                  <a:moveTo>
                    <a:pt x="5879" y="5834"/>
                  </a:moveTo>
                  <a:lnTo>
                    <a:pt x="5014" y="5834"/>
                  </a:lnTo>
                  <a:lnTo>
                    <a:pt x="0" y="3105"/>
                  </a:lnTo>
                  <a:lnTo>
                    <a:pt x="179" y="1294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179600" y="2853125"/>
              <a:ext cx="172875" cy="99950"/>
            </a:xfrm>
            <a:custGeom>
              <a:avLst/>
              <a:gdLst/>
              <a:ahLst/>
              <a:cxnLst/>
              <a:rect l="l" t="t" r="r" b="b"/>
              <a:pathLst>
                <a:path w="6915" h="3998" extrusionOk="0">
                  <a:moveTo>
                    <a:pt x="6914" y="2650"/>
                  </a:moveTo>
                  <a:lnTo>
                    <a:pt x="2338" y="1"/>
                  </a:lnTo>
                  <a:lnTo>
                    <a:pt x="1" y="1348"/>
                  </a:lnTo>
                  <a:lnTo>
                    <a:pt x="4577" y="3997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179600" y="2886800"/>
              <a:ext cx="114450" cy="79875"/>
            </a:xfrm>
            <a:custGeom>
              <a:avLst/>
              <a:gdLst/>
              <a:ahLst/>
              <a:cxnLst/>
              <a:rect l="l" t="t" r="r" b="b"/>
              <a:pathLst>
                <a:path w="4578" h="3195" extrusionOk="0">
                  <a:moveTo>
                    <a:pt x="1" y="1"/>
                  </a:moveTo>
                  <a:lnTo>
                    <a:pt x="1" y="545"/>
                  </a:lnTo>
                  <a:lnTo>
                    <a:pt x="4577" y="3194"/>
                  </a:lnTo>
                  <a:lnTo>
                    <a:pt x="4577" y="2650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294025" y="2919375"/>
              <a:ext cx="58450" cy="47300"/>
            </a:xfrm>
            <a:custGeom>
              <a:avLst/>
              <a:gdLst/>
              <a:ahLst/>
              <a:cxnLst/>
              <a:rect l="l" t="t" r="r" b="b"/>
              <a:pathLst>
                <a:path w="2338" h="1892" extrusionOk="0">
                  <a:moveTo>
                    <a:pt x="2337" y="0"/>
                  </a:moveTo>
                  <a:lnTo>
                    <a:pt x="2337" y="544"/>
                  </a:lnTo>
                  <a:lnTo>
                    <a:pt x="0" y="1891"/>
                  </a:lnTo>
                  <a:lnTo>
                    <a:pt x="0" y="134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294675" y="2869175"/>
              <a:ext cx="53350" cy="81450"/>
            </a:xfrm>
            <a:custGeom>
              <a:avLst/>
              <a:gdLst/>
              <a:ahLst/>
              <a:cxnLst/>
              <a:rect l="l" t="t" r="r" b="b"/>
              <a:pathLst>
                <a:path w="2134" h="3258" extrusionOk="0">
                  <a:moveTo>
                    <a:pt x="1" y="3257"/>
                  </a:moveTo>
                  <a:lnTo>
                    <a:pt x="2133" y="2026"/>
                  </a:lnTo>
                  <a:lnTo>
                    <a:pt x="1669" y="1"/>
                  </a:lnTo>
                  <a:lnTo>
                    <a:pt x="465" y="7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197000" y="2806525"/>
              <a:ext cx="139425" cy="80300"/>
            </a:xfrm>
            <a:custGeom>
              <a:avLst/>
              <a:gdLst/>
              <a:ahLst/>
              <a:cxnLst/>
              <a:rect l="l" t="t" r="r" b="b"/>
              <a:pathLst>
                <a:path w="5577" h="3212" extrusionOk="0">
                  <a:moveTo>
                    <a:pt x="1" y="705"/>
                  </a:moveTo>
                  <a:lnTo>
                    <a:pt x="4372" y="3212"/>
                  </a:lnTo>
                  <a:lnTo>
                    <a:pt x="5576" y="2507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185400" y="2824125"/>
              <a:ext cx="120900" cy="126500"/>
            </a:xfrm>
            <a:custGeom>
              <a:avLst/>
              <a:gdLst/>
              <a:ahLst/>
              <a:cxnLst/>
              <a:rect l="l" t="t" r="r" b="b"/>
              <a:pathLst>
                <a:path w="4836" h="5060" extrusionOk="0">
                  <a:moveTo>
                    <a:pt x="1" y="2552"/>
                  </a:moveTo>
                  <a:lnTo>
                    <a:pt x="4372" y="5059"/>
                  </a:lnTo>
                  <a:lnTo>
                    <a:pt x="4836" y="2508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1A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197000" y="2824125"/>
              <a:ext cx="109300" cy="104400"/>
            </a:xfrm>
            <a:custGeom>
              <a:avLst/>
              <a:gdLst/>
              <a:ahLst/>
              <a:cxnLst/>
              <a:rect l="l" t="t" r="r" b="b"/>
              <a:pathLst>
                <a:path w="4372" h="4176" extrusionOk="0">
                  <a:moveTo>
                    <a:pt x="4372" y="2508"/>
                  </a:moveTo>
                  <a:lnTo>
                    <a:pt x="3480" y="4176"/>
                  </a:lnTo>
                  <a:lnTo>
                    <a:pt x="1" y="21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983350" y="2943225"/>
              <a:ext cx="95475" cy="90575"/>
            </a:xfrm>
            <a:custGeom>
              <a:avLst/>
              <a:gdLst/>
              <a:ahLst/>
              <a:cxnLst/>
              <a:rect l="l" t="t" r="r" b="b"/>
              <a:pathLst>
                <a:path w="3819" h="3623" extrusionOk="0">
                  <a:moveTo>
                    <a:pt x="0" y="3623"/>
                  </a:moveTo>
                  <a:lnTo>
                    <a:pt x="3818" y="1419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101325" y="3012800"/>
              <a:ext cx="13850" cy="14750"/>
            </a:xfrm>
            <a:custGeom>
              <a:avLst/>
              <a:gdLst/>
              <a:ahLst/>
              <a:cxnLst/>
              <a:rect l="l" t="t" r="r" b="b"/>
              <a:pathLst>
                <a:path w="554" h="590" extrusionOk="0">
                  <a:moveTo>
                    <a:pt x="36" y="349"/>
                  </a:moveTo>
                  <a:lnTo>
                    <a:pt x="411" y="572"/>
                  </a:lnTo>
                  <a:cubicBezTo>
                    <a:pt x="446" y="590"/>
                    <a:pt x="482" y="572"/>
                    <a:pt x="500" y="536"/>
                  </a:cubicBezTo>
                  <a:lnTo>
                    <a:pt x="545" y="394"/>
                  </a:lnTo>
                  <a:cubicBezTo>
                    <a:pt x="553" y="367"/>
                    <a:pt x="545" y="340"/>
                    <a:pt x="518" y="322"/>
                  </a:cubicBezTo>
                  <a:lnTo>
                    <a:pt x="357" y="233"/>
                  </a:lnTo>
                  <a:lnTo>
                    <a:pt x="455" y="28"/>
                  </a:lnTo>
                  <a:lnTo>
                    <a:pt x="393" y="1"/>
                  </a:lnTo>
                  <a:lnTo>
                    <a:pt x="304" y="197"/>
                  </a:lnTo>
                  <a:lnTo>
                    <a:pt x="143" y="99"/>
                  </a:lnTo>
                  <a:cubicBezTo>
                    <a:pt x="107" y="81"/>
                    <a:pt x="72" y="99"/>
                    <a:pt x="54" y="135"/>
                  </a:cubicBezTo>
                  <a:lnTo>
                    <a:pt x="9" y="286"/>
                  </a:lnTo>
                  <a:cubicBezTo>
                    <a:pt x="0" y="313"/>
                    <a:pt x="9" y="340"/>
                    <a:pt x="36" y="34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982675" y="3025750"/>
              <a:ext cx="238650" cy="141200"/>
            </a:xfrm>
            <a:custGeom>
              <a:avLst/>
              <a:gdLst/>
              <a:ahLst/>
              <a:cxnLst/>
              <a:rect l="l" t="t" r="r" b="b"/>
              <a:pathLst>
                <a:path w="9546" h="5648" extrusionOk="0">
                  <a:moveTo>
                    <a:pt x="0" y="348"/>
                  </a:moveTo>
                  <a:lnTo>
                    <a:pt x="589" y="0"/>
                  </a:lnTo>
                  <a:lnTo>
                    <a:pt x="9546" y="5068"/>
                  </a:lnTo>
                  <a:lnTo>
                    <a:pt x="9332" y="56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3044225" y="3069450"/>
              <a:ext cx="194950" cy="97500"/>
            </a:xfrm>
            <a:custGeom>
              <a:avLst/>
              <a:gdLst/>
              <a:ahLst/>
              <a:cxnLst/>
              <a:rect l="l" t="t" r="r" b="b"/>
              <a:pathLst>
                <a:path w="7798" h="3900" extrusionOk="0">
                  <a:moveTo>
                    <a:pt x="7798" y="1339"/>
                  </a:moveTo>
                  <a:lnTo>
                    <a:pt x="1" y="1"/>
                  </a:lnTo>
                  <a:lnTo>
                    <a:pt x="6870" y="389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983125" y="2943225"/>
              <a:ext cx="266100" cy="132500"/>
            </a:xfrm>
            <a:custGeom>
              <a:avLst/>
              <a:gdLst/>
              <a:ahLst/>
              <a:cxnLst/>
              <a:rect l="l" t="t" r="r" b="b"/>
              <a:pathLst>
                <a:path w="10644" h="5300" extrusionOk="0">
                  <a:moveTo>
                    <a:pt x="10643" y="5300"/>
                  </a:moveTo>
                  <a:lnTo>
                    <a:pt x="0" y="3649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098650" y="3003450"/>
              <a:ext cx="35025" cy="35700"/>
            </a:xfrm>
            <a:custGeom>
              <a:avLst/>
              <a:gdLst/>
              <a:ahLst/>
              <a:cxnLst/>
              <a:rect l="l" t="t" r="r" b="b"/>
              <a:pathLst>
                <a:path w="1401" h="1428" extrusionOk="0">
                  <a:moveTo>
                    <a:pt x="90" y="821"/>
                  </a:moveTo>
                  <a:lnTo>
                    <a:pt x="1053" y="1383"/>
                  </a:lnTo>
                  <a:cubicBezTo>
                    <a:pt x="1133" y="1428"/>
                    <a:pt x="1231" y="1392"/>
                    <a:pt x="1258" y="1303"/>
                  </a:cubicBezTo>
                  <a:lnTo>
                    <a:pt x="1383" y="928"/>
                  </a:lnTo>
                  <a:cubicBezTo>
                    <a:pt x="1401" y="866"/>
                    <a:pt x="1374" y="794"/>
                    <a:pt x="1312" y="759"/>
                  </a:cubicBezTo>
                  <a:lnTo>
                    <a:pt x="910" y="518"/>
                  </a:lnTo>
                  <a:lnTo>
                    <a:pt x="1107" y="81"/>
                  </a:lnTo>
                  <a:lnTo>
                    <a:pt x="964" y="0"/>
                  </a:lnTo>
                  <a:lnTo>
                    <a:pt x="768" y="429"/>
                  </a:lnTo>
                  <a:lnTo>
                    <a:pt x="357" y="188"/>
                  </a:lnTo>
                  <a:cubicBezTo>
                    <a:pt x="277" y="143"/>
                    <a:pt x="170" y="179"/>
                    <a:pt x="143" y="268"/>
                  </a:cubicBezTo>
                  <a:lnTo>
                    <a:pt x="18" y="652"/>
                  </a:lnTo>
                  <a:cubicBezTo>
                    <a:pt x="0" y="714"/>
                    <a:pt x="27" y="785"/>
                    <a:pt x="90" y="8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249400" y="3165575"/>
              <a:ext cx="33275" cy="47975"/>
            </a:xfrm>
            <a:custGeom>
              <a:avLst/>
              <a:gdLst/>
              <a:ahLst/>
              <a:cxnLst/>
              <a:rect l="l" t="t" r="r" b="b"/>
              <a:pathLst>
                <a:path w="1331" h="1919" extrusionOk="0">
                  <a:moveTo>
                    <a:pt x="840" y="1919"/>
                  </a:moveTo>
                  <a:cubicBezTo>
                    <a:pt x="920" y="1919"/>
                    <a:pt x="1000" y="1901"/>
                    <a:pt x="1080" y="1856"/>
                  </a:cubicBezTo>
                  <a:cubicBezTo>
                    <a:pt x="1232" y="1767"/>
                    <a:pt x="1330" y="1607"/>
                    <a:pt x="1330" y="1428"/>
                  </a:cubicBezTo>
                  <a:lnTo>
                    <a:pt x="1330" y="188"/>
                  </a:lnTo>
                  <a:cubicBezTo>
                    <a:pt x="1330" y="90"/>
                    <a:pt x="1250" y="1"/>
                    <a:pt x="1143" y="1"/>
                  </a:cubicBezTo>
                  <a:cubicBezTo>
                    <a:pt x="1036" y="1"/>
                    <a:pt x="947" y="90"/>
                    <a:pt x="947" y="188"/>
                  </a:cubicBezTo>
                  <a:lnTo>
                    <a:pt x="947" y="1428"/>
                  </a:lnTo>
                  <a:cubicBezTo>
                    <a:pt x="947" y="1482"/>
                    <a:pt x="911" y="1509"/>
                    <a:pt x="893" y="1526"/>
                  </a:cubicBezTo>
                  <a:cubicBezTo>
                    <a:pt x="875" y="1535"/>
                    <a:pt x="831" y="1553"/>
                    <a:pt x="777" y="1517"/>
                  </a:cubicBezTo>
                  <a:lnTo>
                    <a:pt x="322" y="1214"/>
                  </a:lnTo>
                  <a:cubicBezTo>
                    <a:pt x="233" y="1161"/>
                    <a:pt x="117" y="1187"/>
                    <a:pt x="54" y="1277"/>
                  </a:cubicBezTo>
                  <a:cubicBezTo>
                    <a:pt x="1" y="1366"/>
                    <a:pt x="28" y="1482"/>
                    <a:pt x="117" y="1535"/>
                  </a:cubicBezTo>
                  <a:lnTo>
                    <a:pt x="581" y="1839"/>
                  </a:lnTo>
                  <a:cubicBezTo>
                    <a:pt x="661" y="1892"/>
                    <a:pt x="750" y="1919"/>
                    <a:pt x="840" y="19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257450" y="3154650"/>
              <a:ext cx="50650" cy="46875"/>
            </a:xfrm>
            <a:custGeom>
              <a:avLst/>
              <a:gdLst/>
              <a:ahLst/>
              <a:cxnLst/>
              <a:rect l="l" t="t" r="r" b="b"/>
              <a:pathLst>
                <a:path w="2026" h="1875" extrusionOk="0">
                  <a:moveTo>
                    <a:pt x="259" y="964"/>
                  </a:moveTo>
                  <a:cubicBezTo>
                    <a:pt x="259" y="973"/>
                    <a:pt x="259" y="973"/>
                    <a:pt x="259" y="973"/>
                  </a:cubicBezTo>
                  <a:cubicBezTo>
                    <a:pt x="455" y="1089"/>
                    <a:pt x="651" y="1196"/>
                    <a:pt x="848" y="1312"/>
                  </a:cubicBezTo>
                  <a:cubicBezTo>
                    <a:pt x="964" y="1375"/>
                    <a:pt x="1080" y="1437"/>
                    <a:pt x="1196" y="1508"/>
                  </a:cubicBezTo>
                  <a:cubicBezTo>
                    <a:pt x="1222" y="1526"/>
                    <a:pt x="1258" y="1553"/>
                    <a:pt x="1276" y="1589"/>
                  </a:cubicBezTo>
                  <a:cubicBezTo>
                    <a:pt x="1294" y="1607"/>
                    <a:pt x="1303" y="1633"/>
                    <a:pt x="1320" y="1660"/>
                  </a:cubicBezTo>
                  <a:cubicBezTo>
                    <a:pt x="1356" y="1714"/>
                    <a:pt x="1427" y="1758"/>
                    <a:pt x="1490" y="1785"/>
                  </a:cubicBezTo>
                  <a:cubicBezTo>
                    <a:pt x="1722" y="1874"/>
                    <a:pt x="1918" y="1651"/>
                    <a:pt x="1972" y="1446"/>
                  </a:cubicBezTo>
                  <a:cubicBezTo>
                    <a:pt x="2025" y="1178"/>
                    <a:pt x="1927" y="866"/>
                    <a:pt x="1722" y="688"/>
                  </a:cubicBezTo>
                  <a:cubicBezTo>
                    <a:pt x="1535" y="518"/>
                    <a:pt x="1320" y="393"/>
                    <a:pt x="1097" y="277"/>
                  </a:cubicBezTo>
                  <a:cubicBezTo>
                    <a:pt x="865" y="143"/>
                    <a:pt x="616" y="1"/>
                    <a:pt x="339" y="81"/>
                  </a:cubicBezTo>
                  <a:cubicBezTo>
                    <a:pt x="214" y="117"/>
                    <a:pt x="98" y="206"/>
                    <a:pt x="36" y="322"/>
                  </a:cubicBezTo>
                  <a:cubicBezTo>
                    <a:pt x="0" y="384"/>
                    <a:pt x="9" y="420"/>
                    <a:pt x="36" y="482"/>
                  </a:cubicBezTo>
                  <a:cubicBezTo>
                    <a:pt x="63" y="545"/>
                    <a:pt x="89" y="598"/>
                    <a:pt x="98" y="670"/>
                  </a:cubicBezTo>
                  <a:cubicBezTo>
                    <a:pt x="107" y="723"/>
                    <a:pt x="89" y="759"/>
                    <a:pt x="116" y="821"/>
                  </a:cubicBezTo>
                  <a:cubicBezTo>
                    <a:pt x="143" y="884"/>
                    <a:pt x="196" y="937"/>
                    <a:pt x="259" y="9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255200" y="3154650"/>
              <a:ext cx="47750" cy="50000"/>
            </a:xfrm>
            <a:custGeom>
              <a:avLst/>
              <a:gdLst/>
              <a:ahLst/>
              <a:cxnLst/>
              <a:rect l="l" t="t" r="r" b="b"/>
              <a:pathLst>
                <a:path w="1910" h="2000" extrusionOk="0">
                  <a:moveTo>
                    <a:pt x="206" y="1080"/>
                  </a:moveTo>
                  <a:cubicBezTo>
                    <a:pt x="286" y="1143"/>
                    <a:pt x="376" y="1196"/>
                    <a:pt x="474" y="1250"/>
                  </a:cubicBezTo>
                  <a:cubicBezTo>
                    <a:pt x="643" y="1348"/>
                    <a:pt x="813" y="1446"/>
                    <a:pt x="982" y="1544"/>
                  </a:cubicBezTo>
                  <a:cubicBezTo>
                    <a:pt x="1187" y="1660"/>
                    <a:pt x="1598" y="1999"/>
                    <a:pt x="1812" y="1705"/>
                  </a:cubicBezTo>
                  <a:cubicBezTo>
                    <a:pt x="1910" y="1571"/>
                    <a:pt x="1892" y="1348"/>
                    <a:pt x="1848" y="1196"/>
                  </a:cubicBezTo>
                  <a:cubicBezTo>
                    <a:pt x="1812" y="1053"/>
                    <a:pt x="1723" y="929"/>
                    <a:pt x="1625" y="813"/>
                  </a:cubicBezTo>
                  <a:cubicBezTo>
                    <a:pt x="1544" y="732"/>
                    <a:pt x="1410" y="679"/>
                    <a:pt x="1303" y="616"/>
                  </a:cubicBezTo>
                  <a:cubicBezTo>
                    <a:pt x="1178" y="545"/>
                    <a:pt x="1045" y="465"/>
                    <a:pt x="920" y="393"/>
                  </a:cubicBezTo>
                  <a:cubicBezTo>
                    <a:pt x="697" y="268"/>
                    <a:pt x="411" y="1"/>
                    <a:pt x="153" y="197"/>
                  </a:cubicBezTo>
                  <a:cubicBezTo>
                    <a:pt x="46" y="277"/>
                    <a:pt x="19" y="411"/>
                    <a:pt x="19" y="545"/>
                  </a:cubicBezTo>
                  <a:cubicBezTo>
                    <a:pt x="10" y="679"/>
                    <a:pt x="1" y="839"/>
                    <a:pt x="90" y="955"/>
                  </a:cubicBezTo>
                  <a:cubicBezTo>
                    <a:pt x="117" y="1000"/>
                    <a:pt x="161" y="1044"/>
                    <a:pt x="206" y="10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755400" y="3061425"/>
              <a:ext cx="431800" cy="286850"/>
            </a:xfrm>
            <a:custGeom>
              <a:avLst/>
              <a:gdLst/>
              <a:ahLst/>
              <a:cxnLst/>
              <a:rect l="l" t="t" r="r" b="b"/>
              <a:pathLst>
                <a:path w="17272" h="11474" extrusionOk="0">
                  <a:moveTo>
                    <a:pt x="17272" y="4203"/>
                  </a:moveTo>
                  <a:lnTo>
                    <a:pt x="5773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750500" y="3058525"/>
              <a:ext cx="431575" cy="286850"/>
            </a:xfrm>
            <a:custGeom>
              <a:avLst/>
              <a:gdLst/>
              <a:ahLst/>
              <a:cxnLst/>
              <a:rect l="l" t="t" r="r" b="b"/>
              <a:pathLst>
                <a:path w="17263" h="11474" extrusionOk="0">
                  <a:moveTo>
                    <a:pt x="17263" y="4203"/>
                  </a:moveTo>
                  <a:lnTo>
                    <a:pt x="5772" y="11473"/>
                  </a:lnTo>
                  <a:lnTo>
                    <a:pt x="1" y="8181"/>
                  </a:lnTo>
                  <a:lnTo>
                    <a:pt x="9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822100" y="3107600"/>
              <a:ext cx="265875" cy="198950"/>
            </a:xfrm>
            <a:custGeom>
              <a:avLst/>
              <a:gdLst/>
              <a:ahLst/>
              <a:cxnLst/>
              <a:rect l="l" t="t" r="r" b="b"/>
              <a:pathLst>
                <a:path w="10635" h="7958" extrusionOk="0">
                  <a:moveTo>
                    <a:pt x="179" y="7958"/>
                  </a:moveTo>
                  <a:lnTo>
                    <a:pt x="10634" y="99"/>
                  </a:lnTo>
                  <a:lnTo>
                    <a:pt x="10465" y="0"/>
                  </a:lnTo>
                  <a:lnTo>
                    <a:pt x="0" y="7851"/>
                  </a:lnTo>
                  <a:close/>
                </a:path>
              </a:pathLst>
            </a:custGeom>
            <a:solidFill>
              <a:srgbClr val="55D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152850" y="31613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148600" y="3158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144375" y="3156450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140125" y="3153975"/>
              <a:ext cx="12750" cy="10975"/>
            </a:xfrm>
            <a:custGeom>
              <a:avLst/>
              <a:gdLst/>
              <a:ahLst/>
              <a:cxnLst/>
              <a:rect l="l" t="t" r="r" b="b"/>
              <a:pathLst>
                <a:path w="510" h="439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6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135900" y="31517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131650" y="3149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3127425" y="31468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3123175" y="31444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3118950" y="31419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114700" y="31395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110475" y="31370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3106225" y="31345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47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3102000" y="31321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3097750" y="31299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3093525" y="31274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3089275" y="31250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3085050" y="31225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3080800" y="31200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4"/>
                  </a:moveTo>
                  <a:lnTo>
                    <a:pt x="447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3060725" y="3107375"/>
              <a:ext cx="12750" cy="10950"/>
            </a:xfrm>
            <a:custGeom>
              <a:avLst/>
              <a:gdLst/>
              <a:ahLst/>
              <a:cxnLst/>
              <a:rect l="l" t="t" r="r" b="b"/>
              <a:pathLst>
                <a:path w="510" h="438" extrusionOk="0">
                  <a:moveTo>
                    <a:pt x="1" y="393"/>
                  </a:moveTo>
                  <a:lnTo>
                    <a:pt x="438" y="0"/>
                  </a:lnTo>
                  <a:lnTo>
                    <a:pt x="509" y="45"/>
                  </a:lnTo>
                  <a:lnTo>
                    <a:pt x="72" y="4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3056500" y="31051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3052250" y="31027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38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048025" y="3100250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84"/>
                  </a:moveTo>
                  <a:lnTo>
                    <a:pt x="43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3043775" y="3097775"/>
              <a:ext cx="12750" cy="10750"/>
            </a:xfrm>
            <a:custGeom>
              <a:avLst/>
              <a:gdLst/>
              <a:ahLst/>
              <a:cxnLst/>
              <a:rect l="l" t="t" r="r" b="b"/>
              <a:pathLst>
                <a:path w="510" h="430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3039550" y="30953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3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3035300" y="30928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38" y="1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031075" y="30904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3026825" y="30879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3022600" y="3085525"/>
              <a:ext cx="12725" cy="10950"/>
            </a:xfrm>
            <a:custGeom>
              <a:avLst/>
              <a:gdLst/>
              <a:ahLst/>
              <a:cxnLst/>
              <a:rect l="l" t="t" r="r" b="b"/>
              <a:pathLst>
                <a:path w="509" h="438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018350" y="3083300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3014125" y="3080825"/>
              <a:ext cx="12725" cy="10750"/>
            </a:xfrm>
            <a:custGeom>
              <a:avLst/>
              <a:gdLst/>
              <a:ahLst/>
              <a:cxnLst/>
              <a:rect l="l" t="t" r="r" b="b"/>
              <a:pathLst>
                <a:path w="509" h="430" extrusionOk="0">
                  <a:moveTo>
                    <a:pt x="0" y="384"/>
                  </a:moveTo>
                  <a:lnTo>
                    <a:pt x="446" y="1"/>
                  </a:lnTo>
                  <a:lnTo>
                    <a:pt x="509" y="37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3009875" y="30783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84"/>
                  </a:moveTo>
                  <a:lnTo>
                    <a:pt x="447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3005650" y="30759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1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001400" y="30734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997175" y="30710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36"/>
                  </a:lnTo>
                  <a:lnTo>
                    <a:pt x="72" y="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92925" y="3068575"/>
              <a:ext cx="12750" cy="10725"/>
            </a:xfrm>
            <a:custGeom>
              <a:avLst/>
              <a:gdLst/>
              <a:ahLst/>
              <a:cxnLst/>
              <a:rect l="l" t="t" r="r" b="b"/>
              <a:pathLst>
                <a:path w="510" h="429" extrusionOk="0">
                  <a:moveTo>
                    <a:pt x="1" y="393"/>
                  </a:moveTo>
                  <a:lnTo>
                    <a:pt x="447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2988700" y="3066125"/>
              <a:ext cx="12725" cy="10725"/>
            </a:xfrm>
            <a:custGeom>
              <a:avLst/>
              <a:gdLst/>
              <a:ahLst/>
              <a:cxnLst/>
              <a:rect l="l" t="t" r="r" b="b"/>
              <a:pathLst>
                <a:path w="509" h="429" extrusionOk="0">
                  <a:moveTo>
                    <a:pt x="0" y="393"/>
                  </a:moveTo>
                  <a:lnTo>
                    <a:pt x="446" y="0"/>
                  </a:lnTo>
                  <a:lnTo>
                    <a:pt x="509" y="45"/>
                  </a:lnTo>
                  <a:lnTo>
                    <a:pt x="72" y="4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3374525" y="3017050"/>
              <a:ext cx="4700" cy="79200"/>
            </a:xfrm>
            <a:custGeom>
              <a:avLst/>
              <a:gdLst/>
              <a:ahLst/>
              <a:cxnLst/>
              <a:rect l="l" t="t" r="r" b="b"/>
              <a:pathLst>
                <a:path w="188" h="3168" extrusionOk="0">
                  <a:moveTo>
                    <a:pt x="1" y="3167"/>
                  </a:moveTo>
                  <a:lnTo>
                    <a:pt x="188" y="3060"/>
                  </a:lnTo>
                  <a:lnTo>
                    <a:pt x="188" y="0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3510575" y="2942775"/>
              <a:ext cx="4700" cy="76300"/>
            </a:xfrm>
            <a:custGeom>
              <a:avLst/>
              <a:gdLst/>
              <a:ahLst/>
              <a:cxnLst/>
              <a:rect l="l" t="t" r="r" b="b"/>
              <a:pathLst>
                <a:path w="188" h="3052" extrusionOk="0">
                  <a:moveTo>
                    <a:pt x="1" y="3052"/>
                  </a:moveTo>
                  <a:lnTo>
                    <a:pt x="188" y="2945"/>
                  </a:lnTo>
                  <a:lnTo>
                    <a:pt x="188" y="1"/>
                  </a:lnTo>
                  <a:lnTo>
                    <a:pt x="1" y="10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1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339525" y="3114075"/>
              <a:ext cx="25875" cy="33700"/>
            </a:xfrm>
            <a:custGeom>
              <a:avLst/>
              <a:gdLst/>
              <a:ahLst/>
              <a:cxnLst/>
              <a:rect l="l" t="t" r="r" b="b"/>
              <a:pathLst>
                <a:path w="1035" h="1348" extrusionOk="0">
                  <a:moveTo>
                    <a:pt x="928" y="642"/>
                  </a:moveTo>
                  <a:lnTo>
                    <a:pt x="928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4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3362700" y="3114075"/>
              <a:ext cx="2700" cy="18075"/>
            </a:xfrm>
            <a:custGeom>
              <a:avLst/>
              <a:gdLst/>
              <a:ahLst/>
              <a:cxnLst/>
              <a:rect l="l" t="t" r="r" b="b"/>
              <a:pathLst>
                <a:path w="108" h="723" extrusionOk="0">
                  <a:moveTo>
                    <a:pt x="1" y="63"/>
                  </a:moveTo>
                  <a:lnTo>
                    <a:pt x="1" y="642"/>
                  </a:lnTo>
                  <a:lnTo>
                    <a:pt x="108" y="72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1035" y="0"/>
                  </a:moveTo>
                  <a:lnTo>
                    <a:pt x="1035" y="723"/>
                  </a:lnTo>
                  <a:lnTo>
                    <a:pt x="0" y="1347"/>
                  </a:lnTo>
                  <a:lnTo>
                    <a:pt x="0" y="62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3502325" y="3020625"/>
              <a:ext cx="25900" cy="33700"/>
            </a:xfrm>
            <a:custGeom>
              <a:avLst/>
              <a:gdLst/>
              <a:ahLst/>
              <a:cxnLst/>
              <a:rect l="l" t="t" r="r" b="b"/>
              <a:pathLst>
                <a:path w="1036" h="1348" extrusionOk="0">
                  <a:moveTo>
                    <a:pt x="919" y="651"/>
                  </a:moveTo>
                  <a:lnTo>
                    <a:pt x="919" y="63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723"/>
                  </a:lnTo>
                  <a:lnTo>
                    <a:pt x="0" y="1347"/>
                  </a:lnTo>
                  <a:lnTo>
                    <a:pt x="0" y="1205"/>
                  </a:lnTo>
                  <a:close/>
                </a:path>
              </a:pathLst>
            </a:custGeom>
            <a:solidFill>
              <a:srgbClr val="717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525300" y="3020625"/>
              <a:ext cx="2925" cy="18075"/>
            </a:xfrm>
            <a:custGeom>
              <a:avLst/>
              <a:gdLst/>
              <a:ahLst/>
              <a:cxnLst/>
              <a:rect l="l" t="t" r="r" b="b"/>
              <a:pathLst>
                <a:path w="117" h="723" extrusionOk="0">
                  <a:moveTo>
                    <a:pt x="0" y="63"/>
                  </a:moveTo>
                  <a:lnTo>
                    <a:pt x="0" y="651"/>
                  </a:lnTo>
                  <a:lnTo>
                    <a:pt x="116" y="7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2991375" y="3377450"/>
              <a:ext cx="27000" cy="19425"/>
            </a:xfrm>
            <a:custGeom>
              <a:avLst/>
              <a:gdLst/>
              <a:ahLst/>
              <a:cxnLst/>
              <a:rect l="l" t="t" r="r" b="b"/>
              <a:pathLst>
                <a:path w="1080" h="777" extrusionOk="0">
                  <a:moveTo>
                    <a:pt x="1080" y="1"/>
                  </a:moveTo>
                  <a:lnTo>
                    <a:pt x="991" y="206"/>
                  </a:lnTo>
                  <a:lnTo>
                    <a:pt x="0" y="777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2991375" y="3356725"/>
              <a:ext cx="27000" cy="16075"/>
            </a:xfrm>
            <a:custGeom>
              <a:avLst/>
              <a:gdLst/>
              <a:ahLst/>
              <a:cxnLst/>
              <a:rect l="l" t="t" r="r" b="b"/>
              <a:pathLst>
                <a:path w="1080" h="643" extrusionOk="0">
                  <a:moveTo>
                    <a:pt x="1080" y="116"/>
                  </a:moveTo>
                  <a:lnTo>
                    <a:pt x="188" y="642"/>
                  </a:lnTo>
                  <a:lnTo>
                    <a:pt x="0" y="535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2996050" y="3359625"/>
              <a:ext cx="22550" cy="31250"/>
            </a:xfrm>
            <a:custGeom>
              <a:avLst/>
              <a:gdLst/>
              <a:ahLst/>
              <a:cxnLst/>
              <a:rect l="l" t="t" r="r" b="b"/>
              <a:pathLst>
                <a:path w="902" h="1250" extrusionOk="0">
                  <a:moveTo>
                    <a:pt x="902" y="0"/>
                  </a:moveTo>
                  <a:lnTo>
                    <a:pt x="902" y="714"/>
                  </a:lnTo>
                  <a:lnTo>
                    <a:pt x="1" y="1249"/>
                  </a:lnTo>
                  <a:lnTo>
                    <a:pt x="1" y="526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2991375" y="3370100"/>
              <a:ext cx="4700" cy="20775"/>
            </a:xfrm>
            <a:custGeom>
              <a:avLst/>
              <a:gdLst/>
              <a:ahLst/>
              <a:cxnLst/>
              <a:rect l="l" t="t" r="r" b="b"/>
              <a:pathLst>
                <a:path w="188" h="831" extrusionOk="0">
                  <a:moveTo>
                    <a:pt x="188" y="107"/>
                  </a:moveTo>
                  <a:lnTo>
                    <a:pt x="188" y="830"/>
                  </a:lnTo>
                  <a:lnTo>
                    <a:pt x="0" y="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2695850" y="3184975"/>
              <a:ext cx="527500" cy="193400"/>
            </a:xfrm>
            <a:custGeom>
              <a:avLst/>
              <a:gdLst/>
              <a:ahLst/>
              <a:cxnLst/>
              <a:rect l="l" t="t" r="r" b="b"/>
              <a:pathLst>
                <a:path w="21100" h="7736" extrusionOk="0">
                  <a:moveTo>
                    <a:pt x="10287" y="7548"/>
                  </a:moveTo>
                  <a:lnTo>
                    <a:pt x="20956" y="1"/>
                  </a:lnTo>
                  <a:lnTo>
                    <a:pt x="21099" y="81"/>
                  </a:lnTo>
                  <a:lnTo>
                    <a:pt x="10287" y="7735"/>
                  </a:lnTo>
                  <a:lnTo>
                    <a:pt x="1" y="1883"/>
                  </a:lnTo>
                  <a:lnTo>
                    <a:pt x="144" y="177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653750" y="3061875"/>
              <a:ext cx="22100" cy="34375"/>
            </a:xfrm>
            <a:custGeom>
              <a:avLst/>
              <a:gdLst/>
              <a:ahLst/>
              <a:cxnLst/>
              <a:rect l="l" t="t" r="r" b="b"/>
              <a:pathLst>
                <a:path w="884" h="1375" extrusionOk="0">
                  <a:moveTo>
                    <a:pt x="1" y="509"/>
                  </a:moveTo>
                  <a:lnTo>
                    <a:pt x="884" y="1"/>
                  </a:lnTo>
                  <a:lnTo>
                    <a:pt x="884" y="866"/>
                  </a:lnTo>
                  <a:lnTo>
                    <a:pt x="1" y="137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645725" y="3069675"/>
              <a:ext cx="8050" cy="26575"/>
            </a:xfrm>
            <a:custGeom>
              <a:avLst/>
              <a:gdLst/>
              <a:ahLst/>
              <a:cxnLst/>
              <a:rect l="l" t="t" r="r" b="b"/>
              <a:pathLst>
                <a:path w="322" h="1063" extrusionOk="0">
                  <a:moveTo>
                    <a:pt x="322" y="1062"/>
                  </a:moveTo>
                  <a:lnTo>
                    <a:pt x="1" y="866"/>
                  </a:lnTo>
                  <a:lnTo>
                    <a:pt x="1" y="1"/>
                  </a:lnTo>
                  <a:lnTo>
                    <a:pt x="322" y="1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3645725" y="3057200"/>
              <a:ext cx="30125" cy="17425"/>
            </a:xfrm>
            <a:custGeom>
              <a:avLst/>
              <a:gdLst/>
              <a:ahLst/>
              <a:cxnLst/>
              <a:rect l="l" t="t" r="r" b="b"/>
              <a:pathLst>
                <a:path w="1205" h="697" extrusionOk="0">
                  <a:moveTo>
                    <a:pt x="1205" y="188"/>
                  </a:moveTo>
                  <a:lnTo>
                    <a:pt x="875" y="0"/>
                  </a:lnTo>
                  <a:lnTo>
                    <a:pt x="1" y="500"/>
                  </a:lnTo>
                  <a:lnTo>
                    <a:pt x="322" y="69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2684700" y="3318575"/>
              <a:ext cx="256725" cy="169525"/>
            </a:xfrm>
            <a:custGeom>
              <a:avLst/>
              <a:gdLst/>
              <a:ahLst/>
              <a:cxnLst/>
              <a:rect l="l" t="t" r="r" b="b"/>
              <a:pathLst>
                <a:path w="10269" h="6781" extrusionOk="0">
                  <a:moveTo>
                    <a:pt x="10269" y="5835"/>
                  </a:moveTo>
                  <a:lnTo>
                    <a:pt x="1" y="1"/>
                  </a:lnTo>
                  <a:lnTo>
                    <a:pt x="1" y="946"/>
                  </a:lnTo>
                  <a:lnTo>
                    <a:pt x="10269" y="678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2941400" y="3457750"/>
              <a:ext cx="11400" cy="30350"/>
            </a:xfrm>
            <a:custGeom>
              <a:avLst/>
              <a:gdLst/>
              <a:ahLst/>
              <a:cxnLst/>
              <a:rect l="l" t="t" r="r" b="b"/>
              <a:pathLst>
                <a:path w="456" h="1214" extrusionOk="0">
                  <a:moveTo>
                    <a:pt x="1" y="1214"/>
                  </a:moveTo>
                  <a:lnTo>
                    <a:pt x="456" y="678"/>
                  </a:lnTo>
                  <a:lnTo>
                    <a:pt x="456" y="0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2684700" y="3311900"/>
              <a:ext cx="268100" cy="152550"/>
            </a:xfrm>
            <a:custGeom>
              <a:avLst/>
              <a:gdLst/>
              <a:ahLst/>
              <a:cxnLst/>
              <a:rect l="l" t="t" r="r" b="b"/>
              <a:pathLst>
                <a:path w="10724" h="6102" extrusionOk="0">
                  <a:moveTo>
                    <a:pt x="1" y="268"/>
                  </a:moveTo>
                  <a:lnTo>
                    <a:pt x="456" y="0"/>
                  </a:lnTo>
                  <a:lnTo>
                    <a:pt x="10724" y="5834"/>
                  </a:lnTo>
                  <a:lnTo>
                    <a:pt x="10269" y="610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952775" y="3454850"/>
              <a:ext cx="28150" cy="39950"/>
            </a:xfrm>
            <a:custGeom>
              <a:avLst/>
              <a:gdLst/>
              <a:ahLst/>
              <a:cxnLst/>
              <a:rect l="l" t="t" r="r" b="b"/>
              <a:pathLst>
                <a:path w="1126" h="1598" extrusionOk="0">
                  <a:moveTo>
                    <a:pt x="1" y="652"/>
                  </a:moveTo>
                  <a:lnTo>
                    <a:pt x="1125" y="0"/>
                  </a:lnTo>
                  <a:lnTo>
                    <a:pt x="1125" y="946"/>
                  </a:lnTo>
                  <a:lnTo>
                    <a:pt x="1" y="159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941400" y="3464425"/>
              <a:ext cx="11400" cy="30375"/>
            </a:xfrm>
            <a:custGeom>
              <a:avLst/>
              <a:gdLst/>
              <a:ahLst/>
              <a:cxnLst/>
              <a:rect l="l" t="t" r="r" b="b"/>
              <a:pathLst>
                <a:path w="456" h="1215" extrusionOk="0">
                  <a:moveTo>
                    <a:pt x="456" y="1214"/>
                  </a:moveTo>
                  <a:lnTo>
                    <a:pt x="1" y="947"/>
                  </a:lnTo>
                  <a:lnTo>
                    <a:pt x="1" y="1"/>
                  </a:lnTo>
                  <a:lnTo>
                    <a:pt x="456" y="26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2941400" y="3448150"/>
              <a:ext cx="39525" cy="23000"/>
            </a:xfrm>
            <a:custGeom>
              <a:avLst/>
              <a:gdLst/>
              <a:ahLst/>
              <a:cxnLst/>
              <a:rect l="l" t="t" r="r" b="b"/>
              <a:pathLst>
                <a:path w="1581" h="920" extrusionOk="0">
                  <a:moveTo>
                    <a:pt x="1580" y="268"/>
                  </a:moveTo>
                  <a:lnTo>
                    <a:pt x="1125" y="1"/>
                  </a:lnTo>
                  <a:lnTo>
                    <a:pt x="1" y="652"/>
                  </a:lnTo>
                  <a:lnTo>
                    <a:pt x="456" y="92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2882300" y="3356050"/>
              <a:ext cx="70725" cy="87900"/>
            </a:xfrm>
            <a:custGeom>
              <a:avLst/>
              <a:gdLst/>
              <a:ahLst/>
              <a:cxnLst/>
              <a:rect l="l" t="t" r="r" b="b"/>
              <a:pathLst>
                <a:path w="2829" h="3516" extrusionOk="0">
                  <a:moveTo>
                    <a:pt x="2829" y="1624"/>
                  </a:moveTo>
                  <a:lnTo>
                    <a:pt x="1" y="0"/>
                  </a:lnTo>
                  <a:lnTo>
                    <a:pt x="1" y="1892"/>
                  </a:lnTo>
                  <a:lnTo>
                    <a:pt x="2829" y="35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516" y="1436"/>
                  </a:moveTo>
                  <a:lnTo>
                    <a:pt x="0" y="0"/>
                  </a:lnTo>
                  <a:lnTo>
                    <a:pt x="0" y="1543"/>
                  </a:lnTo>
                  <a:lnTo>
                    <a:pt x="2516" y="298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886325" y="3362750"/>
              <a:ext cx="62925" cy="74500"/>
            </a:xfrm>
            <a:custGeom>
              <a:avLst/>
              <a:gdLst/>
              <a:ahLst/>
              <a:cxnLst/>
              <a:rect l="l" t="t" r="r" b="b"/>
              <a:pathLst>
                <a:path w="2517" h="2980" extrusionOk="0">
                  <a:moveTo>
                    <a:pt x="268" y="152"/>
                  </a:moveTo>
                  <a:lnTo>
                    <a:pt x="268" y="1392"/>
                  </a:lnTo>
                  <a:lnTo>
                    <a:pt x="2516" y="2685"/>
                  </a:lnTo>
                  <a:lnTo>
                    <a:pt x="2516" y="2980"/>
                  </a:lnTo>
                  <a:lnTo>
                    <a:pt x="0" y="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886325" y="3397525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0" y="152"/>
                  </a:moveTo>
                  <a:lnTo>
                    <a:pt x="268" y="1"/>
                  </a:lnTo>
                  <a:lnTo>
                    <a:pt x="2516" y="1294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99250" y="34421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6" y="911"/>
                  </a:moveTo>
                  <a:lnTo>
                    <a:pt x="1" y="1"/>
                  </a:lnTo>
                  <a:lnTo>
                    <a:pt x="1" y="831"/>
                  </a:lnTo>
                  <a:lnTo>
                    <a:pt x="1616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900825" y="3445025"/>
              <a:ext cx="37050" cy="37950"/>
            </a:xfrm>
            <a:custGeom>
              <a:avLst/>
              <a:gdLst/>
              <a:ahLst/>
              <a:cxnLst/>
              <a:rect l="l" t="t" r="r" b="b"/>
              <a:pathLst>
                <a:path w="1482" h="1518" extrusionOk="0">
                  <a:moveTo>
                    <a:pt x="116" y="63"/>
                  </a:moveTo>
                  <a:lnTo>
                    <a:pt x="116" y="607"/>
                  </a:lnTo>
                  <a:lnTo>
                    <a:pt x="1481" y="1384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00825" y="3460200"/>
              <a:ext cx="37050" cy="22775"/>
            </a:xfrm>
            <a:custGeom>
              <a:avLst/>
              <a:gdLst/>
              <a:ahLst/>
              <a:cxnLst/>
              <a:rect l="l" t="t" r="r" b="b"/>
              <a:pathLst>
                <a:path w="1482" h="911" extrusionOk="0">
                  <a:moveTo>
                    <a:pt x="0" y="72"/>
                  </a:moveTo>
                  <a:lnTo>
                    <a:pt x="116" y="0"/>
                  </a:lnTo>
                  <a:lnTo>
                    <a:pt x="1481" y="777"/>
                  </a:lnTo>
                  <a:lnTo>
                    <a:pt x="1481" y="91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690950" y="3323925"/>
              <a:ext cx="40400" cy="43750"/>
            </a:xfrm>
            <a:custGeom>
              <a:avLst/>
              <a:gdLst/>
              <a:ahLst/>
              <a:cxnLst/>
              <a:rect l="l" t="t" r="r" b="b"/>
              <a:pathLst>
                <a:path w="1616" h="1750" extrusionOk="0">
                  <a:moveTo>
                    <a:pt x="1615" y="920"/>
                  </a:moveTo>
                  <a:lnTo>
                    <a:pt x="1" y="1"/>
                  </a:lnTo>
                  <a:lnTo>
                    <a:pt x="1" y="830"/>
                  </a:lnTo>
                  <a:lnTo>
                    <a:pt x="1615" y="1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481" y="839"/>
                  </a:moveTo>
                  <a:lnTo>
                    <a:pt x="0" y="1"/>
                  </a:lnTo>
                  <a:lnTo>
                    <a:pt x="0" y="679"/>
                  </a:lnTo>
                  <a:lnTo>
                    <a:pt x="1481" y="151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692525" y="3326825"/>
              <a:ext cx="37025" cy="37950"/>
            </a:xfrm>
            <a:custGeom>
              <a:avLst/>
              <a:gdLst/>
              <a:ahLst/>
              <a:cxnLst/>
              <a:rect l="l" t="t" r="r" b="b"/>
              <a:pathLst>
                <a:path w="1481" h="1518" extrusionOk="0">
                  <a:moveTo>
                    <a:pt x="125" y="72"/>
                  </a:moveTo>
                  <a:lnTo>
                    <a:pt x="125" y="616"/>
                  </a:lnTo>
                  <a:lnTo>
                    <a:pt x="1481" y="1383"/>
                  </a:lnTo>
                  <a:lnTo>
                    <a:pt x="1481" y="1517"/>
                  </a:lnTo>
                  <a:lnTo>
                    <a:pt x="0" y="6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692525" y="3342225"/>
              <a:ext cx="37025" cy="22550"/>
            </a:xfrm>
            <a:custGeom>
              <a:avLst/>
              <a:gdLst/>
              <a:ahLst/>
              <a:cxnLst/>
              <a:rect l="l" t="t" r="r" b="b"/>
              <a:pathLst>
                <a:path w="1481" h="902" extrusionOk="0">
                  <a:moveTo>
                    <a:pt x="0" y="63"/>
                  </a:moveTo>
                  <a:lnTo>
                    <a:pt x="125" y="0"/>
                  </a:lnTo>
                  <a:lnTo>
                    <a:pt x="1481" y="767"/>
                  </a:lnTo>
                  <a:lnTo>
                    <a:pt x="1481" y="9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2953000" y="3382150"/>
              <a:ext cx="24350" cy="61800"/>
            </a:xfrm>
            <a:custGeom>
              <a:avLst/>
              <a:gdLst/>
              <a:ahLst/>
              <a:cxnLst/>
              <a:rect l="l" t="t" r="r" b="b"/>
              <a:pathLst>
                <a:path w="974" h="2472" extrusionOk="0">
                  <a:moveTo>
                    <a:pt x="1" y="580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1" y="24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1" y="393"/>
                  </a:moveTo>
                  <a:lnTo>
                    <a:pt x="670" y="1"/>
                  </a:lnTo>
                  <a:lnTo>
                    <a:pt x="670" y="1535"/>
                  </a:lnTo>
                  <a:lnTo>
                    <a:pt x="1" y="1937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956800" y="3388825"/>
              <a:ext cx="16750" cy="48425"/>
            </a:xfrm>
            <a:custGeom>
              <a:avLst/>
              <a:gdLst/>
              <a:ahLst/>
              <a:cxnLst/>
              <a:rect l="l" t="t" r="r" b="b"/>
              <a:pathLst>
                <a:path w="670" h="1937" extrusionOk="0">
                  <a:moveTo>
                    <a:pt x="402" y="152"/>
                  </a:moveTo>
                  <a:lnTo>
                    <a:pt x="402" y="1392"/>
                  </a:lnTo>
                  <a:lnTo>
                    <a:pt x="1" y="1642"/>
                  </a:lnTo>
                  <a:lnTo>
                    <a:pt x="1" y="1937"/>
                  </a:lnTo>
                  <a:lnTo>
                    <a:pt x="670" y="1535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956800" y="3423625"/>
              <a:ext cx="16750" cy="13625"/>
            </a:xfrm>
            <a:custGeom>
              <a:avLst/>
              <a:gdLst/>
              <a:ahLst/>
              <a:cxnLst/>
              <a:rect l="l" t="t" r="r" b="b"/>
              <a:pathLst>
                <a:path w="670" h="545" extrusionOk="0">
                  <a:moveTo>
                    <a:pt x="670" y="143"/>
                  </a:moveTo>
                  <a:lnTo>
                    <a:pt x="402" y="0"/>
                  </a:lnTo>
                  <a:lnTo>
                    <a:pt x="1" y="250"/>
                  </a:lnTo>
                  <a:lnTo>
                    <a:pt x="1" y="54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635025" y="2995650"/>
              <a:ext cx="24325" cy="61800"/>
            </a:xfrm>
            <a:custGeom>
              <a:avLst/>
              <a:gdLst/>
              <a:ahLst/>
              <a:cxnLst/>
              <a:rect l="l" t="t" r="r" b="b"/>
              <a:pathLst>
                <a:path w="973" h="2472" extrusionOk="0">
                  <a:moveTo>
                    <a:pt x="0" y="571"/>
                  </a:moveTo>
                  <a:lnTo>
                    <a:pt x="973" y="0"/>
                  </a:lnTo>
                  <a:lnTo>
                    <a:pt x="973" y="1891"/>
                  </a:lnTo>
                  <a:lnTo>
                    <a:pt x="0" y="24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2695850" y="3251225"/>
              <a:ext cx="70725" cy="87675"/>
            </a:xfrm>
            <a:custGeom>
              <a:avLst/>
              <a:gdLst/>
              <a:ahLst/>
              <a:cxnLst/>
              <a:rect l="l" t="t" r="r" b="b"/>
              <a:pathLst>
                <a:path w="2829" h="3507" extrusionOk="0">
                  <a:moveTo>
                    <a:pt x="2829" y="1615"/>
                  </a:moveTo>
                  <a:lnTo>
                    <a:pt x="1" y="1"/>
                  </a:lnTo>
                  <a:lnTo>
                    <a:pt x="1" y="1892"/>
                  </a:lnTo>
                  <a:lnTo>
                    <a:pt x="2829" y="350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516" y="1445"/>
                  </a:moveTo>
                  <a:lnTo>
                    <a:pt x="1" y="0"/>
                  </a:lnTo>
                  <a:lnTo>
                    <a:pt x="1" y="1544"/>
                  </a:lnTo>
                  <a:lnTo>
                    <a:pt x="2516" y="2989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2699875" y="3257700"/>
              <a:ext cx="62925" cy="74725"/>
            </a:xfrm>
            <a:custGeom>
              <a:avLst/>
              <a:gdLst/>
              <a:ahLst/>
              <a:cxnLst/>
              <a:rect l="l" t="t" r="r" b="b"/>
              <a:pathLst>
                <a:path w="2517" h="2989" extrusionOk="0">
                  <a:moveTo>
                    <a:pt x="268" y="152"/>
                  </a:moveTo>
                  <a:lnTo>
                    <a:pt x="268" y="1401"/>
                  </a:lnTo>
                  <a:lnTo>
                    <a:pt x="2516" y="2685"/>
                  </a:lnTo>
                  <a:lnTo>
                    <a:pt x="2516" y="2989"/>
                  </a:lnTo>
                  <a:lnTo>
                    <a:pt x="1" y="15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699875" y="3292700"/>
              <a:ext cx="62925" cy="39725"/>
            </a:xfrm>
            <a:custGeom>
              <a:avLst/>
              <a:gdLst/>
              <a:ahLst/>
              <a:cxnLst/>
              <a:rect l="l" t="t" r="r" b="b"/>
              <a:pathLst>
                <a:path w="2517" h="1589" extrusionOk="0">
                  <a:moveTo>
                    <a:pt x="1" y="144"/>
                  </a:moveTo>
                  <a:lnTo>
                    <a:pt x="268" y="1"/>
                  </a:lnTo>
                  <a:lnTo>
                    <a:pt x="2516" y="1285"/>
                  </a:lnTo>
                  <a:lnTo>
                    <a:pt x="2516" y="15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769025" y="3280000"/>
              <a:ext cx="106175" cy="129150"/>
            </a:xfrm>
            <a:custGeom>
              <a:avLst/>
              <a:gdLst/>
              <a:ahLst/>
              <a:cxnLst/>
              <a:rect l="l" t="t" r="r" b="b"/>
              <a:pathLst>
                <a:path w="4247" h="5166" extrusionOk="0">
                  <a:moveTo>
                    <a:pt x="4246" y="2391"/>
                  </a:moveTo>
                  <a:lnTo>
                    <a:pt x="0" y="0"/>
                  </a:lnTo>
                  <a:lnTo>
                    <a:pt x="0" y="2775"/>
                  </a:lnTo>
                  <a:lnTo>
                    <a:pt x="4246" y="516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773700" y="3282675"/>
              <a:ext cx="101500" cy="121350"/>
            </a:xfrm>
            <a:custGeom>
              <a:avLst/>
              <a:gdLst/>
              <a:ahLst/>
              <a:cxnLst/>
              <a:rect l="l" t="t" r="r" b="b"/>
              <a:pathLst>
                <a:path w="4060" h="4854" extrusionOk="0">
                  <a:moveTo>
                    <a:pt x="0" y="0"/>
                  </a:moveTo>
                  <a:lnTo>
                    <a:pt x="0" y="2570"/>
                  </a:lnTo>
                  <a:lnTo>
                    <a:pt x="4059" y="4853"/>
                  </a:lnTo>
                  <a:lnTo>
                    <a:pt x="4059" y="228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2773700" y="3288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2773700" y="32976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23"/>
                  </a:lnTo>
                  <a:lnTo>
                    <a:pt x="4059" y="2444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773700" y="3307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1"/>
                  </a:moveTo>
                  <a:lnTo>
                    <a:pt x="0" y="215"/>
                  </a:lnTo>
                  <a:lnTo>
                    <a:pt x="4059" y="2445"/>
                  </a:lnTo>
                  <a:lnTo>
                    <a:pt x="4059" y="222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773700" y="33170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2773700" y="3326600"/>
              <a:ext cx="101500" cy="61150"/>
            </a:xfrm>
            <a:custGeom>
              <a:avLst/>
              <a:gdLst/>
              <a:ahLst/>
              <a:cxnLst/>
              <a:rect l="l" t="t" r="r" b="b"/>
              <a:pathLst>
                <a:path w="4060" h="2446" extrusionOk="0">
                  <a:moveTo>
                    <a:pt x="0" y="1"/>
                  </a:moveTo>
                  <a:lnTo>
                    <a:pt x="0" y="22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2773700" y="3336425"/>
              <a:ext cx="101500" cy="61125"/>
            </a:xfrm>
            <a:custGeom>
              <a:avLst/>
              <a:gdLst/>
              <a:ahLst/>
              <a:cxnLst/>
              <a:rect l="l" t="t" r="r" b="b"/>
              <a:pathLst>
                <a:path w="4060" h="2445" extrusionOk="0">
                  <a:moveTo>
                    <a:pt x="0" y="0"/>
                  </a:moveTo>
                  <a:lnTo>
                    <a:pt x="0" y="214"/>
                  </a:lnTo>
                  <a:lnTo>
                    <a:pt x="4059" y="2445"/>
                  </a:lnTo>
                  <a:lnTo>
                    <a:pt x="4059" y="223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2813625" y="3330175"/>
              <a:ext cx="23425" cy="29900"/>
            </a:xfrm>
            <a:custGeom>
              <a:avLst/>
              <a:gdLst/>
              <a:ahLst/>
              <a:cxnLst/>
              <a:rect l="l" t="t" r="r" b="b"/>
              <a:pathLst>
                <a:path w="937" h="1196" extrusionOk="0">
                  <a:moveTo>
                    <a:pt x="937" y="536"/>
                  </a:moveTo>
                  <a:lnTo>
                    <a:pt x="0" y="1"/>
                  </a:lnTo>
                  <a:lnTo>
                    <a:pt x="0" y="661"/>
                  </a:lnTo>
                  <a:lnTo>
                    <a:pt x="937" y="119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3002750" y="2297350"/>
              <a:ext cx="483100" cy="280600"/>
            </a:xfrm>
            <a:custGeom>
              <a:avLst/>
              <a:gdLst/>
              <a:ahLst/>
              <a:cxnLst/>
              <a:rect l="l" t="t" r="r" b="b"/>
              <a:pathLst>
                <a:path w="19324" h="11224" extrusionOk="0">
                  <a:moveTo>
                    <a:pt x="16879" y="5879"/>
                  </a:moveTo>
                  <a:lnTo>
                    <a:pt x="19323" y="11223"/>
                  </a:lnTo>
                  <a:lnTo>
                    <a:pt x="10081" y="9805"/>
                  </a:lnTo>
                  <a:lnTo>
                    <a:pt x="12668" y="8315"/>
                  </a:lnTo>
                  <a:lnTo>
                    <a:pt x="0" y="946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023100" y="3003225"/>
              <a:ext cx="483300" cy="280375"/>
            </a:xfrm>
            <a:custGeom>
              <a:avLst/>
              <a:gdLst/>
              <a:ahLst/>
              <a:cxnLst/>
              <a:rect l="l" t="t" r="r" b="b"/>
              <a:pathLst>
                <a:path w="19332" h="11215" extrusionOk="0">
                  <a:moveTo>
                    <a:pt x="16879" y="5879"/>
                  </a:moveTo>
                  <a:lnTo>
                    <a:pt x="19332" y="11214"/>
                  </a:lnTo>
                  <a:lnTo>
                    <a:pt x="10090" y="9796"/>
                  </a:lnTo>
                  <a:lnTo>
                    <a:pt x="12668" y="8306"/>
                  </a:lnTo>
                  <a:lnTo>
                    <a:pt x="0" y="937"/>
                  </a:lnTo>
                  <a:lnTo>
                    <a:pt x="1633" y="0"/>
                  </a:lnTo>
                  <a:lnTo>
                    <a:pt x="14301" y="73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359025" y="2688750"/>
              <a:ext cx="94350" cy="55575"/>
            </a:xfrm>
            <a:custGeom>
              <a:avLst/>
              <a:gdLst/>
              <a:ahLst/>
              <a:cxnLst/>
              <a:rect l="l" t="t" r="r" b="b"/>
              <a:pathLst>
                <a:path w="3774" h="2223" extrusionOk="0">
                  <a:moveTo>
                    <a:pt x="714" y="1830"/>
                  </a:moveTo>
                  <a:cubicBezTo>
                    <a:pt x="1401" y="2222"/>
                    <a:pt x="2480" y="2222"/>
                    <a:pt x="3122" y="1830"/>
                  </a:cubicBezTo>
                  <a:cubicBezTo>
                    <a:pt x="3774" y="1437"/>
                    <a:pt x="3747" y="795"/>
                    <a:pt x="3060" y="402"/>
                  </a:cubicBezTo>
                  <a:cubicBezTo>
                    <a:pt x="2373" y="1"/>
                    <a:pt x="1294" y="1"/>
                    <a:pt x="651" y="393"/>
                  </a:cubicBezTo>
                  <a:cubicBezTo>
                    <a:pt x="0" y="795"/>
                    <a:pt x="36" y="1428"/>
                    <a:pt x="714" y="1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992449" y="2724875"/>
              <a:ext cx="402825" cy="252275"/>
            </a:xfrm>
            <a:custGeom>
              <a:avLst/>
              <a:gdLst/>
              <a:ahLst/>
              <a:cxnLst/>
              <a:rect l="l" t="t" r="r" b="b"/>
              <a:pathLst>
                <a:path w="16113" h="10091" extrusionOk="0">
                  <a:moveTo>
                    <a:pt x="3204" y="6228"/>
                  </a:moveTo>
                  <a:cubicBezTo>
                    <a:pt x="1080" y="5006"/>
                    <a:pt x="991" y="3016"/>
                    <a:pt x="2998" y="1803"/>
                  </a:cubicBezTo>
                  <a:cubicBezTo>
                    <a:pt x="4997" y="581"/>
                    <a:pt x="8360" y="590"/>
                    <a:pt x="10474" y="1812"/>
                  </a:cubicBezTo>
                  <a:cubicBezTo>
                    <a:pt x="10474" y="1812"/>
                    <a:pt x="10474" y="1812"/>
                    <a:pt x="10483" y="1812"/>
                  </a:cubicBezTo>
                  <a:lnTo>
                    <a:pt x="6558" y="4203"/>
                  </a:lnTo>
                  <a:lnTo>
                    <a:pt x="9020" y="5621"/>
                  </a:lnTo>
                  <a:lnTo>
                    <a:pt x="9020" y="5621"/>
                  </a:lnTo>
                  <a:lnTo>
                    <a:pt x="10376" y="6406"/>
                  </a:lnTo>
                  <a:cubicBezTo>
                    <a:pt x="8351" y="7459"/>
                    <a:pt x="5220" y="7396"/>
                    <a:pt x="3204" y="6228"/>
                  </a:cubicBezTo>
                  <a:close/>
                  <a:moveTo>
                    <a:pt x="14542" y="7432"/>
                  </a:moveTo>
                  <a:lnTo>
                    <a:pt x="12107" y="6023"/>
                  </a:lnTo>
                  <a:lnTo>
                    <a:pt x="11447" y="5639"/>
                  </a:lnTo>
                  <a:lnTo>
                    <a:pt x="10189" y="4916"/>
                  </a:lnTo>
                  <a:lnTo>
                    <a:pt x="12080" y="3757"/>
                  </a:lnTo>
                  <a:lnTo>
                    <a:pt x="12356" y="3587"/>
                  </a:lnTo>
                  <a:lnTo>
                    <a:pt x="14953" y="5086"/>
                  </a:lnTo>
                  <a:lnTo>
                    <a:pt x="16112" y="4381"/>
                  </a:lnTo>
                  <a:lnTo>
                    <a:pt x="13525" y="2882"/>
                  </a:lnTo>
                  <a:lnTo>
                    <a:pt x="15363" y="1767"/>
                  </a:lnTo>
                  <a:lnTo>
                    <a:pt x="12901" y="340"/>
                  </a:lnTo>
                  <a:lnTo>
                    <a:pt x="11099" y="1437"/>
                  </a:lnTo>
                  <a:cubicBezTo>
                    <a:pt x="11090" y="1437"/>
                    <a:pt x="11090" y="1437"/>
                    <a:pt x="11090" y="1437"/>
                  </a:cubicBezTo>
                  <a:cubicBezTo>
                    <a:pt x="8610" y="1"/>
                    <a:pt x="4693" y="1"/>
                    <a:pt x="2347" y="1428"/>
                  </a:cubicBezTo>
                  <a:cubicBezTo>
                    <a:pt x="1" y="2856"/>
                    <a:pt x="108" y="5175"/>
                    <a:pt x="2588" y="6602"/>
                  </a:cubicBezTo>
                  <a:cubicBezTo>
                    <a:pt x="4961" y="7976"/>
                    <a:pt x="8663" y="8039"/>
                    <a:pt x="11027" y="6781"/>
                  </a:cubicBezTo>
                  <a:lnTo>
                    <a:pt x="12142" y="7432"/>
                  </a:lnTo>
                  <a:lnTo>
                    <a:pt x="8940" y="9377"/>
                  </a:lnTo>
                  <a:lnTo>
                    <a:pt x="10171" y="10091"/>
                  </a:lnTo>
                  <a:lnTo>
                    <a:pt x="13373" y="8137"/>
                  </a:lnTo>
                  <a:lnTo>
                    <a:pt x="13382" y="8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361875" y="2058500"/>
              <a:ext cx="61575" cy="45075"/>
            </a:xfrm>
            <a:custGeom>
              <a:avLst/>
              <a:gdLst/>
              <a:ahLst/>
              <a:cxnLst/>
              <a:rect l="l" t="t" r="r" b="b"/>
              <a:pathLst>
                <a:path w="2463" h="1803" extrusionOk="0">
                  <a:moveTo>
                    <a:pt x="9" y="464"/>
                  </a:moveTo>
                  <a:cubicBezTo>
                    <a:pt x="18" y="303"/>
                    <a:pt x="143" y="116"/>
                    <a:pt x="286" y="36"/>
                  </a:cubicBezTo>
                  <a:cubicBezTo>
                    <a:pt x="366" y="0"/>
                    <a:pt x="428" y="0"/>
                    <a:pt x="473" y="36"/>
                  </a:cubicBezTo>
                  <a:lnTo>
                    <a:pt x="473" y="36"/>
                  </a:lnTo>
                  <a:lnTo>
                    <a:pt x="473" y="36"/>
                  </a:lnTo>
                  <a:lnTo>
                    <a:pt x="473" y="36"/>
                  </a:lnTo>
                  <a:lnTo>
                    <a:pt x="2462" y="1213"/>
                  </a:lnTo>
                  <a:lnTo>
                    <a:pt x="2061" y="1802"/>
                  </a:lnTo>
                  <a:lnTo>
                    <a:pt x="72" y="633"/>
                  </a:lnTo>
                  <a:cubicBezTo>
                    <a:pt x="72" y="633"/>
                    <a:pt x="72" y="633"/>
                    <a:pt x="72" y="633"/>
                  </a:cubicBezTo>
                  <a:lnTo>
                    <a:pt x="72" y="633"/>
                  </a:lnTo>
                  <a:lnTo>
                    <a:pt x="72" y="633"/>
                  </a:lnTo>
                  <a:cubicBezTo>
                    <a:pt x="27" y="598"/>
                    <a:pt x="0" y="544"/>
                    <a:pt x="9" y="464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411600" y="2087025"/>
              <a:ext cx="13625" cy="18325"/>
            </a:xfrm>
            <a:custGeom>
              <a:avLst/>
              <a:gdLst/>
              <a:ahLst/>
              <a:cxnLst/>
              <a:rect l="l" t="t" r="r" b="b"/>
              <a:pathLst>
                <a:path w="545" h="733" extrusionOk="0">
                  <a:moveTo>
                    <a:pt x="9" y="501"/>
                  </a:moveTo>
                  <a:cubicBezTo>
                    <a:pt x="1" y="661"/>
                    <a:pt x="108" y="732"/>
                    <a:pt x="250" y="661"/>
                  </a:cubicBezTo>
                  <a:cubicBezTo>
                    <a:pt x="402" y="581"/>
                    <a:pt x="527" y="393"/>
                    <a:pt x="536" y="233"/>
                  </a:cubicBezTo>
                  <a:cubicBezTo>
                    <a:pt x="545" y="72"/>
                    <a:pt x="438" y="1"/>
                    <a:pt x="286" y="72"/>
                  </a:cubicBezTo>
                  <a:cubicBezTo>
                    <a:pt x="143" y="144"/>
                    <a:pt x="18" y="340"/>
                    <a:pt x="9" y="50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408475" y="2083925"/>
              <a:ext cx="18100" cy="21650"/>
            </a:xfrm>
            <a:custGeom>
              <a:avLst/>
              <a:gdLst/>
              <a:ahLst/>
              <a:cxnLst/>
              <a:rect l="l" t="t" r="r" b="b"/>
              <a:pathLst>
                <a:path w="724" h="866" extrusionOk="0">
                  <a:moveTo>
                    <a:pt x="10" y="589"/>
                  </a:moveTo>
                  <a:cubicBezTo>
                    <a:pt x="27" y="375"/>
                    <a:pt x="188" y="134"/>
                    <a:pt x="375" y="45"/>
                  </a:cubicBezTo>
                  <a:cubicBezTo>
                    <a:pt x="465" y="0"/>
                    <a:pt x="545" y="0"/>
                    <a:pt x="598" y="36"/>
                  </a:cubicBezTo>
                  <a:lnTo>
                    <a:pt x="598" y="36"/>
                  </a:lnTo>
                  <a:lnTo>
                    <a:pt x="607" y="36"/>
                  </a:lnTo>
                  <a:lnTo>
                    <a:pt x="607" y="36"/>
                  </a:lnTo>
                  <a:lnTo>
                    <a:pt x="723" y="107"/>
                  </a:lnTo>
                  <a:lnTo>
                    <a:pt x="206" y="865"/>
                  </a:lnTo>
                  <a:lnTo>
                    <a:pt x="90" y="803"/>
                  </a:lnTo>
                  <a:cubicBezTo>
                    <a:pt x="90" y="803"/>
                    <a:pt x="90" y="803"/>
                    <a:pt x="90" y="803"/>
                  </a:cubicBezTo>
                  <a:lnTo>
                    <a:pt x="90" y="803"/>
                  </a:lnTo>
                  <a:lnTo>
                    <a:pt x="90" y="803"/>
                  </a:lnTo>
                  <a:cubicBezTo>
                    <a:pt x="36" y="758"/>
                    <a:pt x="1" y="687"/>
                    <a:pt x="1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411150" y="2084125"/>
              <a:ext cx="17650" cy="23450"/>
            </a:xfrm>
            <a:custGeom>
              <a:avLst/>
              <a:gdLst/>
              <a:ahLst/>
              <a:cxnLst/>
              <a:rect l="l" t="t" r="r" b="b"/>
              <a:pathLst>
                <a:path w="706" h="938" extrusionOk="0">
                  <a:moveTo>
                    <a:pt x="10" y="643"/>
                  </a:moveTo>
                  <a:cubicBezTo>
                    <a:pt x="1" y="848"/>
                    <a:pt x="143" y="938"/>
                    <a:pt x="331" y="848"/>
                  </a:cubicBezTo>
                  <a:cubicBezTo>
                    <a:pt x="518" y="750"/>
                    <a:pt x="679" y="509"/>
                    <a:pt x="688" y="304"/>
                  </a:cubicBezTo>
                  <a:cubicBezTo>
                    <a:pt x="705" y="99"/>
                    <a:pt x="563" y="1"/>
                    <a:pt x="375" y="99"/>
                  </a:cubicBezTo>
                  <a:cubicBezTo>
                    <a:pt x="188" y="188"/>
                    <a:pt x="27" y="438"/>
                    <a:pt x="10" y="643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414725" y="2090150"/>
              <a:ext cx="57575" cy="43525"/>
            </a:xfrm>
            <a:custGeom>
              <a:avLst/>
              <a:gdLst/>
              <a:ahLst/>
              <a:cxnLst/>
              <a:rect l="l" t="t" r="r" b="b"/>
              <a:pathLst>
                <a:path w="2303" h="1741" extrusionOk="0">
                  <a:moveTo>
                    <a:pt x="0" y="358"/>
                  </a:moveTo>
                  <a:cubicBezTo>
                    <a:pt x="0" y="402"/>
                    <a:pt x="9" y="447"/>
                    <a:pt x="36" y="474"/>
                  </a:cubicBezTo>
                  <a:lnTo>
                    <a:pt x="36" y="474"/>
                  </a:lnTo>
                  <a:lnTo>
                    <a:pt x="36" y="474"/>
                  </a:lnTo>
                  <a:cubicBezTo>
                    <a:pt x="45" y="483"/>
                    <a:pt x="54" y="483"/>
                    <a:pt x="54" y="491"/>
                  </a:cubicBezTo>
                  <a:lnTo>
                    <a:pt x="1446" y="1562"/>
                  </a:lnTo>
                  <a:lnTo>
                    <a:pt x="1624" y="1696"/>
                  </a:lnTo>
                  <a:cubicBezTo>
                    <a:pt x="1695" y="1740"/>
                    <a:pt x="1785" y="1740"/>
                    <a:pt x="1892" y="1687"/>
                  </a:cubicBezTo>
                  <a:cubicBezTo>
                    <a:pt x="2106" y="1580"/>
                    <a:pt x="2293" y="1294"/>
                    <a:pt x="2302" y="1053"/>
                  </a:cubicBezTo>
                  <a:lnTo>
                    <a:pt x="2302" y="1036"/>
                  </a:lnTo>
                  <a:cubicBezTo>
                    <a:pt x="2302" y="929"/>
                    <a:pt x="2266" y="848"/>
                    <a:pt x="2204" y="813"/>
                  </a:cubicBezTo>
                  <a:lnTo>
                    <a:pt x="2204" y="813"/>
                  </a:lnTo>
                  <a:lnTo>
                    <a:pt x="2204" y="813"/>
                  </a:lnTo>
                  <a:lnTo>
                    <a:pt x="366" y="19"/>
                  </a:lnTo>
                  <a:cubicBezTo>
                    <a:pt x="357" y="10"/>
                    <a:pt x="339" y="10"/>
                    <a:pt x="331" y="10"/>
                  </a:cubicBezTo>
                  <a:lnTo>
                    <a:pt x="322" y="1"/>
                  </a:lnTo>
                  <a:lnTo>
                    <a:pt x="322" y="1"/>
                  </a:lnTo>
                  <a:cubicBezTo>
                    <a:pt x="295" y="1"/>
                    <a:pt x="259" y="1"/>
                    <a:pt x="223" y="28"/>
                  </a:cubicBezTo>
                  <a:cubicBezTo>
                    <a:pt x="206" y="37"/>
                    <a:pt x="188" y="45"/>
                    <a:pt x="170" y="54"/>
                  </a:cubicBezTo>
                  <a:cubicBezTo>
                    <a:pt x="81" y="126"/>
                    <a:pt x="9" y="251"/>
                    <a:pt x="0" y="358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414725" y="2091500"/>
              <a:ext cx="49525" cy="38150"/>
            </a:xfrm>
            <a:custGeom>
              <a:avLst/>
              <a:gdLst/>
              <a:ahLst/>
              <a:cxnLst/>
              <a:rect l="l" t="t" r="r" b="b"/>
              <a:pathLst>
                <a:path w="1981" h="1526" extrusionOk="0">
                  <a:moveTo>
                    <a:pt x="0" y="304"/>
                  </a:moveTo>
                  <a:cubicBezTo>
                    <a:pt x="0" y="348"/>
                    <a:pt x="9" y="393"/>
                    <a:pt x="36" y="420"/>
                  </a:cubicBezTo>
                  <a:lnTo>
                    <a:pt x="36" y="420"/>
                  </a:lnTo>
                  <a:lnTo>
                    <a:pt x="36" y="420"/>
                  </a:lnTo>
                  <a:cubicBezTo>
                    <a:pt x="45" y="429"/>
                    <a:pt x="54" y="429"/>
                    <a:pt x="54" y="437"/>
                  </a:cubicBezTo>
                  <a:lnTo>
                    <a:pt x="1446" y="1508"/>
                  </a:lnTo>
                  <a:cubicBezTo>
                    <a:pt x="1597" y="1526"/>
                    <a:pt x="1758" y="1517"/>
                    <a:pt x="1910" y="1472"/>
                  </a:cubicBezTo>
                  <a:cubicBezTo>
                    <a:pt x="1936" y="1463"/>
                    <a:pt x="1972" y="1454"/>
                    <a:pt x="1972" y="1419"/>
                  </a:cubicBezTo>
                  <a:cubicBezTo>
                    <a:pt x="1981" y="1392"/>
                    <a:pt x="1954" y="1374"/>
                    <a:pt x="1927" y="1356"/>
                  </a:cubicBezTo>
                  <a:cubicBezTo>
                    <a:pt x="1419" y="973"/>
                    <a:pt x="723" y="866"/>
                    <a:pt x="268" y="420"/>
                  </a:cubicBezTo>
                  <a:cubicBezTo>
                    <a:pt x="170" y="330"/>
                    <a:pt x="99" y="116"/>
                    <a:pt x="170" y="0"/>
                  </a:cubicBezTo>
                  <a:cubicBezTo>
                    <a:pt x="81" y="72"/>
                    <a:pt x="9" y="197"/>
                    <a:pt x="0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582650" y="2128750"/>
              <a:ext cx="223725" cy="112875"/>
            </a:xfrm>
            <a:custGeom>
              <a:avLst/>
              <a:gdLst/>
              <a:ahLst/>
              <a:cxnLst/>
              <a:rect l="l" t="t" r="r" b="b"/>
              <a:pathLst>
                <a:path w="8949" h="4515" extrusionOk="0">
                  <a:moveTo>
                    <a:pt x="1" y="3390"/>
                  </a:moveTo>
                  <a:lnTo>
                    <a:pt x="2526" y="4514"/>
                  </a:lnTo>
                  <a:lnTo>
                    <a:pt x="4497" y="3783"/>
                  </a:lnTo>
                  <a:lnTo>
                    <a:pt x="8949" y="2569"/>
                  </a:lnTo>
                  <a:lnTo>
                    <a:pt x="5148" y="232"/>
                  </a:lnTo>
                  <a:cubicBezTo>
                    <a:pt x="4809" y="9"/>
                    <a:pt x="4328" y="0"/>
                    <a:pt x="3783" y="259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645775" y="2187175"/>
              <a:ext cx="174200" cy="197400"/>
            </a:xfrm>
            <a:custGeom>
              <a:avLst/>
              <a:gdLst/>
              <a:ahLst/>
              <a:cxnLst/>
              <a:rect l="l" t="t" r="r" b="b"/>
              <a:pathLst>
                <a:path w="6968" h="7896" extrusionOk="0">
                  <a:moveTo>
                    <a:pt x="1" y="7887"/>
                  </a:moveTo>
                  <a:cubicBezTo>
                    <a:pt x="1" y="7887"/>
                    <a:pt x="1" y="7887"/>
                    <a:pt x="1" y="7896"/>
                  </a:cubicBezTo>
                  <a:lnTo>
                    <a:pt x="5050" y="4871"/>
                  </a:lnTo>
                  <a:cubicBezTo>
                    <a:pt x="6147" y="4122"/>
                    <a:pt x="6968" y="2641"/>
                    <a:pt x="6968" y="1463"/>
                  </a:cubicBezTo>
                  <a:cubicBezTo>
                    <a:pt x="6968" y="875"/>
                    <a:pt x="6763" y="447"/>
                    <a:pt x="6424" y="232"/>
                  </a:cubicBezTo>
                  <a:cubicBezTo>
                    <a:pt x="6085" y="9"/>
                    <a:pt x="5603" y="0"/>
                    <a:pt x="5050" y="259"/>
                  </a:cubicBezTo>
                  <a:lnTo>
                    <a:pt x="1" y="2177"/>
                  </a:lnTo>
                  <a:lnTo>
                    <a:pt x="1" y="2186"/>
                  </a:lnTo>
                  <a:cubicBezTo>
                    <a:pt x="1" y="2186"/>
                    <a:pt x="2730" y="4077"/>
                    <a:pt x="1" y="7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48975" y="2212150"/>
              <a:ext cx="143875" cy="172425"/>
            </a:xfrm>
            <a:custGeom>
              <a:avLst/>
              <a:gdLst/>
              <a:ahLst/>
              <a:cxnLst/>
              <a:rect l="l" t="t" r="r" b="b"/>
              <a:pathLst>
                <a:path w="5755" h="6897" extrusionOk="0">
                  <a:moveTo>
                    <a:pt x="1" y="4631"/>
                  </a:moveTo>
                  <a:cubicBezTo>
                    <a:pt x="1" y="4631"/>
                    <a:pt x="3873" y="6897"/>
                    <a:pt x="3873" y="6897"/>
                  </a:cubicBezTo>
                  <a:cubicBezTo>
                    <a:pt x="3873" y="6888"/>
                    <a:pt x="3873" y="6888"/>
                    <a:pt x="3873" y="6888"/>
                  </a:cubicBezTo>
                  <a:cubicBezTo>
                    <a:pt x="4943" y="5496"/>
                    <a:pt x="5755" y="3551"/>
                    <a:pt x="4631" y="1945"/>
                  </a:cubicBezTo>
                  <a:cubicBezTo>
                    <a:pt x="3917" y="928"/>
                    <a:pt x="2847" y="125"/>
                    <a:pt x="1589" y="10"/>
                  </a:cubicBezTo>
                  <a:cubicBezTo>
                    <a:pt x="1500" y="1"/>
                    <a:pt x="1384" y="1"/>
                    <a:pt x="1321" y="72"/>
                  </a:cubicBezTo>
                  <a:cubicBezTo>
                    <a:pt x="1116" y="313"/>
                    <a:pt x="1196" y="973"/>
                    <a:pt x="1205" y="1267"/>
                  </a:cubicBezTo>
                  <a:cubicBezTo>
                    <a:pt x="1223" y="1713"/>
                    <a:pt x="1259" y="2168"/>
                    <a:pt x="1125" y="2606"/>
                  </a:cubicBezTo>
                  <a:cubicBezTo>
                    <a:pt x="902" y="3337"/>
                    <a:pt x="465" y="4024"/>
                    <a:pt x="1" y="46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476950" y="2321200"/>
              <a:ext cx="168850" cy="107975"/>
            </a:xfrm>
            <a:custGeom>
              <a:avLst/>
              <a:gdLst/>
              <a:ahLst/>
              <a:cxnLst/>
              <a:rect l="l" t="t" r="r" b="b"/>
              <a:pathLst>
                <a:path w="6754" h="4319" extrusionOk="0">
                  <a:moveTo>
                    <a:pt x="3230" y="4319"/>
                  </a:moveTo>
                  <a:lnTo>
                    <a:pt x="6754" y="2160"/>
                  </a:lnTo>
                  <a:lnTo>
                    <a:pt x="3069" y="1"/>
                  </a:lnTo>
                  <a:lnTo>
                    <a:pt x="0" y="18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721375" y="2237350"/>
              <a:ext cx="110200" cy="143200"/>
            </a:xfrm>
            <a:custGeom>
              <a:avLst/>
              <a:gdLst/>
              <a:ahLst/>
              <a:cxnLst/>
              <a:rect l="l" t="t" r="r" b="b"/>
              <a:pathLst>
                <a:path w="4408" h="5728" extrusionOk="0">
                  <a:moveTo>
                    <a:pt x="1" y="4006"/>
                  </a:moveTo>
                  <a:cubicBezTo>
                    <a:pt x="1" y="2668"/>
                    <a:pt x="946" y="1044"/>
                    <a:pt x="2106" y="366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34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739675" y="2238925"/>
              <a:ext cx="105525" cy="154575"/>
            </a:xfrm>
            <a:custGeom>
              <a:avLst/>
              <a:gdLst/>
              <a:ahLst/>
              <a:cxnLst/>
              <a:rect l="l" t="t" r="r" b="b"/>
              <a:pathLst>
                <a:path w="4221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61525" y="2273250"/>
              <a:ext cx="61800" cy="85900"/>
            </a:xfrm>
            <a:custGeom>
              <a:avLst/>
              <a:gdLst/>
              <a:ahLst/>
              <a:cxnLst/>
              <a:rect l="l" t="t" r="r" b="b"/>
              <a:pathLst>
                <a:path w="2472" h="3436" extrusionOk="0">
                  <a:moveTo>
                    <a:pt x="1" y="2686"/>
                  </a:moveTo>
                  <a:cubicBezTo>
                    <a:pt x="1" y="2909"/>
                    <a:pt x="45" y="3436"/>
                    <a:pt x="482" y="3436"/>
                  </a:cubicBezTo>
                  <a:cubicBezTo>
                    <a:pt x="634" y="3436"/>
                    <a:pt x="812" y="3373"/>
                    <a:pt x="1009" y="3266"/>
                  </a:cubicBezTo>
                  <a:cubicBezTo>
                    <a:pt x="1803" y="2802"/>
                    <a:pt x="2472" y="1651"/>
                    <a:pt x="2472" y="741"/>
                  </a:cubicBezTo>
                  <a:cubicBezTo>
                    <a:pt x="2472" y="518"/>
                    <a:pt x="2427" y="1"/>
                    <a:pt x="1990" y="1"/>
                  </a:cubicBezTo>
                  <a:cubicBezTo>
                    <a:pt x="1838" y="1"/>
                    <a:pt x="1651" y="63"/>
                    <a:pt x="1464" y="170"/>
                  </a:cubicBezTo>
                  <a:cubicBezTo>
                    <a:pt x="1437" y="188"/>
                    <a:pt x="1410" y="206"/>
                    <a:pt x="1383" y="224"/>
                  </a:cubicBezTo>
                  <a:cubicBezTo>
                    <a:pt x="1294" y="278"/>
                    <a:pt x="1205" y="340"/>
                    <a:pt x="1125" y="411"/>
                  </a:cubicBezTo>
                  <a:cubicBezTo>
                    <a:pt x="1089" y="447"/>
                    <a:pt x="1053" y="483"/>
                    <a:pt x="1009" y="518"/>
                  </a:cubicBezTo>
                  <a:cubicBezTo>
                    <a:pt x="616" y="902"/>
                    <a:pt x="286" y="1437"/>
                    <a:pt x="117" y="1972"/>
                  </a:cubicBezTo>
                  <a:cubicBezTo>
                    <a:pt x="117" y="1972"/>
                    <a:pt x="117" y="1972"/>
                    <a:pt x="117" y="1981"/>
                  </a:cubicBezTo>
                  <a:cubicBezTo>
                    <a:pt x="72" y="2124"/>
                    <a:pt x="36" y="2276"/>
                    <a:pt x="18" y="2419"/>
                  </a:cubicBezTo>
                  <a:cubicBezTo>
                    <a:pt x="1" y="2508"/>
                    <a:pt x="1" y="2597"/>
                    <a:pt x="1" y="2686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64650" y="2273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20"/>
                    <a:pt x="2070" y="170"/>
                    <a:pt x="1963" y="1"/>
                  </a:cubicBezTo>
                  <a:cubicBezTo>
                    <a:pt x="2311" y="72"/>
                    <a:pt x="2347" y="527"/>
                    <a:pt x="2347" y="732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1" y="3230"/>
                  </a:cubicBezTo>
                  <a:cubicBezTo>
                    <a:pt x="27" y="3239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761975" y="2278825"/>
              <a:ext cx="43300" cy="61375"/>
            </a:xfrm>
            <a:custGeom>
              <a:avLst/>
              <a:gdLst/>
              <a:ahLst/>
              <a:cxnLst/>
              <a:rect l="l" t="t" r="r" b="b"/>
              <a:pathLst>
                <a:path w="1732" h="2455" extrusionOk="0">
                  <a:moveTo>
                    <a:pt x="0" y="2196"/>
                  </a:moveTo>
                  <a:cubicBezTo>
                    <a:pt x="45" y="2258"/>
                    <a:pt x="90" y="2303"/>
                    <a:pt x="152" y="2338"/>
                  </a:cubicBezTo>
                  <a:lnTo>
                    <a:pt x="152" y="2338"/>
                  </a:lnTo>
                  <a:cubicBezTo>
                    <a:pt x="152" y="2338"/>
                    <a:pt x="152" y="2338"/>
                    <a:pt x="152" y="2338"/>
                  </a:cubicBezTo>
                  <a:lnTo>
                    <a:pt x="375" y="2454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3"/>
                    <a:pt x="1678" y="144"/>
                    <a:pt x="1651" y="135"/>
                  </a:cubicBezTo>
                  <a:lnTo>
                    <a:pt x="1481" y="46"/>
                  </a:lnTo>
                  <a:lnTo>
                    <a:pt x="1481" y="46"/>
                  </a:lnTo>
                  <a:lnTo>
                    <a:pt x="1481" y="46"/>
                  </a:lnTo>
                  <a:cubicBezTo>
                    <a:pt x="1446" y="28"/>
                    <a:pt x="1401" y="10"/>
                    <a:pt x="1365" y="1"/>
                  </a:cubicBezTo>
                  <a:cubicBezTo>
                    <a:pt x="1276" y="55"/>
                    <a:pt x="1187" y="117"/>
                    <a:pt x="1107" y="188"/>
                  </a:cubicBezTo>
                  <a:cubicBezTo>
                    <a:pt x="1071" y="224"/>
                    <a:pt x="1035" y="260"/>
                    <a:pt x="991" y="295"/>
                  </a:cubicBezTo>
                  <a:cubicBezTo>
                    <a:pt x="598" y="679"/>
                    <a:pt x="268" y="1214"/>
                    <a:pt x="99" y="1749"/>
                  </a:cubicBezTo>
                  <a:cubicBezTo>
                    <a:pt x="99" y="1749"/>
                    <a:pt x="99" y="1749"/>
                    <a:pt x="99" y="1758"/>
                  </a:cubicBezTo>
                  <a:cubicBezTo>
                    <a:pt x="54" y="1901"/>
                    <a:pt x="18" y="2053"/>
                    <a:pt x="0" y="219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764425" y="2280625"/>
              <a:ext cx="47075" cy="62025"/>
            </a:xfrm>
            <a:custGeom>
              <a:avLst/>
              <a:gdLst/>
              <a:ahLst/>
              <a:cxnLst/>
              <a:rect l="l" t="t" r="r" b="b"/>
              <a:pathLst>
                <a:path w="1883" h="2481" extrusionOk="0">
                  <a:moveTo>
                    <a:pt x="1" y="1776"/>
                  </a:moveTo>
                  <a:cubicBezTo>
                    <a:pt x="1" y="2079"/>
                    <a:pt x="108" y="2284"/>
                    <a:pt x="277" y="2382"/>
                  </a:cubicBezTo>
                  <a:cubicBezTo>
                    <a:pt x="447" y="2480"/>
                    <a:pt x="679" y="2463"/>
                    <a:pt x="937" y="2311"/>
                  </a:cubicBezTo>
                  <a:cubicBezTo>
                    <a:pt x="1455" y="2016"/>
                    <a:pt x="1883" y="1285"/>
                    <a:pt x="1883" y="687"/>
                  </a:cubicBezTo>
                  <a:cubicBezTo>
                    <a:pt x="1883" y="411"/>
                    <a:pt x="1785" y="214"/>
                    <a:pt x="1633" y="107"/>
                  </a:cubicBezTo>
                  <a:cubicBezTo>
                    <a:pt x="1633" y="98"/>
                    <a:pt x="1624" y="98"/>
                    <a:pt x="1615" y="98"/>
                  </a:cubicBezTo>
                  <a:cubicBezTo>
                    <a:pt x="1597" y="81"/>
                    <a:pt x="1580" y="72"/>
                    <a:pt x="1553" y="63"/>
                  </a:cubicBezTo>
                  <a:cubicBezTo>
                    <a:pt x="1410" y="0"/>
                    <a:pt x="1223" y="18"/>
                    <a:pt x="1009" y="116"/>
                  </a:cubicBezTo>
                  <a:cubicBezTo>
                    <a:pt x="973" y="152"/>
                    <a:pt x="937" y="188"/>
                    <a:pt x="893" y="223"/>
                  </a:cubicBezTo>
                  <a:cubicBezTo>
                    <a:pt x="500" y="607"/>
                    <a:pt x="170" y="1142"/>
                    <a:pt x="1" y="1677"/>
                  </a:cubicBezTo>
                  <a:cubicBezTo>
                    <a:pt x="1" y="1713"/>
                    <a:pt x="1" y="1749"/>
                    <a:pt x="1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780700" y="2302700"/>
              <a:ext cx="16325" cy="20550"/>
            </a:xfrm>
            <a:custGeom>
              <a:avLst/>
              <a:gdLst/>
              <a:ahLst/>
              <a:cxnLst/>
              <a:rect l="l" t="t" r="r" b="b"/>
              <a:pathLst>
                <a:path w="653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7" y="1"/>
                    <a:pt x="438" y="1"/>
                    <a:pt x="492" y="27"/>
                  </a:cubicBezTo>
                  <a:lnTo>
                    <a:pt x="492" y="27"/>
                  </a:lnTo>
                  <a:lnTo>
                    <a:pt x="492" y="27"/>
                  </a:lnTo>
                  <a:lnTo>
                    <a:pt x="652" y="117"/>
                  </a:lnTo>
                  <a:lnTo>
                    <a:pt x="242" y="821"/>
                  </a:lnTo>
                  <a:lnTo>
                    <a:pt x="81" y="74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8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84500" y="2303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1" y="589"/>
                  </a:moveTo>
                  <a:cubicBezTo>
                    <a:pt x="1" y="776"/>
                    <a:pt x="125" y="848"/>
                    <a:pt x="286" y="749"/>
                  </a:cubicBezTo>
                  <a:cubicBezTo>
                    <a:pt x="447" y="660"/>
                    <a:pt x="580" y="437"/>
                    <a:pt x="580" y="250"/>
                  </a:cubicBezTo>
                  <a:cubicBezTo>
                    <a:pt x="580" y="72"/>
                    <a:pt x="447" y="0"/>
                    <a:pt x="286" y="89"/>
                  </a:cubicBezTo>
                  <a:cubicBezTo>
                    <a:pt x="125" y="179"/>
                    <a:pt x="1" y="402"/>
                    <a:pt x="1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699075" y="2189625"/>
              <a:ext cx="165950" cy="154800"/>
            </a:xfrm>
            <a:custGeom>
              <a:avLst/>
              <a:gdLst/>
              <a:ahLst/>
              <a:cxnLst/>
              <a:rect l="l" t="t" r="r" b="b"/>
              <a:pathLst>
                <a:path w="6638" h="6192" extrusionOk="0">
                  <a:moveTo>
                    <a:pt x="72" y="5416"/>
                  </a:moveTo>
                  <a:lnTo>
                    <a:pt x="72" y="5416"/>
                  </a:lnTo>
                  <a:cubicBezTo>
                    <a:pt x="99" y="5532"/>
                    <a:pt x="143" y="5639"/>
                    <a:pt x="197" y="5737"/>
                  </a:cubicBezTo>
                  <a:cubicBezTo>
                    <a:pt x="224" y="5781"/>
                    <a:pt x="251" y="5808"/>
                    <a:pt x="277" y="5844"/>
                  </a:cubicBezTo>
                  <a:cubicBezTo>
                    <a:pt x="607" y="6192"/>
                    <a:pt x="1446" y="6174"/>
                    <a:pt x="1847" y="6138"/>
                  </a:cubicBezTo>
                  <a:cubicBezTo>
                    <a:pt x="2088" y="6120"/>
                    <a:pt x="2338" y="6085"/>
                    <a:pt x="2579" y="6013"/>
                  </a:cubicBezTo>
                  <a:cubicBezTo>
                    <a:pt x="2632" y="6004"/>
                    <a:pt x="2686" y="5987"/>
                    <a:pt x="2740" y="5969"/>
                  </a:cubicBezTo>
                  <a:cubicBezTo>
                    <a:pt x="2748" y="5969"/>
                    <a:pt x="2757" y="5969"/>
                    <a:pt x="2766" y="5960"/>
                  </a:cubicBezTo>
                  <a:cubicBezTo>
                    <a:pt x="2811" y="5951"/>
                    <a:pt x="2864" y="5933"/>
                    <a:pt x="2909" y="5915"/>
                  </a:cubicBezTo>
                  <a:cubicBezTo>
                    <a:pt x="2936" y="5906"/>
                    <a:pt x="2971" y="5888"/>
                    <a:pt x="3007" y="5880"/>
                  </a:cubicBezTo>
                  <a:cubicBezTo>
                    <a:pt x="3016" y="5871"/>
                    <a:pt x="3034" y="5871"/>
                    <a:pt x="3052" y="5862"/>
                  </a:cubicBezTo>
                  <a:cubicBezTo>
                    <a:pt x="3079" y="5853"/>
                    <a:pt x="3114" y="5835"/>
                    <a:pt x="3141" y="5817"/>
                  </a:cubicBezTo>
                  <a:cubicBezTo>
                    <a:pt x="3186" y="5799"/>
                    <a:pt x="3230" y="5781"/>
                    <a:pt x="3275" y="5764"/>
                  </a:cubicBezTo>
                  <a:cubicBezTo>
                    <a:pt x="3667" y="5567"/>
                    <a:pt x="4015" y="5184"/>
                    <a:pt x="4363" y="4907"/>
                  </a:cubicBezTo>
                  <a:cubicBezTo>
                    <a:pt x="4586" y="4729"/>
                    <a:pt x="4818" y="4550"/>
                    <a:pt x="5077" y="4425"/>
                  </a:cubicBezTo>
                  <a:cubicBezTo>
                    <a:pt x="5576" y="4211"/>
                    <a:pt x="6058" y="4416"/>
                    <a:pt x="6361" y="3890"/>
                  </a:cubicBezTo>
                  <a:cubicBezTo>
                    <a:pt x="6531" y="3614"/>
                    <a:pt x="6638" y="3301"/>
                    <a:pt x="6638" y="2971"/>
                  </a:cubicBezTo>
                  <a:lnTo>
                    <a:pt x="6638" y="2784"/>
                  </a:lnTo>
                  <a:cubicBezTo>
                    <a:pt x="6638" y="2035"/>
                    <a:pt x="6433" y="1473"/>
                    <a:pt x="6094" y="1151"/>
                  </a:cubicBezTo>
                  <a:cubicBezTo>
                    <a:pt x="5683" y="768"/>
                    <a:pt x="5130" y="456"/>
                    <a:pt x="4622" y="215"/>
                  </a:cubicBezTo>
                  <a:cubicBezTo>
                    <a:pt x="4426" y="117"/>
                    <a:pt x="4238" y="36"/>
                    <a:pt x="4015" y="18"/>
                  </a:cubicBezTo>
                  <a:cubicBezTo>
                    <a:pt x="3765" y="1"/>
                    <a:pt x="3507" y="36"/>
                    <a:pt x="3266" y="99"/>
                  </a:cubicBezTo>
                  <a:cubicBezTo>
                    <a:pt x="1972" y="447"/>
                    <a:pt x="955" y="1446"/>
                    <a:pt x="447" y="2668"/>
                  </a:cubicBezTo>
                  <a:cubicBezTo>
                    <a:pt x="251" y="3141"/>
                    <a:pt x="117" y="3649"/>
                    <a:pt x="63" y="4167"/>
                  </a:cubicBezTo>
                  <a:cubicBezTo>
                    <a:pt x="45" y="4301"/>
                    <a:pt x="28" y="4443"/>
                    <a:pt x="19" y="4595"/>
                  </a:cubicBezTo>
                  <a:cubicBezTo>
                    <a:pt x="1" y="4871"/>
                    <a:pt x="1" y="5148"/>
                    <a:pt x="72" y="5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700875" y="2216625"/>
              <a:ext cx="161925" cy="125800"/>
            </a:xfrm>
            <a:custGeom>
              <a:avLst/>
              <a:gdLst/>
              <a:ahLst/>
              <a:cxnLst/>
              <a:rect l="l" t="t" r="r" b="b"/>
              <a:pathLst>
                <a:path w="6477" h="5032" extrusionOk="0">
                  <a:moveTo>
                    <a:pt x="0" y="4336"/>
                  </a:moveTo>
                  <a:cubicBezTo>
                    <a:pt x="27" y="4452"/>
                    <a:pt x="71" y="4559"/>
                    <a:pt x="125" y="4657"/>
                  </a:cubicBezTo>
                  <a:cubicBezTo>
                    <a:pt x="152" y="4701"/>
                    <a:pt x="179" y="4728"/>
                    <a:pt x="205" y="4764"/>
                  </a:cubicBezTo>
                  <a:cubicBezTo>
                    <a:pt x="580" y="5031"/>
                    <a:pt x="1312" y="5014"/>
                    <a:pt x="1686" y="4987"/>
                  </a:cubicBezTo>
                  <a:cubicBezTo>
                    <a:pt x="1927" y="4969"/>
                    <a:pt x="2177" y="4924"/>
                    <a:pt x="2418" y="4862"/>
                  </a:cubicBezTo>
                  <a:cubicBezTo>
                    <a:pt x="2471" y="4844"/>
                    <a:pt x="2525" y="4826"/>
                    <a:pt x="2578" y="4808"/>
                  </a:cubicBezTo>
                  <a:cubicBezTo>
                    <a:pt x="2587" y="4808"/>
                    <a:pt x="2596" y="4808"/>
                    <a:pt x="2605" y="4808"/>
                  </a:cubicBezTo>
                  <a:cubicBezTo>
                    <a:pt x="2650" y="4791"/>
                    <a:pt x="2703" y="4773"/>
                    <a:pt x="2748" y="4755"/>
                  </a:cubicBezTo>
                  <a:cubicBezTo>
                    <a:pt x="2775" y="4746"/>
                    <a:pt x="2810" y="4737"/>
                    <a:pt x="2837" y="4719"/>
                  </a:cubicBezTo>
                  <a:cubicBezTo>
                    <a:pt x="2855" y="4719"/>
                    <a:pt x="2873" y="4710"/>
                    <a:pt x="2891" y="4701"/>
                  </a:cubicBezTo>
                  <a:cubicBezTo>
                    <a:pt x="2917" y="4692"/>
                    <a:pt x="2953" y="4675"/>
                    <a:pt x="2980" y="4666"/>
                  </a:cubicBezTo>
                  <a:cubicBezTo>
                    <a:pt x="3024" y="4648"/>
                    <a:pt x="3069" y="4621"/>
                    <a:pt x="3114" y="4603"/>
                  </a:cubicBezTo>
                  <a:cubicBezTo>
                    <a:pt x="3506" y="4407"/>
                    <a:pt x="3854" y="4032"/>
                    <a:pt x="4202" y="3756"/>
                  </a:cubicBezTo>
                  <a:cubicBezTo>
                    <a:pt x="4425" y="3577"/>
                    <a:pt x="4657" y="3390"/>
                    <a:pt x="4916" y="3274"/>
                  </a:cubicBezTo>
                  <a:cubicBezTo>
                    <a:pt x="5415" y="3051"/>
                    <a:pt x="5897" y="3265"/>
                    <a:pt x="6200" y="2730"/>
                  </a:cubicBezTo>
                  <a:cubicBezTo>
                    <a:pt x="6370" y="2453"/>
                    <a:pt x="6477" y="2141"/>
                    <a:pt x="6477" y="1820"/>
                  </a:cubicBezTo>
                  <a:lnTo>
                    <a:pt x="6477" y="1624"/>
                  </a:lnTo>
                  <a:cubicBezTo>
                    <a:pt x="6477" y="883"/>
                    <a:pt x="6272" y="321"/>
                    <a:pt x="5933" y="0"/>
                  </a:cubicBezTo>
                  <a:cubicBezTo>
                    <a:pt x="5879" y="0"/>
                    <a:pt x="5834" y="0"/>
                    <a:pt x="5790" y="9"/>
                  </a:cubicBezTo>
                  <a:cubicBezTo>
                    <a:pt x="4746" y="152"/>
                    <a:pt x="3916" y="821"/>
                    <a:pt x="3346" y="1677"/>
                  </a:cubicBezTo>
                  <a:cubicBezTo>
                    <a:pt x="3060" y="2105"/>
                    <a:pt x="2837" y="2578"/>
                    <a:pt x="2668" y="3060"/>
                  </a:cubicBezTo>
                  <a:cubicBezTo>
                    <a:pt x="2578" y="3301"/>
                    <a:pt x="2507" y="3542"/>
                    <a:pt x="2453" y="3783"/>
                  </a:cubicBezTo>
                  <a:cubicBezTo>
                    <a:pt x="2436" y="3863"/>
                    <a:pt x="2427" y="3934"/>
                    <a:pt x="2418" y="4006"/>
                  </a:cubicBezTo>
                  <a:cubicBezTo>
                    <a:pt x="2391" y="4193"/>
                    <a:pt x="2373" y="4371"/>
                    <a:pt x="2239" y="4523"/>
                  </a:cubicBezTo>
                  <a:cubicBezTo>
                    <a:pt x="2123" y="4648"/>
                    <a:pt x="1954" y="4728"/>
                    <a:pt x="1775" y="4773"/>
                  </a:cubicBezTo>
                  <a:cubicBezTo>
                    <a:pt x="1267" y="4907"/>
                    <a:pt x="723" y="4773"/>
                    <a:pt x="268" y="4514"/>
                  </a:cubicBezTo>
                  <a:cubicBezTo>
                    <a:pt x="170" y="4461"/>
                    <a:pt x="80" y="4398"/>
                    <a:pt x="0" y="433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4700875" y="2218400"/>
              <a:ext cx="164150" cy="126025"/>
            </a:xfrm>
            <a:custGeom>
              <a:avLst/>
              <a:gdLst/>
              <a:ahLst/>
              <a:cxnLst/>
              <a:rect l="l" t="t" r="r" b="b"/>
              <a:pathLst>
                <a:path w="6566" h="5041" extrusionOk="0">
                  <a:moveTo>
                    <a:pt x="0" y="4265"/>
                  </a:moveTo>
                  <a:cubicBezTo>
                    <a:pt x="27" y="4372"/>
                    <a:pt x="71" y="4488"/>
                    <a:pt x="125" y="4586"/>
                  </a:cubicBezTo>
                  <a:cubicBezTo>
                    <a:pt x="384" y="5041"/>
                    <a:pt x="1329" y="5023"/>
                    <a:pt x="1775" y="4987"/>
                  </a:cubicBezTo>
                  <a:cubicBezTo>
                    <a:pt x="2016" y="4969"/>
                    <a:pt x="2266" y="4934"/>
                    <a:pt x="2507" y="4862"/>
                  </a:cubicBezTo>
                  <a:cubicBezTo>
                    <a:pt x="2560" y="4853"/>
                    <a:pt x="2614" y="4836"/>
                    <a:pt x="2668" y="4818"/>
                  </a:cubicBezTo>
                  <a:cubicBezTo>
                    <a:pt x="2676" y="4818"/>
                    <a:pt x="2685" y="4818"/>
                    <a:pt x="2694" y="4809"/>
                  </a:cubicBezTo>
                  <a:cubicBezTo>
                    <a:pt x="2739" y="4800"/>
                    <a:pt x="2792" y="4782"/>
                    <a:pt x="2837" y="4764"/>
                  </a:cubicBezTo>
                  <a:cubicBezTo>
                    <a:pt x="2864" y="4755"/>
                    <a:pt x="2899" y="4737"/>
                    <a:pt x="2935" y="4729"/>
                  </a:cubicBezTo>
                  <a:cubicBezTo>
                    <a:pt x="2944" y="4720"/>
                    <a:pt x="2962" y="4720"/>
                    <a:pt x="2980" y="4711"/>
                  </a:cubicBezTo>
                  <a:cubicBezTo>
                    <a:pt x="3007" y="4702"/>
                    <a:pt x="3042" y="4684"/>
                    <a:pt x="3069" y="4666"/>
                  </a:cubicBezTo>
                  <a:cubicBezTo>
                    <a:pt x="3114" y="4648"/>
                    <a:pt x="3158" y="4630"/>
                    <a:pt x="3203" y="4613"/>
                  </a:cubicBezTo>
                  <a:cubicBezTo>
                    <a:pt x="3595" y="4416"/>
                    <a:pt x="3943" y="4033"/>
                    <a:pt x="4291" y="3756"/>
                  </a:cubicBezTo>
                  <a:cubicBezTo>
                    <a:pt x="4514" y="3578"/>
                    <a:pt x="4746" y="3399"/>
                    <a:pt x="5005" y="3274"/>
                  </a:cubicBezTo>
                  <a:cubicBezTo>
                    <a:pt x="5504" y="3060"/>
                    <a:pt x="5986" y="3265"/>
                    <a:pt x="6289" y="2739"/>
                  </a:cubicBezTo>
                  <a:cubicBezTo>
                    <a:pt x="6459" y="2463"/>
                    <a:pt x="6566" y="2150"/>
                    <a:pt x="6566" y="1820"/>
                  </a:cubicBezTo>
                  <a:lnTo>
                    <a:pt x="6566" y="1633"/>
                  </a:lnTo>
                  <a:cubicBezTo>
                    <a:pt x="6566" y="884"/>
                    <a:pt x="6361" y="322"/>
                    <a:pt x="6022" y="0"/>
                  </a:cubicBezTo>
                  <a:cubicBezTo>
                    <a:pt x="5968" y="0"/>
                    <a:pt x="5924" y="9"/>
                    <a:pt x="5879" y="18"/>
                  </a:cubicBezTo>
                  <a:cubicBezTo>
                    <a:pt x="4835" y="161"/>
                    <a:pt x="4006" y="830"/>
                    <a:pt x="3435" y="1678"/>
                  </a:cubicBezTo>
                  <a:cubicBezTo>
                    <a:pt x="3149" y="2115"/>
                    <a:pt x="2926" y="2579"/>
                    <a:pt x="2757" y="3069"/>
                  </a:cubicBezTo>
                  <a:cubicBezTo>
                    <a:pt x="2668" y="3310"/>
                    <a:pt x="2596" y="3551"/>
                    <a:pt x="2543" y="3792"/>
                  </a:cubicBezTo>
                  <a:cubicBezTo>
                    <a:pt x="2525" y="3863"/>
                    <a:pt x="2516" y="3943"/>
                    <a:pt x="2507" y="4015"/>
                  </a:cubicBezTo>
                  <a:cubicBezTo>
                    <a:pt x="2480" y="4193"/>
                    <a:pt x="2462" y="4381"/>
                    <a:pt x="2329" y="4523"/>
                  </a:cubicBezTo>
                  <a:cubicBezTo>
                    <a:pt x="2213" y="4657"/>
                    <a:pt x="2043" y="4737"/>
                    <a:pt x="1874" y="4782"/>
                  </a:cubicBezTo>
                  <a:cubicBezTo>
                    <a:pt x="1356" y="4916"/>
                    <a:pt x="812" y="4782"/>
                    <a:pt x="357" y="4523"/>
                  </a:cubicBezTo>
                  <a:cubicBezTo>
                    <a:pt x="214" y="4443"/>
                    <a:pt x="98" y="4363"/>
                    <a:pt x="0" y="42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4721825" y="2192975"/>
              <a:ext cx="101500" cy="98825"/>
            </a:xfrm>
            <a:custGeom>
              <a:avLst/>
              <a:gdLst/>
              <a:ahLst/>
              <a:cxnLst/>
              <a:rect l="l" t="t" r="r" b="b"/>
              <a:pathLst>
                <a:path w="4060" h="3953" extrusionOk="0">
                  <a:moveTo>
                    <a:pt x="598" y="1865"/>
                  </a:moveTo>
                  <a:cubicBezTo>
                    <a:pt x="643" y="1794"/>
                    <a:pt x="679" y="1722"/>
                    <a:pt x="723" y="1642"/>
                  </a:cubicBezTo>
                  <a:cubicBezTo>
                    <a:pt x="1036" y="1080"/>
                    <a:pt x="1482" y="571"/>
                    <a:pt x="2044" y="241"/>
                  </a:cubicBezTo>
                  <a:cubicBezTo>
                    <a:pt x="2311" y="81"/>
                    <a:pt x="2588" y="0"/>
                    <a:pt x="2891" y="90"/>
                  </a:cubicBezTo>
                  <a:cubicBezTo>
                    <a:pt x="3203" y="188"/>
                    <a:pt x="3480" y="357"/>
                    <a:pt x="3748" y="553"/>
                  </a:cubicBezTo>
                  <a:cubicBezTo>
                    <a:pt x="3828" y="607"/>
                    <a:pt x="3997" y="705"/>
                    <a:pt x="4024" y="812"/>
                  </a:cubicBezTo>
                  <a:cubicBezTo>
                    <a:pt x="4060" y="982"/>
                    <a:pt x="3837" y="955"/>
                    <a:pt x="3730" y="982"/>
                  </a:cubicBezTo>
                  <a:cubicBezTo>
                    <a:pt x="3498" y="1026"/>
                    <a:pt x="3257" y="1151"/>
                    <a:pt x="3025" y="1231"/>
                  </a:cubicBezTo>
                  <a:cubicBezTo>
                    <a:pt x="2784" y="1321"/>
                    <a:pt x="2543" y="1410"/>
                    <a:pt x="2302" y="1526"/>
                  </a:cubicBezTo>
                  <a:cubicBezTo>
                    <a:pt x="1794" y="1776"/>
                    <a:pt x="1348" y="2141"/>
                    <a:pt x="955" y="2552"/>
                  </a:cubicBezTo>
                  <a:cubicBezTo>
                    <a:pt x="768" y="2739"/>
                    <a:pt x="589" y="2953"/>
                    <a:pt x="447" y="3176"/>
                  </a:cubicBezTo>
                  <a:cubicBezTo>
                    <a:pt x="286" y="3426"/>
                    <a:pt x="170" y="3685"/>
                    <a:pt x="54" y="3952"/>
                  </a:cubicBezTo>
                  <a:cubicBezTo>
                    <a:pt x="1" y="3801"/>
                    <a:pt x="27" y="3640"/>
                    <a:pt x="63" y="3480"/>
                  </a:cubicBezTo>
                  <a:cubicBezTo>
                    <a:pt x="179" y="2926"/>
                    <a:pt x="349" y="2373"/>
                    <a:pt x="598" y="1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4603400" y="2126300"/>
              <a:ext cx="191150" cy="104400"/>
            </a:xfrm>
            <a:custGeom>
              <a:avLst/>
              <a:gdLst/>
              <a:ahLst/>
              <a:cxnLst/>
              <a:rect l="l" t="t" r="r" b="b"/>
              <a:pathLst>
                <a:path w="7646" h="4176" extrusionOk="0">
                  <a:moveTo>
                    <a:pt x="188" y="3488"/>
                  </a:moveTo>
                  <a:cubicBezTo>
                    <a:pt x="215" y="3524"/>
                    <a:pt x="241" y="3568"/>
                    <a:pt x="277" y="3604"/>
                  </a:cubicBezTo>
                  <a:cubicBezTo>
                    <a:pt x="393" y="3720"/>
                    <a:pt x="536" y="3800"/>
                    <a:pt x="679" y="3881"/>
                  </a:cubicBezTo>
                  <a:cubicBezTo>
                    <a:pt x="1035" y="4068"/>
                    <a:pt x="1366" y="4175"/>
                    <a:pt x="1767" y="4086"/>
                  </a:cubicBezTo>
                  <a:cubicBezTo>
                    <a:pt x="2160" y="3997"/>
                    <a:pt x="2516" y="3809"/>
                    <a:pt x="2900" y="3684"/>
                  </a:cubicBezTo>
                  <a:cubicBezTo>
                    <a:pt x="3337" y="3551"/>
                    <a:pt x="3774" y="3408"/>
                    <a:pt x="4211" y="3256"/>
                  </a:cubicBezTo>
                  <a:cubicBezTo>
                    <a:pt x="5050" y="2971"/>
                    <a:pt x="5880" y="2658"/>
                    <a:pt x="6718" y="2355"/>
                  </a:cubicBezTo>
                  <a:cubicBezTo>
                    <a:pt x="6852" y="2302"/>
                    <a:pt x="7093" y="2177"/>
                    <a:pt x="7245" y="2212"/>
                  </a:cubicBezTo>
                  <a:cubicBezTo>
                    <a:pt x="7378" y="2248"/>
                    <a:pt x="7512" y="2364"/>
                    <a:pt x="7646" y="2346"/>
                  </a:cubicBezTo>
                  <a:cubicBezTo>
                    <a:pt x="7584" y="2007"/>
                    <a:pt x="7218" y="1615"/>
                    <a:pt x="6986" y="1374"/>
                  </a:cubicBezTo>
                  <a:cubicBezTo>
                    <a:pt x="6897" y="1285"/>
                    <a:pt x="6807" y="1195"/>
                    <a:pt x="6709" y="1097"/>
                  </a:cubicBezTo>
                  <a:cubicBezTo>
                    <a:pt x="6522" y="928"/>
                    <a:pt x="6326" y="758"/>
                    <a:pt x="6103" y="633"/>
                  </a:cubicBezTo>
                  <a:cubicBezTo>
                    <a:pt x="5130" y="71"/>
                    <a:pt x="3676" y="0"/>
                    <a:pt x="2855" y="473"/>
                  </a:cubicBezTo>
                  <a:cubicBezTo>
                    <a:pt x="2730" y="553"/>
                    <a:pt x="2606" y="642"/>
                    <a:pt x="2490" y="732"/>
                  </a:cubicBezTo>
                  <a:cubicBezTo>
                    <a:pt x="2079" y="1044"/>
                    <a:pt x="1705" y="1401"/>
                    <a:pt x="1312" y="1749"/>
                  </a:cubicBezTo>
                  <a:cubicBezTo>
                    <a:pt x="1089" y="1945"/>
                    <a:pt x="866" y="2150"/>
                    <a:pt x="643" y="2346"/>
                  </a:cubicBezTo>
                  <a:cubicBezTo>
                    <a:pt x="545" y="2427"/>
                    <a:pt x="447" y="2525"/>
                    <a:pt x="357" y="2632"/>
                  </a:cubicBezTo>
                  <a:cubicBezTo>
                    <a:pt x="143" y="2890"/>
                    <a:pt x="1" y="3194"/>
                    <a:pt x="188" y="3488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4603400" y="2153725"/>
              <a:ext cx="191150" cy="76975"/>
            </a:xfrm>
            <a:custGeom>
              <a:avLst/>
              <a:gdLst/>
              <a:ahLst/>
              <a:cxnLst/>
              <a:rect l="l" t="t" r="r" b="b"/>
              <a:pathLst>
                <a:path w="7646" h="3079" extrusionOk="0">
                  <a:moveTo>
                    <a:pt x="188" y="2391"/>
                  </a:moveTo>
                  <a:cubicBezTo>
                    <a:pt x="215" y="2427"/>
                    <a:pt x="241" y="2471"/>
                    <a:pt x="277" y="2507"/>
                  </a:cubicBezTo>
                  <a:cubicBezTo>
                    <a:pt x="393" y="2623"/>
                    <a:pt x="536" y="2703"/>
                    <a:pt x="679" y="2784"/>
                  </a:cubicBezTo>
                  <a:cubicBezTo>
                    <a:pt x="1035" y="2971"/>
                    <a:pt x="1366" y="3078"/>
                    <a:pt x="1767" y="2989"/>
                  </a:cubicBezTo>
                  <a:cubicBezTo>
                    <a:pt x="2160" y="2900"/>
                    <a:pt x="3774" y="2311"/>
                    <a:pt x="4211" y="2159"/>
                  </a:cubicBezTo>
                  <a:cubicBezTo>
                    <a:pt x="5050" y="1874"/>
                    <a:pt x="5880" y="1561"/>
                    <a:pt x="6718" y="1258"/>
                  </a:cubicBezTo>
                  <a:cubicBezTo>
                    <a:pt x="6852" y="1205"/>
                    <a:pt x="7093" y="1080"/>
                    <a:pt x="7245" y="1115"/>
                  </a:cubicBezTo>
                  <a:cubicBezTo>
                    <a:pt x="7378" y="1151"/>
                    <a:pt x="7512" y="1267"/>
                    <a:pt x="7646" y="1249"/>
                  </a:cubicBezTo>
                  <a:cubicBezTo>
                    <a:pt x="7584" y="910"/>
                    <a:pt x="7218" y="518"/>
                    <a:pt x="6986" y="277"/>
                  </a:cubicBezTo>
                  <a:cubicBezTo>
                    <a:pt x="6897" y="188"/>
                    <a:pt x="6807" y="98"/>
                    <a:pt x="6709" y="0"/>
                  </a:cubicBezTo>
                  <a:lnTo>
                    <a:pt x="6700" y="0"/>
                  </a:lnTo>
                  <a:cubicBezTo>
                    <a:pt x="6727" y="205"/>
                    <a:pt x="6629" y="402"/>
                    <a:pt x="6495" y="553"/>
                  </a:cubicBezTo>
                  <a:cubicBezTo>
                    <a:pt x="6352" y="696"/>
                    <a:pt x="6183" y="803"/>
                    <a:pt x="6004" y="901"/>
                  </a:cubicBezTo>
                  <a:cubicBezTo>
                    <a:pt x="5532" y="1187"/>
                    <a:pt x="5041" y="1454"/>
                    <a:pt x="4550" y="1704"/>
                  </a:cubicBezTo>
                  <a:cubicBezTo>
                    <a:pt x="4292" y="1829"/>
                    <a:pt x="4033" y="1954"/>
                    <a:pt x="3765" y="2061"/>
                  </a:cubicBezTo>
                  <a:cubicBezTo>
                    <a:pt x="3542" y="2150"/>
                    <a:pt x="3319" y="2195"/>
                    <a:pt x="3096" y="2293"/>
                  </a:cubicBezTo>
                  <a:cubicBezTo>
                    <a:pt x="2650" y="2489"/>
                    <a:pt x="2275" y="2570"/>
                    <a:pt x="1794" y="2543"/>
                  </a:cubicBezTo>
                  <a:cubicBezTo>
                    <a:pt x="1258" y="2507"/>
                    <a:pt x="714" y="2239"/>
                    <a:pt x="465" y="1776"/>
                  </a:cubicBezTo>
                  <a:cubicBezTo>
                    <a:pt x="420" y="1695"/>
                    <a:pt x="393" y="1615"/>
                    <a:pt x="357" y="1535"/>
                  </a:cubicBezTo>
                  <a:cubicBezTo>
                    <a:pt x="143" y="1793"/>
                    <a:pt x="1" y="2097"/>
                    <a:pt x="188" y="239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4443500" y="2149025"/>
              <a:ext cx="214125" cy="288625"/>
            </a:xfrm>
            <a:custGeom>
              <a:avLst/>
              <a:gdLst/>
              <a:ahLst/>
              <a:cxnLst/>
              <a:rect l="l" t="t" r="r" b="b"/>
              <a:pathLst>
                <a:path w="8565" h="11545" extrusionOk="0">
                  <a:moveTo>
                    <a:pt x="277" y="982"/>
                  </a:moveTo>
                  <a:cubicBezTo>
                    <a:pt x="357" y="349"/>
                    <a:pt x="1053" y="1"/>
                    <a:pt x="1606" y="322"/>
                  </a:cubicBezTo>
                  <a:lnTo>
                    <a:pt x="3533" y="1428"/>
                  </a:lnTo>
                  <a:cubicBezTo>
                    <a:pt x="3943" y="1669"/>
                    <a:pt x="4184" y="2142"/>
                    <a:pt x="4122" y="2615"/>
                  </a:cubicBezTo>
                  <a:lnTo>
                    <a:pt x="3810" y="5148"/>
                  </a:lnTo>
                  <a:cubicBezTo>
                    <a:pt x="3694" y="6085"/>
                    <a:pt x="3738" y="7022"/>
                    <a:pt x="3952" y="7932"/>
                  </a:cubicBezTo>
                  <a:lnTo>
                    <a:pt x="4434" y="10046"/>
                  </a:lnTo>
                  <a:cubicBezTo>
                    <a:pt x="4550" y="10554"/>
                    <a:pt x="5130" y="10795"/>
                    <a:pt x="5576" y="10537"/>
                  </a:cubicBezTo>
                  <a:lnTo>
                    <a:pt x="8092" y="9047"/>
                  </a:lnTo>
                  <a:lnTo>
                    <a:pt x="8564" y="8735"/>
                  </a:lnTo>
                  <a:lnTo>
                    <a:pt x="8092" y="9422"/>
                  </a:lnTo>
                  <a:lnTo>
                    <a:pt x="4809" y="11429"/>
                  </a:lnTo>
                  <a:cubicBezTo>
                    <a:pt x="4603" y="11545"/>
                    <a:pt x="4354" y="11438"/>
                    <a:pt x="4300" y="11206"/>
                  </a:cubicBezTo>
                  <a:cubicBezTo>
                    <a:pt x="3595" y="10804"/>
                    <a:pt x="990" y="9297"/>
                    <a:pt x="990" y="9297"/>
                  </a:cubicBezTo>
                  <a:cubicBezTo>
                    <a:pt x="750" y="8253"/>
                    <a:pt x="509" y="7200"/>
                    <a:pt x="268" y="6148"/>
                  </a:cubicBezTo>
                  <a:cubicBezTo>
                    <a:pt x="125" y="5559"/>
                    <a:pt x="63" y="4970"/>
                    <a:pt x="45" y="4381"/>
                  </a:cubicBezTo>
                  <a:cubicBezTo>
                    <a:pt x="0" y="3248"/>
                    <a:pt x="134" y="2115"/>
                    <a:pt x="277" y="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434350" y="2153725"/>
              <a:ext cx="124925" cy="283700"/>
            </a:xfrm>
            <a:custGeom>
              <a:avLst/>
              <a:gdLst/>
              <a:ahLst/>
              <a:cxnLst/>
              <a:rect l="l" t="t" r="r" b="b"/>
              <a:pathLst>
                <a:path w="4997" h="11348" extrusionOk="0">
                  <a:moveTo>
                    <a:pt x="45" y="4372"/>
                  </a:moveTo>
                  <a:cubicBezTo>
                    <a:pt x="0" y="3248"/>
                    <a:pt x="134" y="2115"/>
                    <a:pt x="277" y="982"/>
                  </a:cubicBezTo>
                  <a:cubicBezTo>
                    <a:pt x="357" y="348"/>
                    <a:pt x="1053" y="0"/>
                    <a:pt x="1606" y="321"/>
                  </a:cubicBezTo>
                  <a:lnTo>
                    <a:pt x="3533" y="1428"/>
                  </a:lnTo>
                  <a:cubicBezTo>
                    <a:pt x="3944" y="1669"/>
                    <a:pt x="4184" y="2141"/>
                    <a:pt x="4122" y="2614"/>
                  </a:cubicBezTo>
                  <a:lnTo>
                    <a:pt x="3810" y="5148"/>
                  </a:lnTo>
                  <a:cubicBezTo>
                    <a:pt x="3694" y="6076"/>
                    <a:pt x="3738" y="7021"/>
                    <a:pt x="3952" y="7931"/>
                  </a:cubicBezTo>
                  <a:cubicBezTo>
                    <a:pt x="3970" y="7994"/>
                    <a:pt x="3979" y="8056"/>
                    <a:pt x="3997" y="8109"/>
                  </a:cubicBezTo>
                  <a:cubicBezTo>
                    <a:pt x="4033" y="8261"/>
                    <a:pt x="4060" y="8413"/>
                    <a:pt x="4095" y="8573"/>
                  </a:cubicBezTo>
                  <a:cubicBezTo>
                    <a:pt x="4149" y="8787"/>
                    <a:pt x="4193" y="8993"/>
                    <a:pt x="4247" y="9207"/>
                  </a:cubicBezTo>
                  <a:cubicBezTo>
                    <a:pt x="4300" y="9448"/>
                    <a:pt x="4354" y="9680"/>
                    <a:pt x="4407" y="9920"/>
                  </a:cubicBezTo>
                  <a:cubicBezTo>
                    <a:pt x="4461" y="10143"/>
                    <a:pt x="4515" y="10375"/>
                    <a:pt x="4568" y="10598"/>
                  </a:cubicBezTo>
                  <a:cubicBezTo>
                    <a:pt x="4577" y="10661"/>
                    <a:pt x="4595" y="10723"/>
                    <a:pt x="4613" y="10786"/>
                  </a:cubicBezTo>
                  <a:cubicBezTo>
                    <a:pt x="4639" y="10902"/>
                    <a:pt x="4657" y="11053"/>
                    <a:pt x="4746" y="11152"/>
                  </a:cubicBezTo>
                  <a:cubicBezTo>
                    <a:pt x="4764" y="11178"/>
                    <a:pt x="4791" y="11196"/>
                    <a:pt x="4809" y="11214"/>
                  </a:cubicBezTo>
                  <a:cubicBezTo>
                    <a:pt x="4845" y="11241"/>
                    <a:pt x="4952" y="11312"/>
                    <a:pt x="4996" y="11285"/>
                  </a:cubicBezTo>
                  <a:cubicBezTo>
                    <a:pt x="4925" y="11330"/>
                    <a:pt x="4818" y="11321"/>
                    <a:pt x="4746" y="11330"/>
                  </a:cubicBezTo>
                  <a:cubicBezTo>
                    <a:pt x="4595" y="11348"/>
                    <a:pt x="4434" y="11339"/>
                    <a:pt x="4291" y="11294"/>
                  </a:cubicBezTo>
                  <a:cubicBezTo>
                    <a:pt x="4211" y="11259"/>
                    <a:pt x="4131" y="11223"/>
                    <a:pt x="4060" y="11178"/>
                  </a:cubicBezTo>
                  <a:cubicBezTo>
                    <a:pt x="3863" y="11062"/>
                    <a:pt x="3676" y="10937"/>
                    <a:pt x="3498" y="10804"/>
                  </a:cubicBezTo>
                  <a:cubicBezTo>
                    <a:pt x="3408" y="10741"/>
                    <a:pt x="3328" y="10652"/>
                    <a:pt x="3239" y="10590"/>
                  </a:cubicBezTo>
                  <a:cubicBezTo>
                    <a:pt x="3150" y="10527"/>
                    <a:pt x="3043" y="10482"/>
                    <a:pt x="2944" y="10420"/>
                  </a:cubicBezTo>
                  <a:cubicBezTo>
                    <a:pt x="2721" y="10295"/>
                    <a:pt x="2498" y="10170"/>
                    <a:pt x="2275" y="10036"/>
                  </a:cubicBezTo>
                  <a:cubicBezTo>
                    <a:pt x="2079" y="9920"/>
                    <a:pt x="1874" y="9804"/>
                    <a:pt x="1678" y="9689"/>
                  </a:cubicBezTo>
                  <a:cubicBezTo>
                    <a:pt x="1526" y="9608"/>
                    <a:pt x="1374" y="9519"/>
                    <a:pt x="1223" y="9430"/>
                  </a:cubicBezTo>
                  <a:cubicBezTo>
                    <a:pt x="1151" y="9385"/>
                    <a:pt x="1080" y="9350"/>
                    <a:pt x="1000" y="9305"/>
                  </a:cubicBezTo>
                  <a:cubicBezTo>
                    <a:pt x="1000" y="9305"/>
                    <a:pt x="991" y="9296"/>
                    <a:pt x="991" y="9296"/>
                  </a:cubicBezTo>
                  <a:lnTo>
                    <a:pt x="268" y="6147"/>
                  </a:lnTo>
                  <a:cubicBezTo>
                    <a:pt x="125" y="5558"/>
                    <a:pt x="63" y="4969"/>
                    <a:pt x="45" y="4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4399775" y="2423350"/>
              <a:ext cx="110200" cy="143225"/>
            </a:xfrm>
            <a:custGeom>
              <a:avLst/>
              <a:gdLst/>
              <a:ahLst/>
              <a:cxnLst/>
              <a:rect l="l" t="t" r="r" b="b"/>
              <a:pathLst>
                <a:path w="4408" h="5729" extrusionOk="0">
                  <a:moveTo>
                    <a:pt x="1" y="4006"/>
                  </a:moveTo>
                  <a:cubicBezTo>
                    <a:pt x="1" y="2668"/>
                    <a:pt x="946" y="1045"/>
                    <a:pt x="2106" y="367"/>
                  </a:cubicBezTo>
                  <a:cubicBezTo>
                    <a:pt x="2686" y="36"/>
                    <a:pt x="3212" y="1"/>
                    <a:pt x="3596" y="215"/>
                  </a:cubicBezTo>
                  <a:lnTo>
                    <a:pt x="3596" y="215"/>
                  </a:lnTo>
                  <a:lnTo>
                    <a:pt x="3596" y="215"/>
                  </a:lnTo>
                  <a:cubicBezTo>
                    <a:pt x="3596" y="215"/>
                    <a:pt x="3596" y="215"/>
                    <a:pt x="3596" y="215"/>
                  </a:cubicBezTo>
                  <a:lnTo>
                    <a:pt x="4408" y="625"/>
                  </a:lnTo>
                  <a:lnTo>
                    <a:pt x="1366" y="5728"/>
                  </a:lnTo>
                  <a:lnTo>
                    <a:pt x="625" y="5362"/>
                  </a:lnTo>
                  <a:cubicBezTo>
                    <a:pt x="625" y="5353"/>
                    <a:pt x="616" y="5353"/>
                    <a:pt x="616" y="5353"/>
                  </a:cubicBezTo>
                  <a:lnTo>
                    <a:pt x="616" y="5353"/>
                  </a:lnTo>
                  <a:lnTo>
                    <a:pt x="616" y="5353"/>
                  </a:lnTo>
                  <a:cubicBezTo>
                    <a:pt x="233" y="5130"/>
                    <a:pt x="1" y="4666"/>
                    <a:pt x="1" y="40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418075" y="2424925"/>
              <a:ext cx="105500" cy="154575"/>
            </a:xfrm>
            <a:custGeom>
              <a:avLst/>
              <a:gdLst/>
              <a:ahLst/>
              <a:cxnLst/>
              <a:rect l="l" t="t" r="r" b="b"/>
              <a:pathLst>
                <a:path w="4220" h="6183" extrusionOk="0">
                  <a:moveTo>
                    <a:pt x="0" y="4309"/>
                  </a:moveTo>
                  <a:cubicBezTo>
                    <a:pt x="0" y="5638"/>
                    <a:pt x="946" y="6182"/>
                    <a:pt x="2106" y="5504"/>
                  </a:cubicBezTo>
                  <a:cubicBezTo>
                    <a:pt x="3274" y="4835"/>
                    <a:pt x="4220" y="3212"/>
                    <a:pt x="4220" y="1874"/>
                  </a:cubicBezTo>
                  <a:cubicBezTo>
                    <a:pt x="4220" y="535"/>
                    <a:pt x="3274" y="0"/>
                    <a:pt x="2106" y="669"/>
                  </a:cubicBezTo>
                  <a:cubicBezTo>
                    <a:pt x="946" y="1347"/>
                    <a:pt x="0" y="2971"/>
                    <a:pt x="0" y="4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4439925" y="2459275"/>
              <a:ext cx="61800" cy="85875"/>
            </a:xfrm>
            <a:custGeom>
              <a:avLst/>
              <a:gdLst/>
              <a:ahLst/>
              <a:cxnLst/>
              <a:rect l="l" t="t" r="r" b="b"/>
              <a:pathLst>
                <a:path w="2472" h="3435" extrusionOk="0">
                  <a:moveTo>
                    <a:pt x="1" y="2685"/>
                  </a:moveTo>
                  <a:cubicBezTo>
                    <a:pt x="1" y="2908"/>
                    <a:pt x="45" y="3435"/>
                    <a:pt x="482" y="3435"/>
                  </a:cubicBezTo>
                  <a:cubicBezTo>
                    <a:pt x="634" y="3435"/>
                    <a:pt x="812" y="3372"/>
                    <a:pt x="1009" y="3265"/>
                  </a:cubicBezTo>
                  <a:cubicBezTo>
                    <a:pt x="1803" y="2801"/>
                    <a:pt x="2472" y="1650"/>
                    <a:pt x="2472" y="741"/>
                  </a:cubicBezTo>
                  <a:cubicBezTo>
                    <a:pt x="2472" y="517"/>
                    <a:pt x="2427" y="0"/>
                    <a:pt x="1990" y="0"/>
                  </a:cubicBezTo>
                  <a:cubicBezTo>
                    <a:pt x="1838" y="0"/>
                    <a:pt x="1651" y="54"/>
                    <a:pt x="1455" y="170"/>
                  </a:cubicBezTo>
                  <a:cubicBezTo>
                    <a:pt x="1437" y="187"/>
                    <a:pt x="1410" y="205"/>
                    <a:pt x="1383" y="223"/>
                  </a:cubicBezTo>
                  <a:cubicBezTo>
                    <a:pt x="1294" y="277"/>
                    <a:pt x="1205" y="339"/>
                    <a:pt x="1125" y="410"/>
                  </a:cubicBezTo>
                  <a:cubicBezTo>
                    <a:pt x="1089" y="446"/>
                    <a:pt x="1044" y="482"/>
                    <a:pt x="1009" y="517"/>
                  </a:cubicBezTo>
                  <a:cubicBezTo>
                    <a:pt x="616" y="901"/>
                    <a:pt x="286" y="1436"/>
                    <a:pt x="116" y="1972"/>
                  </a:cubicBezTo>
                  <a:cubicBezTo>
                    <a:pt x="116" y="1972"/>
                    <a:pt x="116" y="1972"/>
                    <a:pt x="116" y="1981"/>
                  </a:cubicBezTo>
                  <a:cubicBezTo>
                    <a:pt x="72" y="2123"/>
                    <a:pt x="36" y="2275"/>
                    <a:pt x="18" y="2418"/>
                  </a:cubicBezTo>
                  <a:cubicBezTo>
                    <a:pt x="1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4443050" y="2459475"/>
              <a:ext cx="58675" cy="85675"/>
            </a:xfrm>
            <a:custGeom>
              <a:avLst/>
              <a:gdLst/>
              <a:ahLst/>
              <a:cxnLst/>
              <a:rect l="l" t="t" r="r" b="b"/>
              <a:pathLst>
                <a:path w="2347" h="3427" extrusionOk="0">
                  <a:moveTo>
                    <a:pt x="99" y="3239"/>
                  </a:moveTo>
                  <a:cubicBezTo>
                    <a:pt x="250" y="3239"/>
                    <a:pt x="438" y="3177"/>
                    <a:pt x="634" y="3070"/>
                  </a:cubicBezTo>
                  <a:cubicBezTo>
                    <a:pt x="1419" y="2615"/>
                    <a:pt x="2088" y="1455"/>
                    <a:pt x="2088" y="554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33"/>
                  </a:cubicBezTo>
                  <a:cubicBezTo>
                    <a:pt x="2347" y="1642"/>
                    <a:pt x="1678" y="2793"/>
                    <a:pt x="884" y="3257"/>
                  </a:cubicBezTo>
                  <a:cubicBezTo>
                    <a:pt x="696" y="3364"/>
                    <a:pt x="509" y="3427"/>
                    <a:pt x="357" y="3427"/>
                  </a:cubicBezTo>
                  <a:cubicBezTo>
                    <a:pt x="179" y="3427"/>
                    <a:pt x="72" y="3337"/>
                    <a:pt x="0" y="3230"/>
                  </a:cubicBezTo>
                  <a:cubicBezTo>
                    <a:pt x="27" y="3230"/>
                    <a:pt x="63" y="3239"/>
                    <a:pt x="99" y="3239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4440375" y="2464850"/>
              <a:ext cx="43300" cy="61350"/>
            </a:xfrm>
            <a:custGeom>
              <a:avLst/>
              <a:gdLst/>
              <a:ahLst/>
              <a:cxnLst/>
              <a:rect l="l" t="t" r="r" b="b"/>
              <a:pathLst>
                <a:path w="1732" h="2454" extrusionOk="0">
                  <a:moveTo>
                    <a:pt x="0" y="2195"/>
                  </a:moveTo>
                  <a:cubicBezTo>
                    <a:pt x="45" y="2257"/>
                    <a:pt x="90" y="2302"/>
                    <a:pt x="152" y="2337"/>
                  </a:cubicBezTo>
                  <a:lnTo>
                    <a:pt x="152" y="2337"/>
                  </a:lnTo>
                  <a:cubicBezTo>
                    <a:pt x="152" y="2337"/>
                    <a:pt x="152" y="2337"/>
                    <a:pt x="152" y="2337"/>
                  </a:cubicBezTo>
                  <a:lnTo>
                    <a:pt x="375" y="2453"/>
                  </a:lnTo>
                  <a:lnTo>
                    <a:pt x="1731" y="179"/>
                  </a:lnTo>
                  <a:lnTo>
                    <a:pt x="1731" y="179"/>
                  </a:lnTo>
                  <a:lnTo>
                    <a:pt x="1713" y="170"/>
                  </a:lnTo>
                  <a:cubicBezTo>
                    <a:pt x="1695" y="152"/>
                    <a:pt x="1677" y="143"/>
                    <a:pt x="1651" y="134"/>
                  </a:cubicBezTo>
                  <a:lnTo>
                    <a:pt x="1481" y="45"/>
                  </a:lnTo>
                  <a:lnTo>
                    <a:pt x="1481" y="45"/>
                  </a:lnTo>
                  <a:lnTo>
                    <a:pt x="1481" y="45"/>
                  </a:lnTo>
                  <a:cubicBezTo>
                    <a:pt x="1446" y="27"/>
                    <a:pt x="1401" y="9"/>
                    <a:pt x="1365" y="0"/>
                  </a:cubicBezTo>
                  <a:cubicBezTo>
                    <a:pt x="1276" y="54"/>
                    <a:pt x="1187" y="116"/>
                    <a:pt x="1107" y="187"/>
                  </a:cubicBezTo>
                  <a:cubicBezTo>
                    <a:pt x="1071" y="223"/>
                    <a:pt x="1026" y="259"/>
                    <a:pt x="991" y="294"/>
                  </a:cubicBezTo>
                  <a:cubicBezTo>
                    <a:pt x="598" y="678"/>
                    <a:pt x="268" y="1213"/>
                    <a:pt x="98" y="1749"/>
                  </a:cubicBezTo>
                  <a:cubicBezTo>
                    <a:pt x="98" y="1749"/>
                    <a:pt x="98" y="1749"/>
                    <a:pt x="98" y="1758"/>
                  </a:cubicBezTo>
                  <a:cubicBezTo>
                    <a:pt x="54" y="1900"/>
                    <a:pt x="18" y="2052"/>
                    <a:pt x="0" y="21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4442825" y="2466625"/>
              <a:ext cx="46850" cy="62025"/>
            </a:xfrm>
            <a:custGeom>
              <a:avLst/>
              <a:gdLst/>
              <a:ahLst/>
              <a:cxnLst/>
              <a:rect l="l" t="t" r="r" b="b"/>
              <a:pathLst>
                <a:path w="1874" h="2481" extrusionOk="0">
                  <a:moveTo>
                    <a:pt x="0" y="1776"/>
                  </a:moveTo>
                  <a:cubicBezTo>
                    <a:pt x="0" y="2079"/>
                    <a:pt x="108" y="2284"/>
                    <a:pt x="277" y="2382"/>
                  </a:cubicBezTo>
                  <a:cubicBezTo>
                    <a:pt x="447" y="2480"/>
                    <a:pt x="678" y="2463"/>
                    <a:pt x="937" y="2311"/>
                  </a:cubicBezTo>
                  <a:cubicBezTo>
                    <a:pt x="1455" y="2017"/>
                    <a:pt x="1874" y="1285"/>
                    <a:pt x="1874" y="687"/>
                  </a:cubicBezTo>
                  <a:cubicBezTo>
                    <a:pt x="1874" y="411"/>
                    <a:pt x="1785" y="206"/>
                    <a:pt x="1633" y="108"/>
                  </a:cubicBezTo>
                  <a:cubicBezTo>
                    <a:pt x="1633" y="99"/>
                    <a:pt x="1624" y="99"/>
                    <a:pt x="1615" y="99"/>
                  </a:cubicBezTo>
                  <a:cubicBezTo>
                    <a:pt x="1597" y="81"/>
                    <a:pt x="1579" y="72"/>
                    <a:pt x="1553" y="63"/>
                  </a:cubicBezTo>
                  <a:cubicBezTo>
                    <a:pt x="1410" y="0"/>
                    <a:pt x="1214" y="9"/>
                    <a:pt x="1009" y="116"/>
                  </a:cubicBezTo>
                  <a:cubicBezTo>
                    <a:pt x="973" y="152"/>
                    <a:pt x="928" y="188"/>
                    <a:pt x="893" y="223"/>
                  </a:cubicBezTo>
                  <a:cubicBezTo>
                    <a:pt x="500" y="607"/>
                    <a:pt x="170" y="1142"/>
                    <a:pt x="0" y="1678"/>
                  </a:cubicBezTo>
                  <a:cubicBezTo>
                    <a:pt x="0" y="1713"/>
                    <a:pt x="0" y="1740"/>
                    <a:pt x="0" y="177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4459100" y="2488700"/>
              <a:ext cx="16300" cy="20550"/>
            </a:xfrm>
            <a:custGeom>
              <a:avLst/>
              <a:gdLst/>
              <a:ahLst/>
              <a:cxnLst/>
              <a:rect l="l" t="t" r="r" b="b"/>
              <a:pathLst>
                <a:path w="652" h="822" extrusionOk="0">
                  <a:moveTo>
                    <a:pt x="1" y="554"/>
                  </a:moveTo>
                  <a:cubicBezTo>
                    <a:pt x="1" y="366"/>
                    <a:pt x="126" y="143"/>
                    <a:pt x="286" y="54"/>
                  </a:cubicBezTo>
                  <a:cubicBezTo>
                    <a:pt x="366" y="1"/>
                    <a:pt x="438" y="1"/>
                    <a:pt x="491" y="27"/>
                  </a:cubicBezTo>
                  <a:lnTo>
                    <a:pt x="491" y="27"/>
                  </a:lnTo>
                  <a:lnTo>
                    <a:pt x="491" y="27"/>
                  </a:lnTo>
                  <a:lnTo>
                    <a:pt x="491" y="27"/>
                  </a:lnTo>
                  <a:lnTo>
                    <a:pt x="652" y="117"/>
                  </a:lnTo>
                  <a:lnTo>
                    <a:pt x="233" y="821"/>
                  </a:lnTo>
                  <a:lnTo>
                    <a:pt x="81" y="732"/>
                  </a:lnTo>
                  <a:lnTo>
                    <a:pt x="81" y="732"/>
                  </a:lnTo>
                  <a:lnTo>
                    <a:pt x="81" y="732"/>
                  </a:lnTo>
                  <a:cubicBezTo>
                    <a:pt x="27" y="705"/>
                    <a:pt x="1" y="643"/>
                    <a:pt x="1" y="554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462900" y="2489825"/>
              <a:ext cx="14525" cy="21200"/>
            </a:xfrm>
            <a:custGeom>
              <a:avLst/>
              <a:gdLst/>
              <a:ahLst/>
              <a:cxnLst/>
              <a:rect l="l" t="t" r="r" b="b"/>
              <a:pathLst>
                <a:path w="581" h="848" extrusionOk="0">
                  <a:moveTo>
                    <a:pt x="0" y="589"/>
                  </a:moveTo>
                  <a:cubicBezTo>
                    <a:pt x="0" y="767"/>
                    <a:pt x="125" y="848"/>
                    <a:pt x="286" y="750"/>
                  </a:cubicBezTo>
                  <a:cubicBezTo>
                    <a:pt x="446" y="660"/>
                    <a:pt x="580" y="437"/>
                    <a:pt x="580" y="250"/>
                  </a:cubicBezTo>
                  <a:cubicBezTo>
                    <a:pt x="580" y="72"/>
                    <a:pt x="446" y="0"/>
                    <a:pt x="286" y="89"/>
                  </a:cubicBezTo>
                  <a:cubicBezTo>
                    <a:pt x="125" y="179"/>
                    <a:pt x="0" y="402"/>
                    <a:pt x="0" y="5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383725" y="2356675"/>
              <a:ext cx="163500" cy="157475"/>
            </a:xfrm>
            <a:custGeom>
              <a:avLst/>
              <a:gdLst/>
              <a:ahLst/>
              <a:cxnLst/>
              <a:rect l="l" t="t" r="r" b="b"/>
              <a:pathLst>
                <a:path w="6540" h="6299" extrusionOk="0">
                  <a:moveTo>
                    <a:pt x="99" y="4818"/>
                  </a:moveTo>
                  <a:cubicBezTo>
                    <a:pt x="170" y="5255"/>
                    <a:pt x="357" y="5647"/>
                    <a:pt x="741" y="5906"/>
                  </a:cubicBezTo>
                  <a:cubicBezTo>
                    <a:pt x="1169" y="6192"/>
                    <a:pt x="1704" y="6299"/>
                    <a:pt x="2222" y="6263"/>
                  </a:cubicBezTo>
                  <a:cubicBezTo>
                    <a:pt x="2650" y="6227"/>
                    <a:pt x="3114" y="6111"/>
                    <a:pt x="3506" y="5915"/>
                  </a:cubicBezTo>
                  <a:cubicBezTo>
                    <a:pt x="3863" y="5746"/>
                    <a:pt x="4175" y="5398"/>
                    <a:pt x="4488" y="5148"/>
                  </a:cubicBezTo>
                  <a:cubicBezTo>
                    <a:pt x="4693" y="4987"/>
                    <a:pt x="4898" y="4818"/>
                    <a:pt x="5139" y="4711"/>
                  </a:cubicBezTo>
                  <a:cubicBezTo>
                    <a:pt x="5585" y="4514"/>
                    <a:pt x="6022" y="4702"/>
                    <a:pt x="6299" y="4229"/>
                  </a:cubicBezTo>
                  <a:cubicBezTo>
                    <a:pt x="6441" y="3979"/>
                    <a:pt x="6540" y="3694"/>
                    <a:pt x="6540" y="3399"/>
                  </a:cubicBezTo>
                  <a:lnTo>
                    <a:pt x="6540" y="3230"/>
                  </a:lnTo>
                  <a:cubicBezTo>
                    <a:pt x="6540" y="2561"/>
                    <a:pt x="6361" y="2052"/>
                    <a:pt x="6049" y="1758"/>
                  </a:cubicBezTo>
                  <a:cubicBezTo>
                    <a:pt x="5986" y="1704"/>
                    <a:pt x="5924" y="1651"/>
                    <a:pt x="5853" y="1615"/>
                  </a:cubicBezTo>
                  <a:cubicBezTo>
                    <a:pt x="5853" y="1606"/>
                    <a:pt x="5835" y="1597"/>
                    <a:pt x="5835" y="1597"/>
                  </a:cubicBezTo>
                  <a:cubicBezTo>
                    <a:pt x="5826" y="1588"/>
                    <a:pt x="5817" y="1588"/>
                    <a:pt x="5799" y="1579"/>
                  </a:cubicBezTo>
                  <a:cubicBezTo>
                    <a:pt x="5799" y="1579"/>
                    <a:pt x="4051" y="580"/>
                    <a:pt x="4051" y="580"/>
                  </a:cubicBezTo>
                  <a:lnTo>
                    <a:pt x="3765" y="411"/>
                  </a:lnTo>
                  <a:lnTo>
                    <a:pt x="3471" y="232"/>
                  </a:lnTo>
                  <a:cubicBezTo>
                    <a:pt x="3114" y="0"/>
                    <a:pt x="2632" y="9"/>
                    <a:pt x="2106" y="313"/>
                  </a:cubicBezTo>
                  <a:cubicBezTo>
                    <a:pt x="1151" y="857"/>
                    <a:pt x="536" y="1972"/>
                    <a:pt x="259" y="3007"/>
                  </a:cubicBezTo>
                  <a:cubicBezTo>
                    <a:pt x="116" y="3533"/>
                    <a:pt x="0" y="4220"/>
                    <a:pt x="99" y="4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4383950" y="2398825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9" y="3060"/>
                  </a:moveTo>
                  <a:cubicBezTo>
                    <a:pt x="36" y="3132"/>
                    <a:pt x="45" y="3248"/>
                    <a:pt x="72" y="3328"/>
                  </a:cubicBezTo>
                  <a:cubicBezTo>
                    <a:pt x="98" y="3435"/>
                    <a:pt x="143" y="3542"/>
                    <a:pt x="197" y="3640"/>
                  </a:cubicBezTo>
                  <a:cubicBezTo>
                    <a:pt x="304" y="3837"/>
                    <a:pt x="455" y="4015"/>
                    <a:pt x="652" y="4149"/>
                  </a:cubicBezTo>
                  <a:cubicBezTo>
                    <a:pt x="1080" y="4434"/>
                    <a:pt x="1615" y="4541"/>
                    <a:pt x="2132" y="4497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79"/>
                    <a:pt x="4086" y="3640"/>
                    <a:pt x="4398" y="3390"/>
                  </a:cubicBezTo>
                  <a:cubicBezTo>
                    <a:pt x="4604" y="3230"/>
                    <a:pt x="4809" y="3060"/>
                    <a:pt x="5050" y="2953"/>
                  </a:cubicBezTo>
                  <a:cubicBezTo>
                    <a:pt x="5496" y="2757"/>
                    <a:pt x="5924" y="2944"/>
                    <a:pt x="6209" y="2472"/>
                  </a:cubicBezTo>
                  <a:cubicBezTo>
                    <a:pt x="6352" y="2222"/>
                    <a:pt x="6450" y="1936"/>
                    <a:pt x="6450" y="1642"/>
                  </a:cubicBezTo>
                  <a:lnTo>
                    <a:pt x="6450" y="1472"/>
                  </a:lnTo>
                  <a:cubicBezTo>
                    <a:pt x="6450" y="794"/>
                    <a:pt x="6263" y="295"/>
                    <a:pt x="5960" y="0"/>
                  </a:cubicBezTo>
                  <a:cubicBezTo>
                    <a:pt x="5915" y="0"/>
                    <a:pt x="5870" y="9"/>
                    <a:pt x="5826" y="9"/>
                  </a:cubicBezTo>
                  <a:cubicBezTo>
                    <a:pt x="4898" y="143"/>
                    <a:pt x="4140" y="750"/>
                    <a:pt x="3631" y="1517"/>
                  </a:cubicBezTo>
                  <a:cubicBezTo>
                    <a:pt x="3372" y="1901"/>
                    <a:pt x="3167" y="2329"/>
                    <a:pt x="3016" y="2766"/>
                  </a:cubicBezTo>
                  <a:cubicBezTo>
                    <a:pt x="2935" y="2980"/>
                    <a:pt x="2873" y="3194"/>
                    <a:pt x="2819" y="3417"/>
                  </a:cubicBezTo>
                  <a:cubicBezTo>
                    <a:pt x="2802" y="3489"/>
                    <a:pt x="2793" y="3551"/>
                    <a:pt x="2784" y="3622"/>
                  </a:cubicBezTo>
                  <a:cubicBezTo>
                    <a:pt x="2766" y="3783"/>
                    <a:pt x="2748" y="3952"/>
                    <a:pt x="2632" y="4077"/>
                  </a:cubicBezTo>
                  <a:cubicBezTo>
                    <a:pt x="2525" y="4202"/>
                    <a:pt x="2373" y="4265"/>
                    <a:pt x="2213" y="4309"/>
                  </a:cubicBezTo>
                  <a:cubicBezTo>
                    <a:pt x="1749" y="4425"/>
                    <a:pt x="1258" y="4309"/>
                    <a:pt x="848" y="4077"/>
                  </a:cubicBezTo>
                  <a:cubicBezTo>
                    <a:pt x="652" y="3961"/>
                    <a:pt x="509" y="3854"/>
                    <a:pt x="366" y="3658"/>
                  </a:cubicBezTo>
                  <a:cubicBezTo>
                    <a:pt x="223" y="3462"/>
                    <a:pt x="107" y="3248"/>
                    <a:pt x="0" y="3034"/>
                  </a:cubicBezTo>
                  <a:cubicBezTo>
                    <a:pt x="0" y="3043"/>
                    <a:pt x="9" y="3051"/>
                    <a:pt x="9" y="306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4385950" y="2400600"/>
              <a:ext cx="161275" cy="113550"/>
            </a:xfrm>
            <a:custGeom>
              <a:avLst/>
              <a:gdLst/>
              <a:ahLst/>
              <a:cxnLst/>
              <a:rect l="l" t="t" r="r" b="b"/>
              <a:pathLst>
                <a:path w="6451" h="4542" extrusionOk="0">
                  <a:moveTo>
                    <a:pt x="10" y="3061"/>
                  </a:moveTo>
                  <a:cubicBezTo>
                    <a:pt x="36" y="3132"/>
                    <a:pt x="45" y="3257"/>
                    <a:pt x="72" y="3328"/>
                  </a:cubicBezTo>
                  <a:cubicBezTo>
                    <a:pt x="99" y="3435"/>
                    <a:pt x="143" y="3542"/>
                    <a:pt x="197" y="3641"/>
                  </a:cubicBezTo>
                  <a:cubicBezTo>
                    <a:pt x="304" y="3846"/>
                    <a:pt x="456" y="4015"/>
                    <a:pt x="652" y="4149"/>
                  </a:cubicBezTo>
                  <a:cubicBezTo>
                    <a:pt x="1080" y="4435"/>
                    <a:pt x="1615" y="4542"/>
                    <a:pt x="2133" y="4506"/>
                  </a:cubicBezTo>
                  <a:cubicBezTo>
                    <a:pt x="2561" y="4470"/>
                    <a:pt x="3025" y="4354"/>
                    <a:pt x="3417" y="4158"/>
                  </a:cubicBezTo>
                  <a:cubicBezTo>
                    <a:pt x="3774" y="3989"/>
                    <a:pt x="4086" y="3641"/>
                    <a:pt x="4399" y="3391"/>
                  </a:cubicBezTo>
                  <a:cubicBezTo>
                    <a:pt x="4604" y="3230"/>
                    <a:pt x="4809" y="3061"/>
                    <a:pt x="5050" y="2963"/>
                  </a:cubicBezTo>
                  <a:cubicBezTo>
                    <a:pt x="5496" y="2757"/>
                    <a:pt x="5933" y="2945"/>
                    <a:pt x="6210" y="2472"/>
                  </a:cubicBezTo>
                  <a:cubicBezTo>
                    <a:pt x="6352" y="2222"/>
                    <a:pt x="6451" y="1937"/>
                    <a:pt x="6451" y="1642"/>
                  </a:cubicBezTo>
                  <a:lnTo>
                    <a:pt x="6451" y="1473"/>
                  </a:lnTo>
                  <a:cubicBezTo>
                    <a:pt x="6451" y="804"/>
                    <a:pt x="6272" y="295"/>
                    <a:pt x="5960" y="1"/>
                  </a:cubicBezTo>
                  <a:cubicBezTo>
                    <a:pt x="5915" y="1"/>
                    <a:pt x="5871" y="10"/>
                    <a:pt x="5835" y="19"/>
                  </a:cubicBezTo>
                  <a:cubicBezTo>
                    <a:pt x="4898" y="144"/>
                    <a:pt x="4140" y="750"/>
                    <a:pt x="3631" y="1517"/>
                  </a:cubicBezTo>
                  <a:cubicBezTo>
                    <a:pt x="3373" y="1901"/>
                    <a:pt x="3168" y="2329"/>
                    <a:pt x="3016" y="2766"/>
                  </a:cubicBezTo>
                  <a:cubicBezTo>
                    <a:pt x="2936" y="2980"/>
                    <a:pt x="2873" y="3203"/>
                    <a:pt x="2820" y="3418"/>
                  </a:cubicBezTo>
                  <a:cubicBezTo>
                    <a:pt x="2802" y="3489"/>
                    <a:pt x="2802" y="3551"/>
                    <a:pt x="2793" y="3623"/>
                  </a:cubicBezTo>
                  <a:cubicBezTo>
                    <a:pt x="2766" y="3792"/>
                    <a:pt x="2757" y="3953"/>
                    <a:pt x="2632" y="4087"/>
                  </a:cubicBezTo>
                  <a:cubicBezTo>
                    <a:pt x="2525" y="4203"/>
                    <a:pt x="2374" y="4274"/>
                    <a:pt x="2213" y="4310"/>
                  </a:cubicBezTo>
                  <a:cubicBezTo>
                    <a:pt x="1758" y="4435"/>
                    <a:pt x="1258" y="4310"/>
                    <a:pt x="857" y="4078"/>
                  </a:cubicBezTo>
                  <a:cubicBezTo>
                    <a:pt x="652" y="3962"/>
                    <a:pt x="509" y="3855"/>
                    <a:pt x="366" y="3667"/>
                  </a:cubicBezTo>
                  <a:cubicBezTo>
                    <a:pt x="224" y="3471"/>
                    <a:pt x="108" y="3248"/>
                    <a:pt x="1" y="3034"/>
                  </a:cubicBezTo>
                  <a:cubicBezTo>
                    <a:pt x="1" y="3043"/>
                    <a:pt x="10" y="3052"/>
                    <a:pt x="10" y="30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4442150" y="2177350"/>
              <a:ext cx="85000" cy="217925"/>
            </a:xfrm>
            <a:custGeom>
              <a:avLst/>
              <a:gdLst/>
              <a:ahLst/>
              <a:cxnLst/>
              <a:rect l="l" t="t" r="r" b="b"/>
              <a:pathLst>
                <a:path w="3400" h="8717" extrusionOk="0">
                  <a:moveTo>
                    <a:pt x="27" y="8039"/>
                  </a:moveTo>
                  <a:cubicBezTo>
                    <a:pt x="27" y="8048"/>
                    <a:pt x="36" y="8066"/>
                    <a:pt x="36" y="8074"/>
                  </a:cubicBezTo>
                  <a:cubicBezTo>
                    <a:pt x="54" y="8164"/>
                    <a:pt x="90" y="8253"/>
                    <a:pt x="135" y="8324"/>
                  </a:cubicBezTo>
                  <a:cubicBezTo>
                    <a:pt x="215" y="8458"/>
                    <a:pt x="313" y="8547"/>
                    <a:pt x="420" y="8601"/>
                  </a:cubicBezTo>
                  <a:cubicBezTo>
                    <a:pt x="429" y="8601"/>
                    <a:pt x="429" y="8601"/>
                    <a:pt x="429" y="8601"/>
                  </a:cubicBezTo>
                  <a:cubicBezTo>
                    <a:pt x="500" y="8636"/>
                    <a:pt x="581" y="8654"/>
                    <a:pt x="670" y="8654"/>
                  </a:cubicBezTo>
                  <a:cubicBezTo>
                    <a:pt x="688" y="8654"/>
                    <a:pt x="705" y="8654"/>
                    <a:pt x="723" y="8654"/>
                  </a:cubicBezTo>
                  <a:cubicBezTo>
                    <a:pt x="750" y="8654"/>
                    <a:pt x="777" y="8654"/>
                    <a:pt x="804" y="8654"/>
                  </a:cubicBezTo>
                  <a:cubicBezTo>
                    <a:pt x="1009" y="8636"/>
                    <a:pt x="1223" y="8556"/>
                    <a:pt x="1446" y="8476"/>
                  </a:cubicBezTo>
                  <a:cubicBezTo>
                    <a:pt x="1526" y="8449"/>
                    <a:pt x="1598" y="8422"/>
                    <a:pt x="1669" y="8396"/>
                  </a:cubicBezTo>
                  <a:cubicBezTo>
                    <a:pt x="1696" y="8387"/>
                    <a:pt x="1722" y="8378"/>
                    <a:pt x="1749" y="8369"/>
                  </a:cubicBezTo>
                  <a:cubicBezTo>
                    <a:pt x="1776" y="8360"/>
                    <a:pt x="1794" y="8351"/>
                    <a:pt x="1821" y="8342"/>
                  </a:cubicBezTo>
                  <a:cubicBezTo>
                    <a:pt x="1892" y="8324"/>
                    <a:pt x="1963" y="8306"/>
                    <a:pt x="2026" y="8289"/>
                  </a:cubicBezTo>
                  <a:cubicBezTo>
                    <a:pt x="2151" y="8262"/>
                    <a:pt x="2267" y="8244"/>
                    <a:pt x="2383" y="8253"/>
                  </a:cubicBezTo>
                  <a:cubicBezTo>
                    <a:pt x="2400" y="8262"/>
                    <a:pt x="2418" y="8262"/>
                    <a:pt x="2445" y="8262"/>
                  </a:cubicBezTo>
                  <a:cubicBezTo>
                    <a:pt x="2481" y="8271"/>
                    <a:pt x="2525" y="8280"/>
                    <a:pt x="2561" y="8297"/>
                  </a:cubicBezTo>
                  <a:cubicBezTo>
                    <a:pt x="2864" y="8405"/>
                    <a:pt x="3105" y="8610"/>
                    <a:pt x="3400" y="8717"/>
                  </a:cubicBezTo>
                  <a:cubicBezTo>
                    <a:pt x="3096" y="8342"/>
                    <a:pt x="2722" y="8057"/>
                    <a:pt x="2454" y="7646"/>
                  </a:cubicBezTo>
                  <a:cubicBezTo>
                    <a:pt x="2267" y="7379"/>
                    <a:pt x="2115" y="7075"/>
                    <a:pt x="2026" y="6763"/>
                  </a:cubicBezTo>
                  <a:cubicBezTo>
                    <a:pt x="2017" y="6754"/>
                    <a:pt x="2017" y="6754"/>
                    <a:pt x="2017" y="6745"/>
                  </a:cubicBezTo>
                  <a:cubicBezTo>
                    <a:pt x="1990" y="6647"/>
                    <a:pt x="1963" y="6549"/>
                    <a:pt x="1945" y="6442"/>
                  </a:cubicBezTo>
                  <a:cubicBezTo>
                    <a:pt x="1937" y="6424"/>
                    <a:pt x="1937" y="6397"/>
                    <a:pt x="1928" y="6379"/>
                  </a:cubicBezTo>
                  <a:cubicBezTo>
                    <a:pt x="1776" y="5523"/>
                    <a:pt x="1856" y="4720"/>
                    <a:pt x="1919" y="3873"/>
                  </a:cubicBezTo>
                  <a:cubicBezTo>
                    <a:pt x="1981" y="2954"/>
                    <a:pt x="2070" y="2044"/>
                    <a:pt x="2133" y="1134"/>
                  </a:cubicBezTo>
                  <a:cubicBezTo>
                    <a:pt x="2151" y="911"/>
                    <a:pt x="2204" y="572"/>
                    <a:pt x="2079" y="376"/>
                  </a:cubicBezTo>
                  <a:cubicBezTo>
                    <a:pt x="1847" y="1"/>
                    <a:pt x="1437" y="492"/>
                    <a:pt x="1383" y="759"/>
                  </a:cubicBezTo>
                  <a:cubicBezTo>
                    <a:pt x="1366" y="831"/>
                    <a:pt x="1348" y="911"/>
                    <a:pt x="1339" y="982"/>
                  </a:cubicBezTo>
                  <a:cubicBezTo>
                    <a:pt x="1294" y="1384"/>
                    <a:pt x="1330" y="1785"/>
                    <a:pt x="1303" y="2187"/>
                  </a:cubicBezTo>
                  <a:cubicBezTo>
                    <a:pt x="1214" y="3659"/>
                    <a:pt x="1116" y="5380"/>
                    <a:pt x="456" y="6718"/>
                  </a:cubicBezTo>
                  <a:cubicBezTo>
                    <a:pt x="340" y="6950"/>
                    <a:pt x="197" y="7173"/>
                    <a:pt x="108" y="7414"/>
                  </a:cubicBezTo>
                  <a:cubicBezTo>
                    <a:pt x="108" y="7432"/>
                    <a:pt x="99" y="7441"/>
                    <a:pt x="99" y="7459"/>
                  </a:cubicBezTo>
                  <a:cubicBezTo>
                    <a:pt x="90" y="7468"/>
                    <a:pt x="90" y="7477"/>
                    <a:pt x="81" y="7495"/>
                  </a:cubicBezTo>
                  <a:cubicBezTo>
                    <a:pt x="27" y="7664"/>
                    <a:pt x="1" y="7860"/>
                    <a:pt x="27" y="8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4446625" y="2203450"/>
              <a:ext cx="41050" cy="178450"/>
            </a:xfrm>
            <a:custGeom>
              <a:avLst/>
              <a:gdLst/>
              <a:ahLst/>
              <a:cxnLst/>
              <a:rect l="l" t="t" r="r" b="b"/>
              <a:pathLst>
                <a:path w="1642" h="7138" extrusionOk="0">
                  <a:moveTo>
                    <a:pt x="36" y="6388"/>
                  </a:moveTo>
                  <a:cubicBezTo>
                    <a:pt x="0" y="6620"/>
                    <a:pt x="54" y="6790"/>
                    <a:pt x="232" y="6950"/>
                  </a:cubicBezTo>
                  <a:cubicBezTo>
                    <a:pt x="375" y="7075"/>
                    <a:pt x="580" y="7137"/>
                    <a:pt x="767" y="7093"/>
                  </a:cubicBezTo>
                  <a:cubicBezTo>
                    <a:pt x="883" y="7057"/>
                    <a:pt x="990" y="6995"/>
                    <a:pt x="1088" y="6923"/>
                  </a:cubicBezTo>
                  <a:cubicBezTo>
                    <a:pt x="1187" y="6843"/>
                    <a:pt x="1285" y="6745"/>
                    <a:pt x="1356" y="6638"/>
                  </a:cubicBezTo>
                  <a:cubicBezTo>
                    <a:pt x="1472" y="6451"/>
                    <a:pt x="1526" y="6228"/>
                    <a:pt x="1535" y="6005"/>
                  </a:cubicBezTo>
                  <a:cubicBezTo>
                    <a:pt x="1543" y="5799"/>
                    <a:pt x="1535" y="5558"/>
                    <a:pt x="1481" y="5353"/>
                  </a:cubicBezTo>
                  <a:cubicBezTo>
                    <a:pt x="1419" y="5157"/>
                    <a:pt x="1347" y="4970"/>
                    <a:pt x="1303" y="4764"/>
                  </a:cubicBezTo>
                  <a:cubicBezTo>
                    <a:pt x="1231" y="4372"/>
                    <a:pt x="1249" y="3962"/>
                    <a:pt x="1285" y="3560"/>
                  </a:cubicBezTo>
                  <a:cubicBezTo>
                    <a:pt x="1356" y="2641"/>
                    <a:pt x="1463" y="1722"/>
                    <a:pt x="1597" y="804"/>
                  </a:cubicBezTo>
                  <a:cubicBezTo>
                    <a:pt x="1597" y="589"/>
                    <a:pt x="1642" y="295"/>
                    <a:pt x="1517" y="99"/>
                  </a:cubicBezTo>
                  <a:cubicBezTo>
                    <a:pt x="1472" y="45"/>
                    <a:pt x="1401" y="1"/>
                    <a:pt x="1329" y="19"/>
                  </a:cubicBezTo>
                  <a:cubicBezTo>
                    <a:pt x="1276" y="27"/>
                    <a:pt x="1240" y="72"/>
                    <a:pt x="1213" y="117"/>
                  </a:cubicBezTo>
                  <a:cubicBezTo>
                    <a:pt x="1017" y="384"/>
                    <a:pt x="1142" y="821"/>
                    <a:pt x="1124" y="1143"/>
                  </a:cubicBezTo>
                  <a:cubicBezTo>
                    <a:pt x="1035" y="2615"/>
                    <a:pt x="937" y="4336"/>
                    <a:pt x="277" y="5674"/>
                  </a:cubicBezTo>
                  <a:cubicBezTo>
                    <a:pt x="170" y="5880"/>
                    <a:pt x="71" y="6129"/>
                    <a:pt x="36" y="63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4490775" y="2338375"/>
              <a:ext cx="1800" cy="7625"/>
            </a:xfrm>
            <a:custGeom>
              <a:avLst/>
              <a:gdLst/>
              <a:ahLst/>
              <a:cxnLst/>
              <a:rect l="l" t="t" r="r" b="b"/>
              <a:pathLst>
                <a:path w="72" h="305" extrusionOk="0">
                  <a:moveTo>
                    <a:pt x="72" y="304"/>
                  </a:moveTo>
                  <a:cubicBezTo>
                    <a:pt x="45" y="206"/>
                    <a:pt x="18" y="108"/>
                    <a:pt x="0" y="1"/>
                  </a:cubicBezTo>
                  <a:cubicBezTo>
                    <a:pt x="18" y="99"/>
                    <a:pt x="45" y="206"/>
                    <a:pt x="72" y="30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4490325" y="2336825"/>
              <a:ext cx="475" cy="1575"/>
            </a:xfrm>
            <a:custGeom>
              <a:avLst/>
              <a:gdLst/>
              <a:ahLst/>
              <a:cxnLst/>
              <a:rect l="l" t="t" r="r" b="b"/>
              <a:pathLst>
                <a:path w="19" h="63" extrusionOk="0">
                  <a:moveTo>
                    <a:pt x="18" y="63"/>
                  </a:moveTo>
                  <a:cubicBezTo>
                    <a:pt x="18" y="63"/>
                    <a:pt x="18" y="63"/>
                    <a:pt x="18" y="63"/>
                  </a:cubicBezTo>
                  <a:cubicBezTo>
                    <a:pt x="10" y="45"/>
                    <a:pt x="10" y="18"/>
                    <a:pt x="1" y="0"/>
                  </a:cubicBezTo>
                  <a:cubicBezTo>
                    <a:pt x="10" y="18"/>
                    <a:pt x="10" y="36"/>
                    <a:pt x="18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4442150" y="2346425"/>
              <a:ext cx="85000" cy="48850"/>
            </a:xfrm>
            <a:custGeom>
              <a:avLst/>
              <a:gdLst/>
              <a:ahLst/>
              <a:cxnLst/>
              <a:rect l="l" t="t" r="r" b="b"/>
              <a:pathLst>
                <a:path w="3400" h="1954" extrusionOk="0">
                  <a:moveTo>
                    <a:pt x="27" y="1276"/>
                  </a:moveTo>
                  <a:cubicBezTo>
                    <a:pt x="27" y="1285"/>
                    <a:pt x="36" y="1303"/>
                    <a:pt x="36" y="1311"/>
                  </a:cubicBezTo>
                  <a:cubicBezTo>
                    <a:pt x="54" y="1401"/>
                    <a:pt x="90" y="1490"/>
                    <a:pt x="135" y="1561"/>
                  </a:cubicBezTo>
                  <a:cubicBezTo>
                    <a:pt x="215" y="1695"/>
                    <a:pt x="313" y="1784"/>
                    <a:pt x="420" y="1838"/>
                  </a:cubicBezTo>
                  <a:cubicBezTo>
                    <a:pt x="429" y="1838"/>
                    <a:pt x="429" y="1838"/>
                    <a:pt x="429" y="1838"/>
                  </a:cubicBezTo>
                  <a:cubicBezTo>
                    <a:pt x="509" y="1865"/>
                    <a:pt x="589" y="1882"/>
                    <a:pt x="670" y="1891"/>
                  </a:cubicBezTo>
                  <a:cubicBezTo>
                    <a:pt x="688" y="1891"/>
                    <a:pt x="705" y="1891"/>
                    <a:pt x="723" y="1891"/>
                  </a:cubicBezTo>
                  <a:lnTo>
                    <a:pt x="750" y="1891"/>
                  </a:lnTo>
                  <a:cubicBezTo>
                    <a:pt x="768" y="1891"/>
                    <a:pt x="786" y="1891"/>
                    <a:pt x="804" y="1891"/>
                  </a:cubicBezTo>
                  <a:cubicBezTo>
                    <a:pt x="1027" y="1873"/>
                    <a:pt x="1241" y="1793"/>
                    <a:pt x="1446" y="1713"/>
                  </a:cubicBezTo>
                  <a:cubicBezTo>
                    <a:pt x="1526" y="1686"/>
                    <a:pt x="1598" y="1659"/>
                    <a:pt x="1669" y="1633"/>
                  </a:cubicBezTo>
                  <a:cubicBezTo>
                    <a:pt x="1696" y="1624"/>
                    <a:pt x="1722" y="1615"/>
                    <a:pt x="1749" y="1606"/>
                  </a:cubicBezTo>
                  <a:cubicBezTo>
                    <a:pt x="1776" y="1597"/>
                    <a:pt x="1794" y="1588"/>
                    <a:pt x="1821" y="1579"/>
                  </a:cubicBezTo>
                  <a:cubicBezTo>
                    <a:pt x="1892" y="1561"/>
                    <a:pt x="1954" y="1543"/>
                    <a:pt x="2026" y="1526"/>
                  </a:cubicBezTo>
                  <a:cubicBezTo>
                    <a:pt x="2142" y="1499"/>
                    <a:pt x="2258" y="1481"/>
                    <a:pt x="2383" y="1490"/>
                  </a:cubicBezTo>
                  <a:cubicBezTo>
                    <a:pt x="2400" y="1490"/>
                    <a:pt x="2418" y="1499"/>
                    <a:pt x="2445" y="1499"/>
                  </a:cubicBezTo>
                  <a:cubicBezTo>
                    <a:pt x="2481" y="1508"/>
                    <a:pt x="2525" y="1517"/>
                    <a:pt x="2561" y="1534"/>
                  </a:cubicBezTo>
                  <a:cubicBezTo>
                    <a:pt x="2864" y="1642"/>
                    <a:pt x="3105" y="1847"/>
                    <a:pt x="3400" y="1954"/>
                  </a:cubicBezTo>
                  <a:cubicBezTo>
                    <a:pt x="3096" y="1579"/>
                    <a:pt x="2722" y="1294"/>
                    <a:pt x="2454" y="883"/>
                  </a:cubicBezTo>
                  <a:cubicBezTo>
                    <a:pt x="2267" y="616"/>
                    <a:pt x="2115" y="312"/>
                    <a:pt x="2026" y="0"/>
                  </a:cubicBezTo>
                  <a:cubicBezTo>
                    <a:pt x="2026" y="18"/>
                    <a:pt x="2035" y="27"/>
                    <a:pt x="2035" y="45"/>
                  </a:cubicBezTo>
                  <a:cubicBezTo>
                    <a:pt x="2106" y="303"/>
                    <a:pt x="2186" y="598"/>
                    <a:pt x="2115" y="856"/>
                  </a:cubicBezTo>
                  <a:cubicBezTo>
                    <a:pt x="2053" y="1097"/>
                    <a:pt x="1937" y="1365"/>
                    <a:pt x="1722" y="1499"/>
                  </a:cubicBezTo>
                  <a:cubicBezTo>
                    <a:pt x="1598" y="1588"/>
                    <a:pt x="1455" y="1633"/>
                    <a:pt x="1312" y="1668"/>
                  </a:cubicBezTo>
                  <a:cubicBezTo>
                    <a:pt x="1152" y="1713"/>
                    <a:pt x="1000" y="1775"/>
                    <a:pt x="830" y="1793"/>
                  </a:cubicBezTo>
                  <a:cubicBezTo>
                    <a:pt x="652" y="1811"/>
                    <a:pt x="474" y="1784"/>
                    <a:pt x="331" y="1677"/>
                  </a:cubicBezTo>
                  <a:cubicBezTo>
                    <a:pt x="117" y="1526"/>
                    <a:pt x="45" y="1311"/>
                    <a:pt x="63" y="1053"/>
                  </a:cubicBezTo>
                  <a:cubicBezTo>
                    <a:pt x="81" y="937"/>
                    <a:pt x="99" y="812"/>
                    <a:pt x="99" y="696"/>
                  </a:cubicBezTo>
                  <a:cubicBezTo>
                    <a:pt x="90" y="705"/>
                    <a:pt x="90" y="714"/>
                    <a:pt x="81" y="732"/>
                  </a:cubicBezTo>
                  <a:cubicBezTo>
                    <a:pt x="27" y="901"/>
                    <a:pt x="1" y="1097"/>
                    <a:pt x="27" y="1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4392875" y="2380325"/>
              <a:ext cx="54425" cy="105725"/>
            </a:xfrm>
            <a:custGeom>
              <a:avLst/>
              <a:gdLst/>
              <a:ahLst/>
              <a:cxnLst/>
              <a:rect l="l" t="t" r="r" b="b"/>
              <a:pathLst>
                <a:path w="2177" h="4229" extrusionOk="0">
                  <a:moveTo>
                    <a:pt x="9" y="3051"/>
                  </a:moveTo>
                  <a:cubicBezTo>
                    <a:pt x="9" y="2890"/>
                    <a:pt x="27" y="2739"/>
                    <a:pt x="54" y="2587"/>
                  </a:cubicBezTo>
                  <a:cubicBezTo>
                    <a:pt x="89" y="2302"/>
                    <a:pt x="107" y="2025"/>
                    <a:pt x="223" y="1749"/>
                  </a:cubicBezTo>
                  <a:cubicBezTo>
                    <a:pt x="321" y="1508"/>
                    <a:pt x="464" y="1267"/>
                    <a:pt x="607" y="1053"/>
                  </a:cubicBezTo>
                  <a:cubicBezTo>
                    <a:pt x="830" y="732"/>
                    <a:pt x="1106" y="437"/>
                    <a:pt x="1428" y="205"/>
                  </a:cubicBezTo>
                  <a:cubicBezTo>
                    <a:pt x="1704" y="0"/>
                    <a:pt x="2177" y="339"/>
                    <a:pt x="2106" y="669"/>
                  </a:cubicBezTo>
                  <a:cubicBezTo>
                    <a:pt x="2070" y="830"/>
                    <a:pt x="1883" y="892"/>
                    <a:pt x="1767" y="972"/>
                  </a:cubicBezTo>
                  <a:cubicBezTo>
                    <a:pt x="1401" y="1240"/>
                    <a:pt x="1142" y="1624"/>
                    <a:pt x="910" y="2007"/>
                  </a:cubicBezTo>
                  <a:cubicBezTo>
                    <a:pt x="714" y="2346"/>
                    <a:pt x="553" y="2712"/>
                    <a:pt x="446" y="3087"/>
                  </a:cubicBezTo>
                  <a:cubicBezTo>
                    <a:pt x="357" y="3452"/>
                    <a:pt x="375" y="3854"/>
                    <a:pt x="348" y="4229"/>
                  </a:cubicBezTo>
                  <a:cubicBezTo>
                    <a:pt x="312" y="4229"/>
                    <a:pt x="286" y="4193"/>
                    <a:pt x="268" y="4166"/>
                  </a:cubicBezTo>
                  <a:cubicBezTo>
                    <a:pt x="63" y="3854"/>
                    <a:pt x="0" y="3444"/>
                    <a:pt x="9" y="3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4459775" y="2104650"/>
              <a:ext cx="74300" cy="88800"/>
            </a:xfrm>
            <a:custGeom>
              <a:avLst/>
              <a:gdLst/>
              <a:ahLst/>
              <a:cxnLst/>
              <a:rect l="l" t="t" r="r" b="b"/>
              <a:pathLst>
                <a:path w="2972" h="3552" extrusionOk="0">
                  <a:moveTo>
                    <a:pt x="0" y="286"/>
                  </a:moveTo>
                  <a:lnTo>
                    <a:pt x="1125" y="741"/>
                  </a:lnTo>
                  <a:lnTo>
                    <a:pt x="1963" y="3551"/>
                  </a:lnTo>
                  <a:cubicBezTo>
                    <a:pt x="1963" y="3533"/>
                    <a:pt x="1981" y="3507"/>
                    <a:pt x="2017" y="3480"/>
                  </a:cubicBezTo>
                  <a:cubicBezTo>
                    <a:pt x="2088" y="3417"/>
                    <a:pt x="2231" y="3328"/>
                    <a:pt x="2257" y="3310"/>
                  </a:cubicBezTo>
                  <a:cubicBezTo>
                    <a:pt x="2623" y="3016"/>
                    <a:pt x="2971" y="2588"/>
                    <a:pt x="2971" y="2097"/>
                  </a:cubicBezTo>
                  <a:cubicBezTo>
                    <a:pt x="2971" y="1856"/>
                    <a:pt x="2909" y="1580"/>
                    <a:pt x="2828" y="1357"/>
                  </a:cubicBezTo>
                  <a:cubicBezTo>
                    <a:pt x="2784" y="1214"/>
                    <a:pt x="2712" y="1080"/>
                    <a:pt x="2641" y="955"/>
                  </a:cubicBezTo>
                  <a:cubicBezTo>
                    <a:pt x="2516" y="768"/>
                    <a:pt x="2373" y="598"/>
                    <a:pt x="2204" y="447"/>
                  </a:cubicBezTo>
                  <a:cubicBezTo>
                    <a:pt x="1847" y="143"/>
                    <a:pt x="1392" y="1"/>
                    <a:pt x="928" y="54"/>
                  </a:cubicBezTo>
                  <a:cubicBezTo>
                    <a:pt x="928" y="54"/>
                    <a:pt x="928" y="54"/>
                    <a:pt x="919" y="54"/>
                  </a:cubicBezTo>
                  <a:cubicBezTo>
                    <a:pt x="616" y="90"/>
                    <a:pt x="295" y="161"/>
                    <a:pt x="9" y="277"/>
                  </a:cubicBezTo>
                  <a:cubicBezTo>
                    <a:pt x="0" y="277"/>
                    <a:pt x="0" y="286"/>
                    <a:pt x="0" y="2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4508175" y="2128525"/>
              <a:ext cx="25900" cy="63125"/>
            </a:xfrm>
            <a:custGeom>
              <a:avLst/>
              <a:gdLst/>
              <a:ahLst/>
              <a:cxnLst/>
              <a:rect l="l" t="t" r="r" b="b"/>
              <a:pathLst>
                <a:path w="1036" h="2525" extrusionOk="0">
                  <a:moveTo>
                    <a:pt x="81" y="2525"/>
                  </a:moveTo>
                  <a:cubicBezTo>
                    <a:pt x="152" y="2462"/>
                    <a:pt x="295" y="2373"/>
                    <a:pt x="321" y="2355"/>
                  </a:cubicBezTo>
                  <a:cubicBezTo>
                    <a:pt x="687" y="2061"/>
                    <a:pt x="1035" y="1633"/>
                    <a:pt x="1035" y="1142"/>
                  </a:cubicBezTo>
                  <a:cubicBezTo>
                    <a:pt x="1035" y="901"/>
                    <a:pt x="973" y="625"/>
                    <a:pt x="892" y="402"/>
                  </a:cubicBezTo>
                  <a:cubicBezTo>
                    <a:pt x="848" y="259"/>
                    <a:pt x="776" y="125"/>
                    <a:pt x="705" y="0"/>
                  </a:cubicBezTo>
                  <a:cubicBezTo>
                    <a:pt x="741" y="125"/>
                    <a:pt x="776" y="250"/>
                    <a:pt x="812" y="366"/>
                  </a:cubicBezTo>
                  <a:cubicBezTo>
                    <a:pt x="857" y="518"/>
                    <a:pt x="910" y="678"/>
                    <a:pt x="875" y="830"/>
                  </a:cubicBezTo>
                  <a:cubicBezTo>
                    <a:pt x="839" y="990"/>
                    <a:pt x="714" y="1124"/>
                    <a:pt x="553" y="1169"/>
                  </a:cubicBezTo>
                  <a:cubicBezTo>
                    <a:pt x="393" y="1222"/>
                    <a:pt x="214" y="1169"/>
                    <a:pt x="98" y="1053"/>
                  </a:cubicBezTo>
                  <a:cubicBezTo>
                    <a:pt x="0" y="1535"/>
                    <a:pt x="107" y="2034"/>
                    <a:pt x="81" y="252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4442600" y="2109775"/>
              <a:ext cx="71850" cy="93475"/>
            </a:xfrm>
            <a:custGeom>
              <a:avLst/>
              <a:gdLst/>
              <a:ahLst/>
              <a:cxnLst/>
              <a:rect l="l" t="t" r="r" b="b"/>
              <a:pathLst>
                <a:path w="2874" h="3739" extrusionOk="0">
                  <a:moveTo>
                    <a:pt x="2873" y="2615"/>
                  </a:moveTo>
                  <a:cubicBezTo>
                    <a:pt x="2873" y="1740"/>
                    <a:pt x="2258" y="679"/>
                    <a:pt x="1499" y="242"/>
                  </a:cubicBezTo>
                  <a:cubicBezTo>
                    <a:pt x="1125" y="28"/>
                    <a:pt x="786" y="1"/>
                    <a:pt x="536" y="144"/>
                  </a:cubicBezTo>
                  <a:lnTo>
                    <a:pt x="536" y="144"/>
                  </a:lnTo>
                  <a:lnTo>
                    <a:pt x="527" y="144"/>
                  </a:lnTo>
                  <a:cubicBezTo>
                    <a:pt x="527" y="144"/>
                    <a:pt x="527" y="144"/>
                    <a:pt x="527" y="144"/>
                  </a:cubicBezTo>
                  <a:lnTo>
                    <a:pt x="1" y="411"/>
                  </a:lnTo>
                  <a:lnTo>
                    <a:pt x="1990" y="3739"/>
                  </a:lnTo>
                  <a:lnTo>
                    <a:pt x="2472" y="3498"/>
                  </a:lnTo>
                  <a:cubicBezTo>
                    <a:pt x="2472" y="3498"/>
                    <a:pt x="2472" y="3498"/>
                    <a:pt x="2472" y="3498"/>
                  </a:cubicBezTo>
                  <a:lnTo>
                    <a:pt x="2481" y="3498"/>
                  </a:lnTo>
                  <a:lnTo>
                    <a:pt x="2481" y="3498"/>
                  </a:lnTo>
                  <a:cubicBezTo>
                    <a:pt x="2721" y="3355"/>
                    <a:pt x="2873" y="3043"/>
                    <a:pt x="2873" y="261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433900" y="2110900"/>
              <a:ext cx="68725" cy="100825"/>
            </a:xfrm>
            <a:custGeom>
              <a:avLst/>
              <a:gdLst/>
              <a:ahLst/>
              <a:cxnLst/>
              <a:rect l="l" t="t" r="r" b="b"/>
              <a:pathLst>
                <a:path w="2749" h="4033" extrusionOk="0">
                  <a:moveTo>
                    <a:pt x="2748" y="2811"/>
                  </a:moveTo>
                  <a:cubicBezTo>
                    <a:pt x="2748" y="3676"/>
                    <a:pt x="2133" y="4033"/>
                    <a:pt x="1374" y="3596"/>
                  </a:cubicBezTo>
                  <a:cubicBezTo>
                    <a:pt x="616" y="3150"/>
                    <a:pt x="1" y="2088"/>
                    <a:pt x="1" y="1223"/>
                  </a:cubicBezTo>
                  <a:cubicBezTo>
                    <a:pt x="1" y="348"/>
                    <a:pt x="616" y="0"/>
                    <a:pt x="1374" y="438"/>
                  </a:cubicBezTo>
                  <a:cubicBezTo>
                    <a:pt x="2133" y="875"/>
                    <a:pt x="2748" y="1936"/>
                    <a:pt x="2748" y="281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4438575" y="2121825"/>
              <a:ext cx="59150" cy="78750"/>
            </a:xfrm>
            <a:custGeom>
              <a:avLst/>
              <a:gdLst/>
              <a:ahLst/>
              <a:cxnLst/>
              <a:rect l="l" t="t" r="r" b="b"/>
              <a:pathLst>
                <a:path w="2366" h="3150" extrusionOk="0">
                  <a:moveTo>
                    <a:pt x="1803" y="3150"/>
                  </a:moveTo>
                  <a:cubicBezTo>
                    <a:pt x="2160" y="3150"/>
                    <a:pt x="2365" y="2864"/>
                    <a:pt x="2365" y="2374"/>
                  </a:cubicBezTo>
                  <a:cubicBezTo>
                    <a:pt x="2365" y="1562"/>
                    <a:pt x="1794" y="572"/>
                    <a:pt x="1089" y="161"/>
                  </a:cubicBezTo>
                  <a:cubicBezTo>
                    <a:pt x="902" y="54"/>
                    <a:pt x="724" y="1"/>
                    <a:pt x="572" y="1"/>
                  </a:cubicBezTo>
                  <a:cubicBezTo>
                    <a:pt x="215" y="1"/>
                    <a:pt x="1" y="295"/>
                    <a:pt x="1" y="786"/>
                  </a:cubicBezTo>
                  <a:cubicBezTo>
                    <a:pt x="1" y="1589"/>
                    <a:pt x="572" y="2579"/>
                    <a:pt x="1277" y="2989"/>
                  </a:cubicBezTo>
                  <a:cubicBezTo>
                    <a:pt x="1464" y="3096"/>
                    <a:pt x="1642" y="3150"/>
                    <a:pt x="1803" y="3150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449075" y="2124725"/>
              <a:ext cx="47525" cy="74075"/>
            </a:xfrm>
            <a:custGeom>
              <a:avLst/>
              <a:gdLst/>
              <a:ahLst/>
              <a:cxnLst/>
              <a:rect l="l" t="t" r="r" b="b"/>
              <a:pathLst>
                <a:path w="1901" h="2963" extrusionOk="0">
                  <a:moveTo>
                    <a:pt x="188" y="9"/>
                  </a:moveTo>
                  <a:cubicBezTo>
                    <a:pt x="277" y="9"/>
                    <a:pt x="393" y="54"/>
                    <a:pt x="446" y="72"/>
                  </a:cubicBezTo>
                  <a:cubicBezTo>
                    <a:pt x="598" y="152"/>
                    <a:pt x="732" y="277"/>
                    <a:pt x="866" y="384"/>
                  </a:cubicBezTo>
                  <a:cubicBezTo>
                    <a:pt x="1089" y="580"/>
                    <a:pt x="1285" y="803"/>
                    <a:pt x="1445" y="1053"/>
                  </a:cubicBezTo>
                  <a:cubicBezTo>
                    <a:pt x="1588" y="1276"/>
                    <a:pt x="1704" y="1535"/>
                    <a:pt x="1776" y="1794"/>
                  </a:cubicBezTo>
                  <a:cubicBezTo>
                    <a:pt x="1838" y="2026"/>
                    <a:pt x="1900" y="2347"/>
                    <a:pt x="1847" y="2588"/>
                  </a:cubicBezTo>
                  <a:cubicBezTo>
                    <a:pt x="1829" y="2677"/>
                    <a:pt x="1704" y="2962"/>
                    <a:pt x="1633" y="2739"/>
                  </a:cubicBezTo>
                  <a:cubicBezTo>
                    <a:pt x="1561" y="2543"/>
                    <a:pt x="1544" y="2347"/>
                    <a:pt x="1490" y="2151"/>
                  </a:cubicBezTo>
                  <a:cubicBezTo>
                    <a:pt x="1419" y="1856"/>
                    <a:pt x="1294" y="1580"/>
                    <a:pt x="1151" y="1321"/>
                  </a:cubicBezTo>
                  <a:cubicBezTo>
                    <a:pt x="1026" y="1089"/>
                    <a:pt x="857" y="848"/>
                    <a:pt x="651" y="687"/>
                  </a:cubicBezTo>
                  <a:cubicBezTo>
                    <a:pt x="536" y="598"/>
                    <a:pt x="446" y="473"/>
                    <a:pt x="312" y="393"/>
                  </a:cubicBezTo>
                  <a:cubicBezTo>
                    <a:pt x="223" y="340"/>
                    <a:pt x="45" y="277"/>
                    <a:pt x="18" y="152"/>
                  </a:cubicBezTo>
                  <a:cubicBezTo>
                    <a:pt x="0" y="36"/>
                    <a:pt x="81" y="1"/>
                    <a:pt x="18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4515750" y="2145475"/>
              <a:ext cx="57575" cy="41500"/>
            </a:xfrm>
            <a:custGeom>
              <a:avLst/>
              <a:gdLst/>
              <a:ahLst/>
              <a:cxnLst/>
              <a:rect l="l" t="t" r="r" b="b"/>
              <a:pathLst>
                <a:path w="2303" h="1660" extrusionOk="0">
                  <a:moveTo>
                    <a:pt x="1" y="714"/>
                  </a:moveTo>
                  <a:cubicBezTo>
                    <a:pt x="1" y="830"/>
                    <a:pt x="45" y="919"/>
                    <a:pt x="117" y="955"/>
                  </a:cubicBezTo>
                  <a:cubicBezTo>
                    <a:pt x="117" y="955"/>
                    <a:pt x="117" y="955"/>
                    <a:pt x="117" y="955"/>
                  </a:cubicBezTo>
                  <a:lnTo>
                    <a:pt x="2035" y="1660"/>
                  </a:lnTo>
                  <a:lnTo>
                    <a:pt x="2177" y="1410"/>
                  </a:lnTo>
                  <a:lnTo>
                    <a:pt x="2302" y="1178"/>
                  </a:lnTo>
                  <a:lnTo>
                    <a:pt x="643" y="36"/>
                  </a:lnTo>
                  <a:lnTo>
                    <a:pt x="643" y="36"/>
                  </a:lnTo>
                  <a:cubicBezTo>
                    <a:pt x="581" y="0"/>
                    <a:pt x="482" y="9"/>
                    <a:pt x="375" y="63"/>
                  </a:cubicBezTo>
                  <a:cubicBezTo>
                    <a:pt x="340" y="89"/>
                    <a:pt x="304" y="116"/>
                    <a:pt x="268" y="152"/>
                  </a:cubicBezTo>
                  <a:cubicBezTo>
                    <a:pt x="259" y="152"/>
                    <a:pt x="259" y="161"/>
                    <a:pt x="259" y="161"/>
                  </a:cubicBezTo>
                  <a:cubicBezTo>
                    <a:pt x="108" y="304"/>
                    <a:pt x="1" y="527"/>
                    <a:pt x="1" y="714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515750" y="2149475"/>
              <a:ext cx="54450" cy="37500"/>
            </a:xfrm>
            <a:custGeom>
              <a:avLst/>
              <a:gdLst/>
              <a:ahLst/>
              <a:cxnLst/>
              <a:rect l="l" t="t" r="r" b="b"/>
              <a:pathLst>
                <a:path w="2178" h="1500" extrusionOk="0">
                  <a:moveTo>
                    <a:pt x="1" y="554"/>
                  </a:moveTo>
                  <a:cubicBezTo>
                    <a:pt x="1" y="670"/>
                    <a:pt x="45" y="759"/>
                    <a:pt x="117" y="795"/>
                  </a:cubicBezTo>
                  <a:cubicBezTo>
                    <a:pt x="117" y="795"/>
                    <a:pt x="117" y="795"/>
                    <a:pt x="117" y="795"/>
                  </a:cubicBezTo>
                  <a:lnTo>
                    <a:pt x="2035" y="1500"/>
                  </a:lnTo>
                  <a:lnTo>
                    <a:pt x="2177" y="1250"/>
                  </a:lnTo>
                  <a:cubicBezTo>
                    <a:pt x="2160" y="1241"/>
                    <a:pt x="2151" y="1241"/>
                    <a:pt x="2142" y="1232"/>
                  </a:cubicBezTo>
                  <a:cubicBezTo>
                    <a:pt x="1606" y="982"/>
                    <a:pt x="964" y="955"/>
                    <a:pt x="491" y="616"/>
                  </a:cubicBezTo>
                  <a:cubicBezTo>
                    <a:pt x="384" y="536"/>
                    <a:pt x="286" y="438"/>
                    <a:pt x="233" y="322"/>
                  </a:cubicBezTo>
                  <a:cubicBezTo>
                    <a:pt x="197" y="215"/>
                    <a:pt x="197" y="90"/>
                    <a:pt x="259" y="1"/>
                  </a:cubicBezTo>
                  <a:cubicBezTo>
                    <a:pt x="108" y="144"/>
                    <a:pt x="1" y="367"/>
                    <a:pt x="1" y="5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4565050" y="2173800"/>
              <a:ext cx="10050" cy="14525"/>
            </a:xfrm>
            <a:custGeom>
              <a:avLst/>
              <a:gdLst/>
              <a:ahLst/>
              <a:cxnLst/>
              <a:rect l="l" t="t" r="r" b="b"/>
              <a:pathLst>
                <a:path w="402" h="581" extrusionOk="0">
                  <a:moveTo>
                    <a:pt x="0" y="402"/>
                  </a:moveTo>
                  <a:cubicBezTo>
                    <a:pt x="0" y="527"/>
                    <a:pt x="89" y="580"/>
                    <a:pt x="205" y="518"/>
                  </a:cubicBezTo>
                  <a:cubicBezTo>
                    <a:pt x="312" y="455"/>
                    <a:pt x="402" y="304"/>
                    <a:pt x="402" y="170"/>
                  </a:cubicBezTo>
                  <a:cubicBezTo>
                    <a:pt x="402" y="45"/>
                    <a:pt x="312" y="0"/>
                    <a:pt x="205" y="63"/>
                  </a:cubicBezTo>
                  <a:cubicBezTo>
                    <a:pt x="89" y="125"/>
                    <a:pt x="0" y="277"/>
                    <a:pt x="0" y="4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4560575" y="2169550"/>
              <a:ext cx="16975" cy="22100"/>
            </a:xfrm>
            <a:custGeom>
              <a:avLst/>
              <a:gdLst/>
              <a:ahLst/>
              <a:cxnLst/>
              <a:rect l="l" t="t" r="r" b="b"/>
              <a:pathLst>
                <a:path w="679" h="884" extrusionOk="0">
                  <a:moveTo>
                    <a:pt x="1" y="616"/>
                  </a:moveTo>
                  <a:cubicBezTo>
                    <a:pt x="1" y="411"/>
                    <a:pt x="144" y="161"/>
                    <a:pt x="322" y="54"/>
                  </a:cubicBezTo>
                  <a:cubicBezTo>
                    <a:pt x="411" y="1"/>
                    <a:pt x="500" y="1"/>
                    <a:pt x="554" y="27"/>
                  </a:cubicBezTo>
                  <a:lnTo>
                    <a:pt x="554" y="27"/>
                  </a:lnTo>
                  <a:lnTo>
                    <a:pt x="554" y="27"/>
                  </a:lnTo>
                  <a:lnTo>
                    <a:pt x="554" y="27"/>
                  </a:lnTo>
                  <a:lnTo>
                    <a:pt x="679" y="99"/>
                  </a:lnTo>
                  <a:lnTo>
                    <a:pt x="206" y="884"/>
                  </a:lnTo>
                  <a:lnTo>
                    <a:pt x="90" y="830"/>
                  </a:lnTo>
                  <a:cubicBezTo>
                    <a:pt x="90" y="830"/>
                    <a:pt x="90" y="830"/>
                    <a:pt x="90" y="830"/>
                  </a:cubicBezTo>
                  <a:lnTo>
                    <a:pt x="90" y="830"/>
                  </a:lnTo>
                  <a:lnTo>
                    <a:pt x="90" y="830"/>
                  </a:lnTo>
                  <a:cubicBezTo>
                    <a:pt x="36" y="795"/>
                    <a:pt x="1" y="723"/>
                    <a:pt x="1" y="61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4563250" y="2169775"/>
              <a:ext cx="16525" cy="23900"/>
            </a:xfrm>
            <a:custGeom>
              <a:avLst/>
              <a:gdLst/>
              <a:ahLst/>
              <a:cxnLst/>
              <a:rect l="l" t="t" r="r" b="b"/>
              <a:pathLst>
                <a:path w="661" h="956" extrusionOk="0">
                  <a:moveTo>
                    <a:pt x="1" y="670"/>
                  </a:moveTo>
                  <a:cubicBezTo>
                    <a:pt x="1" y="875"/>
                    <a:pt x="152" y="955"/>
                    <a:pt x="331" y="857"/>
                  </a:cubicBezTo>
                  <a:cubicBezTo>
                    <a:pt x="509" y="750"/>
                    <a:pt x="661" y="500"/>
                    <a:pt x="661" y="286"/>
                  </a:cubicBezTo>
                  <a:cubicBezTo>
                    <a:pt x="661" y="81"/>
                    <a:pt x="509" y="1"/>
                    <a:pt x="331" y="99"/>
                  </a:cubicBezTo>
                  <a:cubicBezTo>
                    <a:pt x="152" y="206"/>
                    <a:pt x="1" y="456"/>
                    <a:pt x="1" y="67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4565925" y="2174250"/>
              <a:ext cx="58700" cy="40600"/>
            </a:xfrm>
            <a:custGeom>
              <a:avLst/>
              <a:gdLst/>
              <a:ahLst/>
              <a:cxnLst/>
              <a:rect l="l" t="t" r="r" b="b"/>
              <a:pathLst>
                <a:path w="2348" h="1624" extrusionOk="0">
                  <a:moveTo>
                    <a:pt x="1" y="482"/>
                  </a:moveTo>
                  <a:cubicBezTo>
                    <a:pt x="1" y="321"/>
                    <a:pt x="117" y="125"/>
                    <a:pt x="260" y="45"/>
                  </a:cubicBezTo>
                  <a:cubicBezTo>
                    <a:pt x="331" y="9"/>
                    <a:pt x="393" y="0"/>
                    <a:pt x="438" y="27"/>
                  </a:cubicBezTo>
                  <a:lnTo>
                    <a:pt x="438" y="27"/>
                  </a:lnTo>
                  <a:lnTo>
                    <a:pt x="438" y="27"/>
                  </a:lnTo>
                  <a:lnTo>
                    <a:pt x="438" y="27"/>
                  </a:lnTo>
                  <a:lnTo>
                    <a:pt x="2347" y="1008"/>
                  </a:lnTo>
                  <a:lnTo>
                    <a:pt x="1981" y="1624"/>
                  </a:lnTo>
                  <a:lnTo>
                    <a:pt x="81" y="651"/>
                  </a:lnTo>
                  <a:cubicBezTo>
                    <a:pt x="81" y="651"/>
                    <a:pt x="81" y="651"/>
                    <a:pt x="81" y="651"/>
                  </a:cubicBezTo>
                  <a:lnTo>
                    <a:pt x="81" y="651"/>
                  </a:lnTo>
                  <a:lnTo>
                    <a:pt x="81" y="651"/>
                  </a:lnTo>
                  <a:cubicBezTo>
                    <a:pt x="28" y="625"/>
                    <a:pt x="1" y="562"/>
                    <a:pt x="1" y="482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4613650" y="2197875"/>
              <a:ext cx="12750" cy="18550"/>
            </a:xfrm>
            <a:custGeom>
              <a:avLst/>
              <a:gdLst/>
              <a:ahLst/>
              <a:cxnLst/>
              <a:rect l="l" t="t" r="r" b="b"/>
              <a:pathLst>
                <a:path w="510" h="742" extrusionOk="0">
                  <a:moveTo>
                    <a:pt x="1" y="518"/>
                  </a:moveTo>
                  <a:cubicBezTo>
                    <a:pt x="1" y="679"/>
                    <a:pt x="108" y="741"/>
                    <a:pt x="251" y="661"/>
                  </a:cubicBezTo>
                  <a:cubicBezTo>
                    <a:pt x="394" y="581"/>
                    <a:pt x="509" y="384"/>
                    <a:pt x="509" y="224"/>
                  </a:cubicBezTo>
                  <a:cubicBezTo>
                    <a:pt x="509" y="63"/>
                    <a:pt x="394" y="1"/>
                    <a:pt x="251" y="81"/>
                  </a:cubicBezTo>
                  <a:cubicBezTo>
                    <a:pt x="108" y="161"/>
                    <a:pt x="1" y="357"/>
                    <a:pt x="1" y="518"/>
                  </a:cubicBez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4624600" y="2131200"/>
              <a:ext cx="121125" cy="72500"/>
            </a:xfrm>
            <a:custGeom>
              <a:avLst/>
              <a:gdLst/>
              <a:ahLst/>
              <a:cxnLst/>
              <a:rect l="l" t="t" r="r" b="b"/>
              <a:pathLst>
                <a:path w="4845" h="2900" extrusionOk="0">
                  <a:moveTo>
                    <a:pt x="821" y="1267"/>
                  </a:moveTo>
                  <a:cubicBezTo>
                    <a:pt x="999" y="1124"/>
                    <a:pt x="1178" y="999"/>
                    <a:pt x="1303" y="901"/>
                  </a:cubicBezTo>
                  <a:cubicBezTo>
                    <a:pt x="2043" y="268"/>
                    <a:pt x="2801" y="0"/>
                    <a:pt x="3774" y="152"/>
                  </a:cubicBezTo>
                  <a:cubicBezTo>
                    <a:pt x="4086" y="197"/>
                    <a:pt x="4434" y="295"/>
                    <a:pt x="4594" y="571"/>
                  </a:cubicBezTo>
                  <a:cubicBezTo>
                    <a:pt x="4844" y="973"/>
                    <a:pt x="4612" y="1356"/>
                    <a:pt x="4309" y="1642"/>
                  </a:cubicBezTo>
                  <a:cubicBezTo>
                    <a:pt x="3925" y="1999"/>
                    <a:pt x="3435" y="2248"/>
                    <a:pt x="2971" y="2489"/>
                  </a:cubicBezTo>
                  <a:cubicBezTo>
                    <a:pt x="2587" y="2686"/>
                    <a:pt x="2114" y="2784"/>
                    <a:pt x="1686" y="2810"/>
                  </a:cubicBezTo>
                  <a:cubicBezTo>
                    <a:pt x="1276" y="2846"/>
                    <a:pt x="473" y="2900"/>
                    <a:pt x="241" y="2454"/>
                  </a:cubicBezTo>
                  <a:cubicBezTo>
                    <a:pt x="0" y="2008"/>
                    <a:pt x="419" y="1588"/>
                    <a:pt x="821" y="1267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5"/>
          <p:cNvSpPr/>
          <p:nvPr/>
        </p:nvSpPr>
        <p:spPr>
          <a:xfrm>
            <a:off x="828069" y="71463"/>
            <a:ext cx="6010200" cy="25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5"/>
          <p:cNvSpPr txBox="1">
            <a:spLocks noGrp="1"/>
          </p:cNvSpPr>
          <p:nvPr>
            <p:ph type="subTitle" idx="1"/>
          </p:nvPr>
        </p:nvSpPr>
        <p:spPr>
          <a:xfrm>
            <a:off x="1034338" y="2087325"/>
            <a:ext cx="4837800" cy="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SULTAN AGENG TIRTAYASA 2023</a:t>
            </a:r>
            <a:endParaRPr dirty="0"/>
          </a:p>
        </p:txBody>
      </p:sp>
      <p:sp>
        <p:nvSpPr>
          <p:cNvPr id="885" name="Google Shape;885;p35"/>
          <p:cNvSpPr/>
          <p:nvPr/>
        </p:nvSpPr>
        <p:spPr>
          <a:xfrm rot="5400000">
            <a:off x="5340962" y="1467306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ctrTitle"/>
          </p:nvPr>
        </p:nvSpPr>
        <p:spPr>
          <a:xfrm>
            <a:off x="999776" y="236910"/>
            <a:ext cx="4727445" cy="1599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PARKISS</a:t>
            </a:r>
            <a:r>
              <a:rPr lang="en" sz="3600" dirty="0"/>
              <a:t> </a:t>
            </a:r>
            <a:br>
              <a:rPr lang="en" sz="3600" dirty="0"/>
            </a:br>
            <a:r>
              <a:rPr lang="en" sz="3600" dirty="0"/>
              <a:t>PARKIR PRAKTISS</a:t>
            </a:r>
            <a:endParaRPr dirty="0"/>
          </a:p>
        </p:txBody>
      </p:sp>
      <p:grpSp>
        <p:nvGrpSpPr>
          <p:cNvPr id="887" name="Google Shape;887;p35"/>
          <p:cNvGrpSpPr/>
          <p:nvPr/>
        </p:nvGrpSpPr>
        <p:grpSpPr>
          <a:xfrm>
            <a:off x="611825" y="2428876"/>
            <a:ext cx="1275078" cy="3409948"/>
            <a:chOff x="611825" y="2428876"/>
            <a:chExt cx="1275078" cy="3409948"/>
          </a:xfrm>
        </p:grpSpPr>
        <p:sp>
          <p:nvSpPr>
            <p:cNvPr id="888" name="Google Shape;888;p35"/>
            <p:cNvSpPr/>
            <p:nvPr/>
          </p:nvSpPr>
          <p:spPr>
            <a:xfrm>
              <a:off x="1119200" y="4856374"/>
              <a:ext cx="233674" cy="982450"/>
            </a:xfrm>
            <a:custGeom>
              <a:avLst/>
              <a:gdLst/>
              <a:ahLst/>
              <a:cxnLst/>
              <a:rect l="l" t="t" r="r" b="b"/>
              <a:pathLst>
                <a:path w="1331" h="24124" extrusionOk="0">
                  <a:moveTo>
                    <a:pt x="1" y="23704"/>
                  </a:moveTo>
                  <a:lnTo>
                    <a:pt x="1" y="23704"/>
                  </a:lnTo>
                  <a:lnTo>
                    <a:pt x="1" y="1"/>
                  </a:lnTo>
                  <a:lnTo>
                    <a:pt x="1330" y="1"/>
                  </a:lnTo>
                  <a:lnTo>
                    <a:pt x="1330" y="23704"/>
                  </a:lnTo>
                  <a:lnTo>
                    <a:pt x="1330" y="23704"/>
                  </a:lnTo>
                  <a:cubicBezTo>
                    <a:pt x="1330" y="23802"/>
                    <a:pt x="1268" y="23891"/>
                    <a:pt x="1134" y="23972"/>
                  </a:cubicBezTo>
                  <a:cubicBezTo>
                    <a:pt x="875" y="24123"/>
                    <a:pt x="456" y="24123"/>
                    <a:pt x="197" y="23972"/>
                  </a:cubicBezTo>
                  <a:cubicBezTo>
                    <a:pt x="63" y="23900"/>
                    <a:pt x="1" y="23802"/>
                    <a:pt x="1" y="237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116216" y="4757708"/>
              <a:ext cx="241216" cy="180298"/>
            </a:xfrm>
            <a:custGeom>
              <a:avLst/>
              <a:gdLst/>
              <a:ahLst/>
              <a:cxnLst/>
              <a:rect l="l" t="t" r="r" b="b"/>
              <a:pathLst>
                <a:path w="1374" h="1027" extrusionOk="0">
                  <a:moveTo>
                    <a:pt x="0" y="509"/>
                  </a:moveTo>
                  <a:cubicBezTo>
                    <a:pt x="116" y="1027"/>
                    <a:pt x="1249" y="1018"/>
                    <a:pt x="1374" y="509"/>
                  </a:cubicBezTo>
                  <a:cubicBezTo>
                    <a:pt x="1258" y="1"/>
                    <a:pt x="116" y="1"/>
                    <a:pt x="0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41741" y="2510337"/>
              <a:ext cx="1145162" cy="2775389"/>
            </a:xfrm>
            <a:custGeom>
              <a:avLst/>
              <a:gdLst/>
              <a:ahLst/>
              <a:cxnLst/>
              <a:rect l="l" t="t" r="r" b="b"/>
              <a:pathLst>
                <a:path w="6523" h="15809" extrusionOk="0">
                  <a:moveTo>
                    <a:pt x="6522" y="0"/>
                  </a:moveTo>
                  <a:lnTo>
                    <a:pt x="6522" y="12053"/>
                  </a:lnTo>
                  <a:lnTo>
                    <a:pt x="1" y="15808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611825" y="3088287"/>
              <a:ext cx="130088" cy="2197453"/>
            </a:xfrm>
            <a:custGeom>
              <a:avLst/>
              <a:gdLst/>
              <a:ahLst/>
              <a:cxnLst/>
              <a:rect l="l" t="t" r="r" b="b"/>
              <a:pathLst>
                <a:path w="741" h="12517" extrusionOk="0">
                  <a:moveTo>
                    <a:pt x="1" y="0"/>
                  </a:moveTo>
                  <a:lnTo>
                    <a:pt x="1" y="12070"/>
                  </a:lnTo>
                  <a:lnTo>
                    <a:pt x="741" y="12516"/>
                  </a:lnTo>
                  <a:lnTo>
                    <a:pt x="741" y="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611825" y="2428876"/>
              <a:ext cx="1275074" cy="741028"/>
            </a:xfrm>
            <a:custGeom>
              <a:avLst/>
              <a:gdLst/>
              <a:ahLst/>
              <a:cxnLst/>
              <a:rect l="l" t="t" r="r" b="b"/>
              <a:pathLst>
                <a:path w="7263" h="4221" extrusionOk="0">
                  <a:moveTo>
                    <a:pt x="741" y="4220"/>
                  </a:moveTo>
                  <a:lnTo>
                    <a:pt x="7262" y="464"/>
                  </a:lnTo>
                  <a:lnTo>
                    <a:pt x="6406" y="0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41988" y="2754719"/>
              <a:ext cx="944675" cy="1937453"/>
            </a:xfrm>
            <a:custGeom>
              <a:avLst/>
              <a:gdLst/>
              <a:ahLst/>
              <a:cxnLst/>
              <a:rect l="l" t="t" r="r" b="b"/>
              <a:pathLst>
                <a:path w="5381" h="11036" extrusionOk="0">
                  <a:moveTo>
                    <a:pt x="5380" y="0"/>
                  </a:moveTo>
                  <a:lnTo>
                    <a:pt x="5380" y="7949"/>
                  </a:lnTo>
                  <a:lnTo>
                    <a:pt x="1" y="11035"/>
                  </a:lnTo>
                  <a:lnTo>
                    <a:pt x="1" y="308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094271" y="3039657"/>
              <a:ext cx="526321" cy="1343893"/>
            </a:xfrm>
            <a:custGeom>
              <a:avLst/>
              <a:gdLst/>
              <a:ahLst/>
              <a:cxnLst/>
              <a:rect l="l" t="t" r="r" b="b"/>
              <a:pathLst>
                <a:path w="2998" h="7655" extrusionOk="0">
                  <a:moveTo>
                    <a:pt x="1499" y="3034"/>
                  </a:moveTo>
                  <a:lnTo>
                    <a:pt x="839" y="3417"/>
                  </a:lnTo>
                  <a:lnTo>
                    <a:pt x="839" y="1740"/>
                  </a:lnTo>
                  <a:lnTo>
                    <a:pt x="1499" y="1366"/>
                  </a:lnTo>
                  <a:cubicBezTo>
                    <a:pt x="1900" y="1134"/>
                    <a:pt x="2230" y="1321"/>
                    <a:pt x="2230" y="1776"/>
                  </a:cubicBezTo>
                  <a:cubicBezTo>
                    <a:pt x="2230" y="2240"/>
                    <a:pt x="1900" y="2811"/>
                    <a:pt x="1499" y="3034"/>
                  </a:cubicBezTo>
                  <a:close/>
                  <a:moveTo>
                    <a:pt x="1499" y="482"/>
                  </a:moveTo>
                  <a:lnTo>
                    <a:pt x="839" y="857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0" y="4791"/>
                  </a:lnTo>
                  <a:lnTo>
                    <a:pt x="0" y="7655"/>
                  </a:lnTo>
                  <a:lnTo>
                    <a:pt x="839" y="7164"/>
                  </a:lnTo>
                  <a:lnTo>
                    <a:pt x="839" y="4301"/>
                  </a:lnTo>
                  <a:lnTo>
                    <a:pt x="1499" y="3917"/>
                  </a:lnTo>
                  <a:cubicBezTo>
                    <a:pt x="1918" y="3685"/>
                    <a:pt x="2293" y="3275"/>
                    <a:pt x="2561" y="2811"/>
                  </a:cubicBezTo>
                  <a:cubicBezTo>
                    <a:pt x="2828" y="2338"/>
                    <a:pt x="2998" y="1812"/>
                    <a:pt x="2998" y="1330"/>
                  </a:cubicBezTo>
                  <a:cubicBezTo>
                    <a:pt x="2998" y="384"/>
                    <a:pt x="2329" y="1"/>
                    <a:pt x="1499" y="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Gambar 5">
            <a:extLst>
              <a:ext uri="{FF2B5EF4-FFF2-40B4-BE49-F238E27FC236}">
                <a16:creationId xmlns:a16="http://schemas.microsoft.com/office/drawing/2014/main" id="{BCC39EFC-0B21-5217-19F7-CEF2951B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108" y="138516"/>
            <a:ext cx="577505" cy="5702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43"/>
          <p:cNvGrpSpPr/>
          <p:nvPr/>
        </p:nvGrpSpPr>
        <p:grpSpPr>
          <a:xfrm>
            <a:off x="8264781" y="3293611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14;p45">
            <a:extLst>
              <a:ext uri="{FF2B5EF4-FFF2-40B4-BE49-F238E27FC236}">
                <a16:creationId xmlns:a16="http://schemas.microsoft.com/office/drawing/2014/main" id="{6D0AF86F-9E8D-BB26-6537-4E2048E43715}"/>
              </a:ext>
            </a:extLst>
          </p:cNvPr>
          <p:cNvGrpSpPr/>
          <p:nvPr/>
        </p:nvGrpSpPr>
        <p:grpSpPr>
          <a:xfrm>
            <a:off x="5252213" y="2794913"/>
            <a:ext cx="3455078" cy="2246307"/>
            <a:chOff x="-3284522" y="1823164"/>
            <a:chExt cx="3455078" cy="2246307"/>
          </a:xfrm>
        </p:grpSpPr>
        <p:sp>
          <p:nvSpPr>
            <p:cNvPr id="3" name="Google Shape;1315;p45">
              <a:extLst>
                <a:ext uri="{FF2B5EF4-FFF2-40B4-BE49-F238E27FC236}">
                  <a16:creationId xmlns:a16="http://schemas.microsoft.com/office/drawing/2014/main" id="{8A8FB897-ABB9-792C-CEC0-C71C05BA27D8}"/>
                </a:ext>
              </a:extLst>
            </p:cNvPr>
            <p:cNvSpPr/>
            <p:nvPr/>
          </p:nvSpPr>
          <p:spPr>
            <a:xfrm>
              <a:off x="-3284522" y="2214462"/>
              <a:ext cx="2948732" cy="1809047"/>
            </a:xfrm>
            <a:custGeom>
              <a:avLst/>
              <a:gdLst/>
              <a:ahLst/>
              <a:cxnLst/>
              <a:rect l="l" t="t" r="r" b="b"/>
              <a:pathLst>
                <a:path w="30859" h="18932" extrusionOk="0">
                  <a:moveTo>
                    <a:pt x="30858" y="1294"/>
                  </a:moveTo>
                  <a:lnTo>
                    <a:pt x="0" y="18931"/>
                  </a:lnTo>
                  <a:lnTo>
                    <a:pt x="0" y="18797"/>
                  </a:lnTo>
                  <a:lnTo>
                    <a:pt x="0" y="16344"/>
                  </a:lnTo>
                  <a:lnTo>
                    <a:pt x="28548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16;p45">
              <a:extLst>
                <a:ext uri="{FF2B5EF4-FFF2-40B4-BE49-F238E27FC236}">
                  <a16:creationId xmlns:a16="http://schemas.microsoft.com/office/drawing/2014/main" id="{5B53227D-AC07-EFD4-A4F7-0E60F18C1CFA}"/>
                </a:ext>
              </a:extLst>
            </p:cNvPr>
            <p:cNvSpPr/>
            <p:nvPr/>
          </p:nvSpPr>
          <p:spPr>
            <a:xfrm>
              <a:off x="-3202727" y="2259659"/>
              <a:ext cx="2947872" cy="1809812"/>
            </a:xfrm>
            <a:custGeom>
              <a:avLst/>
              <a:gdLst/>
              <a:ahLst/>
              <a:cxnLst/>
              <a:rect l="l" t="t" r="r" b="b"/>
              <a:pathLst>
                <a:path w="30850" h="18940" extrusionOk="0">
                  <a:moveTo>
                    <a:pt x="30850" y="1294"/>
                  </a:moveTo>
                  <a:lnTo>
                    <a:pt x="1" y="18940"/>
                  </a:lnTo>
                  <a:lnTo>
                    <a:pt x="1" y="18797"/>
                  </a:lnTo>
                  <a:lnTo>
                    <a:pt x="1" y="16344"/>
                  </a:lnTo>
                  <a:lnTo>
                    <a:pt x="28548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17;p45">
              <a:extLst>
                <a:ext uri="{FF2B5EF4-FFF2-40B4-BE49-F238E27FC236}">
                  <a16:creationId xmlns:a16="http://schemas.microsoft.com/office/drawing/2014/main" id="{62690799-2A89-C268-6C1A-91951C3D25C2}"/>
                </a:ext>
              </a:extLst>
            </p:cNvPr>
            <p:cNvSpPr/>
            <p:nvPr/>
          </p:nvSpPr>
          <p:spPr>
            <a:xfrm>
              <a:off x="-1345233" y="2686695"/>
              <a:ext cx="369225" cy="180886"/>
            </a:xfrm>
            <a:custGeom>
              <a:avLst/>
              <a:gdLst/>
              <a:ahLst/>
              <a:cxnLst/>
              <a:rect l="l" t="t" r="r" b="b"/>
              <a:pathLst>
                <a:path w="3864" h="1893" extrusionOk="0">
                  <a:moveTo>
                    <a:pt x="1" y="750"/>
                  </a:moveTo>
                  <a:lnTo>
                    <a:pt x="2561" y="1892"/>
                  </a:lnTo>
                  <a:lnTo>
                    <a:pt x="3863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18;p45">
              <a:extLst>
                <a:ext uri="{FF2B5EF4-FFF2-40B4-BE49-F238E27FC236}">
                  <a16:creationId xmlns:a16="http://schemas.microsoft.com/office/drawing/2014/main" id="{FC855BCB-F45D-60C4-4DCF-C82D4A2C4236}"/>
                </a:ext>
              </a:extLst>
            </p:cNvPr>
            <p:cNvSpPr/>
            <p:nvPr/>
          </p:nvSpPr>
          <p:spPr>
            <a:xfrm>
              <a:off x="-1592434" y="2828212"/>
              <a:ext cx="368365" cy="180886"/>
            </a:xfrm>
            <a:custGeom>
              <a:avLst/>
              <a:gdLst/>
              <a:ahLst/>
              <a:cxnLst/>
              <a:rect l="l" t="t" r="r" b="b"/>
              <a:pathLst>
                <a:path w="3855" h="1893" extrusionOk="0">
                  <a:moveTo>
                    <a:pt x="1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9;p45">
              <a:extLst>
                <a:ext uri="{FF2B5EF4-FFF2-40B4-BE49-F238E27FC236}">
                  <a16:creationId xmlns:a16="http://schemas.microsoft.com/office/drawing/2014/main" id="{6D4F7F5E-D64E-2CE8-4254-69A78BB1D790}"/>
                </a:ext>
              </a:extLst>
            </p:cNvPr>
            <p:cNvSpPr/>
            <p:nvPr/>
          </p:nvSpPr>
          <p:spPr>
            <a:xfrm>
              <a:off x="-1839635" y="2969729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0;p45">
              <a:extLst>
                <a:ext uri="{FF2B5EF4-FFF2-40B4-BE49-F238E27FC236}">
                  <a16:creationId xmlns:a16="http://schemas.microsoft.com/office/drawing/2014/main" id="{8172B9B3-E847-BF1F-0566-FE7815FC48AC}"/>
                </a:ext>
              </a:extLst>
            </p:cNvPr>
            <p:cNvSpPr/>
            <p:nvPr/>
          </p:nvSpPr>
          <p:spPr>
            <a:xfrm>
              <a:off x="-2086836" y="3111246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43" y="1892"/>
                  </a:lnTo>
                  <a:lnTo>
                    <a:pt x="3854" y="1142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1;p45">
              <a:extLst>
                <a:ext uri="{FF2B5EF4-FFF2-40B4-BE49-F238E27FC236}">
                  <a16:creationId xmlns:a16="http://schemas.microsoft.com/office/drawing/2014/main" id="{7599BFC2-6E0B-65BE-E2BF-DE1BACFA43CB}"/>
                </a:ext>
              </a:extLst>
            </p:cNvPr>
            <p:cNvSpPr/>
            <p:nvPr/>
          </p:nvSpPr>
          <p:spPr>
            <a:xfrm>
              <a:off x="-2334896" y="3252763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2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2;p45">
              <a:extLst>
                <a:ext uri="{FF2B5EF4-FFF2-40B4-BE49-F238E27FC236}">
                  <a16:creationId xmlns:a16="http://schemas.microsoft.com/office/drawing/2014/main" id="{7119D4EF-EE63-9E29-9A9A-3E74E5C50487}"/>
                </a:ext>
              </a:extLst>
            </p:cNvPr>
            <p:cNvSpPr/>
            <p:nvPr/>
          </p:nvSpPr>
          <p:spPr>
            <a:xfrm>
              <a:off x="-2582097" y="3395140"/>
              <a:ext cx="368365" cy="179930"/>
            </a:xfrm>
            <a:custGeom>
              <a:avLst/>
              <a:gdLst/>
              <a:ahLst/>
              <a:cxnLst/>
              <a:rect l="l" t="t" r="r" b="b"/>
              <a:pathLst>
                <a:path w="3855" h="1883" extrusionOk="0">
                  <a:moveTo>
                    <a:pt x="0" y="741"/>
                  </a:moveTo>
                  <a:lnTo>
                    <a:pt x="2552" y="1883"/>
                  </a:lnTo>
                  <a:lnTo>
                    <a:pt x="3854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3;p45">
              <a:extLst>
                <a:ext uri="{FF2B5EF4-FFF2-40B4-BE49-F238E27FC236}">
                  <a16:creationId xmlns:a16="http://schemas.microsoft.com/office/drawing/2014/main" id="{007B51E9-D9D4-7E1C-BB73-BF5511169022}"/>
                </a:ext>
              </a:extLst>
            </p:cNvPr>
            <p:cNvSpPr/>
            <p:nvPr/>
          </p:nvSpPr>
          <p:spPr>
            <a:xfrm>
              <a:off x="-2829298" y="3536656"/>
              <a:ext cx="367505" cy="179930"/>
            </a:xfrm>
            <a:custGeom>
              <a:avLst/>
              <a:gdLst/>
              <a:ahLst/>
              <a:cxnLst/>
              <a:rect l="l" t="t" r="r" b="b"/>
              <a:pathLst>
                <a:path w="3846" h="1883" extrusionOk="0">
                  <a:moveTo>
                    <a:pt x="0" y="741"/>
                  </a:moveTo>
                  <a:lnTo>
                    <a:pt x="2543" y="1882"/>
                  </a:lnTo>
                  <a:lnTo>
                    <a:pt x="3845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4;p45">
              <a:extLst>
                <a:ext uri="{FF2B5EF4-FFF2-40B4-BE49-F238E27FC236}">
                  <a16:creationId xmlns:a16="http://schemas.microsoft.com/office/drawing/2014/main" id="{1E904822-A3C2-EBDF-0E85-5BC78890A191}"/>
                </a:ext>
              </a:extLst>
            </p:cNvPr>
            <p:cNvSpPr/>
            <p:nvPr/>
          </p:nvSpPr>
          <p:spPr>
            <a:xfrm>
              <a:off x="-3077359" y="3678173"/>
              <a:ext cx="368269" cy="179930"/>
            </a:xfrm>
            <a:custGeom>
              <a:avLst/>
              <a:gdLst/>
              <a:ahLst/>
              <a:cxnLst/>
              <a:rect l="l" t="t" r="r" b="b"/>
              <a:pathLst>
                <a:path w="3854" h="1883" extrusionOk="0">
                  <a:moveTo>
                    <a:pt x="0" y="740"/>
                  </a:moveTo>
                  <a:lnTo>
                    <a:pt x="2551" y="1882"/>
                  </a:lnTo>
                  <a:lnTo>
                    <a:pt x="3854" y="1133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5;p45">
              <a:extLst>
                <a:ext uri="{FF2B5EF4-FFF2-40B4-BE49-F238E27FC236}">
                  <a16:creationId xmlns:a16="http://schemas.microsoft.com/office/drawing/2014/main" id="{84859535-8756-0457-96D1-19EE5A1C3E18}"/>
                </a:ext>
              </a:extLst>
            </p:cNvPr>
            <p:cNvSpPr/>
            <p:nvPr/>
          </p:nvSpPr>
          <p:spPr>
            <a:xfrm>
              <a:off x="-866980" y="3227154"/>
              <a:ext cx="1037536" cy="602761"/>
            </a:xfrm>
            <a:custGeom>
              <a:avLst/>
              <a:gdLst/>
              <a:ahLst/>
              <a:cxnLst/>
              <a:rect l="l" t="t" r="r" b="b"/>
              <a:pathLst>
                <a:path w="10858" h="6308" extrusionOk="0">
                  <a:moveTo>
                    <a:pt x="10857" y="2713"/>
                  </a:moveTo>
                  <a:lnTo>
                    <a:pt x="4773" y="6308"/>
                  </a:lnTo>
                  <a:lnTo>
                    <a:pt x="0" y="3596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6;p45">
              <a:extLst>
                <a:ext uri="{FF2B5EF4-FFF2-40B4-BE49-F238E27FC236}">
                  <a16:creationId xmlns:a16="http://schemas.microsoft.com/office/drawing/2014/main" id="{361900BB-AD47-D449-21E6-CD6305BDD517}"/>
                </a:ext>
              </a:extLst>
            </p:cNvPr>
            <p:cNvSpPr/>
            <p:nvPr/>
          </p:nvSpPr>
          <p:spPr>
            <a:xfrm>
              <a:off x="-736548" y="2132667"/>
              <a:ext cx="328231" cy="1617173"/>
            </a:xfrm>
            <a:custGeom>
              <a:avLst/>
              <a:gdLst/>
              <a:ahLst/>
              <a:cxnLst/>
              <a:rect l="l" t="t" r="r" b="b"/>
              <a:pathLst>
                <a:path w="3435" h="16924" extrusionOk="0">
                  <a:moveTo>
                    <a:pt x="3435" y="16923"/>
                  </a:moveTo>
                  <a:lnTo>
                    <a:pt x="3435" y="1936"/>
                  </a:lnTo>
                  <a:lnTo>
                    <a:pt x="0" y="0"/>
                  </a:lnTo>
                  <a:lnTo>
                    <a:pt x="9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7;p45">
              <a:extLst>
                <a:ext uri="{FF2B5EF4-FFF2-40B4-BE49-F238E27FC236}">
                  <a16:creationId xmlns:a16="http://schemas.microsoft.com/office/drawing/2014/main" id="{4A7F52C2-0BEA-7051-DFBA-FDACB00E526B}"/>
                </a:ext>
              </a:extLst>
            </p:cNvPr>
            <p:cNvSpPr/>
            <p:nvPr/>
          </p:nvSpPr>
          <p:spPr>
            <a:xfrm>
              <a:off x="-408412" y="2055076"/>
              <a:ext cx="460480" cy="1694763"/>
            </a:xfrm>
            <a:custGeom>
              <a:avLst/>
              <a:gdLst/>
              <a:ahLst/>
              <a:cxnLst/>
              <a:rect l="l" t="t" r="r" b="b"/>
              <a:pathLst>
                <a:path w="4819" h="17736" extrusionOk="0">
                  <a:moveTo>
                    <a:pt x="4809" y="0"/>
                  </a:moveTo>
                  <a:lnTo>
                    <a:pt x="1" y="2748"/>
                  </a:lnTo>
                  <a:lnTo>
                    <a:pt x="1" y="17735"/>
                  </a:lnTo>
                  <a:lnTo>
                    <a:pt x="4818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28;p45">
              <a:extLst>
                <a:ext uri="{FF2B5EF4-FFF2-40B4-BE49-F238E27FC236}">
                  <a16:creationId xmlns:a16="http://schemas.microsoft.com/office/drawing/2014/main" id="{CB0A0C01-E7B6-56CD-B059-7539F05D1B7E}"/>
                </a:ext>
              </a:extLst>
            </p:cNvPr>
            <p:cNvSpPr/>
            <p:nvPr/>
          </p:nvSpPr>
          <p:spPr>
            <a:xfrm>
              <a:off x="-736548" y="1869222"/>
              <a:ext cx="787755" cy="448535"/>
            </a:xfrm>
            <a:custGeom>
              <a:avLst/>
              <a:gdLst/>
              <a:ahLst/>
              <a:cxnLst/>
              <a:rect l="l" t="t" r="r" b="b"/>
              <a:pathLst>
                <a:path w="8244" h="4694" extrusionOk="0">
                  <a:moveTo>
                    <a:pt x="0" y="2757"/>
                  </a:moveTo>
                  <a:lnTo>
                    <a:pt x="3435" y="4693"/>
                  </a:lnTo>
                  <a:lnTo>
                    <a:pt x="8243" y="1945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29;p45">
              <a:extLst>
                <a:ext uri="{FF2B5EF4-FFF2-40B4-BE49-F238E27FC236}">
                  <a16:creationId xmlns:a16="http://schemas.microsoft.com/office/drawing/2014/main" id="{31C705DE-A514-E2D2-824C-01EAF08F645D}"/>
                </a:ext>
              </a:extLst>
            </p:cNvPr>
            <p:cNvSpPr/>
            <p:nvPr/>
          </p:nvSpPr>
          <p:spPr>
            <a:xfrm>
              <a:off x="-345346" y="2289473"/>
              <a:ext cx="346196" cy="609641"/>
            </a:xfrm>
            <a:custGeom>
              <a:avLst/>
              <a:gdLst/>
              <a:ahLst/>
              <a:cxnLst/>
              <a:rect l="l" t="t" r="r" b="b"/>
              <a:pathLst>
                <a:path w="3623" h="6380" extrusionOk="0">
                  <a:moveTo>
                    <a:pt x="3418" y="63"/>
                  </a:moveTo>
                  <a:lnTo>
                    <a:pt x="206" y="1910"/>
                  </a:lnTo>
                  <a:cubicBezTo>
                    <a:pt x="90" y="1972"/>
                    <a:pt x="1" y="2133"/>
                    <a:pt x="1" y="2267"/>
                  </a:cubicBezTo>
                  <a:lnTo>
                    <a:pt x="1" y="6192"/>
                  </a:lnTo>
                  <a:cubicBezTo>
                    <a:pt x="1" y="6326"/>
                    <a:pt x="90" y="6379"/>
                    <a:pt x="206" y="6317"/>
                  </a:cubicBezTo>
                  <a:lnTo>
                    <a:pt x="3418" y="4470"/>
                  </a:lnTo>
                  <a:cubicBezTo>
                    <a:pt x="3534" y="4408"/>
                    <a:pt x="3623" y="4247"/>
                    <a:pt x="3623" y="4113"/>
                  </a:cubicBezTo>
                  <a:lnTo>
                    <a:pt x="3623" y="197"/>
                  </a:lnTo>
                  <a:cubicBezTo>
                    <a:pt x="3623" y="63"/>
                    <a:pt x="3534" y="1"/>
                    <a:pt x="341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0;p45">
              <a:extLst>
                <a:ext uri="{FF2B5EF4-FFF2-40B4-BE49-F238E27FC236}">
                  <a16:creationId xmlns:a16="http://schemas.microsoft.com/office/drawing/2014/main" id="{3F148B62-B267-0908-4E3B-2B8ED86ADE1D}"/>
                </a:ext>
              </a:extLst>
            </p:cNvPr>
            <p:cNvSpPr/>
            <p:nvPr/>
          </p:nvSpPr>
          <p:spPr>
            <a:xfrm>
              <a:off x="-332541" y="2312501"/>
              <a:ext cx="320683" cy="563583"/>
            </a:xfrm>
            <a:custGeom>
              <a:avLst/>
              <a:gdLst/>
              <a:ahLst/>
              <a:cxnLst/>
              <a:rect l="l" t="t" r="r" b="b"/>
              <a:pathLst>
                <a:path w="3356" h="5898" extrusionOk="0">
                  <a:moveTo>
                    <a:pt x="3168" y="54"/>
                  </a:moveTo>
                  <a:lnTo>
                    <a:pt x="188" y="1767"/>
                  </a:lnTo>
                  <a:cubicBezTo>
                    <a:pt x="90" y="1820"/>
                    <a:pt x="1" y="1972"/>
                    <a:pt x="1" y="2097"/>
                  </a:cubicBezTo>
                  <a:lnTo>
                    <a:pt x="1" y="5728"/>
                  </a:lnTo>
                  <a:cubicBezTo>
                    <a:pt x="1" y="5844"/>
                    <a:pt x="90" y="5897"/>
                    <a:pt x="188" y="5844"/>
                  </a:cubicBezTo>
                  <a:lnTo>
                    <a:pt x="3168" y="4140"/>
                  </a:lnTo>
                  <a:cubicBezTo>
                    <a:pt x="3266" y="4077"/>
                    <a:pt x="3355" y="3926"/>
                    <a:pt x="3355" y="3801"/>
                  </a:cubicBezTo>
                  <a:lnTo>
                    <a:pt x="3355" y="170"/>
                  </a:lnTo>
                  <a:cubicBezTo>
                    <a:pt x="3355" y="54"/>
                    <a:pt x="3266" y="1"/>
                    <a:pt x="3168" y="5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1;p45">
              <a:extLst>
                <a:ext uri="{FF2B5EF4-FFF2-40B4-BE49-F238E27FC236}">
                  <a16:creationId xmlns:a16="http://schemas.microsoft.com/office/drawing/2014/main" id="{E773B6ED-647D-0AB5-0CAE-06193EAA845C}"/>
                </a:ext>
              </a:extLst>
            </p:cNvPr>
            <p:cNvSpPr/>
            <p:nvPr/>
          </p:nvSpPr>
          <p:spPr>
            <a:xfrm>
              <a:off x="-254951" y="2402801"/>
              <a:ext cx="190250" cy="380309"/>
            </a:xfrm>
            <a:custGeom>
              <a:avLst/>
              <a:gdLst/>
              <a:ahLst/>
              <a:cxnLst/>
              <a:rect l="l" t="t" r="r" b="b"/>
              <a:pathLst>
                <a:path w="1991" h="3980" extrusionOk="0">
                  <a:moveTo>
                    <a:pt x="1256" y="684"/>
                  </a:moveTo>
                  <a:cubicBezTo>
                    <a:pt x="1297" y="684"/>
                    <a:pt x="1334" y="698"/>
                    <a:pt x="1366" y="724"/>
                  </a:cubicBezTo>
                  <a:cubicBezTo>
                    <a:pt x="1428" y="768"/>
                    <a:pt x="1455" y="840"/>
                    <a:pt x="1455" y="956"/>
                  </a:cubicBezTo>
                  <a:cubicBezTo>
                    <a:pt x="1455" y="1054"/>
                    <a:pt x="1428" y="1143"/>
                    <a:pt x="1392" y="1241"/>
                  </a:cubicBezTo>
                  <a:cubicBezTo>
                    <a:pt x="1357" y="1330"/>
                    <a:pt x="1294" y="1420"/>
                    <a:pt x="1232" y="1491"/>
                  </a:cubicBezTo>
                  <a:cubicBezTo>
                    <a:pt x="1178" y="1545"/>
                    <a:pt x="1098" y="1598"/>
                    <a:pt x="991" y="1669"/>
                  </a:cubicBezTo>
                  <a:cubicBezTo>
                    <a:pt x="937" y="1705"/>
                    <a:pt x="884" y="1741"/>
                    <a:pt x="812" y="1776"/>
                  </a:cubicBezTo>
                  <a:lnTo>
                    <a:pt x="527" y="1946"/>
                  </a:lnTo>
                  <a:lnTo>
                    <a:pt x="527" y="1054"/>
                  </a:lnTo>
                  <a:lnTo>
                    <a:pt x="777" y="902"/>
                  </a:lnTo>
                  <a:cubicBezTo>
                    <a:pt x="866" y="858"/>
                    <a:pt x="928" y="813"/>
                    <a:pt x="991" y="786"/>
                  </a:cubicBezTo>
                  <a:cubicBezTo>
                    <a:pt x="1062" y="742"/>
                    <a:pt x="1125" y="715"/>
                    <a:pt x="1160" y="706"/>
                  </a:cubicBezTo>
                  <a:cubicBezTo>
                    <a:pt x="1194" y="691"/>
                    <a:pt x="1226" y="684"/>
                    <a:pt x="1256" y="684"/>
                  </a:cubicBezTo>
                  <a:close/>
                  <a:moveTo>
                    <a:pt x="1588" y="0"/>
                  </a:moveTo>
                  <a:cubicBezTo>
                    <a:pt x="1549" y="0"/>
                    <a:pt x="1507" y="6"/>
                    <a:pt x="1464" y="19"/>
                  </a:cubicBezTo>
                  <a:cubicBezTo>
                    <a:pt x="1383" y="37"/>
                    <a:pt x="1223" y="108"/>
                    <a:pt x="991" y="242"/>
                  </a:cubicBezTo>
                  <a:cubicBezTo>
                    <a:pt x="946" y="269"/>
                    <a:pt x="893" y="305"/>
                    <a:pt x="848" y="331"/>
                  </a:cubicBezTo>
                  <a:lnTo>
                    <a:pt x="1" y="822"/>
                  </a:lnTo>
                  <a:lnTo>
                    <a:pt x="1" y="3980"/>
                  </a:lnTo>
                  <a:lnTo>
                    <a:pt x="527" y="3677"/>
                  </a:lnTo>
                  <a:lnTo>
                    <a:pt x="527" y="2481"/>
                  </a:lnTo>
                  <a:lnTo>
                    <a:pt x="866" y="2285"/>
                  </a:lnTo>
                  <a:cubicBezTo>
                    <a:pt x="911" y="2258"/>
                    <a:pt x="955" y="2240"/>
                    <a:pt x="991" y="2214"/>
                  </a:cubicBezTo>
                  <a:cubicBezTo>
                    <a:pt x="1169" y="2107"/>
                    <a:pt x="1312" y="2008"/>
                    <a:pt x="1410" y="1928"/>
                  </a:cubicBezTo>
                  <a:cubicBezTo>
                    <a:pt x="1508" y="1848"/>
                    <a:pt x="1597" y="1741"/>
                    <a:pt x="1687" y="1616"/>
                  </a:cubicBezTo>
                  <a:cubicBezTo>
                    <a:pt x="1776" y="1491"/>
                    <a:pt x="1847" y="1339"/>
                    <a:pt x="1910" y="1179"/>
                  </a:cubicBezTo>
                  <a:cubicBezTo>
                    <a:pt x="1963" y="1009"/>
                    <a:pt x="1990" y="831"/>
                    <a:pt x="1990" y="635"/>
                  </a:cubicBezTo>
                  <a:cubicBezTo>
                    <a:pt x="1990" y="385"/>
                    <a:pt x="1945" y="206"/>
                    <a:pt x="1838" y="108"/>
                  </a:cubicBezTo>
                  <a:cubicBezTo>
                    <a:pt x="1768" y="38"/>
                    <a:pt x="1685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2;p45">
              <a:extLst>
                <a:ext uri="{FF2B5EF4-FFF2-40B4-BE49-F238E27FC236}">
                  <a16:creationId xmlns:a16="http://schemas.microsoft.com/office/drawing/2014/main" id="{EC02C0AB-5C8B-7642-F632-D2B9734DC5BC}"/>
                </a:ext>
              </a:extLst>
            </p:cNvPr>
            <p:cNvSpPr/>
            <p:nvPr/>
          </p:nvSpPr>
          <p:spPr>
            <a:xfrm>
              <a:off x="-3171194" y="378127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5" y="250"/>
                  </a:moveTo>
                  <a:cubicBezTo>
                    <a:pt x="1232" y="0"/>
                    <a:pt x="1580" y="197"/>
                    <a:pt x="1580" y="696"/>
                  </a:cubicBezTo>
                  <a:cubicBezTo>
                    <a:pt x="1580" y="1196"/>
                    <a:pt x="1232" y="1803"/>
                    <a:pt x="795" y="2061"/>
                  </a:cubicBezTo>
                  <a:cubicBezTo>
                    <a:pt x="358" y="2320"/>
                    <a:pt x="1" y="2115"/>
                    <a:pt x="1" y="1624"/>
                  </a:cubicBezTo>
                  <a:cubicBezTo>
                    <a:pt x="1" y="1125"/>
                    <a:pt x="358" y="509"/>
                    <a:pt x="795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3;p45">
              <a:extLst>
                <a:ext uri="{FF2B5EF4-FFF2-40B4-BE49-F238E27FC236}">
                  <a16:creationId xmlns:a16="http://schemas.microsoft.com/office/drawing/2014/main" id="{9A0B7787-8836-1CF8-9BF3-E51D1591E89C}"/>
                </a:ext>
              </a:extLst>
            </p:cNvPr>
            <p:cNvSpPr/>
            <p:nvPr/>
          </p:nvSpPr>
          <p:spPr>
            <a:xfrm>
              <a:off x="-3165174" y="378299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4" y="250"/>
                  </a:moveTo>
                  <a:cubicBezTo>
                    <a:pt x="1231" y="0"/>
                    <a:pt x="1579" y="197"/>
                    <a:pt x="1579" y="696"/>
                  </a:cubicBezTo>
                  <a:cubicBezTo>
                    <a:pt x="1579" y="1196"/>
                    <a:pt x="1231" y="1802"/>
                    <a:pt x="794" y="2061"/>
                  </a:cubicBezTo>
                  <a:cubicBezTo>
                    <a:pt x="357" y="2320"/>
                    <a:pt x="0" y="2115"/>
                    <a:pt x="0" y="1624"/>
                  </a:cubicBezTo>
                  <a:cubicBezTo>
                    <a:pt x="0" y="1124"/>
                    <a:pt x="357" y="509"/>
                    <a:pt x="794" y="25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4;p45">
              <a:extLst>
                <a:ext uri="{FF2B5EF4-FFF2-40B4-BE49-F238E27FC236}">
                  <a16:creationId xmlns:a16="http://schemas.microsoft.com/office/drawing/2014/main" id="{B21D00D1-66BE-9584-4F4E-451F4BCB6467}"/>
                </a:ext>
              </a:extLst>
            </p:cNvPr>
            <p:cNvSpPr/>
            <p:nvPr/>
          </p:nvSpPr>
          <p:spPr>
            <a:xfrm>
              <a:off x="-3150745" y="3804306"/>
              <a:ext cx="122884" cy="179070"/>
            </a:xfrm>
            <a:custGeom>
              <a:avLst/>
              <a:gdLst/>
              <a:ahLst/>
              <a:cxnLst/>
              <a:rect l="l" t="t" r="r" b="b"/>
              <a:pathLst>
                <a:path w="1286" h="1874" extrusionOk="0">
                  <a:moveTo>
                    <a:pt x="643" y="206"/>
                  </a:moveTo>
                  <a:cubicBezTo>
                    <a:pt x="991" y="0"/>
                    <a:pt x="1285" y="152"/>
                    <a:pt x="1285" y="562"/>
                  </a:cubicBezTo>
                  <a:cubicBezTo>
                    <a:pt x="1285" y="964"/>
                    <a:pt x="991" y="1454"/>
                    <a:pt x="643" y="1669"/>
                  </a:cubicBezTo>
                  <a:cubicBezTo>
                    <a:pt x="286" y="1874"/>
                    <a:pt x="1" y="1713"/>
                    <a:pt x="1" y="1312"/>
                  </a:cubicBezTo>
                  <a:cubicBezTo>
                    <a:pt x="1" y="901"/>
                    <a:pt x="286" y="411"/>
                    <a:pt x="643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5;p45">
              <a:extLst>
                <a:ext uri="{FF2B5EF4-FFF2-40B4-BE49-F238E27FC236}">
                  <a16:creationId xmlns:a16="http://schemas.microsoft.com/office/drawing/2014/main" id="{68149B90-041F-0E4F-3CAF-77495D3646E1}"/>
                </a:ext>
              </a:extLst>
            </p:cNvPr>
            <p:cNvSpPr/>
            <p:nvPr/>
          </p:nvSpPr>
          <p:spPr>
            <a:xfrm>
              <a:off x="-3143005" y="3809370"/>
              <a:ext cx="121928" cy="179166"/>
            </a:xfrm>
            <a:custGeom>
              <a:avLst/>
              <a:gdLst/>
              <a:ahLst/>
              <a:cxnLst/>
              <a:rect l="l" t="t" r="r" b="b"/>
              <a:pathLst>
                <a:path w="1276" h="1875" extrusionOk="0">
                  <a:moveTo>
                    <a:pt x="642" y="206"/>
                  </a:moveTo>
                  <a:cubicBezTo>
                    <a:pt x="990" y="1"/>
                    <a:pt x="1276" y="161"/>
                    <a:pt x="1276" y="563"/>
                  </a:cubicBezTo>
                  <a:cubicBezTo>
                    <a:pt x="1276" y="964"/>
                    <a:pt x="990" y="1464"/>
                    <a:pt x="642" y="1669"/>
                  </a:cubicBezTo>
                  <a:cubicBezTo>
                    <a:pt x="286" y="1874"/>
                    <a:pt x="0" y="1714"/>
                    <a:pt x="0" y="1312"/>
                  </a:cubicBezTo>
                  <a:cubicBezTo>
                    <a:pt x="0" y="911"/>
                    <a:pt x="286" y="411"/>
                    <a:pt x="642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6;p45">
              <a:extLst>
                <a:ext uri="{FF2B5EF4-FFF2-40B4-BE49-F238E27FC236}">
                  <a16:creationId xmlns:a16="http://schemas.microsoft.com/office/drawing/2014/main" id="{CDA664D0-DA97-240C-82D7-B90913D95C54}"/>
                </a:ext>
              </a:extLst>
            </p:cNvPr>
            <p:cNvSpPr/>
            <p:nvPr/>
          </p:nvSpPr>
          <p:spPr>
            <a:xfrm>
              <a:off x="-408412" y="2055076"/>
              <a:ext cx="459620" cy="400758"/>
            </a:xfrm>
            <a:custGeom>
              <a:avLst/>
              <a:gdLst/>
              <a:ahLst/>
              <a:cxnLst/>
              <a:rect l="l" t="t" r="r" b="b"/>
              <a:pathLst>
                <a:path w="4810" h="4194" extrusionOk="0">
                  <a:moveTo>
                    <a:pt x="1" y="4193"/>
                  </a:moveTo>
                  <a:lnTo>
                    <a:pt x="4809" y="1446"/>
                  </a:lnTo>
                  <a:lnTo>
                    <a:pt x="4809" y="0"/>
                  </a:lnTo>
                  <a:lnTo>
                    <a:pt x="1" y="27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7;p45">
              <a:extLst>
                <a:ext uri="{FF2B5EF4-FFF2-40B4-BE49-F238E27FC236}">
                  <a16:creationId xmlns:a16="http://schemas.microsoft.com/office/drawing/2014/main" id="{A7721D56-8E7E-7FBE-5507-1F129A004722}"/>
                </a:ext>
              </a:extLst>
            </p:cNvPr>
            <p:cNvSpPr/>
            <p:nvPr/>
          </p:nvSpPr>
          <p:spPr>
            <a:xfrm>
              <a:off x="-736548" y="2130947"/>
              <a:ext cx="328231" cy="324887"/>
            </a:xfrm>
            <a:custGeom>
              <a:avLst/>
              <a:gdLst/>
              <a:ahLst/>
              <a:cxnLst/>
              <a:rect l="l" t="t" r="r" b="b"/>
              <a:pathLst>
                <a:path w="3435" h="3400" extrusionOk="0">
                  <a:moveTo>
                    <a:pt x="3435" y="3399"/>
                  </a:moveTo>
                  <a:lnTo>
                    <a:pt x="0" y="1446"/>
                  </a:lnTo>
                  <a:lnTo>
                    <a:pt x="0" y="0"/>
                  </a:lnTo>
                  <a:lnTo>
                    <a:pt x="3435" y="19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8;p45">
              <a:extLst>
                <a:ext uri="{FF2B5EF4-FFF2-40B4-BE49-F238E27FC236}">
                  <a16:creationId xmlns:a16="http://schemas.microsoft.com/office/drawing/2014/main" id="{950A331A-2252-B53B-8DBF-2477A2FA687A}"/>
                </a:ext>
              </a:extLst>
            </p:cNvPr>
            <p:cNvSpPr/>
            <p:nvPr/>
          </p:nvSpPr>
          <p:spPr>
            <a:xfrm>
              <a:off x="-451029" y="2025263"/>
              <a:ext cx="209839" cy="133013"/>
            </a:xfrm>
            <a:custGeom>
              <a:avLst/>
              <a:gdLst/>
              <a:ahLst/>
              <a:cxnLst/>
              <a:rect l="l" t="t" r="r" b="b"/>
              <a:pathLst>
                <a:path w="2196" h="1392" extrusionOk="0">
                  <a:moveTo>
                    <a:pt x="1098" y="0"/>
                  </a:moveTo>
                  <a:cubicBezTo>
                    <a:pt x="491" y="0"/>
                    <a:pt x="1" y="312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2"/>
                    <a:pt x="1705" y="0"/>
                    <a:pt x="109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9;p45">
              <a:extLst>
                <a:ext uri="{FF2B5EF4-FFF2-40B4-BE49-F238E27FC236}">
                  <a16:creationId xmlns:a16="http://schemas.microsoft.com/office/drawing/2014/main" id="{1FF5A118-E07B-04C8-626F-0BE0C8695625}"/>
                </a:ext>
              </a:extLst>
            </p:cNvPr>
            <p:cNvSpPr/>
            <p:nvPr/>
          </p:nvSpPr>
          <p:spPr>
            <a:xfrm>
              <a:off x="-451029" y="1998794"/>
              <a:ext cx="209839" cy="133108"/>
            </a:xfrm>
            <a:custGeom>
              <a:avLst/>
              <a:gdLst/>
              <a:ahLst/>
              <a:cxnLst/>
              <a:rect l="l" t="t" r="r" b="b"/>
              <a:pathLst>
                <a:path w="2196" h="1393" extrusionOk="0">
                  <a:moveTo>
                    <a:pt x="1098" y="1"/>
                  </a:moveTo>
                  <a:cubicBezTo>
                    <a:pt x="491" y="1"/>
                    <a:pt x="1" y="313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3"/>
                    <a:pt x="1705" y="1"/>
                    <a:pt x="10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0;p45">
              <a:extLst>
                <a:ext uri="{FF2B5EF4-FFF2-40B4-BE49-F238E27FC236}">
                  <a16:creationId xmlns:a16="http://schemas.microsoft.com/office/drawing/2014/main" id="{62D79EB0-A906-4275-2C8F-C482250794C8}"/>
                </a:ext>
              </a:extLst>
            </p:cNvPr>
            <p:cNvSpPr/>
            <p:nvPr/>
          </p:nvSpPr>
          <p:spPr>
            <a:xfrm>
              <a:off x="-446730" y="1823164"/>
              <a:ext cx="202099" cy="315523"/>
            </a:xfrm>
            <a:custGeom>
              <a:avLst/>
              <a:gdLst/>
              <a:ahLst/>
              <a:cxnLst/>
              <a:rect l="l" t="t" r="r" b="b"/>
              <a:pathLst>
                <a:path w="2115" h="3302" extrusionOk="0">
                  <a:moveTo>
                    <a:pt x="1053" y="1"/>
                  </a:moveTo>
                  <a:lnTo>
                    <a:pt x="1053" y="1"/>
                  </a:lnTo>
                  <a:cubicBezTo>
                    <a:pt x="473" y="1"/>
                    <a:pt x="0" y="474"/>
                    <a:pt x="0" y="1063"/>
                  </a:cubicBezTo>
                  <a:lnTo>
                    <a:pt x="0" y="2579"/>
                  </a:lnTo>
                  <a:cubicBezTo>
                    <a:pt x="277" y="3302"/>
                    <a:pt x="1856" y="3284"/>
                    <a:pt x="2115" y="2579"/>
                  </a:cubicBezTo>
                  <a:lnTo>
                    <a:pt x="2115" y="1063"/>
                  </a:lnTo>
                  <a:cubicBezTo>
                    <a:pt x="2115" y="474"/>
                    <a:pt x="1633" y="1"/>
                    <a:pt x="105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1;p45">
              <a:extLst>
                <a:ext uri="{FF2B5EF4-FFF2-40B4-BE49-F238E27FC236}">
                  <a16:creationId xmlns:a16="http://schemas.microsoft.com/office/drawing/2014/main" id="{2B533673-3B17-7FE9-45DF-65CCDE10916C}"/>
                </a:ext>
              </a:extLst>
            </p:cNvPr>
            <p:cNvSpPr/>
            <p:nvPr/>
          </p:nvSpPr>
          <p:spPr>
            <a:xfrm>
              <a:off x="-434785" y="1841129"/>
              <a:ext cx="177350" cy="265165"/>
            </a:xfrm>
            <a:custGeom>
              <a:avLst/>
              <a:gdLst/>
              <a:ahLst/>
              <a:cxnLst/>
              <a:rect l="l" t="t" r="r" b="b"/>
              <a:pathLst>
                <a:path w="1856" h="2775" extrusionOk="0">
                  <a:moveTo>
                    <a:pt x="928" y="0"/>
                  </a:moveTo>
                  <a:lnTo>
                    <a:pt x="928" y="0"/>
                  </a:lnTo>
                  <a:cubicBezTo>
                    <a:pt x="420" y="0"/>
                    <a:pt x="0" y="420"/>
                    <a:pt x="0" y="928"/>
                  </a:cubicBezTo>
                  <a:cubicBezTo>
                    <a:pt x="0" y="1936"/>
                    <a:pt x="928" y="2775"/>
                    <a:pt x="1856" y="2427"/>
                  </a:cubicBezTo>
                  <a:lnTo>
                    <a:pt x="1856" y="928"/>
                  </a:lnTo>
                  <a:cubicBezTo>
                    <a:pt x="1856" y="420"/>
                    <a:pt x="1437" y="0"/>
                    <a:pt x="92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2;p45">
              <a:extLst>
                <a:ext uri="{FF2B5EF4-FFF2-40B4-BE49-F238E27FC236}">
                  <a16:creationId xmlns:a16="http://schemas.microsoft.com/office/drawing/2014/main" id="{511DE168-D4EC-B12D-1A78-4C6CF44BEC9D}"/>
                </a:ext>
              </a:extLst>
            </p:cNvPr>
            <p:cNvSpPr/>
            <p:nvPr/>
          </p:nvSpPr>
          <p:spPr>
            <a:xfrm>
              <a:off x="-325661" y="1892250"/>
              <a:ext cx="52937" cy="40133"/>
            </a:xfrm>
            <a:custGeom>
              <a:avLst/>
              <a:gdLst/>
              <a:ahLst/>
              <a:cxnLst/>
              <a:rect l="l" t="t" r="r" b="b"/>
              <a:pathLst>
                <a:path w="554" h="420" extrusionOk="0">
                  <a:moveTo>
                    <a:pt x="214" y="63"/>
                  </a:moveTo>
                  <a:cubicBezTo>
                    <a:pt x="80" y="117"/>
                    <a:pt x="0" y="232"/>
                    <a:pt x="36" y="313"/>
                  </a:cubicBezTo>
                  <a:cubicBezTo>
                    <a:pt x="72" y="402"/>
                    <a:pt x="214" y="420"/>
                    <a:pt x="339" y="366"/>
                  </a:cubicBezTo>
                  <a:cubicBezTo>
                    <a:pt x="473" y="304"/>
                    <a:pt x="553" y="197"/>
                    <a:pt x="518" y="108"/>
                  </a:cubicBezTo>
                  <a:cubicBezTo>
                    <a:pt x="482" y="27"/>
                    <a:pt x="339" y="1"/>
                    <a:pt x="214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078;p28">
            <a:extLst>
              <a:ext uri="{FF2B5EF4-FFF2-40B4-BE49-F238E27FC236}">
                <a16:creationId xmlns:a16="http://schemas.microsoft.com/office/drawing/2014/main" id="{6E752312-295C-FA2C-1BE1-2CFEB763FBE3}"/>
              </a:ext>
            </a:extLst>
          </p:cNvPr>
          <p:cNvSpPr/>
          <p:nvPr/>
        </p:nvSpPr>
        <p:spPr>
          <a:xfrm rot="10800000" flipH="1">
            <a:off x="236197" y="-508797"/>
            <a:ext cx="1564968" cy="5933462"/>
          </a:xfrm>
          <a:custGeom>
            <a:avLst/>
            <a:gdLst/>
            <a:ahLst/>
            <a:cxnLst/>
            <a:rect l="l" t="t" r="r" b="b"/>
            <a:pathLst>
              <a:path w="12220" h="44059" extrusionOk="0">
                <a:moveTo>
                  <a:pt x="9359" y="0"/>
                </a:moveTo>
                <a:lnTo>
                  <a:pt x="9359" y="18593"/>
                </a:lnTo>
                <a:lnTo>
                  <a:pt x="9359" y="27156"/>
                </a:lnTo>
                <a:cubicBezTo>
                  <a:pt x="9359" y="27621"/>
                  <a:pt x="9003" y="28003"/>
                  <a:pt x="8568" y="28055"/>
                </a:cubicBezTo>
                <a:lnTo>
                  <a:pt x="8444" y="28055"/>
                </a:lnTo>
                <a:cubicBezTo>
                  <a:pt x="7940" y="28055"/>
                  <a:pt x="7532" y="27647"/>
                  <a:pt x="7532" y="27156"/>
                </a:cubicBezTo>
                <a:lnTo>
                  <a:pt x="7532" y="18168"/>
                </a:lnTo>
                <a:cubicBezTo>
                  <a:pt x="7532" y="16099"/>
                  <a:pt x="5845" y="14409"/>
                  <a:pt x="3773" y="14409"/>
                </a:cubicBezTo>
                <a:cubicBezTo>
                  <a:pt x="1704" y="14409"/>
                  <a:pt x="1" y="16099"/>
                  <a:pt x="1" y="18168"/>
                </a:cubicBezTo>
                <a:lnTo>
                  <a:pt x="1" y="30141"/>
                </a:lnTo>
                <a:lnTo>
                  <a:pt x="1" y="44059"/>
                </a:lnTo>
                <a:lnTo>
                  <a:pt x="2861" y="44059"/>
                </a:lnTo>
                <a:lnTo>
                  <a:pt x="2861" y="29065"/>
                </a:lnTo>
                <a:lnTo>
                  <a:pt x="2861" y="18168"/>
                </a:lnTo>
                <a:cubicBezTo>
                  <a:pt x="2861" y="17677"/>
                  <a:pt x="3270" y="17269"/>
                  <a:pt x="3773" y="17269"/>
                </a:cubicBezTo>
                <a:cubicBezTo>
                  <a:pt x="4276" y="17269"/>
                  <a:pt x="4685" y="17677"/>
                  <a:pt x="4685" y="18168"/>
                </a:cubicBezTo>
                <a:lnTo>
                  <a:pt x="4685" y="27156"/>
                </a:lnTo>
                <a:cubicBezTo>
                  <a:pt x="4685" y="29186"/>
                  <a:pt x="6306" y="30863"/>
                  <a:pt x="8336" y="30915"/>
                </a:cubicBezTo>
                <a:cubicBezTo>
                  <a:pt x="8378" y="30915"/>
                  <a:pt x="8405" y="30932"/>
                  <a:pt x="8444" y="30932"/>
                </a:cubicBezTo>
                <a:cubicBezTo>
                  <a:pt x="10529" y="30932"/>
                  <a:pt x="12219" y="29229"/>
                  <a:pt x="12219" y="27156"/>
                </a:cubicBezTo>
                <a:lnTo>
                  <a:pt x="12219" y="18619"/>
                </a:lnTo>
                <a:lnTo>
                  <a:pt x="12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57150" dir="63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Tampilan Registrasi (non-mahasiswa </a:t>
            </a:r>
            <a:endParaRPr sz="2800" dirty="0"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7321635" y="3928772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-372368" y="3702508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54928" y="4113758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Gambar 34">
            <a:extLst>
              <a:ext uri="{FF2B5EF4-FFF2-40B4-BE49-F238E27FC236}">
                <a16:creationId xmlns:a16="http://schemas.microsoft.com/office/drawing/2014/main" id="{AB525C8E-00DF-3E95-1C74-E571BF8E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572" y="1226257"/>
            <a:ext cx="2324105" cy="380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43"/>
          <p:cNvGrpSpPr/>
          <p:nvPr/>
        </p:nvGrpSpPr>
        <p:grpSpPr>
          <a:xfrm>
            <a:off x="8264781" y="3293611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14;p45">
            <a:extLst>
              <a:ext uri="{FF2B5EF4-FFF2-40B4-BE49-F238E27FC236}">
                <a16:creationId xmlns:a16="http://schemas.microsoft.com/office/drawing/2014/main" id="{6D0AF86F-9E8D-BB26-6537-4E2048E43715}"/>
              </a:ext>
            </a:extLst>
          </p:cNvPr>
          <p:cNvGrpSpPr/>
          <p:nvPr/>
        </p:nvGrpSpPr>
        <p:grpSpPr>
          <a:xfrm>
            <a:off x="5252213" y="2794913"/>
            <a:ext cx="3455078" cy="2246307"/>
            <a:chOff x="-3284522" y="1823164"/>
            <a:chExt cx="3455078" cy="2246307"/>
          </a:xfrm>
        </p:grpSpPr>
        <p:sp>
          <p:nvSpPr>
            <p:cNvPr id="3" name="Google Shape;1315;p45">
              <a:extLst>
                <a:ext uri="{FF2B5EF4-FFF2-40B4-BE49-F238E27FC236}">
                  <a16:creationId xmlns:a16="http://schemas.microsoft.com/office/drawing/2014/main" id="{8A8FB897-ABB9-792C-CEC0-C71C05BA27D8}"/>
                </a:ext>
              </a:extLst>
            </p:cNvPr>
            <p:cNvSpPr/>
            <p:nvPr/>
          </p:nvSpPr>
          <p:spPr>
            <a:xfrm>
              <a:off x="-3284522" y="2214462"/>
              <a:ext cx="2948732" cy="1809047"/>
            </a:xfrm>
            <a:custGeom>
              <a:avLst/>
              <a:gdLst/>
              <a:ahLst/>
              <a:cxnLst/>
              <a:rect l="l" t="t" r="r" b="b"/>
              <a:pathLst>
                <a:path w="30859" h="18932" extrusionOk="0">
                  <a:moveTo>
                    <a:pt x="30858" y="1294"/>
                  </a:moveTo>
                  <a:lnTo>
                    <a:pt x="0" y="18931"/>
                  </a:lnTo>
                  <a:lnTo>
                    <a:pt x="0" y="18797"/>
                  </a:lnTo>
                  <a:lnTo>
                    <a:pt x="0" y="16344"/>
                  </a:lnTo>
                  <a:lnTo>
                    <a:pt x="28548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16;p45">
              <a:extLst>
                <a:ext uri="{FF2B5EF4-FFF2-40B4-BE49-F238E27FC236}">
                  <a16:creationId xmlns:a16="http://schemas.microsoft.com/office/drawing/2014/main" id="{5B53227D-AC07-EFD4-A4F7-0E60F18C1CFA}"/>
                </a:ext>
              </a:extLst>
            </p:cNvPr>
            <p:cNvSpPr/>
            <p:nvPr/>
          </p:nvSpPr>
          <p:spPr>
            <a:xfrm>
              <a:off x="-3202727" y="2259659"/>
              <a:ext cx="2947872" cy="1809812"/>
            </a:xfrm>
            <a:custGeom>
              <a:avLst/>
              <a:gdLst/>
              <a:ahLst/>
              <a:cxnLst/>
              <a:rect l="l" t="t" r="r" b="b"/>
              <a:pathLst>
                <a:path w="30850" h="18940" extrusionOk="0">
                  <a:moveTo>
                    <a:pt x="30850" y="1294"/>
                  </a:moveTo>
                  <a:lnTo>
                    <a:pt x="1" y="18940"/>
                  </a:lnTo>
                  <a:lnTo>
                    <a:pt x="1" y="18797"/>
                  </a:lnTo>
                  <a:lnTo>
                    <a:pt x="1" y="16344"/>
                  </a:lnTo>
                  <a:lnTo>
                    <a:pt x="28548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17;p45">
              <a:extLst>
                <a:ext uri="{FF2B5EF4-FFF2-40B4-BE49-F238E27FC236}">
                  <a16:creationId xmlns:a16="http://schemas.microsoft.com/office/drawing/2014/main" id="{62690799-2A89-C268-6C1A-91951C3D25C2}"/>
                </a:ext>
              </a:extLst>
            </p:cNvPr>
            <p:cNvSpPr/>
            <p:nvPr/>
          </p:nvSpPr>
          <p:spPr>
            <a:xfrm>
              <a:off x="-1345233" y="2686695"/>
              <a:ext cx="369225" cy="180886"/>
            </a:xfrm>
            <a:custGeom>
              <a:avLst/>
              <a:gdLst/>
              <a:ahLst/>
              <a:cxnLst/>
              <a:rect l="l" t="t" r="r" b="b"/>
              <a:pathLst>
                <a:path w="3864" h="1893" extrusionOk="0">
                  <a:moveTo>
                    <a:pt x="1" y="750"/>
                  </a:moveTo>
                  <a:lnTo>
                    <a:pt x="2561" y="1892"/>
                  </a:lnTo>
                  <a:lnTo>
                    <a:pt x="3863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18;p45">
              <a:extLst>
                <a:ext uri="{FF2B5EF4-FFF2-40B4-BE49-F238E27FC236}">
                  <a16:creationId xmlns:a16="http://schemas.microsoft.com/office/drawing/2014/main" id="{FC855BCB-F45D-60C4-4DCF-C82D4A2C4236}"/>
                </a:ext>
              </a:extLst>
            </p:cNvPr>
            <p:cNvSpPr/>
            <p:nvPr/>
          </p:nvSpPr>
          <p:spPr>
            <a:xfrm>
              <a:off x="-1592434" y="2828212"/>
              <a:ext cx="368365" cy="180886"/>
            </a:xfrm>
            <a:custGeom>
              <a:avLst/>
              <a:gdLst/>
              <a:ahLst/>
              <a:cxnLst/>
              <a:rect l="l" t="t" r="r" b="b"/>
              <a:pathLst>
                <a:path w="3855" h="1893" extrusionOk="0">
                  <a:moveTo>
                    <a:pt x="1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9;p45">
              <a:extLst>
                <a:ext uri="{FF2B5EF4-FFF2-40B4-BE49-F238E27FC236}">
                  <a16:creationId xmlns:a16="http://schemas.microsoft.com/office/drawing/2014/main" id="{6D4F7F5E-D64E-2CE8-4254-69A78BB1D790}"/>
                </a:ext>
              </a:extLst>
            </p:cNvPr>
            <p:cNvSpPr/>
            <p:nvPr/>
          </p:nvSpPr>
          <p:spPr>
            <a:xfrm>
              <a:off x="-1839635" y="2969729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0;p45">
              <a:extLst>
                <a:ext uri="{FF2B5EF4-FFF2-40B4-BE49-F238E27FC236}">
                  <a16:creationId xmlns:a16="http://schemas.microsoft.com/office/drawing/2014/main" id="{8172B9B3-E847-BF1F-0566-FE7815FC48AC}"/>
                </a:ext>
              </a:extLst>
            </p:cNvPr>
            <p:cNvSpPr/>
            <p:nvPr/>
          </p:nvSpPr>
          <p:spPr>
            <a:xfrm>
              <a:off x="-2086836" y="3111246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43" y="1892"/>
                  </a:lnTo>
                  <a:lnTo>
                    <a:pt x="3854" y="1142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1;p45">
              <a:extLst>
                <a:ext uri="{FF2B5EF4-FFF2-40B4-BE49-F238E27FC236}">
                  <a16:creationId xmlns:a16="http://schemas.microsoft.com/office/drawing/2014/main" id="{7599BFC2-6E0B-65BE-E2BF-DE1BACFA43CB}"/>
                </a:ext>
              </a:extLst>
            </p:cNvPr>
            <p:cNvSpPr/>
            <p:nvPr/>
          </p:nvSpPr>
          <p:spPr>
            <a:xfrm>
              <a:off x="-2334896" y="3252763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2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2;p45">
              <a:extLst>
                <a:ext uri="{FF2B5EF4-FFF2-40B4-BE49-F238E27FC236}">
                  <a16:creationId xmlns:a16="http://schemas.microsoft.com/office/drawing/2014/main" id="{7119D4EF-EE63-9E29-9A9A-3E74E5C50487}"/>
                </a:ext>
              </a:extLst>
            </p:cNvPr>
            <p:cNvSpPr/>
            <p:nvPr/>
          </p:nvSpPr>
          <p:spPr>
            <a:xfrm>
              <a:off x="-2582097" y="3395140"/>
              <a:ext cx="368365" cy="179930"/>
            </a:xfrm>
            <a:custGeom>
              <a:avLst/>
              <a:gdLst/>
              <a:ahLst/>
              <a:cxnLst/>
              <a:rect l="l" t="t" r="r" b="b"/>
              <a:pathLst>
                <a:path w="3855" h="1883" extrusionOk="0">
                  <a:moveTo>
                    <a:pt x="0" y="741"/>
                  </a:moveTo>
                  <a:lnTo>
                    <a:pt x="2552" y="1883"/>
                  </a:lnTo>
                  <a:lnTo>
                    <a:pt x="3854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3;p45">
              <a:extLst>
                <a:ext uri="{FF2B5EF4-FFF2-40B4-BE49-F238E27FC236}">
                  <a16:creationId xmlns:a16="http://schemas.microsoft.com/office/drawing/2014/main" id="{007B51E9-D9D4-7E1C-BB73-BF5511169022}"/>
                </a:ext>
              </a:extLst>
            </p:cNvPr>
            <p:cNvSpPr/>
            <p:nvPr/>
          </p:nvSpPr>
          <p:spPr>
            <a:xfrm>
              <a:off x="-2829298" y="3536656"/>
              <a:ext cx="367505" cy="179930"/>
            </a:xfrm>
            <a:custGeom>
              <a:avLst/>
              <a:gdLst/>
              <a:ahLst/>
              <a:cxnLst/>
              <a:rect l="l" t="t" r="r" b="b"/>
              <a:pathLst>
                <a:path w="3846" h="1883" extrusionOk="0">
                  <a:moveTo>
                    <a:pt x="0" y="741"/>
                  </a:moveTo>
                  <a:lnTo>
                    <a:pt x="2543" y="1882"/>
                  </a:lnTo>
                  <a:lnTo>
                    <a:pt x="3845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4;p45">
              <a:extLst>
                <a:ext uri="{FF2B5EF4-FFF2-40B4-BE49-F238E27FC236}">
                  <a16:creationId xmlns:a16="http://schemas.microsoft.com/office/drawing/2014/main" id="{1E904822-A3C2-EBDF-0E85-5BC78890A191}"/>
                </a:ext>
              </a:extLst>
            </p:cNvPr>
            <p:cNvSpPr/>
            <p:nvPr/>
          </p:nvSpPr>
          <p:spPr>
            <a:xfrm>
              <a:off x="-3077359" y="3678173"/>
              <a:ext cx="368269" cy="179930"/>
            </a:xfrm>
            <a:custGeom>
              <a:avLst/>
              <a:gdLst/>
              <a:ahLst/>
              <a:cxnLst/>
              <a:rect l="l" t="t" r="r" b="b"/>
              <a:pathLst>
                <a:path w="3854" h="1883" extrusionOk="0">
                  <a:moveTo>
                    <a:pt x="0" y="740"/>
                  </a:moveTo>
                  <a:lnTo>
                    <a:pt x="2551" y="1882"/>
                  </a:lnTo>
                  <a:lnTo>
                    <a:pt x="3854" y="1133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5;p45">
              <a:extLst>
                <a:ext uri="{FF2B5EF4-FFF2-40B4-BE49-F238E27FC236}">
                  <a16:creationId xmlns:a16="http://schemas.microsoft.com/office/drawing/2014/main" id="{84859535-8756-0457-96D1-19EE5A1C3E18}"/>
                </a:ext>
              </a:extLst>
            </p:cNvPr>
            <p:cNvSpPr/>
            <p:nvPr/>
          </p:nvSpPr>
          <p:spPr>
            <a:xfrm>
              <a:off x="-866980" y="3227154"/>
              <a:ext cx="1037536" cy="602761"/>
            </a:xfrm>
            <a:custGeom>
              <a:avLst/>
              <a:gdLst/>
              <a:ahLst/>
              <a:cxnLst/>
              <a:rect l="l" t="t" r="r" b="b"/>
              <a:pathLst>
                <a:path w="10858" h="6308" extrusionOk="0">
                  <a:moveTo>
                    <a:pt x="10857" y="2713"/>
                  </a:moveTo>
                  <a:lnTo>
                    <a:pt x="4773" y="6308"/>
                  </a:lnTo>
                  <a:lnTo>
                    <a:pt x="0" y="3596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6;p45">
              <a:extLst>
                <a:ext uri="{FF2B5EF4-FFF2-40B4-BE49-F238E27FC236}">
                  <a16:creationId xmlns:a16="http://schemas.microsoft.com/office/drawing/2014/main" id="{361900BB-AD47-D449-21E6-CD6305BDD517}"/>
                </a:ext>
              </a:extLst>
            </p:cNvPr>
            <p:cNvSpPr/>
            <p:nvPr/>
          </p:nvSpPr>
          <p:spPr>
            <a:xfrm>
              <a:off x="-736548" y="2132667"/>
              <a:ext cx="328231" cy="1617173"/>
            </a:xfrm>
            <a:custGeom>
              <a:avLst/>
              <a:gdLst/>
              <a:ahLst/>
              <a:cxnLst/>
              <a:rect l="l" t="t" r="r" b="b"/>
              <a:pathLst>
                <a:path w="3435" h="16924" extrusionOk="0">
                  <a:moveTo>
                    <a:pt x="3435" y="16923"/>
                  </a:moveTo>
                  <a:lnTo>
                    <a:pt x="3435" y="1936"/>
                  </a:lnTo>
                  <a:lnTo>
                    <a:pt x="0" y="0"/>
                  </a:lnTo>
                  <a:lnTo>
                    <a:pt x="9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7;p45">
              <a:extLst>
                <a:ext uri="{FF2B5EF4-FFF2-40B4-BE49-F238E27FC236}">
                  <a16:creationId xmlns:a16="http://schemas.microsoft.com/office/drawing/2014/main" id="{4A7F52C2-0BEA-7051-DFBA-FDACB00E526B}"/>
                </a:ext>
              </a:extLst>
            </p:cNvPr>
            <p:cNvSpPr/>
            <p:nvPr/>
          </p:nvSpPr>
          <p:spPr>
            <a:xfrm>
              <a:off x="-408412" y="2055076"/>
              <a:ext cx="460480" cy="1694763"/>
            </a:xfrm>
            <a:custGeom>
              <a:avLst/>
              <a:gdLst/>
              <a:ahLst/>
              <a:cxnLst/>
              <a:rect l="l" t="t" r="r" b="b"/>
              <a:pathLst>
                <a:path w="4819" h="17736" extrusionOk="0">
                  <a:moveTo>
                    <a:pt x="4809" y="0"/>
                  </a:moveTo>
                  <a:lnTo>
                    <a:pt x="1" y="2748"/>
                  </a:lnTo>
                  <a:lnTo>
                    <a:pt x="1" y="17735"/>
                  </a:lnTo>
                  <a:lnTo>
                    <a:pt x="4818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28;p45">
              <a:extLst>
                <a:ext uri="{FF2B5EF4-FFF2-40B4-BE49-F238E27FC236}">
                  <a16:creationId xmlns:a16="http://schemas.microsoft.com/office/drawing/2014/main" id="{CB0A0C01-E7B6-56CD-B059-7539F05D1B7E}"/>
                </a:ext>
              </a:extLst>
            </p:cNvPr>
            <p:cNvSpPr/>
            <p:nvPr/>
          </p:nvSpPr>
          <p:spPr>
            <a:xfrm>
              <a:off x="-736548" y="1869222"/>
              <a:ext cx="787755" cy="448535"/>
            </a:xfrm>
            <a:custGeom>
              <a:avLst/>
              <a:gdLst/>
              <a:ahLst/>
              <a:cxnLst/>
              <a:rect l="l" t="t" r="r" b="b"/>
              <a:pathLst>
                <a:path w="8244" h="4694" extrusionOk="0">
                  <a:moveTo>
                    <a:pt x="0" y="2757"/>
                  </a:moveTo>
                  <a:lnTo>
                    <a:pt x="3435" y="4693"/>
                  </a:lnTo>
                  <a:lnTo>
                    <a:pt x="8243" y="1945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29;p45">
              <a:extLst>
                <a:ext uri="{FF2B5EF4-FFF2-40B4-BE49-F238E27FC236}">
                  <a16:creationId xmlns:a16="http://schemas.microsoft.com/office/drawing/2014/main" id="{31C705DE-A514-E2D2-824C-01EAF08F645D}"/>
                </a:ext>
              </a:extLst>
            </p:cNvPr>
            <p:cNvSpPr/>
            <p:nvPr/>
          </p:nvSpPr>
          <p:spPr>
            <a:xfrm>
              <a:off x="-345346" y="2289473"/>
              <a:ext cx="346196" cy="609641"/>
            </a:xfrm>
            <a:custGeom>
              <a:avLst/>
              <a:gdLst/>
              <a:ahLst/>
              <a:cxnLst/>
              <a:rect l="l" t="t" r="r" b="b"/>
              <a:pathLst>
                <a:path w="3623" h="6380" extrusionOk="0">
                  <a:moveTo>
                    <a:pt x="3418" y="63"/>
                  </a:moveTo>
                  <a:lnTo>
                    <a:pt x="206" y="1910"/>
                  </a:lnTo>
                  <a:cubicBezTo>
                    <a:pt x="90" y="1972"/>
                    <a:pt x="1" y="2133"/>
                    <a:pt x="1" y="2267"/>
                  </a:cubicBezTo>
                  <a:lnTo>
                    <a:pt x="1" y="6192"/>
                  </a:lnTo>
                  <a:cubicBezTo>
                    <a:pt x="1" y="6326"/>
                    <a:pt x="90" y="6379"/>
                    <a:pt x="206" y="6317"/>
                  </a:cubicBezTo>
                  <a:lnTo>
                    <a:pt x="3418" y="4470"/>
                  </a:lnTo>
                  <a:cubicBezTo>
                    <a:pt x="3534" y="4408"/>
                    <a:pt x="3623" y="4247"/>
                    <a:pt x="3623" y="4113"/>
                  </a:cubicBezTo>
                  <a:lnTo>
                    <a:pt x="3623" y="197"/>
                  </a:lnTo>
                  <a:cubicBezTo>
                    <a:pt x="3623" y="63"/>
                    <a:pt x="3534" y="1"/>
                    <a:pt x="341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0;p45">
              <a:extLst>
                <a:ext uri="{FF2B5EF4-FFF2-40B4-BE49-F238E27FC236}">
                  <a16:creationId xmlns:a16="http://schemas.microsoft.com/office/drawing/2014/main" id="{3F148B62-B267-0908-4E3B-2B8ED86ADE1D}"/>
                </a:ext>
              </a:extLst>
            </p:cNvPr>
            <p:cNvSpPr/>
            <p:nvPr/>
          </p:nvSpPr>
          <p:spPr>
            <a:xfrm>
              <a:off x="-332541" y="2312501"/>
              <a:ext cx="320683" cy="563583"/>
            </a:xfrm>
            <a:custGeom>
              <a:avLst/>
              <a:gdLst/>
              <a:ahLst/>
              <a:cxnLst/>
              <a:rect l="l" t="t" r="r" b="b"/>
              <a:pathLst>
                <a:path w="3356" h="5898" extrusionOk="0">
                  <a:moveTo>
                    <a:pt x="3168" y="54"/>
                  </a:moveTo>
                  <a:lnTo>
                    <a:pt x="188" y="1767"/>
                  </a:lnTo>
                  <a:cubicBezTo>
                    <a:pt x="90" y="1820"/>
                    <a:pt x="1" y="1972"/>
                    <a:pt x="1" y="2097"/>
                  </a:cubicBezTo>
                  <a:lnTo>
                    <a:pt x="1" y="5728"/>
                  </a:lnTo>
                  <a:cubicBezTo>
                    <a:pt x="1" y="5844"/>
                    <a:pt x="90" y="5897"/>
                    <a:pt x="188" y="5844"/>
                  </a:cubicBezTo>
                  <a:lnTo>
                    <a:pt x="3168" y="4140"/>
                  </a:lnTo>
                  <a:cubicBezTo>
                    <a:pt x="3266" y="4077"/>
                    <a:pt x="3355" y="3926"/>
                    <a:pt x="3355" y="3801"/>
                  </a:cubicBezTo>
                  <a:lnTo>
                    <a:pt x="3355" y="170"/>
                  </a:lnTo>
                  <a:cubicBezTo>
                    <a:pt x="3355" y="54"/>
                    <a:pt x="3266" y="1"/>
                    <a:pt x="3168" y="5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1;p45">
              <a:extLst>
                <a:ext uri="{FF2B5EF4-FFF2-40B4-BE49-F238E27FC236}">
                  <a16:creationId xmlns:a16="http://schemas.microsoft.com/office/drawing/2014/main" id="{E773B6ED-647D-0AB5-0CAE-06193EAA845C}"/>
                </a:ext>
              </a:extLst>
            </p:cNvPr>
            <p:cNvSpPr/>
            <p:nvPr/>
          </p:nvSpPr>
          <p:spPr>
            <a:xfrm>
              <a:off x="-254951" y="2402801"/>
              <a:ext cx="190250" cy="380309"/>
            </a:xfrm>
            <a:custGeom>
              <a:avLst/>
              <a:gdLst/>
              <a:ahLst/>
              <a:cxnLst/>
              <a:rect l="l" t="t" r="r" b="b"/>
              <a:pathLst>
                <a:path w="1991" h="3980" extrusionOk="0">
                  <a:moveTo>
                    <a:pt x="1256" y="684"/>
                  </a:moveTo>
                  <a:cubicBezTo>
                    <a:pt x="1297" y="684"/>
                    <a:pt x="1334" y="698"/>
                    <a:pt x="1366" y="724"/>
                  </a:cubicBezTo>
                  <a:cubicBezTo>
                    <a:pt x="1428" y="768"/>
                    <a:pt x="1455" y="840"/>
                    <a:pt x="1455" y="956"/>
                  </a:cubicBezTo>
                  <a:cubicBezTo>
                    <a:pt x="1455" y="1054"/>
                    <a:pt x="1428" y="1143"/>
                    <a:pt x="1392" y="1241"/>
                  </a:cubicBezTo>
                  <a:cubicBezTo>
                    <a:pt x="1357" y="1330"/>
                    <a:pt x="1294" y="1420"/>
                    <a:pt x="1232" y="1491"/>
                  </a:cubicBezTo>
                  <a:cubicBezTo>
                    <a:pt x="1178" y="1545"/>
                    <a:pt x="1098" y="1598"/>
                    <a:pt x="991" y="1669"/>
                  </a:cubicBezTo>
                  <a:cubicBezTo>
                    <a:pt x="937" y="1705"/>
                    <a:pt x="884" y="1741"/>
                    <a:pt x="812" y="1776"/>
                  </a:cubicBezTo>
                  <a:lnTo>
                    <a:pt x="527" y="1946"/>
                  </a:lnTo>
                  <a:lnTo>
                    <a:pt x="527" y="1054"/>
                  </a:lnTo>
                  <a:lnTo>
                    <a:pt x="777" y="902"/>
                  </a:lnTo>
                  <a:cubicBezTo>
                    <a:pt x="866" y="858"/>
                    <a:pt x="928" y="813"/>
                    <a:pt x="991" y="786"/>
                  </a:cubicBezTo>
                  <a:cubicBezTo>
                    <a:pt x="1062" y="742"/>
                    <a:pt x="1125" y="715"/>
                    <a:pt x="1160" y="706"/>
                  </a:cubicBezTo>
                  <a:cubicBezTo>
                    <a:pt x="1194" y="691"/>
                    <a:pt x="1226" y="684"/>
                    <a:pt x="1256" y="684"/>
                  </a:cubicBezTo>
                  <a:close/>
                  <a:moveTo>
                    <a:pt x="1588" y="0"/>
                  </a:moveTo>
                  <a:cubicBezTo>
                    <a:pt x="1549" y="0"/>
                    <a:pt x="1507" y="6"/>
                    <a:pt x="1464" y="19"/>
                  </a:cubicBezTo>
                  <a:cubicBezTo>
                    <a:pt x="1383" y="37"/>
                    <a:pt x="1223" y="108"/>
                    <a:pt x="991" y="242"/>
                  </a:cubicBezTo>
                  <a:cubicBezTo>
                    <a:pt x="946" y="269"/>
                    <a:pt x="893" y="305"/>
                    <a:pt x="848" y="331"/>
                  </a:cubicBezTo>
                  <a:lnTo>
                    <a:pt x="1" y="822"/>
                  </a:lnTo>
                  <a:lnTo>
                    <a:pt x="1" y="3980"/>
                  </a:lnTo>
                  <a:lnTo>
                    <a:pt x="527" y="3677"/>
                  </a:lnTo>
                  <a:lnTo>
                    <a:pt x="527" y="2481"/>
                  </a:lnTo>
                  <a:lnTo>
                    <a:pt x="866" y="2285"/>
                  </a:lnTo>
                  <a:cubicBezTo>
                    <a:pt x="911" y="2258"/>
                    <a:pt x="955" y="2240"/>
                    <a:pt x="991" y="2214"/>
                  </a:cubicBezTo>
                  <a:cubicBezTo>
                    <a:pt x="1169" y="2107"/>
                    <a:pt x="1312" y="2008"/>
                    <a:pt x="1410" y="1928"/>
                  </a:cubicBezTo>
                  <a:cubicBezTo>
                    <a:pt x="1508" y="1848"/>
                    <a:pt x="1597" y="1741"/>
                    <a:pt x="1687" y="1616"/>
                  </a:cubicBezTo>
                  <a:cubicBezTo>
                    <a:pt x="1776" y="1491"/>
                    <a:pt x="1847" y="1339"/>
                    <a:pt x="1910" y="1179"/>
                  </a:cubicBezTo>
                  <a:cubicBezTo>
                    <a:pt x="1963" y="1009"/>
                    <a:pt x="1990" y="831"/>
                    <a:pt x="1990" y="635"/>
                  </a:cubicBezTo>
                  <a:cubicBezTo>
                    <a:pt x="1990" y="385"/>
                    <a:pt x="1945" y="206"/>
                    <a:pt x="1838" y="108"/>
                  </a:cubicBezTo>
                  <a:cubicBezTo>
                    <a:pt x="1768" y="38"/>
                    <a:pt x="1685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2;p45">
              <a:extLst>
                <a:ext uri="{FF2B5EF4-FFF2-40B4-BE49-F238E27FC236}">
                  <a16:creationId xmlns:a16="http://schemas.microsoft.com/office/drawing/2014/main" id="{EC02C0AB-5C8B-7642-F632-D2B9734DC5BC}"/>
                </a:ext>
              </a:extLst>
            </p:cNvPr>
            <p:cNvSpPr/>
            <p:nvPr/>
          </p:nvSpPr>
          <p:spPr>
            <a:xfrm>
              <a:off x="-3171194" y="378127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5" y="250"/>
                  </a:moveTo>
                  <a:cubicBezTo>
                    <a:pt x="1232" y="0"/>
                    <a:pt x="1580" y="197"/>
                    <a:pt x="1580" y="696"/>
                  </a:cubicBezTo>
                  <a:cubicBezTo>
                    <a:pt x="1580" y="1196"/>
                    <a:pt x="1232" y="1803"/>
                    <a:pt x="795" y="2061"/>
                  </a:cubicBezTo>
                  <a:cubicBezTo>
                    <a:pt x="358" y="2320"/>
                    <a:pt x="1" y="2115"/>
                    <a:pt x="1" y="1624"/>
                  </a:cubicBezTo>
                  <a:cubicBezTo>
                    <a:pt x="1" y="1125"/>
                    <a:pt x="358" y="509"/>
                    <a:pt x="795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3;p45">
              <a:extLst>
                <a:ext uri="{FF2B5EF4-FFF2-40B4-BE49-F238E27FC236}">
                  <a16:creationId xmlns:a16="http://schemas.microsoft.com/office/drawing/2014/main" id="{9A0B7787-8836-1CF8-9BF3-E51D1591E89C}"/>
                </a:ext>
              </a:extLst>
            </p:cNvPr>
            <p:cNvSpPr/>
            <p:nvPr/>
          </p:nvSpPr>
          <p:spPr>
            <a:xfrm>
              <a:off x="-3165174" y="378299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4" y="250"/>
                  </a:moveTo>
                  <a:cubicBezTo>
                    <a:pt x="1231" y="0"/>
                    <a:pt x="1579" y="197"/>
                    <a:pt x="1579" y="696"/>
                  </a:cubicBezTo>
                  <a:cubicBezTo>
                    <a:pt x="1579" y="1196"/>
                    <a:pt x="1231" y="1802"/>
                    <a:pt x="794" y="2061"/>
                  </a:cubicBezTo>
                  <a:cubicBezTo>
                    <a:pt x="357" y="2320"/>
                    <a:pt x="0" y="2115"/>
                    <a:pt x="0" y="1624"/>
                  </a:cubicBezTo>
                  <a:cubicBezTo>
                    <a:pt x="0" y="1124"/>
                    <a:pt x="357" y="509"/>
                    <a:pt x="794" y="25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4;p45">
              <a:extLst>
                <a:ext uri="{FF2B5EF4-FFF2-40B4-BE49-F238E27FC236}">
                  <a16:creationId xmlns:a16="http://schemas.microsoft.com/office/drawing/2014/main" id="{B21D00D1-66BE-9584-4F4E-451F4BCB6467}"/>
                </a:ext>
              </a:extLst>
            </p:cNvPr>
            <p:cNvSpPr/>
            <p:nvPr/>
          </p:nvSpPr>
          <p:spPr>
            <a:xfrm>
              <a:off x="-3150745" y="3804306"/>
              <a:ext cx="122884" cy="179070"/>
            </a:xfrm>
            <a:custGeom>
              <a:avLst/>
              <a:gdLst/>
              <a:ahLst/>
              <a:cxnLst/>
              <a:rect l="l" t="t" r="r" b="b"/>
              <a:pathLst>
                <a:path w="1286" h="1874" extrusionOk="0">
                  <a:moveTo>
                    <a:pt x="643" y="206"/>
                  </a:moveTo>
                  <a:cubicBezTo>
                    <a:pt x="991" y="0"/>
                    <a:pt x="1285" y="152"/>
                    <a:pt x="1285" y="562"/>
                  </a:cubicBezTo>
                  <a:cubicBezTo>
                    <a:pt x="1285" y="964"/>
                    <a:pt x="991" y="1454"/>
                    <a:pt x="643" y="1669"/>
                  </a:cubicBezTo>
                  <a:cubicBezTo>
                    <a:pt x="286" y="1874"/>
                    <a:pt x="1" y="1713"/>
                    <a:pt x="1" y="1312"/>
                  </a:cubicBezTo>
                  <a:cubicBezTo>
                    <a:pt x="1" y="901"/>
                    <a:pt x="286" y="411"/>
                    <a:pt x="643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5;p45">
              <a:extLst>
                <a:ext uri="{FF2B5EF4-FFF2-40B4-BE49-F238E27FC236}">
                  <a16:creationId xmlns:a16="http://schemas.microsoft.com/office/drawing/2014/main" id="{68149B90-041F-0E4F-3CAF-77495D3646E1}"/>
                </a:ext>
              </a:extLst>
            </p:cNvPr>
            <p:cNvSpPr/>
            <p:nvPr/>
          </p:nvSpPr>
          <p:spPr>
            <a:xfrm>
              <a:off x="-3143005" y="3809370"/>
              <a:ext cx="121928" cy="179166"/>
            </a:xfrm>
            <a:custGeom>
              <a:avLst/>
              <a:gdLst/>
              <a:ahLst/>
              <a:cxnLst/>
              <a:rect l="l" t="t" r="r" b="b"/>
              <a:pathLst>
                <a:path w="1276" h="1875" extrusionOk="0">
                  <a:moveTo>
                    <a:pt x="642" y="206"/>
                  </a:moveTo>
                  <a:cubicBezTo>
                    <a:pt x="990" y="1"/>
                    <a:pt x="1276" y="161"/>
                    <a:pt x="1276" y="563"/>
                  </a:cubicBezTo>
                  <a:cubicBezTo>
                    <a:pt x="1276" y="964"/>
                    <a:pt x="990" y="1464"/>
                    <a:pt x="642" y="1669"/>
                  </a:cubicBezTo>
                  <a:cubicBezTo>
                    <a:pt x="286" y="1874"/>
                    <a:pt x="0" y="1714"/>
                    <a:pt x="0" y="1312"/>
                  </a:cubicBezTo>
                  <a:cubicBezTo>
                    <a:pt x="0" y="911"/>
                    <a:pt x="286" y="411"/>
                    <a:pt x="642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6;p45">
              <a:extLst>
                <a:ext uri="{FF2B5EF4-FFF2-40B4-BE49-F238E27FC236}">
                  <a16:creationId xmlns:a16="http://schemas.microsoft.com/office/drawing/2014/main" id="{CDA664D0-DA97-240C-82D7-B90913D95C54}"/>
                </a:ext>
              </a:extLst>
            </p:cNvPr>
            <p:cNvSpPr/>
            <p:nvPr/>
          </p:nvSpPr>
          <p:spPr>
            <a:xfrm>
              <a:off x="-408412" y="2055076"/>
              <a:ext cx="459620" cy="400758"/>
            </a:xfrm>
            <a:custGeom>
              <a:avLst/>
              <a:gdLst/>
              <a:ahLst/>
              <a:cxnLst/>
              <a:rect l="l" t="t" r="r" b="b"/>
              <a:pathLst>
                <a:path w="4810" h="4194" extrusionOk="0">
                  <a:moveTo>
                    <a:pt x="1" y="4193"/>
                  </a:moveTo>
                  <a:lnTo>
                    <a:pt x="4809" y="1446"/>
                  </a:lnTo>
                  <a:lnTo>
                    <a:pt x="4809" y="0"/>
                  </a:lnTo>
                  <a:lnTo>
                    <a:pt x="1" y="27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7;p45">
              <a:extLst>
                <a:ext uri="{FF2B5EF4-FFF2-40B4-BE49-F238E27FC236}">
                  <a16:creationId xmlns:a16="http://schemas.microsoft.com/office/drawing/2014/main" id="{A7721D56-8E7E-7FBE-5507-1F129A004722}"/>
                </a:ext>
              </a:extLst>
            </p:cNvPr>
            <p:cNvSpPr/>
            <p:nvPr/>
          </p:nvSpPr>
          <p:spPr>
            <a:xfrm>
              <a:off x="-736548" y="2130947"/>
              <a:ext cx="328231" cy="324887"/>
            </a:xfrm>
            <a:custGeom>
              <a:avLst/>
              <a:gdLst/>
              <a:ahLst/>
              <a:cxnLst/>
              <a:rect l="l" t="t" r="r" b="b"/>
              <a:pathLst>
                <a:path w="3435" h="3400" extrusionOk="0">
                  <a:moveTo>
                    <a:pt x="3435" y="3399"/>
                  </a:moveTo>
                  <a:lnTo>
                    <a:pt x="0" y="1446"/>
                  </a:lnTo>
                  <a:lnTo>
                    <a:pt x="0" y="0"/>
                  </a:lnTo>
                  <a:lnTo>
                    <a:pt x="3435" y="19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8;p45">
              <a:extLst>
                <a:ext uri="{FF2B5EF4-FFF2-40B4-BE49-F238E27FC236}">
                  <a16:creationId xmlns:a16="http://schemas.microsoft.com/office/drawing/2014/main" id="{950A331A-2252-B53B-8DBF-2477A2FA687A}"/>
                </a:ext>
              </a:extLst>
            </p:cNvPr>
            <p:cNvSpPr/>
            <p:nvPr/>
          </p:nvSpPr>
          <p:spPr>
            <a:xfrm>
              <a:off x="-451029" y="2025263"/>
              <a:ext cx="209839" cy="133013"/>
            </a:xfrm>
            <a:custGeom>
              <a:avLst/>
              <a:gdLst/>
              <a:ahLst/>
              <a:cxnLst/>
              <a:rect l="l" t="t" r="r" b="b"/>
              <a:pathLst>
                <a:path w="2196" h="1392" extrusionOk="0">
                  <a:moveTo>
                    <a:pt x="1098" y="0"/>
                  </a:moveTo>
                  <a:cubicBezTo>
                    <a:pt x="491" y="0"/>
                    <a:pt x="1" y="312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2"/>
                    <a:pt x="1705" y="0"/>
                    <a:pt x="109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9;p45">
              <a:extLst>
                <a:ext uri="{FF2B5EF4-FFF2-40B4-BE49-F238E27FC236}">
                  <a16:creationId xmlns:a16="http://schemas.microsoft.com/office/drawing/2014/main" id="{1FF5A118-E07B-04C8-626F-0BE0C8695625}"/>
                </a:ext>
              </a:extLst>
            </p:cNvPr>
            <p:cNvSpPr/>
            <p:nvPr/>
          </p:nvSpPr>
          <p:spPr>
            <a:xfrm>
              <a:off x="-451029" y="1998794"/>
              <a:ext cx="209839" cy="133108"/>
            </a:xfrm>
            <a:custGeom>
              <a:avLst/>
              <a:gdLst/>
              <a:ahLst/>
              <a:cxnLst/>
              <a:rect l="l" t="t" r="r" b="b"/>
              <a:pathLst>
                <a:path w="2196" h="1393" extrusionOk="0">
                  <a:moveTo>
                    <a:pt x="1098" y="1"/>
                  </a:moveTo>
                  <a:cubicBezTo>
                    <a:pt x="491" y="1"/>
                    <a:pt x="1" y="313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3"/>
                    <a:pt x="1705" y="1"/>
                    <a:pt x="10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0;p45">
              <a:extLst>
                <a:ext uri="{FF2B5EF4-FFF2-40B4-BE49-F238E27FC236}">
                  <a16:creationId xmlns:a16="http://schemas.microsoft.com/office/drawing/2014/main" id="{62D79EB0-A906-4275-2C8F-C482250794C8}"/>
                </a:ext>
              </a:extLst>
            </p:cNvPr>
            <p:cNvSpPr/>
            <p:nvPr/>
          </p:nvSpPr>
          <p:spPr>
            <a:xfrm>
              <a:off x="-446730" y="1823164"/>
              <a:ext cx="202099" cy="315523"/>
            </a:xfrm>
            <a:custGeom>
              <a:avLst/>
              <a:gdLst/>
              <a:ahLst/>
              <a:cxnLst/>
              <a:rect l="l" t="t" r="r" b="b"/>
              <a:pathLst>
                <a:path w="2115" h="3302" extrusionOk="0">
                  <a:moveTo>
                    <a:pt x="1053" y="1"/>
                  </a:moveTo>
                  <a:lnTo>
                    <a:pt x="1053" y="1"/>
                  </a:lnTo>
                  <a:cubicBezTo>
                    <a:pt x="473" y="1"/>
                    <a:pt x="0" y="474"/>
                    <a:pt x="0" y="1063"/>
                  </a:cubicBezTo>
                  <a:lnTo>
                    <a:pt x="0" y="2579"/>
                  </a:lnTo>
                  <a:cubicBezTo>
                    <a:pt x="277" y="3302"/>
                    <a:pt x="1856" y="3284"/>
                    <a:pt x="2115" y="2579"/>
                  </a:cubicBezTo>
                  <a:lnTo>
                    <a:pt x="2115" y="1063"/>
                  </a:lnTo>
                  <a:cubicBezTo>
                    <a:pt x="2115" y="474"/>
                    <a:pt x="1633" y="1"/>
                    <a:pt x="105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1;p45">
              <a:extLst>
                <a:ext uri="{FF2B5EF4-FFF2-40B4-BE49-F238E27FC236}">
                  <a16:creationId xmlns:a16="http://schemas.microsoft.com/office/drawing/2014/main" id="{2B533673-3B17-7FE9-45DF-65CCDE10916C}"/>
                </a:ext>
              </a:extLst>
            </p:cNvPr>
            <p:cNvSpPr/>
            <p:nvPr/>
          </p:nvSpPr>
          <p:spPr>
            <a:xfrm>
              <a:off x="-434785" y="1841129"/>
              <a:ext cx="177350" cy="265165"/>
            </a:xfrm>
            <a:custGeom>
              <a:avLst/>
              <a:gdLst/>
              <a:ahLst/>
              <a:cxnLst/>
              <a:rect l="l" t="t" r="r" b="b"/>
              <a:pathLst>
                <a:path w="1856" h="2775" extrusionOk="0">
                  <a:moveTo>
                    <a:pt x="928" y="0"/>
                  </a:moveTo>
                  <a:lnTo>
                    <a:pt x="928" y="0"/>
                  </a:lnTo>
                  <a:cubicBezTo>
                    <a:pt x="420" y="0"/>
                    <a:pt x="0" y="420"/>
                    <a:pt x="0" y="928"/>
                  </a:cubicBezTo>
                  <a:cubicBezTo>
                    <a:pt x="0" y="1936"/>
                    <a:pt x="928" y="2775"/>
                    <a:pt x="1856" y="2427"/>
                  </a:cubicBezTo>
                  <a:lnTo>
                    <a:pt x="1856" y="928"/>
                  </a:lnTo>
                  <a:cubicBezTo>
                    <a:pt x="1856" y="420"/>
                    <a:pt x="1437" y="0"/>
                    <a:pt x="92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2;p45">
              <a:extLst>
                <a:ext uri="{FF2B5EF4-FFF2-40B4-BE49-F238E27FC236}">
                  <a16:creationId xmlns:a16="http://schemas.microsoft.com/office/drawing/2014/main" id="{511DE168-D4EC-B12D-1A78-4C6CF44BEC9D}"/>
                </a:ext>
              </a:extLst>
            </p:cNvPr>
            <p:cNvSpPr/>
            <p:nvPr/>
          </p:nvSpPr>
          <p:spPr>
            <a:xfrm>
              <a:off x="-325661" y="1892250"/>
              <a:ext cx="52937" cy="40133"/>
            </a:xfrm>
            <a:custGeom>
              <a:avLst/>
              <a:gdLst/>
              <a:ahLst/>
              <a:cxnLst/>
              <a:rect l="l" t="t" r="r" b="b"/>
              <a:pathLst>
                <a:path w="554" h="420" extrusionOk="0">
                  <a:moveTo>
                    <a:pt x="214" y="63"/>
                  </a:moveTo>
                  <a:cubicBezTo>
                    <a:pt x="80" y="117"/>
                    <a:pt x="0" y="232"/>
                    <a:pt x="36" y="313"/>
                  </a:cubicBezTo>
                  <a:cubicBezTo>
                    <a:pt x="72" y="402"/>
                    <a:pt x="214" y="420"/>
                    <a:pt x="339" y="366"/>
                  </a:cubicBezTo>
                  <a:cubicBezTo>
                    <a:pt x="473" y="304"/>
                    <a:pt x="553" y="197"/>
                    <a:pt x="518" y="108"/>
                  </a:cubicBezTo>
                  <a:cubicBezTo>
                    <a:pt x="482" y="27"/>
                    <a:pt x="339" y="1"/>
                    <a:pt x="214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Tampilan scan QR</a:t>
            </a:r>
            <a:endParaRPr sz="2800" dirty="0"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7321635" y="3928772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-372368" y="3702508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54928" y="4113758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168;p44">
            <a:extLst>
              <a:ext uri="{FF2B5EF4-FFF2-40B4-BE49-F238E27FC236}">
                <a16:creationId xmlns:a16="http://schemas.microsoft.com/office/drawing/2014/main" id="{660DAA80-79FD-9581-ACB6-3A7E2126EFC0}"/>
              </a:ext>
            </a:extLst>
          </p:cNvPr>
          <p:cNvSpPr/>
          <p:nvPr/>
        </p:nvSpPr>
        <p:spPr>
          <a:xfrm>
            <a:off x="337838" y="1197134"/>
            <a:ext cx="616125" cy="927462"/>
          </a:xfrm>
          <a:custGeom>
            <a:avLst/>
            <a:gdLst/>
            <a:ahLst/>
            <a:cxnLst/>
            <a:rect l="l" t="t" r="r" b="b"/>
            <a:pathLst>
              <a:path w="9127" h="11905" extrusionOk="0">
                <a:moveTo>
                  <a:pt x="4564" y="2534"/>
                </a:moveTo>
                <a:cubicBezTo>
                  <a:pt x="5776" y="2534"/>
                  <a:pt x="6757" y="3514"/>
                  <a:pt x="6757" y="4727"/>
                </a:cubicBezTo>
                <a:cubicBezTo>
                  <a:pt x="6757" y="5940"/>
                  <a:pt x="5776" y="6920"/>
                  <a:pt x="4564" y="6920"/>
                </a:cubicBezTo>
                <a:cubicBezTo>
                  <a:pt x="3351" y="6920"/>
                  <a:pt x="2371" y="5940"/>
                  <a:pt x="2371" y="4727"/>
                </a:cubicBezTo>
                <a:cubicBezTo>
                  <a:pt x="2371" y="3514"/>
                  <a:pt x="3351" y="2534"/>
                  <a:pt x="4564" y="2534"/>
                </a:cubicBezTo>
                <a:close/>
                <a:moveTo>
                  <a:pt x="4564" y="0"/>
                </a:moveTo>
                <a:cubicBezTo>
                  <a:pt x="2044" y="0"/>
                  <a:pt x="1" y="2043"/>
                  <a:pt x="1" y="4577"/>
                </a:cubicBezTo>
                <a:cubicBezTo>
                  <a:pt x="1" y="7097"/>
                  <a:pt x="4564" y="11905"/>
                  <a:pt x="4564" y="11905"/>
                </a:cubicBezTo>
                <a:cubicBezTo>
                  <a:pt x="4564" y="11905"/>
                  <a:pt x="9127" y="7097"/>
                  <a:pt x="9127" y="4577"/>
                </a:cubicBezTo>
                <a:cubicBezTo>
                  <a:pt x="9127" y="2043"/>
                  <a:pt x="7084" y="0"/>
                  <a:pt x="45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3744;p50">
            <a:extLst>
              <a:ext uri="{FF2B5EF4-FFF2-40B4-BE49-F238E27FC236}">
                <a16:creationId xmlns:a16="http://schemas.microsoft.com/office/drawing/2014/main" id="{9F45CBA9-62EB-0A99-A497-7F0568BAE081}"/>
              </a:ext>
            </a:extLst>
          </p:cNvPr>
          <p:cNvGrpSpPr/>
          <p:nvPr/>
        </p:nvGrpSpPr>
        <p:grpSpPr>
          <a:xfrm>
            <a:off x="142026" y="2296440"/>
            <a:ext cx="349154" cy="351969"/>
            <a:chOff x="4393757" y="2259356"/>
            <a:chExt cx="627523" cy="632583"/>
          </a:xfrm>
        </p:grpSpPr>
        <p:sp>
          <p:nvSpPr>
            <p:cNvPr id="57" name="Google Shape;3745;p50">
              <a:extLst>
                <a:ext uri="{FF2B5EF4-FFF2-40B4-BE49-F238E27FC236}">
                  <a16:creationId xmlns:a16="http://schemas.microsoft.com/office/drawing/2014/main" id="{7B83A400-8754-B121-980E-3C1767B2C517}"/>
                </a:ext>
              </a:extLst>
            </p:cNvPr>
            <p:cNvSpPr/>
            <p:nvPr/>
          </p:nvSpPr>
          <p:spPr>
            <a:xfrm>
              <a:off x="4393757" y="2259356"/>
              <a:ext cx="627523" cy="632583"/>
            </a:xfrm>
            <a:custGeom>
              <a:avLst/>
              <a:gdLst/>
              <a:ahLst/>
              <a:cxnLst/>
              <a:rect l="l" t="t" r="r" b="b"/>
              <a:pathLst>
                <a:path w="6201" h="6251" extrusionOk="0">
                  <a:moveTo>
                    <a:pt x="1" y="0"/>
                  </a:moveTo>
                  <a:lnTo>
                    <a:pt x="1" y="6251"/>
                  </a:lnTo>
                  <a:lnTo>
                    <a:pt x="6201" y="6251"/>
                  </a:lnTo>
                  <a:lnTo>
                    <a:pt x="6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746;p50">
              <a:extLst>
                <a:ext uri="{FF2B5EF4-FFF2-40B4-BE49-F238E27FC236}">
                  <a16:creationId xmlns:a16="http://schemas.microsoft.com/office/drawing/2014/main" id="{9C376651-8BD7-DE16-29F8-00EEE7270A00}"/>
                </a:ext>
              </a:extLst>
            </p:cNvPr>
            <p:cNvSpPr/>
            <p:nvPr/>
          </p:nvSpPr>
          <p:spPr>
            <a:xfrm>
              <a:off x="4495764" y="2370269"/>
              <a:ext cx="429887" cy="436262"/>
            </a:xfrm>
            <a:custGeom>
              <a:avLst/>
              <a:gdLst/>
              <a:ahLst/>
              <a:cxnLst/>
              <a:rect l="l" t="t" r="r" b="b"/>
              <a:pathLst>
                <a:path w="4248" h="4311" extrusionOk="0">
                  <a:moveTo>
                    <a:pt x="1" y="1"/>
                  </a:moveTo>
                  <a:lnTo>
                    <a:pt x="417" y="1740"/>
                  </a:lnTo>
                  <a:lnTo>
                    <a:pt x="782" y="1374"/>
                  </a:lnTo>
                  <a:lnTo>
                    <a:pt x="1778" y="2521"/>
                  </a:lnTo>
                  <a:lnTo>
                    <a:pt x="1778" y="4310"/>
                  </a:lnTo>
                  <a:lnTo>
                    <a:pt x="2408" y="4310"/>
                  </a:lnTo>
                  <a:lnTo>
                    <a:pt x="2408" y="2521"/>
                  </a:lnTo>
                  <a:lnTo>
                    <a:pt x="3466" y="1374"/>
                  </a:lnTo>
                  <a:lnTo>
                    <a:pt x="3832" y="1740"/>
                  </a:lnTo>
                  <a:lnTo>
                    <a:pt x="4248" y="1"/>
                  </a:lnTo>
                  <a:lnTo>
                    <a:pt x="4248" y="1"/>
                  </a:lnTo>
                  <a:lnTo>
                    <a:pt x="2572" y="580"/>
                  </a:lnTo>
                  <a:lnTo>
                    <a:pt x="2988" y="946"/>
                  </a:lnTo>
                  <a:lnTo>
                    <a:pt x="2093" y="1941"/>
                  </a:lnTo>
                  <a:lnTo>
                    <a:pt x="1261" y="946"/>
                  </a:lnTo>
                  <a:lnTo>
                    <a:pt x="1627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3753;p50">
            <a:extLst>
              <a:ext uri="{FF2B5EF4-FFF2-40B4-BE49-F238E27FC236}">
                <a16:creationId xmlns:a16="http://schemas.microsoft.com/office/drawing/2014/main" id="{A2BB740A-6101-451A-0D26-65BAB47D19B1}"/>
              </a:ext>
            </a:extLst>
          </p:cNvPr>
          <p:cNvGrpSpPr/>
          <p:nvPr/>
        </p:nvGrpSpPr>
        <p:grpSpPr>
          <a:xfrm>
            <a:off x="669625" y="2297690"/>
            <a:ext cx="346314" cy="350719"/>
            <a:chOff x="5143320" y="1514542"/>
            <a:chExt cx="622419" cy="630336"/>
          </a:xfrm>
        </p:grpSpPr>
        <p:sp>
          <p:nvSpPr>
            <p:cNvPr id="60" name="Google Shape;3754;p50">
              <a:extLst>
                <a:ext uri="{FF2B5EF4-FFF2-40B4-BE49-F238E27FC236}">
                  <a16:creationId xmlns:a16="http://schemas.microsoft.com/office/drawing/2014/main" id="{5E27BFA1-30FE-7FF0-44B5-33498100E934}"/>
                </a:ext>
              </a:extLst>
            </p:cNvPr>
            <p:cNvSpPr/>
            <p:nvPr/>
          </p:nvSpPr>
          <p:spPr>
            <a:xfrm>
              <a:off x="5143320" y="1514542"/>
              <a:ext cx="622419" cy="630336"/>
            </a:xfrm>
            <a:custGeom>
              <a:avLst/>
              <a:gdLst/>
              <a:ahLst/>
              <a:cxnLst/>
              <a:rect l="l" t="t" r="r" b="b"/>
              <a:pathLst>
                <a:path w="11872" h="12023" extrusionOk="0">
                  <a:moveTo>
                    <a:pt x="0" y="1"/>
                  </a:moveTo>
                  <a:lnTo>
                    <a:pt x="0" y="12023"/>
                  </a:lnTo>
                  <a:lnTo>
                    <a:pt x="11871" y="12023"/>
                  </a:lnTo>
                  <a:lnTo>
                    <a:pt x="11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55;p50">
              <a:extLst>
                <a:ext uri="{FF2B5EF4-FFF2-40B4-BE49-F238E27FC236}">
                  <a16:creationId xmlns:a16="http://schemas.microsoft.com/office/drawing/2014/main" id="{E080F636-629B-083D-83DD-A6F93FB003F4}"/>
                </a:ext>
              </a:extLst>
            </p:cNvPr>
            <p:cNvSpPr/>
            <p:nvPr/>
          </p:nvSpPr>
          <p:spPr>
            <a:xfrm>
              <a:off x="5319738" y="1601414"/>
              <a:ext cx="346860" cy="456591"/>
            </a:xfrm>
            <a:custGeom>
              <a:avLst/>
              <a:gdLst/>
              <a:ahLst/>
              <a:cxnLst/>
              <a:rect l="l" t="t" r="r" b="b"/>
              <a:pathLst>
                <a:path w="6616" h="8709" extrusionOk="0">
                  <a:moveTo>
                    <a:pt x="1474" y="1"/>
                  </a:moveTo>
                  <a:lnTo>
                    <a:pt x="0" y="2572"/>
                  </a:lnTo>
                  <a:lnTo>
                    <a:pt x="466" y="2572"/>
                  </a:lnTo>
                  <a:lnTo>
                    <a:pt x="466" y="8709"/>
                  </a:lnTo>
                  <a:lnTo>
                    <a:pt x="2470" y="8709"/>
                  </a:lnTo>
                  <a:lnTo>
                    <a:pt x="2470" y="5722"/>
                  </a:lnTo>
                  <a:cubicBezTo>
                    <a:pt x="2936" y="4878"/>
                    <a:pt x="3680" y="4613"/>
                    <a:pt x="4045" y="4512"/>
                  </a:cubicBezTo>
                  <a:lnTo>
                    <a:pt x="4045" y="5457"/>
                  </a:lnTo>
                  <a:lnTo>
                    <a:pt x="6616" y="3983"/>
                  </a:lnTo>
                  <a:lnTo>
                    <a:pt x="4045" y="2521"/>
                  </a:lnTo>
                  <a:lnTo>
                    <a:pt x="4045" y="3252"/>
                  </a:lnTo>
                  <a:cubicBezTo>
                    <a:pt x="3251" y="3303"/>
                    <a:pt x="2672" y="3718"/>
                    <a:pt x="2470" y="3882"/>
                  </a:cubicBezTo>
                  <a:lnTo>
                    <a:pt x="2470" y="2572"/>
                  </a:lnTo>
                  <a:lnTo>
                    <a:pt x="2936" y="2572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756;p50">
            <a:extLst>
              <a:ext uri="{FF2B5EF4-FFF2-40B4-BE49-F238E27FC236}">
                <a16:creationId xmlns:a16="http://schemas.microsoft.com/office/drawing/2014/main" id="{270BE905-F9CD-03E1-912C-562D4B878FBE}"/>
              </a:ext>
            </a:extLst>
          </p:cNvPr>
          <p:cNvGrpSpPr/>
          <p:nvPr/>
        </p:nvGrpSpPr>
        <p:grpSpPr>
          <a:xfrm>
            <a:off x="437972" y="2838156"/>
            <a:ext cx="346285" cy="350719"/>
            <a:chOff x="5897800" y="2260480"/>
            <a:chExt cx="622367" cy="630336"/>
          </a:xfrm>
        </p:grpSpPr>
        <p:sp>
          <p:nvSpPr>
            <p:cNvPr id="63" name="Google Shape;3757;p50">
              <a:extLst>
                <a:ext uri="{FF2B5EF4-FFF2-40B4-BE49-F238E27FC236}">
                  <a16:creationId xmlns:a16="http://schemas.microsoft.com/office/drawing/2014/main" id="{60B2D6B5-ED78-0DE9-442D-3CC5B00AC4AF}"/>
                </a:ext>
              </a:extLst>
            </p:cNvPr>
            <p:cNvSpPr/>
            <p:nvPr/>
          </p:nvSpPr>
          <p:spPr>
            <a:xfrm>
              <a:off x="5897800" y="2260480"/>
              <a:ext cx="622367" cy="630336"/>
            </a:xfrm>
            <a:custGeom>
              <a:avLst/>
              <a:gdLst/>
              <a:ahLst/>
              <a:cxnLst/>
              <a:rect l="l" t="t" r="r" b="b"/>
              <a:pathLst>
                <a:path w="11871" h="12023" extrusionOk="0">
                  <a:moveTo>
                    <a:pt x="0" y="1"/>
                  </a:moveTo>
                  <a:lnTo>
                    <a:pt x="0" y="12023"/>
                  </a:lnTo>
                  <a:lnTo>
                    <a:pt x="11871" y="12023"/>
                  </a:lnTo>
                  <a:lnTo>
                    <a:pt x="11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3758;p50">
              <a:extLst>
                <a:ext uri="{FF2B5EF4-FFF2-40B4-BE49-F238E27FC236}">
                  <a16:creationId xmlns:a16="http://schemas.microsoft.com/office/drawing/2014/main" id="{E9145807-9DA4-FC06-59C5-5B3B023B0FD7}"/>
                </a:ext>
              </a:extLst>
            </p:cNvPr>
            <p:cNvSpPr/>
            <p:nvPr/>
          </p:nvSpPr>
          <p:spPr>
            <a:xfrm>
              <a:off x="6095975" y="2341769"/>
              <a:ext cx="226015" cy="467758"/>
            </a:xfrm>
            <a:custGeom>
              <a:avLst/>
              <a:gdLst/>
              <a:ahLst/>
              <a:cxnLst/>
              <a:rect l="l" t="t" r="r" b="b"/>
              <a:pathLst>
                <a:path w="4311" h="8922" extrusionOk="0">
                  <a:moveTo>
                    <a:pt x="2156" y="0"/>
                  </a:moveTo>
                  <a:lnTo>
                    <a:pt x="1" y="3251"/>
                  </a:lnTo>
                  <a:lnTo>
                    <a:pt x="1160" y="3251"/>
                  </a:lnTo>
                  <a:lnTo>
                    <a:pt x="1160" y="8922"/>
                  </a:lnTo>
                  <a:lnTo>
                    <a:pt x="3151" y="8922"/>
                  </a:lnTo>
                  <a:lnTo>
                    <a:pt x="3151" y="3251"/>
                  </a:lnTo>
                  <a:lnTo>
                    <a:pt x="4310" y="3251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8" name="Gambar 1217">
            <a:extLst>
              <a:ext uri="{FF2B5EF4-FFF2-40B4-BE49-F238E27FC236}">
                <a16:creationId xmlns:a16="http://schemas.microsoft.com/office/drawing/2014/main" id="{C620AE90-1D6C-B6EB-2FC0-0E9D9247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45" y="1251449"/>
            <a:ext cx="1967878" cy="3507072"/>
          </a:xfrm>
          <a:prstGeom prst="rect">
            <a:avLst/>
          </a:prstGeom>
        </p:spPr>
      </p:pic>
      <p:grpSp>
        <p:nvGrpSpPr>
          <p:cNvPr id="1219" name="Google Shape;1343;p45">
            <a:extLst>
              <a:ext uri="{FF2B5EF4-FFF2-40B4-BE49-F238E27FC236}">
                <a16:creationId xmlns:a16="http://schemas.microsoft.com/office/drawing/2014/main" id="{59C43E82-A58E-753C-5717-B19EE4C51F02}"/>
              </a:ext>
            </a:extLst>
          </p:cNvPr>
          <p:cNvGrpSpPr/>
          <p:nvPr/>
        </p:nvGrpSpPr>
        <p:grpSpPr>
          <a:xfrm>
            <a:off x="1278881" y="2496562"/>
            <a:ext cx="493733" cy="1714352"/>
            <a:chOff x="399697" y="2748997"/>
            <a:chExt cx="493733" cy="1714352"/>
          </a:xfrm>
        </p:grpSpPr>
        <p:sp>
          <p:nvSpPr>
            <p:cNvPr id="1220" name="Google Shape;1344;p45">
              <a:extLst>
                <a:ext uri="{FF2B5EF4-FFF2-40B4-BE49-F238E27FC236}">
                  <a16:creationId xmlns:a16="http://schemas.microsoft.com/office/drawing/2014/main" id="{6E27E826-2E19-AE69-527E-9ADEF9A3D521}"/>
                </a:ext>
              </a:extLst>
            </p:cNvPr>
            <p:cNvSpPr/>
            <p:nvPr/>
          </p:nvSpPr>
          <p:spPr>
            <a:xfrm>
              <a:off x="399697" y="4200668"/>
              <a:ext cx="493733" cy="262681"/>
            </a:xfrm>
            <a:custGeom>
              <a:avLst/>
              <a:gdLst/>
              <a:ahLst/>
              <a:cxnLst/>
              <a:rect l="l" t="t" r="r" b="b"/>
              <a:pathLst>
                <a:path w="5167" h="2749" extrusionOk="0">
                  <a:moveTo>
                    <a:pt x="2579" y="1"/>
                  </a:moveTo>
                  <a:cubicBezTo>
                    <a:pt x="4007" y="1"/>
                    <a:pt x="5166" y="616"/>
                    <a:pt x="5166" y="1374"/>
                  </a:cubicBezTo>
                  <a:cubicBezTo>
                    <a:pt x="5166" y="2133"/>
                    <a:pt x="4007" y="2748"/>
                    <a:pt x="2579" y="2748"/>
                  </a:cubicBezTo>
                  <a:cubicBezTo>
                    <a:pt x="1152" y="2748"/>
                    <a:pt x="1" y="2133"/>
                    <a:pt x="1" y="1374"/>
                  </a:cubicBezTo>
                  <a:cubicBezTo>
                    <a:pt x="1" y="616"/>
                    <a:pt x="1152" y="1"/>
                    <a:pt x="2579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345;p45">
              <a:extLst>
                <a:ext uri="{FF2B5EF4-FFF2-40B4-BE49-F238E27FC236}">
                  <a16:creationId xmlns:a16="http://schemas.microsoft.com/office/drawing/2014/main" id="{637AAC91-E085-5714-B217-85E89F536EED}"/>
                </a:ext>
              </a:extLst>
            </p:cNvPr>
            <p:cNvSpPr/>
            <p:nvPr/>
          </p:nvSpPr>
          <p:spPr>
            <a:xfrm>
              <a:off x="613740" y="2991897"/>
              <a:ext cx="73386" cy="1357168"/>
            </a:xfrm>
            <a:custGeom>
              <a:avLst/>
              <a:gdLst/>
              <a:ahLst/>
              <a:cxnLst/>
              <a:rect l="l" t="t" r="r" b="b"/>
              <a:pathLst>
                <a:path w="768" h="14203" extrusionOk="0">
                  <a:moveTo>
                    <a:pt x="384" y="1"/>
                  </a:moveTo>
                  <a:lnTo>
                    <a:pt x="384" y="1"/>
                  </a:lnTo>
                  <a:cubicBezTo>
                    <a:pt x="170" y="1"/>
                    <a:pt x="0" y="179"/>
                    <a:pt x="0" y="384"/>
                  </a:cubicBezTo>
                  <a:lnTo>
                    <a:pt x="0" y="13935"/>
                  </a:lnTo>
                  <a:cubicBezTo>
                    <a:pt x="98" y="14203"/>
                    <a:pt x="678" y="14194"/>
                    <a:pt x="767" y="13935"/>
                  </a:cubicBezTo>
                  <a:lnTo>
                    <a:pt x="767" y="384"/>
                  </a:lnTo>
                  <a:cubicBezTo>
                    <a:pt x="767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346;p45">
              <a:extLst>
                <a:ext uri="{FF2B5EF4-FFF2-40B4-BE49-F238E27FC236}">
                  <a16:creationId xmlns:a16="http://schemas.microsoft.com/office/drawing/2014/main" id="{2CBA7AE8-1B92-E378-8339-FF8A1AACA5FB}"/>
                </a:ext>
              </a:extLst>
            </p:cNvPr>
            <p:cNvSpPr/>
            <p:nvPr/>
          </p:nvSpPr>
          <p:spPr>
            <a:xfrm>
              <a:off x="467063" y="2799259"/>
              <a:ext cx="253316" cy="490293"/>
            </a:xfrm>
            <a:custGeom>
              <a:avLst/>
              <a:gdLst/>
              <a:ahLst/>
              <a:cxnLst/>
              <a:rect l="l" t="t" r="r" b="b"/>
              <a:pathLst>
                <a:path w="2651" h="5131" extrusionOk="0">
                  <a:moveTo>
                    <a:pt x="2650" y="5130"/>
                  </a:moveTo>
                  <a:lnTo>
                    <a:pt x="2650" y="1535"/>
                  </a:lnTo>
                  <a:lnTo>
                    <a:pt x="1" y="0"/>
                  </a:lnTo>
                  <a:lnTo>
                    <a:pt x="10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347;p45">
              <a:extLst>
                <a:ext uri="{FF2B5EF4-FFF2-40B4-BE49-F238E27FC236}">
                  <a16:creationId xmlns:a16="http://schemas.microsoft.com/office/drawing/2014/main" id="{C7B20A17-03F1-B359-7A46-F242A00392E6}"/>
                </a:ext>
              </a:extLst>
            </p:cNvPr>
            <p:cNvSpPr/>
            <p:nvPr/>
          </p:nvSpPr>
          <p:spPr>
            <a:xfrm>
              <a:off x="720284" y="2895578"/>
              <a:ext cx="87911" cy="393973"/>
            </a:xfrm>
            <a:custGeom>
              <a:avLst/>
              <a:gdLst/>
              <a:ahLst/>
              <a:cxnLst/>
              <a:rect l="l" t="t" r="r" b="b"/>
              <a:pathLst>
                <a:path w="920" h="4123" extrusionOk="0">
                  <a:moveTo>
                    <a:pt x="919" y="1"/>
                  </a:moveTo>
                  <a:lnTo>
                    <a:pt x="0" y="527"/>
                  </a:lnTo>
                  <a:lnTo>
                    <a:pt x="0" y="4122"/>
                  </a:lnTo>
                  <a:lnTo>
                    <a:pt x="919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348;p45">
              <a:extLst>
                <a:ext uri="{FF2B5EF4-FFF2-40B4-BE49-F238E27FC236}">
                  <a16:creationId xmlns:a16="http://schemas.microsoft.com/office/drawing/2014/main" id="{08A039D0-535D-C652-949C-180652E5B049}"/>
                </a:ext>
              </a:extLst>
            </p:cNvPr>
            <p:cNvSpPr/>
            <p:nvPr/>
          </p:nvSpPr>
          <p:spPr>
            <a:xfrm>
              <a:off x="467063" y="2748997"/>
              <a:ext cx="341131" cy="196939"/>
            </a:xfrm>
            <a:custGeom>
              <a:avLst/>
              <a:gdLst/>
              <a:ahLst/>
              <a:cxnLst/>
              <a:rect l="l" t="t" r="r" b="b"/>
              <a:pathLst>
                <a:path w="3570" h="2061" extrusionOk="0">
                  <a:moveTo>
                    <a:pt x="3569" y="1535"/>
                  </a:moveTo>
                  <a:lnTo>
                    <a:pt x="2650" y="2061"/>
                  </a:lnTo>
                  <a:lnTo>
                    <a:pt x="1" y="52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349;p45">
              <a:extLst>
                <a:ext uri="{FF2B5EF4-FFF2-40B4-BE49-F238E27FC236}">
                  <a16:creationId xmlns:a16="http://schemas.microsoft.com/office/drawing/2014/main" id="{871924BA-2989-2DFB-A30E-4381BADF83BE}"/>
                </a:ext>
              </a:extLst>
            </p:cNvPr>
            <p:cNvSpPr/>
            <p:nvPr/>
          </p:nvSpPr>
          <p:spPr>
            <a:xfrm>
              <a:off x="539589" y="2965524"/>
              <a:ext cx="109124" cy="160341"/>
            </a:xfrm>
            <a:custGeom>
              <a:avLst/>
              <a:gdLst/>
              <a:ahLst/>
              <a:cxnLst/>
              <a:rect l="l" t="t" r="r" b="b"/>
              <a:pathLst>
                <a:path w="1142" h="1678" extrusionOk="0">
                  <a:moveTo>
                    <a:pt x="571" y="187"/>
                  </a:moveTo>
                  <a:cubicBezTo>
                    <a:pt x="250" y="0"/>
                    <a:pt x="0" y="143"/>
                    <a:pt x="0" y="500"/>
                  </a:cubicBezTo>
                  <a:cubicBezTo>
                    <a:pt x="0" y="865"/>
                    <a:pt x="250" y="1303"/>
                    <a:pt x="571" y="1490"/>
                  </a:cubicBezTo>
                  <a:cubicBezTo>
                    <a:pt x="883" y="1677"/>
                    <a:pt x="1142" y="1534"/>
                    <a:pt x="1142" y="1169"/>
                  </a:cubicBezTo>
                  <a:cubicBezTo>
                    <a:pt x="1142" y="812"/>
                    <a:pt x="883" y="366"/>
                    <a:pt x="571" y="18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723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1343;p45">
            <a:extLst>
              <a:ext uri="{FF2B5EF4-FFF2-40B4-BE49-F238E27FC236}">
                <a16:creationId xmlns:a16="http://schemas.microsoft.com/office/drawing/2014/main" id="{7D437808-A820-2648-F7A7-62DBBF3EA959}"/>
              </a:ext>
            </a:extLst>
          </p:cNvPr>
          <p:cNvGrpSpPr/>
          <p:nvPr/>
        </p:nvGrpSpPr>
        <p:grpSpPr>
          <a:xfrm>
            <a:off x="8308733" y="2373523"/>
            <a:ext cx="493733" cy="1714352"/>
            <a:chOff x="399697" y="2748997"/>
            <a:chExt cx="493733" cy="1714352"/>
          </a:xfrm>
        </p:grpSpPr>
        <p:sp>
          <p:nvSpPr>
            <p:cNvPr id="35" name="Google Shape;1344;p45">
              <a:extLst>
                <a:ext uri="{FF2B5EF4-FFF2-40B4-BE49-F238E27FC236}">
                  <a16:creationId xmlns:a16="http://schemas.microsoft.com/office/drawing/2014/main" id="{F84D87C4-60FE-00FB-794B-CF512DCA92D5}"/>
                </a:ext>
              </a:extLst>
            </p:cNvPr>
            <p:cNvSpPr/>
            <p:nvPr/>
          </p:nvSpPr>
          <p:spPr>
            <a:xfrm>
              <a:off x="399697" y="4200668"/>
              <a:ext cx="493733" cy="262681"/>
            </a:xfrm>
            <a:custGeom>
              <a:avLst/>
              <a:gdLst/>
              <a:ahLst/>
              <a:cxnLst/>
              <a:rect l="l" t="t" r="r" b="b"/>
              <a:pathLst>
                <a:path w="5167" h="2749" extrusionOk="0">
                  <a:moveTo>
                    <a:pt x="2579" y="1"/>
                  </a:moveTo>
                  <a:cubicBezTo>
                    <a:pt x="4007" y="1"/>
                    <a:pt x="5166" y="616"/>
                    <a:pt x="5166" y="1374"/>
                  </a:cubicBezTo>
                  <a:cubicBezTo>
                    <a:pt x="5166" y="2133"/>
                    <a:pt x="4007" y="2748"/>
                    <a:pt x="2579" y="2748"/>
                  </a:cubicBezTo>
                  <a:cubicBezTo>
                    <a:pt x="1152" y="2748"/>
                    <a:pt x="1" y="2133"/>
                    <a:pt x="1" y="1374"/>
                  </a:cubicBezTo>
                  <a:cubicBezTo>
                    <a:pt x="1" y="616"/>
                    <a:pt x="1152" y="1"/>
                    <a:pt x="2579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5;p45">
              <a:extLst>
                <a:ext uri="{FF2B5EF4-FFF2-40B4-BE49-F238E27FC236}">
                  <a16:creationId xmlns:a16="http://schemas.microsoft.com/office/drawing/2014/main" id="{8865909D-1A14-1154-DD64-DFFA4764346C}"/>
                </a:ext>
              </a:extLst>
            </p:cNvPr>
            <p:cNvSpPr/>
            <p:nvPr/>
          </p:nvSpPr>
          <p:spPr>
            <a:xfrm>
              <a:off x="613740" y="2991897"/>
              <a:ext cx="73386" cy="1357168"/>
            </a:xfrm>
            <a:custGeom>
              <a:avLst/>
              <a:gdLst/>
              <a:ahLst/>
              <a:cxnLst/>
              <a:rect l="l" t="t" r="r" b="b"/>
              <a:pathLst>
                <a:path w="768" h="14203" extrusionOk="0">
                  <a:moveTo>
                    <a:pt x="384" y="1"/>
                  </a:moveTo>
                  <a:lnTo>
                    <a:pt x="384" y="1"/>
                  </a:lnTo>
                  <a:cubicBezTo>
                    <a:pt x="170" y="1"/>
                    <a:pt x="0" y="179"/>
                    <a:pt x="0" y="384"/>
                  </a:cubicBezTo>
                  <a:lnTo>
                    <a:pt x="0" y="13935"/>
                  </a:lnTo>
                  <a:cubicBezTo>
                    <a:pt x="98" y="14203"/>
                    <a:pt x="678" y="14194"/>
                    <a:pt x="767" y="13935"/>
                  </a:cubicBezTo>
                  <a:lnTo>
                    <a:pt x="767" y="384"/>
                  </a:lnTo>
                  <a:cubicBezTo>
                    <a:pt x="767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6;p45">
              <a:extLst>
                <a:ext uri="{FF2B5EF4-FFF2-40B4-BE49-F238E27FC236}">
                  <a16:creationId xmlns:a16="http://schemas.microsoft.com/office/drawing/2014/main" id="{51AA2036-0065-FD9E-73C0-58F0689EE96D}"/>
                </a:ext>
              </a:extLst>
            </p:cNvPr>
            <p:cNvSpPr/>
            <p:nvPr/>
          </p:nvSpPr>
          <p:spPr>
            <a:xfrm>
              <a:off x="467063" y="2799259"/>
              <a:ext cx="253316" cy="490293"/>
            </a:xfrm>
            <a:custGeom>
              <a:avLst/>
              <a:gdLst/>
              <a:ahLst/>
              <a:cxnLst/>
              <a:rect l="l" t="t" r="r" b="b"/>
              <a:pathLst>
                <a:path w="2651" h="5131" extrusionOk="0">
                  <a:moveTo>
                    <a:pt x="2650" y="5130"/>
                  </a:moveTo>
                  <a:lnTo>
                    <a:pt x="2650" y="1535"/>
                  </a:lnTo>
                  <a:lnTo>
                    <a:pt x="1" y="0"/>
                  </a:lnTo>
                  <a:lnTo>
                    <a:pt x="10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7;p45">
              <a:extLst>
                <a:ext uri="{FF2B5EF4-FFF2-40B4-BE49-F238E27FC236}">
                  <a16:creationId xmlns:a16="http://schemas.microsoft.com/office/drawing/2014/main" id="{66740030-FFD1-2F20-9B51-6E59C4EA8A20}"/>
                </a:ext>
              </a:extLst>
            </p:cNvPr>
            <p:cNvSpPr/>
            <p:nvPr/>
          </p:nvSpPr>
          <p:spPr>
            <a:xfrm>
              <a:off x="720284" y="2895578"/>
              <a:ext cx="87911" cy="393973"/>
            </a:xfrm>
            <a:custGeom>
              <a:avLst/>
              <a:gdLst/>
              <a:ahLst/>
              <a:cxnLst/>
              <a:rect l="l" t="t" r="r" b="b"/>
              <a:pathLst>
                <a:path w="920" h="4123" extrusionOk="0">
                  <a:moveTo>
                    <a:pt x="919" y="1"/>
                  </a:moveTo>
                  <a:lnTo>
                    <a:pt x="0" y="527"/>
                  </a:lnTo>
                  <a:lnTo>
                    <a:pt x="0" y="4122"/>
                  </a:lnTo>
                  <a:lnTo>
                    <a:pt x="919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8;p45">
              <a:extLst>
                <a:ext uri="{FF2B5EF4-FFF2-40B4-BE49-F238E27FC236}">
                  <a16:creationId xmlns:a16="http://schemas.microsoft.com/office/drawing/2014/main" id="{76E34BF1-86A7-979B-6E50-281617DB08FD}"/>
                </a:ext>
              </a:extLst>
            </p:cNvPr>
            <p:cNvSpPr/>
            <p:nvPr/>
          </p:nvSpPr>
          <p:spPr>
            <a:xfrm>
              <a:off x="467063" y="2748997"/>
              <a:ext cx="341131" cy="196939"/>
            </a:xfrm>
            <a:custGeom>
              <a:avLst/>
              <a:gdLst/>
              <a:ahLst/>
              <a:cxnLst/>
              <a:rect l="l" t="t" r="r" b="b"/>
              <a:pathLst>
                <a:path w="3570" h="2061" extrusionOk="0">
                  <a:moveTo>
                    <a:pt x="3569" y="1535"/>
                  </a:moveTo>
                  <a:lnTo>
                    <a:pt x="2650" y="2061"/>
                  </a:lnTo>
                  <a:lnTo>
                    <a:pt x="1" y="52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9;p45">
              <a:extLst>
                <a:ext uri="{FF2B5EF4-FFF2-40B4-BE49-F238E27FC236}">
                  <a16:creationId xmlns:a16="http://schemas.microsoft.com/office/drawing/2014/main" id="{96410AC5-2F02-68BC-BD5E-4EA8FB97BC1D}"/>
                </a:ext>
              </a:extLst>
            </p:cNvPr>
            <p:cNvSpPr/>
            <p:nvPr/>
          </p:nvSpPr>
          <p:spPr>
            <a:xfrm>
              <a:off x="539589" y="2965524"/>
              <a:ext cx="109124" cy="160341"/>
            </a:xfrm>
            <a:custGeom>
              <a:avLst/>
              <a:gdLst/>
              <a:ahLst/>
              <a:cxnLst/>
              <a:rect l="l" t="t" r="r" b="b"/>
              <a:pathLst>
                <a:path w="1142" h="1678" extrusionOk="0">
                  <a:moveTo>
                    <a:pt x="571" y="187"/>
                  </a:moveTo>
                  <a:cubicBezTo>
                    <a:pt x="250" y="0"/>
                    <a:pt x="0" y="143"/>
                    <a:pt x="0" y="500"/>
                  </a:cubicBezTo>
                  <a:cubicBezTo>
                    <a:pt x="0" y="865"/>
                    <a:pt x="250" y="1303"/>
                    <a:pt x="571" y="1490"/>
                  </a:cubicBezTo>
                  <a:cubicBezTo>
                    <a:pt x="883" y="1677"/>
                    <a:pt x="1142" y="1534"/>
                    <a:pt x="1142" y="1169"/>
                  </a:cubicBezTo>
                  <a:cubicBezTo>
                    <a:pt x="1142" y="812"/>
                    <a:pt x="883" y="366"/>
                    <a:pt x="571" y="18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887;p35">
            <a:extLst>
              <a:ext uri="{FF2B5EF4-FFF2-40B4-BE49-F238E27FC236}">
                <a16:creationId xmlns:a16="http://schemas.microsoft.com/office/drawing/2014/main" id="{42A92C71-4F53-03E7-AA4A-58E53A8261AF}"/>
              </a:ext>
            </a:extLst>
          </p:cNvPr>
          <p:cNvGrpSpPr/>
          <p:nvPr/>
        </p:nvGrpSpPr>
        <p:grpSpPr>
          <a:xfrm>
            <a:off x="230772" y="2065747"/>
            <a:ext cx="1027742" cy="2582245"/>
            <a:chOff x="611825" y="2428876"/>
            <a:chExt cx="1275078" cy="3409948"/>
          </a:xfrm>
        </p:grpSpPr>
        <p:sp>
          <p:nvSpPr>
            <p:cNvPr id="44" name="Google Shape;888;p35">
              <a:extLst>
                <a:ext uri="{FF2B5EF4-FFF2-40B4-BE49-F238E27FC236}">
                  <a16:creationId xmlns:a16="http://schemas.microsoft.com/office/drawing/2014/main" id="{60E8209E-9099-382F-22AA-4325145F2046}"/>
                </a:ext>
              </a:extLst>
            </p:cNvPr>
            <p:cNvSpPr/>
            <p:nvPr/>
          </p:nvSpPr>
          <p:spPr>
            <a:xfrm>
              <a:off x="1119200" y="4856374"/>
              <a:ext cx="233674" cy="982450"/>
            </a:xfrm>
            <a:custGeom>
              <a:avLst/>
              <a:gdLst/>
              <a:ahLst/>
              <a:cxnLst/>
              <a:rect l="l" t="t" r="r" b="b"/>
              <a:pathLst>
                <a:path w="1331" h="24124" extrusionOk="0">
                  <a:moveTo>
                    <a:pt x="1" y="23704"/>
                  </a:moveTo>
                  <a:lnTo>
                    <a:pt x="1" y="23704"/>
                  </a:lnTo>
                  <a:lnTo>
                    <a:pt x="1" y="1"/>
                  </a:lnTo>
                  <a:lnTo>
                    <a:pt x="1330" y="1"/>
                  </a:lnTo>
                  <a:lnTo>
                    <a:pt x="1330" y="23704"/>
                  </a:lnTo>
                  <a:lnTo>
                    <a:pt x="1330" y="23704"/>
                  </a:lnTo>
                  <a:cubicBezTo>
                    <a:pt x="1330" y="23802"/>
                    <a:pt x="1268" y="23891"/>
                    <a:pt x="1134" y="23972"/>
                  </a:cubicBezTo>
                  <a:cubicBezTo>
                    <a:pt x="875" y="24123"/>
                    <a:pt x="456" y="24123"/>
                    <a:pt x="197" y="23972"/>
                  </a:cubicBezTo>
                  <a:cubicBezTo>
                    <a:pt x="63" y="23900"/>
                    <a:pt x="1" y="23802"/>
                    <a:pt x="1" y="237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9;p35">
              <a:extLst>
                <a:ext uri="{FF2B5EF4-FFF2-40B4-BE49-F238E27FC236}">
                  <a16:creationId xmlns:a16="http://schemas.microsoft.com/office/drawing/2014/main" id="{0C8B8E60-A66C-A9E3-A448-790F4CC9B5BF}"/>
                </a:ext>
              </a:extLst>
            </p:cNvPr>
            <p:cNvSpPr/>
            <p:nvPr/>
          </p:nvSpPr>
          <p:spPr>
            <a:xfrm>
              <a:off x="1116216" y="4757708"/>
              <a:ext cx="241216" cy="180298"/>
            </a:xfrm>
            <a:custGeom>
              <a:avLst/>
              <a:gdLst/>
              <a:ahLst/>
              <a:cxnLst/>
              <a:rect l="l" t="t" r="r" b="b"/>
              <a:pathLst>
                <a:path w="1374" h="1027" extrusionOk="0">
                  <a:moveTo>
                    <a:pt x="0" y="509"/>
                  </a:moveTo>
                  <a:cubicBezTo>
                    <a:pt x="116" y="1027"/>
                    <a:pt x="1249" y="1018"/>
                    <a:pt x="1374" y="509"/>
                  </a:cubicBezTo>
                  <a:cubicBezTo>
                    <a:pt x="1258" y="1"/>
                    <a:pt x="116" y="1"/>
                    <a:pt x="0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0;p35">
              <a:extLst>
                <a:ext uri="{FF2B5EF4-FFF2-40B4-BE49-F238E27FC236}">
                  <a16:creationId xmlns:a16="http://schemas.microsoft.com/office/drawing/2014/main" id="{F0718BEE-5B2B-2AF8-74C9-C7145CDCA556}"/>
                </a:ext>
              </a:extLst>
            </p:cNvPr>
            <p:cNvSpPr/>
            <p:nvPr/>
          </p:nvSpPr>
          <p:spPr>
            <a:xfrm>
              <a:off x="741741" y="2510337"/>
              <a:ext cx="1145162" cy="2775389"/>
            </a:xfrm>
            <a:custGeom>
              <a:avLst/>
              <a:gdLst/>
              <a:ahLst/>
              <a:cxnLst/>
              <a:rect l="l" t="t" r="r" b="b"/>
              <a:pathLst>
                <a:path w="6523" h="15809" extrusionOk="0">
                  <a:moveTo>
                    <a:pt x="6522" y="0"/>
                  </a:moveTo>
                  <a:lnTo>
                    <a:pt x="6522" y="12053"/>
                  </a:lnTo>
                  <a:lnTo>
                    <a:pt x="1" y="15808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91;p35">
              <a:extLst>
                <a:ext uri="{FF2B5EF4-FFF2-40B4-BE49-F238E27FC236}">
                  <a16:creationId xmlns:a16="http://schemas.microsoft.com/office/drawing/2014/main" id="{8F829A7C-D73C-5BCC-48F6-CDA2E69C9D48}"/>
                </a:ext>
              </a:extLst>
            </p:cNvPr>
            <p:cNvSpPr/>
            <p:nvPr/>
          </p:nvSpPr>
          <p:spPr>
            <a:xfrm>
              <a:off x="611825" y="3088287"/>
              <a:ext cx="130088" cy="2197453"/>
            </a:xfrm>
            <a:custGeom>
              <a:avLst/>
              <a:gdLst/>
              <a:ahLst/>
              <a:cxnLst/>
              <a:rect l="l" t="t" r="r" b="b"/>
              <a:pathLst>
                <a:path w="741" h="12517" extrusionOk="0">
                  <a:moveTo>
                    <a:pt x="1" y="0"/>
                  </a:moveTo>
                  <a:lnTo>
                    <a:pt x="1" y="12070"/>
                  </a:lnTo>
                  <a:lnTo>
                    <a:pt x="741" y="12516"/>
                  </a:lnTo>
                  <a:lnTo>
                    <a:pt x="741" y="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2;p35">
              <a:extLst>
                <a:ext uri="{FF2B5EF4-FFF2-40B4-BE49-F238E27FC236}">
                  <a16:creationId xmlns:a16="http://schemas.microsoft.com/office/drawing/2014/main" id="{9DE58B48-FE66-9AB7-EFE5-0FCC4721F84A}"/>
                </a:ext>
              </a:extLst>
            </p:cNvPr>
            <p:cNvSpPr/>
            <p:nvPr/>
          </p:nvSpPr>
          <p:spPr>
            <a:xfrm>
              <a:off x="611825" y="2428876"/>
              <a:ext cx="1275074" cy="741028"/>
            </a:xfrm>
            <a:custGeom>
              <a:avLst/>
              <a:gdLst/>
              <a:ahLst/>
              <a:cxnLst/>
              <a:rect l="l" t="t" r="r" b="b"/>
              <a:pathLst>
                <a:path w="7263" h="4221" extrusionOk="0">
                  <a:moveTo>
                    <a:pt x="741" y="4220"/>
                  </a:moveTo>
                  <a:lnTo>
                    <a:pt x="7262" y="464"/>
                  </a:lnTo>
                  <a:lnTo>
                    <a:pt x="6406" y="0"/>
                  </a:lnTo>
                  <a:lnTo>
                    <a:pt x="1" y="37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93;p35">
              <a:extLst>
                <a:ext uri="{FF2B5EF4-FFF2-40B4-BE49-F238E27FC236}">
                  <a16:creationId xmlns:a16="http://schemas.microsoft.com/office/drawing/2014/main" id="{C44BF0DC-9533-896C-5232-734F90ACE15E}"/>
                </a:ext>
              </a:extLst>
            </p:cNvPr>
            <p:cNvSpPr/>
            <p:nvPr/>
          </p:nvSpPr>
          <p:spPr>
            <a:xfrm>
              <a:off x="841988" y="2754719"/>
              <a:ext cx="944675" cy="1937453"/>
            </a:xfrm>
            <a:custGeom>
              <a:avLst/>
              <a:gdLst/>
              <a:ahLst/>
              <a:cxnLst/>
              <a:rect l="l" t="t" r="r" b="b"/>
              <a:pathLst>
                <a:path w="5381" h="11036" extrusionOk="0">
                  <a:moveTo>
                    <a:pt x="5380" y="0"/>
                  </a:moveTo>
                  <a:lnTo>
                    <a:pt x="5380" y="7949"/>
                  </a:lnTo>
                  <a:lnTo>
                    <a:pt x="1" y="11035"/>
                  </a:lnTo>
                  <a:lnTo>
                    <a:pt x="1" y="308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894;p35">
              <a:extLst>
                <a:ext uri="{FF2B5EF4-FFF2-40B4-BE49-F238E27FC236}">
                  <a16:creationId xmlns:a16="http://schemas.microsoft.com/office/drawing/2014/main" id="{6168F101-3131-2219-B5DF-5F42E5CC842B}"/>
                </a:ext>
              </a:extLst>
            </p:cNvPr>
            <p:cNvSpPr/>
            <p:nvPr/>
          </p:nvSpPr>
          <p:spPr>
            <a:xfrm>
              <a:off x="1094271" y="3039657"/>
              <a:ext cx="526321" cy="1343893"/>
            </a:xfrm>
            <a:custGeom>
              <a:avLst/>
              <a:gdLst/>
              <a:ahLst/>
              <a:cxnLst/>
              <a:rect l="l" t="t" r="r" b="b"/>
              <a:pathLst>
                <a:path w="2998" h="7655" extrusionOk="0">
                  <a:moveTo>
                    <a:pt x="1499" y="3034"/>
                  </a:moveTo>
                  <a:lnTo>
                    <a:pt x="839" y="3417"/>
                  </a:lnTo>
                  <a:lnTo>
                    <a:pt x="839" y="1740"/>
                  </a:lnTo>
                  <a:lnTo>
                    <a:pt x="1499" y="1366"/>
                  </a:lnTo>
                  <a:cubicBezTo>
                    <a:pt x="1900" y="1134"/>
                    <a:pt x="2230" y="1321"/>
                    <a:pt x="2230" y="1776"/>
                  </a:cubicBezTo>
                  <a:cubicBezTo>
                    <a:pt x="2230" y="2240"/>
                    <a:pt x="1900" y="2811"/>
                    <a:pt x="1499" y="3034"/>
                  </a:cubicBezTo>
                  <a:close/>
                  <a:moveTo>
                    <a:pt x="1499" y="482"/>
                  </a:moveTo>
                  <a:lnTo>
                    <a:pt x="839" y="857"/>
                  </a:lnTo>
                  <a:lnTo>
                    <a:pt x="0" y="1348"/>
                  </a:lnTo>
                  <a:lnTo>
                    <a:pt x="0" y="1348"/>
                  </a:lnTo>
                  <a:lnTo>
                    <a:pt x="0" y="4791"/>
                  </a:lnTo>
                  <a:lnTo>
                    <a:pt x="0" y="7655"/>
                  </a:lnTo>
                  <a:lnTo>
                    <a:pt x="839" y="7164"/>
                  </a:lnTo>
                  <a:lnTo>
                    <a:pt x="839" y="4301"/>
                  </a:lnTo>
                  <a:lnTo>
                    <a:pt x="1499" y="3917"/>
                  </a:lnTo>
                  <a:cubicBezTo>
                    <a:pt x="1918" y="3685"/>
                    <a:pt x="2293" y="3275"/>
                    <a:pt x="2561" y="2811"/>
                  </a:cubicBezTo>
                  <a:cubicBezTo>
                    <a:pt x="2828" y="2338"/>
                    <a:pt x="2998" y="1812"/>
                    <a:pt x="2998" y="1330"/>
                  </a:cubicBezTo>
                  <a:cubicBezTo>
                    <a:pt x="2998" y="384"/>
                    <a:pt x="2329" y="1"/>
                    <a:pt x="1499" y="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264781" y="3293611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14;p45">
            <a:extLst>
              <a:ext uri="{FF2B5EF4-FFF2-40B4-BE49-F238E27FC236}">
                <a16:creationId xmlns:a16="http://schemas.microsoft.com/office/drawing/2014/main" id="{6D0AF86F-9E8D-BB26-6537-4E2048E43715}"/>
              </a:ext>
            </a:extLst>
          </p:cNvPr>
          <p:cNvGrpSpPr/>
          <p:nvPr/>
        </p:nvGrpSpPr>
        <p:grpSpPr>
          <a:xfrm>
            <a:off x="5252213" y="2794913"/>
            <a:ext cx="3455078" cy="2246307"/>
            <a:chOff x="-3284522" y="1823164"/>
            <a:chExt cx="3455078" cy="2246307"/>
          </a:xfrm>
        </p:grpSpPr>
        <p:sp>
          <p:nvSpPr>
            <p:cNvPr id="3" name="Google Shape;1315;p45">
              <a:extLst>
                <a:ext uri="{FF2B5EF4-FFF2-40B4-BE49-F238E27FC236}">
                  <a16:creationId xmlns:a16="http://schemas.microsoft.com/office/drawing/2014/main" id="{8A8FB897-ABB9-792C-CEC0-C71C05BA27D8}"/>
                </a:ext>
              </a:extLst>
            </p:cNvPr>
            <p:cNvSpPr/>
            <p:nvPr/>
          </p:nvSpPr>
          <p:spPr>
            <a:xfrm>
              <a:off x="-3284522" y="2214462"/>
              <a:ext cx="2948732" cy="1809047"/>
            </a:xfrm>
            <a:custGeom>
              <a:avLst/>
              <a:gdLst/>
              <a:ahLst/>
              <a:cxnLst/>
              <a:rect l="l" t="t" r="r" b="b"/>
              <a:pathLst>
                <a:path w="30859" h="18932" extrusionOk="0">
                  <a:moveTo>
                    <a:pt x="30858" y="1294"/>
                  </a:moveTo>
                  <a:lnTo>
                    <a:pt x="0" y="18931"/>
                  </a:lnTo>
                  <a:lnTo>
                    <a:pt x="0" y="18797"/>
                  </a:lnTo>
                  <a:lnTo>
                    <a:pt x="0" y="16344"/>
                  </a:lnTo>
                  <a:lnTo>
                    <a:pt x="28548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16;p45">
              <a:extLst>
                <a:ext uri="{FF2B5EF4-FFF2-40B4-BE49-F238E27FC236}">
                  <a16:creationId xmlns:a16="http://schemas.microsoft.com/office/drawing/2014/main" id="{5B53227D-AC07-EFD4-A4F7-0E60F18C1CFA}"/>
                </a:ext>
              </a:extLst>
            </p:cNvPr>
            <p:cNvSpPr/>
            <p:nvPr/>
          </p:nvSpPr>
          <p:spPr>
            <a:xfrm>
              <a:off x="-3202727" y="2259659"/>
              <a:ext cx="2947872" cy="1809812"/>
            </a:xfrm>
            <a:custGeom>
              <a:avLst/>
              <a:gdLst/>
              <a:ahLst/>
              <a:cxnLst/>
              <a:rect l="l" t="t" r="r" b="b"/>
              <a:pathLst>
                <a:path w="30850" h="18940" extrusionOk="0">
                  <a:moveTo>
                    <a:pt x="30850" y="1294"/>
                  </a:moveTo>
                  <a:lnTo>
                    <a:pt x="1" y="18940"/>
                  </a:lnTo>
                  <a:lnTo>
                    <a:pt x="1" y="18797"/>
                  </a:lnTo>
                  <a:lnTo>
                    <a:pt x="1" y="16344"/>
                  </a:lnTo>
                  <a:lnTo>
                    <a:pt x="28548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17;p45">
              <a:extLst>
                <a:ext uri="{FF2B5EF4-FFF2-40B4-BE49-F238E27FC236}">
                  <a16:creationId xmlns:a16="http://schemas.microsoft.com/office/drawing/2014/main" id="{62690799-2A89-C268-6C1A-91951C3D25C2}"/>
                </a:ext>
              </a:extLst>
            </p:cNvPr>
            <p:cNvSpPr/>
            <p:nvPr/>
          </p:nvSpPr>
          <p:spPr>
            <a:xfrm>
              <a:off x="-1345233" y="2686695"/>
              <a:ext cx="369225" cy="180886"/>
            </a:xfrm>
            <a:custGeom>
              <a:avLst/>
              <a:gdLst/>
              <a:ahLst/>
              <a:cxnLst/>
              <a:rect l="l" t="t" r="r" b="b"/>
              <a:pathLst>
                <a:path w="3864" h="1893" extrusionOk="0">
                  <a:moveTo>
                    <a:pt x="1" y="750"/>
                  </a:moveTo>
                  <a:lnTo>
                    <a:pt x="2561" y="1892"/>
                  </a:lnTo>
                  <a:lnTo>
                    <a:pt x="3863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18;p45">
              <a:extLst>
                <a:ext uri="{FF2B5EF4-FFF2-40B4-BE49-F238E27FC236}">
                  <a16:creationId xmlns:a16="http://schemas.microsoft.com/office/drawing/2014/main" id="{FC855BCB-F45D-60C4-4DCF-C82D4A2C4236}"/>
                </a:ext>
              </a:extLst>
            </p:cNvPr>
            <p:cNvSpPr/>
            <p:nvPr/>
          </p:nvSpPr>
          <p:spPr>
            <a:xfrm>
              <a:off x="-1592434" y="2828212"/>
              <a:ext cx="368365" cy="180886"/>
            </a:xfrm>
            <a:custGeom>
              <a:avLst/>
              <a:gdLst/>
              <a:ahLst/>
              <a:cxnLst/>
              <a:rect l="l" t="t" r="r" b="b"/>
              <a:pathLst>
                <a:path w="3855" h="1893" extrusionOk="0">
                  <a:moveTo>
                    <a:pt x="1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9;p45">
              <a:extLst>
                <a:ext uri="{FF2B5EF4-FFF2-40B4-BE49-F238E27FC236}">
                  <a16:creationId xmlns:a16="http://schemas.microsoft.com/office/drawing/2014/main" id="{6D4F7F5E-D64E-2CE8-4254-69A78BB1D790}"/>
                </a:ext>
              </a:extLst>
            </p:cNvPr>
            <p:cNvSpPr/>
            <p:nvPr/>
          </p:nvSpPr>
          <p:spPr>
            <a:xfrm>
              <a:off x="-1839635" y="2969729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0;p45">
              <a:extLst>
                <a:ext uri="{FF2B5EF4-FFF2-40B4-BE49-F238E27FC236}">
                  <a16:creationId xmlns:a16="http://schemas.microsoft.com/office/drawing/2014/main" id="{8172B9B3-E847-BF1F-0566-FE7815FC48AC}"/>
                </a:ext>
              </a:extLst>
            </p:cNvPr>
            <p:cNvSpPr/>
            <p:nvPr/>
          </p:nvSpPr>
          <p:spPr>
            <a:xfrm>
              <a:off x="-2086836" y="3111246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43" y="1892"/>
                  </a:lnTo>
                  <a:lnTo>
                    <a:pt x="3854" y="1142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1;p45">
              <a:extLst>
                <a:ext uri="{FF2B5EF4-FFF2-40B4-BE49-F238E27FC236}">
                  <a16:creationId xmlns:a16="http://schemas.microsoft.com/office/drawing/2014/main" id="{7599BFC2-6E0B-65BE-E2BF-DE1BACFA43CB}"/>
                </a:ext>
              </a:extLst>
            </p:cNvPr>
            <p:cNvSpPr/>
            <p:nvPr/>
          </p:nvSpPr>
          <p:spPr>
            <a:xfrm>
              <a:off x="-2334896" y="3252763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2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2;p45">
              <a:extLst>
                <a:ext uri="{FF2B5EF4-FFF2-40B4-BE49-F238E27FC236}">
                  <a16:creationId xmlns:a16="http://schemas.microsoft.com/office/drawing/2014/main" id="{7119D4EF-EE63-9E29-9A9A-3E74E5C50487}"/>
                </a:ext>
              </a:extLst>
            </p:cNvPr>
            <p:cNvSpPr/>
            <p:nvPr/>
          </p:nvSpPr>
          <p:spPr>
            <a:xfrm>
              <a:off x="-2582097" y="3395140"/>
              <a:ext cx="368365" cy="179930"/>
            </a:xfrm>
            <a:custGeom>
              <a:avLst/>
              <a:gdLst/>
              <a:ahLst/>
              <a:cxnLst/>
              <a:rect l="l" t="t" r="r" b="b"/>
              <a:pathLst>
                <a:path w="3855" h="1883" extrusionOk="0">
                  <a:moveTo>
                    <a:pt x="0" y="741"/>
                  </a:moveTo>
                  <a:lnTo>
                    <a:pt x="2552" y="1883"/>
                  </a:lnTo>
                  <a:lnTo>
                    <a:pt x="3854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3;p45">
              <a:extLst>
                <a:ext uri="{FF2B5EF4-FFF2-40B4-BE49-F238E27FC236}">
                  <a16:creationId xmlns:a16="http://schemas.microsoft.com/office/drawing/2014/main" id="{007B51E9-D9D4-7E1C-BB73-BF5511169022}"/>
                </a:ext>
              </a:extLst>
            </p:cNvPr>
            <p:cNvSpPr/>
            <p:nvPr/>
          </p:nvSpPr>
          <p:spPr>
            <a:xfrm>
              <a:off x="-2829298" y="3536656"/>
              <a:ext cx="367505" cy="179930"/>
            </a:xfrm>
            <a:custGeom>
              <a:avLst/>
              <a:gdLst/>
              <a:ahLst/>
              <a:cxnLst/>
              <a:rect l="l" t="t" r="r" b="b"/>
              <a:pathLst>
                <a:path w="3846" h="1883" extrusionOk="0">
                  <a:moveTo>
                    <a:pt x="0" y="741"/>
                  </a:moveTo>
                  <a:lnTo>
                    <a:pt x="2543" y="1882"/>
                  </a:lnTo>
                  <a:lnTo>
                    <a:pt x="3845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4;p45">
              <a:extLst>
                <a:ext uri="{FF2B5EF4-FFF2-40B4-BE49-F238E27FC236}">
                  <a16:creationId xmlns:a16="http://schemas.microsoft.com/office/drawing/2014/main" id="{1E904822-A3C2-EBDF-0E85-5BC78890A191}"/>
                </a:ext>
              </a:extLst>
            </p:cNvPr>
            <p:cNvSpPr/>
            <p:nvPr/>
          </p:nvSpPr>
          <p:spPr>
            <a:xfrm>
              <a:off x="-3077359" y="3678173"/>
              <a:ext cx="368269" cy="179930"/>
            </a:xfrm>
            <a:custGeom>
              <a:avLst/>
              <a:gdLst/>
              <a:ahLst/>
              <a:cxnLst/>
              <a:rect l="l" t="t" r="r" b="b"/>
              <a:pathLst>
                <a:path w="3854" h="1883" extrusionOk="0">
                  <a:moveTo>
                    <a:pt x="0" y="740"/>
                  </a:moveTo>
                  <a:lnTo>
                    <a:pt x="2551" y="1882"/>
                  </a:lnTo>
                  <a:lnTo>
                    <a:pt x="3854" y="1133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5;p45">
              <a:extLst>
                <a:ext uri="{FF2B5EF4-FFF2-40B4-BE49-F238E27FC236}">
                  <a16:creationId xmlns:a16="http://schemas.microsoft.com/office/drawing/2014/main" id="{84859535-8756-0457-96D1-19EE5A1C3E18}"/>
                </a:ext>
              </a:extLst>
            </p:cNvPr>
            <p:cNvSpPr/>
            <p:nvPr/>
          </p:nvSpPr>
          <p:spPr>
            <a:xfrm>
              <a:off x="-866980" y="3227154"/>
              <a:ext cx="1037536" cy="602761"/>
            </a:xfrm>
            <a:custGeom>
              <a:avLst/>
              <a:gdLst/>
              <a:ahLst/>
              <a:cxnLst/>
              <a:rect l="l" t="t" r="r" b="b"/>
              <a:pathLst>
                <a:path w="10858" h="6308" extrusionOk="0">
                  <a:moveTo>
                    <a:pt x="10857" y="2713"/>
                  </a:moveTo>
                  <a:lnTo>
                    <a:pt x="4773" y="6308"/>
                  </a:lnTo>
                  <a:lnTo>
                    <a:pt x="0" y="3596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6;p45">
              <a:extLst>
                <a:ext uri="{FF2B5EF4-FFF2-40B4-BE49-F238E27FC236}">
                  <a16:creationId xmlns:a16="http://schemas.microsoft.com/office/drawing/2014/main" id="{361900BB-AD47-D449-21E6-CD6305BDD517}"/>
                </a:ext>
              </a:extLst>
            </p:cNvPr>
            <p:cNvSpPr/>
            <p:nvPr/>
          </p:nvSpPr>
          <p:spPr>
            <a:xfrm>
              <a:off x="-736548" y="2132667"/>
              <a:ext cx="328231" cy="1617173"/>
            </a:xfrm>
            <a:custGeom>
              <a:avLst/>
              <a:gdLst/>
              <a:ahLst/>
              <a:cxnLst/>
              <a:rect l="l" t="t" r="r" b="b"/>
              <a:pathLst>
                <a:path w="3435" h="16924" extrusionOk="0">
                  <a:moveTo>
                    <a:pt x="3435" y="16923"/>
                  </a:moveTo>
                  <a:lnTo>
                    <a:pt x="3435" y="1936"/>
                  </a:lnTo>
                  <a:lnTo>
                    <a:pt x="0" y="0"/>
                  </a:lnTo>
                  <a:lnTo>
                    <a:pt x="9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7;p45">
              <a:extLst>
                <a:ext uri="{FF2B5EF4-FFF2-40B4-BE49-F238E27FC236}">
                  <a16:creationId xmlns:a16="http://schemas.microsoft.com/office/drawing/2014/main" id="{4A7F52C2-0BEA-7051-DFBA-FDACB00E526B}"/>
                </a:ext>
              </a:extLst>
            </p:cNvPr>
            <p:cNvSpPr/>
            <p:nvPr/>
          </p:nvSpPr>
          <p:spPr>
            <a:xfrm>
              <a:off x="-408412" y="2055076"/>
              <a:ext cx="460480" cy="1694763"/>
            </a:xfrm>
            <a:custGeom>
              <a:avLst/>
              <a:gdLst/>
              <a:ahLst/>
              <a:cxnLst/>
              <a:rect l="l" t="t" r="r" b="b"/>
              <a:pathLst>
                <a:path w="4819" h="17736" extrusionOk="0">
                  <a:moveTo>
                    <a:pt x="4809" y="0"/>
                  </a:moveTo>
                  <a:lnTo>
                    <a:pt x="1" y="2748"/>
                  </a:lnTo>
                  <a:lnTo>
                    <a:pt x="1" y="17735"/>
                  </a:lnTo>
                  <a:lnTo>
                    <a:pt x="4818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28;p45">
              <a:extLst>
                <a:ext uri="{FF2B5EF4-FFF2-40B4-BE49-F238E27FC236}">
                  <a16:creationId xmlns:a16="http://schemas.microsoft.com/office/drawing/2014/main" id="{CB0A0C01-E7B6-56CD-B059-7539F05D1B7E}"/>
                </a:ext>
              </a:extLst>
            </p:cNvPr>
            <p:cNvSpPr/>
            <p:nvPr/>
          </p:nvSpPr>
          <p:spPr>
            <a:xfrm>
              <a:off x="-736548" y="1869222"/>
              <a:ext cx="787755" cy="448535"/>
            </a:xfrm>
            <a:custGeom>
              <a:avLst/>
              <a:gdLst/>
              <a:ahLst/>
              <a:cxnLst/>
              <a:rect l="l" t="t" r="r" b="b"/>
              <a:pathLst>
                <a:path w="8244" h="4694" extrusionOk="0">
                  <a:moveTo>
                    <a:pt x="0" y="2757"/>
                  </a:moveTo>
                  <a:lnTo>
                    <a:pt x="3435" y="4693"/>
                  </a:lnTo>
                  <a:lnTo>
                    <a:pt x="8243" y="1945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29;p45">
              <a:extLst>
                <a:ext uri="{FF2B5EF4-FFF2-40B4-BE49-F238E27FC236}">
                  <a16:creationId xmlns:a16="http://schemas.microsoft.com/office/drawing/2014/main" id="{31C705DE-A514-E2D2-824C-01EAF08F645D}"/>
                </a:ext>
              </a:extLst>
            </p:cNvPr>
            <p:cNvSpPr/>
            <p:nvPr/>
          </p:nvSpPr>
          <p:spPr>
            <a:xfrm>
              <a:off x="-345346" y="2289473"/>
              <a:ext cx="346196" cy="609641"/>
            </a:xfrm>
            <a:custGeom>
              <a:avLst/>
              <a:gdLst/>
              <a:ahLst/>
              <a:cxnLst/>
              <a:rect l="l" t="t" r="r" b="b"/>
              <a:pathLst>
                <a:path w="3623" h="6380" extrusionOk="0">
                  <a:moveTo>
                    <a:pt x="3418" y="63"/>
                  </a:moveTo>
                  <a:lnTo>
                    <a:pt x="206" y="1910"/>
                  </a:lnTo>
                  <a:cubicBezTo>
                    <a:pt x="90" y="1972"/>
                    <a:pt x="1" y="2133"/>
                    <a:pt x="1" y="2267"/>
                  </a:cubicBezTo>
                  <a:lnTo>
                    <a:pt x="1" y="6192"/>
                  </a:lnTo>
                  <a:cubicBezTo>
                    <a:pt x="1" y="6326"/>
                    <a:pt x="90" y="6379"/>
                    <a:pt x="206" y="6317"/>
                  </a:cubicBezTo>
                  <a:lnTo>
                    <a:pt x="3418" y="4470"/>
                  </a:lnTo>
                  <a:cubicBezTo>
                    <a:pt x="3534" y="4408"/>
                    <a:pt x="3623" y="4247"/>
                    <a:pt x="3623" y="4113"/>
                  </a:cubicBezTo>
                  <a:lnTo>
                    <a:pt x="3623" y="197"/>
                  </a:lnTo>
                  <a:cubicBezTo>
                    <a:pt x="3623" y="63"/>
                    <a:pt x="3534" y="1"/>
                    <a:pt x="341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0;p45">
              <a:extLst>
                <a:ext uri="{FF2B5EF4-FFF2-40B4-BE49-F238E27FC236}">
                  <a16:creationId xmlns:a16="http://schemas.microsoft.com/office/drawing/2014/main" id="{3F148B62-B267-0908-4E3B-2B8ED86ADE1D}"/>
                </a:ext>
              </a:extLst>
            </p:cNvPr>
            <p:cNvSpPr/>
            <p:nvPr/>
          </p:nvSpPr>
          <p:spPr>
            <a:xfrm>
              <a:off x="-332541" y="2312501"/>
              <a:ext cx="320683" cy="563583"/>
            </a:xfrm>
            <a:custGeom>
              <a:avLst/>
              <a:gdLst/>
              <a:ahLst/>
              <a:cxnLst/>
              <a:rect l="l" t="t" r="r" b="b"/>
              <a:pathLst>
                <a:path w="3356" h="5898" extrusionOk="0">
                  <a:moveTo>
                    <a:pt x="3168" y="54"/>
                  </a:moveTo>
                  <a:lnTo>
                    <a:pt x="188" y="1767"/>
                  </a:lnTo>
                  <a:cubicBezTo>
                    <a:pt x="90" y="1820"/>
                    <a:pt x="1" y="1972"/>
                    <a:pt x="1" y="2097"/>
                  </a:cubicBezTo>
                  <a:lnTo>
                    <a:pt x="1" y="5728"/>
                  </a:lnTo>
                  <a:cubicBezTo>
                    <a:pt x="1" y="5844"/>
                    <a:pt x="90" y="5897"/>
                    <a:pt x="188" y="5844"/>
                  </a:cubicBezTo>
                  <a:lnTo>
                    <a:pt x="3168" y="4140"/>
                  </a:lnTo>
                  <a:cubicBezTo>
                    <a:pt x="3266" y="4077"/>
                    <a:pt x="3355" y="3926"/>
                    <a:pt x="3355" y="3801"/>
                  </a:cubicBezTo>
                  <a:lnTo>
                    <a:pt x="3355" y="170"/>
                  </a:lnTo>
                  <a:cubicBezTo>
                    <a:pt x="3355" y="54"/>
                    <a:pt x="3266" y="1"/>
                    <a:pt x="3168" y="5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1;p45">
              <a:extLst>
                <a:ext uri="{FF2B5EF4-FFF2-40B4-BE49-F238E27FC236}">
                  <a16:creationId xmlns:a16="http://schemas.microsoft.com/office/drawing/2014/main" id="{E773B6ED-647D-0AB5-0CAE-06193EAA845C}"/>
                </a:ext>
              </a:extLst>
            </p:cNvPr>
            <p:cNvSpPr/>
            <p:nvPr/>
          </p:nvSpPr>
          <p:spPr>
            <a:xfrm>
              <a:off x="-254951" y="2402801"/>
              <a:ext cx="190250" cy="380309"/>
            </a:xfrm>
            <a:custGeom>
              <a:avLst/>
              <a:gdLst/>
              <a:ahLst/>
              <a:cxnLst/>
              <a:rect l="l" t="t" r="r" b="b"/>
              <a:pathLst>
                <a:path w="1991" h="3980" extrusionOk="0">
                  <a:moveTo>
                    <a:pt x="1256" y="684"/>
                  </a:moveTo>
                  <a:cubicBezTo>
                    <a:pt x="1297" y="684"/>
                    <a:pt x="1334" y="698"/>
                    <a:pt x="1366" y="724"/>
                  </a:cubicBezTo>
                  <a:cubicBezTo>
                    <a:pt x="1428" y="768"/>
                    <a:pt x="1455" y="840"/>
                    <a:pt x="1455" y="956"/>
                  </a:cubicBezTo>
                  <a:cubicBezTo>
                    <a:pt x="1455" y="1054"/>
                    <a:pt x="1428" y="1143"/>
                    <a:pt x="1392" y="1241"/>
                  </a:cubicBezTo>
                  <a:cubicBezTo>
                    <a:pt x="1357" y="1330"/>
                    <a:pt x="1294" y="1420"/>
                    <a:pt x="1232" y="1491"/>
                  </a:cubicBezTo>
                  <a:cubicBezTo>
                    <a:pt x="1178" y="1545"/>
                    <a:pt x="1098" y="1598"/>
                    <a:pt x="991" y="1669"/>
                  </a:cubicBezTo>
                  <a:cubicBezTo>
                    <a:pt x="937" y="1705"/>
                    <a:pt x="884" y="1741"/>
                    <a:pt x="812" y="1776"/>
                  </a:cubicBezTo>
                  <a:lnTo>
                    <a:pt x="527" y="1946"/>
                  </a:lnTo>
                  <a:lnTo>
                    <a:pt x="527" y="1054"/>
                  </a:lnTo>
                  <a:lnTo>
                    <a:pt x="777" y="902"/>
                  </a:lnTo>
                  <a:cubicBezTo>
                    <a:pt x="866" y="858"/>
                    <a:pt x="928" y="813"/>
                    <a:pt x="991" y="786"/>
                  </a:cubicBezTo>
                  <a:cubicBezTo>
                    <a:pt x="1062" y="742"/>
                    <a:pt x="1125" y="715"/>
                    <a:pt x="1160" y="706"/>
                  </a:cubicBezTo>
                  <a:cubicBezTo>
                    <a:pt x="1194" y="691"/>
                    <a:pt x="1226" y="684"/>
                    <a:pt x="1256" y="684"/>
                  </a:cubicBezTo>
                  <a:close/>
                  <a:moveTo>
                    <a:pt x="1588" y="0"/>
                  </a:moveTo>
                  <a:cubicBezTo>
                    <a:pt x="1549" y="0"/>
                    <a:pt x="1507" y="6"/>
                    <a:pt x="1464" y="19"/>
                  </a:cubicBezTo>
                  <a:cubicBezTo>
                    <a:pt x="1383" y="37"/>
                    <a:pt x="1223" y="108"/>
                    <a:pt x="991" y="242"/>
                  </a:cubicBezTo>
                  <a:cubicBezTo>
                    <a:pt x="946" y="269"/>
                    <a:pt x="893" y="305"/>
                    <a:pt x="848" y="331"/>
                  </a:cubicBezTo>
                  <a:lnTo>
                    <a:pt x="1" y="822"/>
                  </a:lnTo>
                  <a:lnTo>
                    <a:pt x="1" y="3980"/>
                  </a:lnTo>
                  <a:lnTo>
                    <a:pt x="527" y="3677"/>
                  </a:lnTo>
                  <a:lnTo>
                    <a:pt x="527" y="2481"/>
                  </a:lnTo>
                  <a:lnTo>
                    <a:pt x="866" y="2285"/>
                  </a:lnTo>
                  <a:cubicBezTo>
                    <a:pt x="911" y="2258"/>
                    <a:pt x="955" y="2240"/>
                    <a:pt x="991" y="2214"/>
                  </a:cubicBezTo>
                  <a:cubicBezTo>
                    <a:pt x="1169" y="2107"/>
                    <a:pt x="1312" y="2008"/>
                    <a:pt x="1410" y="1928"/>
                  </a:cubicBezTo>
                  <a:cubicBezTo>
                    <a:pt x="1508" y="1848"/>
                    <a:pt x="1597" y="1741"/>
                    <a:pt x="1687" y="1616"/>
                  </a:cubicBezTo>
                  <a:cubicBezTo>
                    <a:pt x="1776" y="1491"/>
                    <a:pt x="1847" y="1339"/>
                    <a:pt x="1910" y="1179"/>
                  </a:cubicBezTo>
                  <a:cubicBezTo>
                    <a:pt x="1963" y="1009"/>
                    <a:pt x="1990" y="831"/>
                    <a:pt x="1990" y="635"/>
                  </a:cubicBezTo>
                  <a:cubicBezTo>
                    <a:pt x="1990" y="385"/>
                    <a:pt x="1945" y="206"/>
                    <a:pt x="1838" y="108"/>
                  </a:cubicBezTo>
                  <a:cubicBezTo>
                    <a:pt x="1768" y="38"/>
                    <a:pt x="1685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2;p45">
              <a:extLst>
                <a:ext uri="{FF2B5EF4-FFF2-40B4-BE49-F238E27FC236}">
                  <a16:creationId xmlns:a16="http://schemas.microsoft.com/office/drawing/2014/main" id="{EC02C0AB-5C8B-7642-F632-D2B9734DC5BC}"/>
                </a:ext>
              </a:extLst>
            </p:cNvPr>
            <p:cNvSpPr/>
            <p:nvPr/>
          </p:nvSpPr>
          <p:spPr>
            <a:xfrm>
              <a:off x="-3171194" y="378127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5" y="250"/>
                  </a:moveTo>
                  <a:cubicBezTo>
                    <a:pt x="1232" y="0"/>
                    <a:pt x="1580" y="197"/>
                    <a:pt x="1580" y="696"/>
                  </a:cubicBezTo>
                  <a:cubicBezTo>
                    <a:pt x="1580" y="1196"/>
                    <a:pt x="1232" y="1803"/>
                    <a:pt x="795" y="2061"/>
                  </a:cubicBezTo>
                  <a:cubicBezTo>
                    <a:pt x="358" y="2320"/>
                    <a:pt x="1" y="2115"/>
                    <a:pt x="1" y="1624"/>
                  </a:cubicBezTo>
                  <a:cubicBezTo>
                    <a:pt x="1" y="1125"/>
                    <a:pt x="358" y="509"/>
                    <a:pt x="795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3;p45">
              <a:extLst>
                <a:ext uri="{FF2B5EF4-FFF2-40B4-BE49-F238E27FC236}">
                  <a16:creationId xmlns:a16="http://schemas.microsoft.com/office/drawing/2014/main" id="{9A0B7787-8836-1CF8-9BF3-E51D1591E89C}"/>
                </a:ext>
              </a:extLst>
            </p:cNvPr>
            <p:cNvSpPr/>
            <p:nvPr/>
          </p:nvSpPr>
          <p:spPr>
            <a:xfrm>
              <a:off x="-3165174" y="378299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4" y="250"/>
                  </a:moveTo>
                  <a:cubicBezTo>
                    <a:pt x="1231" y="0"/>
                    <a:pt x="1579" y="197"/>
                    <a:pt x="1579" y="696"/>
                  </a:cubicBezTo>
                  <a:cubicBezTo>
                    <a:pt x="1579" y="1196"/>
                    <a:pt x="1231" y="1802"/>
                    <a:pt x="794" y="2061"/>
                  </a:cubicBezTo>
                  <a:cubicBezTo>
                    <a:pt x="357" y="2320"/>
                    <a:pt x="0" y="2115"/>
                    <a:pt x="0" y="1624"/>
                  </a:cubicBezTo>
                  <a:cubicBezTo>
                    <a:pt x="0" y="1124"/>
                    <a:pt x="357" y="509"/>
                    <a:pt x="794" y="25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4;p45">
              <a:extLst>
                <a:ext uri="{FF2B5EF4-FFF2-40B4-BE49-F238E27FC236}">
                  <a16:creationId xmlns:a16="http://schemas.microsoft.com/office/drawing/2014/main" id="{B21D00D1-66BE-9584-4F4E-451F4BCB6467}"/>
                </a:ext>
              </a:extLst>
            </p:cNvPr>
            <p:cNvSpPr/>
            <p:nvPr/>
          </p:nvSpPr>
          <p:spPr>
            <a:xfrm>
              <a:off x="-3150745" y="3804306"/>
              <a:ext cx="122884" cy="179070"/>
            </a:xfrm>
            <a:custGeom>
              <a:avLst/>
              <a:gdLst/>
              <a:ahLst/>
              <a:cxnLst/>
              <a:rect l="l" t="t" r="r" b="b"/>
              <a:pathLst>
                <a:path w="1286" h="1874" extrusionOk="0">
                  <a:moveTo>
                    <a:pt x="643" y="206"/>
                  </a:moveTo>
                  <a:cubicBezTo>
                    <a:pt x="991" y="0"/>
                    <a:pt x="1285" y="152"/>
                    <a:pt x="1285" y="562"/>
                  </a:cubicBezTo>
                  <a:cubicBezTo>
                    <a:pt x="1285" y="964"/>
                    <a:pt x="991" y="1454"/>
                    <a:pt x="643" y="1669"/>
                  </a:cubicBezTo>
                  <a:cubicBezTo>
                    <a:pt x="286" y="1874"/>
                    <a:pt x="1" y="1713"/>
                    <a:pt x="1" y="1312"/>
                  </a:cubicBezTo>
                  <a:cubicBezTo>
                    <a:pt x="1" y="901"/>
                    <a:pt x="286" y="411"/>
                    <a:pt x="643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5;p45">
              <a:extLst>
                <a:ext uri="{FF2B5EF4-FFF2-40B4-BE49-F238E27FC236}">
                  <a16:creationId xmlns:a16="http://schemas.microsoft.com/office/drawing/2014/main" id="{68149B90-041F-0E4F-3CAF-77495D3646E1}"/>
                </a:ext>
              </a:extLst>
            </p:cNvPr>
            <p:cNvSpPr/>
            <p:nvPr/>
          </p:nvSpPr>
          <p:spPr>
            <a:xfrm>
              <a:off x="-3143005" y="3809370"/>
              <a:ext cx="121928" cy="179166"/>
            </a:xfrm>
            <a:custGeom>
              <a:avLst/>
              <a:gdLst/>
              <a:ahLst/>
              <a:cxnLst/>
              <a:rect l="l" t="t" r="r" b="b"/>
              <a:pathLst>
                <a:path w="1276" h="1875" extrusionOk="0">
                  <a:moveTo>
                    <a:pt x="642" y="206"/>
                  </a:moveTo>
                  <a:cubicBezTo>
                    <a:pt x="990" y="1"/>
                    <a:pt x="1276" y="161"/>
                    <a:pt x="1276" y="563"/>
                  </a:cubicBezTo>
                  <a:cubicBezTo>
                    <a:pt x="1276" y="964"/>
                    <a:pt x="990" y="1464"/>
                    <a:pt x="642" y="1669"/>
                  </a:cubicBezTo>
                  <a:cubicBezTo>
                    <a:pt x="286" y="1874"/>
                    <a:pt x="0" y="1714"/>
                    <a:pt x="0" y="1312"/>
                  </a:cubicBezTo>
                  <a:cubicBezTo>
                    <a:pt x="0" y="911"/>
                    <a:pt x="286" y="411"/>
                    <a:pt x="642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6;p45">
              <a:extLst>
                <a:ext uri="{FF2B5EF4-FFF2-40B4-BE49-F238E27FC236}">
                  <a16:creationId xmlns:a16="http://schemas.microsoft.com/office/drawing/2014/main" id="{CDA664D0-DA97-240C-82D7-B90913D95C54}"/>
                </a:ext>
              </a:extLst>
            </p:cNvPr>
            <p:cNvSpPr/>
            <p:nvPr/>
          </p:nvSpPr>
          <p:spPr>
            <a:xfrm>
              <a:off x="-408412" y="2055076"/>
              <a:ext cx="459620" cy="400758"/>
            </a:xfrm>
            <a:custGeom>
              <a:avLst/>
              <a:gdLst/>
              <a:ahLst/>
              <a:cxnLst/>
              <a:rect l="l" t="t" r="r" b="b"/>
              <a:pathLst>
                <a:path w="4810" h="4194" extrusionOk="0">
                  <a:moveTo>
                    <a:pt x="1" y="4193"/>
                  </a:moveTo>
                  <a:lnTo>
                    <a:pt x="4809" y="1446"/>
                  </a:lnTo>
                  <a:lnTo>
                    <a:pt x="4809" y="0"/>
                  </a:lnTo>
                  <a:lnTo>
                    <a:pt x="1" y="27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7;p45">
              <a:extLst>
                <a:ext uri="{FF2B5EF4-FFF2-40B4-BE49-F238E27FC236}">
                  <a16:creationId xmlns:a16="http://schemas.microsoft.com/office/drawing/2014/main" id="{A7721D56-8E7E-7FBE-5507-1F129A004722}"/>
                </a:ext>
              </a:extLst>
            </p:cNvPr>
            <p:cNvSpPr/>
            <p:nvPr/>
          </p:nvSpPr>
          <p:spPr>
            <a:xfrm>
              <a:off x="-736548" y="2130947"/>
              <a:ext cx="328231" cy="324887"/>
            </a:xfrm>
            <a:custGeom>
              <a:avLst/>
              <a:gdLst/>
              <a:ahLst/>
              <a:cxnLst/>
              <a:rect l="l" t="t" r="r" b="b"/>
              <a:pathLst>
                <a:path w="3435" h="3400" extrusionOk="0">
                  <a:moveTo>
                    <a:pt x="3435" y="3399"/>
                  </a:moveTo>
                  <a:lnTo>
                    <a:pt x="0" y="1446"/>
                  </a:lnTo>
                  <a:lnTo>
                    <a:pt x="0" y="0"/>
                  </a:lnTo>
                  <a:lnTo>
                    <a:pt x="3435" y="19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8;p45">
              <a:extLst>
                <a:ext uri="{FF2B5EF4-FFF2-40B4-BE49-F238E27FC236}">
                  <a16:creationId xmlns:a16="http://schemas.microsoft.com/office/drawing/2014/main" id="{950A331A-2252-B53B-8DBF-2477A2FA687A}"/>
                </a:ext>
              </a:extLst>
            </p:cNvPr>
            <p:cNvSpPr/>
            <p:nvPr/>
          </p:nvSpPr>
          <p:spPr>
            <a:xfrm>
              <a:off x="-451029" y="2025263"/>
              <a:ext cx="209839" cy="133013"/>
            </a:xfrm>
            <a:custGeom>
              <a:avLst/>
              <a:gdLst/>
              <a:ahLst/>
              <a:cxnLst/>
              <a:rect l="l" t="t" r="r" b="b"/>
              <a:pathLst>
                <a:path w="2196" h="1392" extrusionOk="0">
                  <a:moveTo>
                    <a:pt x="1098" y="0"/>
                  </a:moveTo>
                  <a:cubicBezTo>
                    <a:pt x="491" y="0"/>
                    <a:pt x="1" y="312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2"/>
                    <a:pt x="1705" y="0"/>
                    <a:pt x="109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9;p45">
              <a:extLst>
                <a:ext uri="{FF2B5EF4-FFF2-40B4-BE49-F238E27FC236}">
                  <a16:creationId xmlns:a16="http://schemas.microsoft.com/office/drawing/2014/main" id="{1FF5A118-E07B-04C8-626F-0BE0C8695625}"/>
                </a:ext>
              </a:extLst>
            </p:cNvPr>
            <p:cNvSpPr/>
            <p:nvPr/>
          </p:nvSpPr>
          <p:spPr>
            <a:xfrm>
              <a:off x="-451029" y="1998794"/>
              <a:ext cx="209839" cy="133108"/>
            </a:xfrm>
            <a:custGeom>
              <a:avLst/>
              <a:gdLst/>
              <a:ahLst/>
              <a:cxnLst/>
              <a:rect l="l" t="t" r="r" b="b"/>
              <a:pathLst>
                <a:path w="2196" h="1393" extrusionOk="0">
                  <a:moveTo>
                    <a:pt x="1098" y="1"/>
                  </a:moveTo>
                  <a:cubicBezTo>
                    <a:pt x="491" y="1"/>
                    <a:pt x="1" y="313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3"/>
                    <a:pt x="1705" y="1"/>
                    <a:pt x="10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0;p45">
              <a:extLst>
                <a:ext uri="{FF2B5EF4-FFF2-40B4-BE49-F238E27FC236}">
                  <a16:creationId xmlns:a16="http://schemas.microsoft.com/office/drawing/2014/main" id="{62D79EB0-A906-4275-2C8F-C482250794C8}"/>
                </a:ext>
              </a:extLst>
            </p:cNvPr>
            <p:cNvSpPr/>
            <p:nvPr/>
          </p:nvSpPr>
          <p:spPr>
            <a:xfrm>
              <a:off x="-446730" y="1823164"/>
              <a:ext cx="202099" cy="315523"/>
            </a:xfrm>
            <a:custGeom>
              <a:avLst/>
              <a:gdLst/>
              <a:ahLst/>
              <a:cxnLst/>
              <a:rect l="l" t="t" r="r" b="b"/>
              <a:pathLst>
                <a:path w="2115" h="3302" extrusionOk="0">
                  <a:moveTo>
                    <a:pt x="1053" y="1"/>
                  </a:moveTo>
                  <a:lnTo>
                    <a:pt x="1053" y="1"/>
                  </a:lnTo>
                  <a:cubicBezTo>
                    <a:pt x="473" y="1"/>
                    <a:pt x="0" y="474"/>
                    <a:pt x="0" y="1063"/>
                  </a:cubicBezTo>
                  <a:lnTo>
                    <a:pt x="0" y="2579"/>
                  </a:lnTo>
                  <a:cubicBezTo>
                    <a:pt x="277" y="3302"/>
                    <a:pt x="1856" y="3284"/>
                    <a:pt x="2115" y="2579"/>
                  </a:cubicBezTo>
                  <a:lnTo>
                    <a:pt x="2115" y="1063"/>
                  </a:lnTo>
                  <a:cubicBezTo>
                    <a:pt x="2115" y="474"/>
                    <a:pt x="1633" y="1"/>
                    <a:pt x="105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1;p45">
              <a:extLst>
                <a:ext uri="{FF2B5EF4-FFF2-40B4-BE49-F238E27FC236}">
                  <a16:creationId xmlns:a16="http://schemas.microsoft.com/office/drawing/2014/main" id="{2B533673-3B17-7FE9-45DF-65CCDE10916C}"/>
                </a:ext>
              </a:extLst>
            </p:cNvPr>
            <p:cNvSpPr/>
            <p:nvPr/>
          </p:nvSpPr>
          <p:spPr>
            <a:xfrm>
              <a:off x="-434785" y="1841129"/>
              <a:ext cx="177350" cy="265165"/>
            </a:xfrm>
            <a:custGeom>
              <a:avLst/>
              <a:gdLst/>
              <a:ahLst/>
              <a:cxnLst/>
              <a:rect l="l" t="t" r="r" b="b"/>
              <a:pathLst>
                <a:path w="1856" h="2775" extrusionOk="0">
                  <a:moveTo>
                    <a:pt x="928" y="0"/>
                  </a:moveTo>
                  <a:lnTo>
                    <a:pt x="928" y="0"/>
                  </a:lnTo>
                  <a:cubicBezTo>
                    <a:pt x="420" y="0"/>
                    <a:pt x="0" y="420"/>
                    <a:pt x="0" y="928"/>
                  </a:cubicBezTo>
                  <a:cubicBezTo>
                    <a:pt x="0" y="1936"/>
                    <a:pt x="928" y="2775"/>
                    <a:pt x="1856" y="2427"/>
                  </a:cubicBezTo>
                  <a:lnTo>
                    <a:pt x="1856" y="928"/>
                  </a:lnTo>
                  <a:cubicBezTo>
                    <a:pt x="1856" y="420"/>
                    <a:pt x="1437" y="0"/>
                    <a:pt x="92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2;p45">
              <a:extLst>
                <a:ext uri="{FF2B5EF4-FFF2-40B4-BE49-F238E27FC236}">
                  <a16:creationId xmlns:a16="http://schemas.microsoft.com/office/drawing/2014/main" id="{511DE168-D4EC-B12D-1A78-4C6CF44BEC9D}"/>
                </a:ext>
              </a:extLst>
            </p:cNvPr>
            <p:cNvSpPr/>
            <p:nvPr/>
          </p:nvSpPr>
          <p:spPr>
            <a:xfrm>
              <a:off x="-325661" y="1892250"/>
              <a:ext cx="52937" cy="40133"/>
            </a:xfrm>
            <a:custGeom>
              <a:avLst/>
              <a:gdLst/>
              <a:ahLst/>
              <a:cxnLst/>
              <a:rect l="l" t="t" r="r" b="b"/>
              <a:pathLst>
                <a:path w="554" h="420" extrusionOk="0">
                  <a:moveTo>
                    <a:pt x="214" y="63"/>
                  </a:moveTo>
                  <a:cubicBezTo>
                    <a:pt x="80" y="117"/>
                    <a:pt x="0" y="232"/>
                    <a:pt x="36" y="313"/>
                  </a:cubicBezTo>
                  <a:cubicBezTo>
                    <a:pt x="72" y="402"/>
                    <a:pt x="214" y="420"/>
                    <a:pt x="339" y="366"/>
                  </a:cubicBezTo>
                  <a:cubicBezTo>
                    <a:pt x="473" y="304"/>
                    <a:pt x="553" y="197"/>
                    <a:pt x="518" y="108"/>
                  </a:cubicBezTo>
                  <a:cubicBezTo>
                    <a:pt x="482" y="27"/>
                    <a:pt x="339" y="1"/>
                    <a:pt x="214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Tampilan scan QR (meminta izin)</a:t>
            </a:r>
            <a:endParaRPr sz="2800" dirty="0"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7321635" y="3928772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-372368" y="3702508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54928" y="4113758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168;p44">
            <a:extLst>
              <a:ext uri="{FF2B5EF4-FFF2-40B4-BE49-F238E27FC236}">
                <a16:creationId xmlns:a16="http://schemas.microsoft.com/office/drawing/2014/main" id="{660DAA80-79FD-9581-ACB6-3A7E2126EFC0}"/>
              </a:ext>
            </a:extLst>
          </p:cNvPr>
          <p:cNvSpPr/>
          <p:nvPr/>
        </p:nvSpPr>
        <p:spPr>
          <a:xfrm>
            <a:off x="337838" y="1197134"/>
            <a:ext cx="616125" cy="927462"/>
          </a:xfrm>
          <a:custGeom>
            <a:avLst/>
            <a:gdLst/>
            <a:ahLst/>
            <a:cxnLst/>
            <a:rect l="l" t="t" r="r" b="b"/>
            <a:pathLst>
              <a:path w="9127" h="11905" extrusionOk="0">
                <a:moveTo>
                  <a:pt x="4564" y="2534"/>
                </a:moveTo>
                <a:cubicBezTo>
                  <a:pt x="5776" y="2534"/>
                  <a:pt x="6757" y="3514"/>
                  <a:pt x="6757" y="4727"/>
                </a:cubicBezTo>
                <a:cubicBezTo>
                  <a:pt x="6757" y="5940"/>
                  <a:pt x="5776" y="6920"/>
                  <a:pt x="4564" y="6920"/>
                </a:cubicBezTo>
                <a:cubicBezTo>
                  <a:pt x="3351" y="6920"/>
                  <a:pt x="2371" y="5940"/>
                  <a:pt x="2371" y="4727"/>
                </a:cubicBezTo>
                <a:cubicBezTo>
                  <a:pt x="2371" y="3514"/>
                  <a:pt x="3351" y="2534"/>
                  <a:pt x="4564" y="2534"/>
                </a:cubicBezTo>
                <a:close/>
                <a:moveTo>
                  <a:pt x="4564" y="0"/>
                </a:moveTo>
                <a:cubicBezTo>
                  <a:pt x="2044" y="0"/>
                  <a:pt x="1" y="2043"/>
                  <a:pt x="1" y="4577"/>
                </a:cubicBezTo>
                <a:cubicBezTo>
                  <a:pt x="1" y="7097"/>
                  <a:pt x="4564" y="11905"/>
                  <a:pt x="4564" y="11905"/>
                </a:cubicBezTo>
                <a:cubicBezTo>
                  <a:pt x="4564" y="11905"/>
                  <a:pt x="9127" y="7097"/>
                  <a:pt x="9127" y="4577"/>
                </a:cubicBezTo>
                <a:cubicBezTo>
                  <a:pt x="9127" y="2043"/>
                  <a:pt x="7084" y="0"/>
                  <a:pt x="4564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ambar 41">
            <a:extLst>
              <a:ext uri="{FF2B5EF4-FFF2-40B4-BE49-F238E27FC236}">
                <a16:creationId xmlns:a16="http://schemas.microsoft.com/office/drawing/2014/main" id="{9793B510-CE68-3F47-7CF4-5E84D160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877" y="1248294"/>
            <a:ext cx="2075809" cy="37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493;p48">
            <a:extLst>
              <a:ext uri="{FF2B5EF4-FFF2-40B4-BE49-F238E27FC236}">
                <a16:creationId xmlns:a16="http://schemas.microsoft.com/office/drawing/2014/main" id="{88E86C7B-FEE2-B4F6-C94E-F68D034EE912}"/>
              </a:ext>
            </a:extLst>
          </p:cNvPr>
          <p:cNvGrpSpPr/>
          <p:nvPr/>
        </p:nvGrpSpPr>
        <p:grpSpPr>
          <a:xfrm>
            <a:off x="8149491" y="-33488"/>
            <a:ext cx="1715349" cy="1306125"/>
            <a:chOff x="1931254" y="3734452"/>
            <a:chExt cx="1450490" cy="1104452"/>
          </a:xfrm>
        </p:grpSpPr>
        <p:sp>
          <p:nvSpPr>
            <p:cNvPr id="44" name="Google Shape;1494;p48">
              <a:extLst>
                <a:ext uri="{FF2B5EF4-FFF2-40B4-BE49-F238E27FC236}">
                  <a16:creationId xmlns:a16="http://schemas.microsoft.com/office/drawing/2014/main" id="{C0FF0BC5-8C66-E323-B274-1402A8AE3AF9}"/>
                </a:ext>
              </a:extLst>
            </p:cNvPr>
            <p:cNvSpPr/>
            <p:nvPr/>
          </p:nvSpPr>
          <p:spPr>
            <a:xfrm>
              <a:off x="2488625" y="4722144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9"/>
                  </a:moveTo>
                  <a:cubicBezTo>
                    <a:pt x="268" y="1"/>
                    <a:pt x="312" y="72"/>
                    <a:pt x="277" y="197"/>
                  </a:cubicBezTo>
                  <a:cubicBezTo>
                    <a:pt x="232" y="322"/>
                    <a:pt x="161" y="393"/>
                    <a:pt x="9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3"/>
                    <a:pt x="134" y="36"/>
                    <a:pt x="205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95;p48">
              <a:extLst>
                <a:ext uri="{FF2B5EF4-FFF2-40B4-BE49-F238E27FC236}">
                  <a16:creationId xmlns:a16="http://schemas.microsoft.com/office/drawing/2014/main" id="{6756C0C9-EF7D-E529-45BA-3CC5FDD8922C}"/>
                </a:ext>
              </a:extLst>
            </p:cNvPr>
            <p:cNvSpPr/>
            <p:nvPr/>
          </p:nvSpPr>
          <p:spPr>
            <a:xfrm>
              <a:off x="2104075" y="4725105"/>
              <a:ext cx="305719" cy="45531"/>
            </a:xfrm>
            <a:custGeom>
              <a:avLst/>
              <a:gdLst/>
              <a:ahLst/>
              <a:cxnLst/>
              <a:rect l="l" t="t" r="r" b="b"/>
              <a:pathLst>
                <a:path w="7433" h="1107" extrusionOk="0">
                  <a:moveTo>
                    <a:pt x="7432" y="259"/>
                  </a:moveTo>
                  <a:cubicBezTo>
                    <a:pt x="6210" y="402"/>
                    <a:pt x="4800" y="687"/>
                    <a:pt x="3239" y="616"/>
                  </a:cubicBezTo>
                  <a:cubicBezTo>
                    <a:pt x="2258" y="571"/>
                    <a:pt x="1847" y="607"/>
                    <a:pt x="1" y="0"/>
                  </a:cubicBezTo>
                  <a:cubicBezTo>
                    <a:pt x="286" y="152"/>
                    <a:pt x="1357" y="758"/>
                    <a:pt x="2383" y="865"/>
                  </a:cubicBezTo>
                  <a:cubicBezTo>
                    <a:pt x="4042" y="1106"/>
                    <a:pt x="7164" y="946"/>
                    <a:pt x="7334" y="848"/>
                  </a:cubicBezTo>
                  <a:cubicBezTo>
                    <a:pt x="7361" y="642"/>
                    <a:pt x="7396" y="446"/>
                    <a:pt x="7432" y="25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96;p48">
              <a:extLst>
                <a:ext uri="{FF2B5EF4-FFF2-40B4-BE49-F238E27FC236}">
                  <a16:creationId xmlns:a16="http://schemas.microsoft.com/office/drawing/2014/main" id="{C360F40E-4E4F-42D2-3F9D-B21F02817B29}"/>
                </a:ext>
              </a:extLst>
            </p:cNvPr>
            <p:cNvSpPr/>
            <p:nvPr/>
          </p:nvSpPr>
          <p:spPr>
            <a:xfrm>
              <a:off x="1946307" y="3993847"/>
              <a:ext cx="1435437" cy="845057"/>
            </a:xfrm>
            <a:custGeom>
              <a:avLst/>
              <a:gdLst/>
              <a:ahLst/>
              <a:cxnLst/>
              <a:rect l="l" t="t" r="r" b="b"/>
              <a:pathLst>
                <a:path w="34900" h="20546" extrusionOk="0">
                  <a:moveTo>
                    <a:pt x="32803" y="4747"/>
                  </a:moveTo>
                  <a:lnTo>
                    <a:pt x="22705" y="1"/>
                  </a:lnTo>
                  <a:lnTo>
                    <a:pt x="2481" y="11803"/>
                  </a:lnTo>
                  <a:cubicBezTo>
                    <a:pt x="233" y="13132"/>
                    <a:pt x="1" y="15532"/>
                    <a:pt x="1312" y="17227"/>
                  </a:cubicBezTo>
                  <a:cubicBezTo>
                    <a:pt x="1919" y="18021"/>
                    <a:pt x="3908" y="19056"/>
                    <a:pt x="5835" y="19805"/>
                  </a:cubicBezTo>
                  <a:cubicBezTo>
                    <a:pt x="7762" y="20546"/>
                    <a:pt x="13222" y="20046"/>
                    <a:pt x="14640" y="19225"/>
                  </a:cubicBezTo>
                  <a:lnTo>
                    <a:pt x="31715" y="9350"/>
                  </a:lnTo>
                  <a:cubicBezTo>
                    <a:pt x="33606" y="8252"/>
                    <a:pt x="34900" y="5648"/>
                    <a:pt x="32803" y="4747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97;p48">
              <a:extLst>
                <a:ext uri="{FF2B5EF4-FFF2-40B4-BE49-F238E27FC236}">
                  <a16:creationId xmlns:a16="http://schemas.microsoft.com/office/drawing/2014/main" id="{15D9B477-2FFC-0757-400E-0CC7D73D5D2E}"/>
                </a:ext>
              </a:extLst>
            </p:cNvPr>
            <p:cNvSpPr/>
            <p:nvPr/>
          </p:nvSpPr>
          <p:spPr>
            <a:xfrm>
              <a:off x="3169958" y="4109417"/>
              <a:ext cx="149384" cy="137991"/>
            </a:xfrm>
            <a:custGeom>
              <a:avLst/>
              <a:gdLst/>
              <a:ahLst/>
              <a:cxnLst/>
              <a:rect l="l" t="t" r="r" b="b"/>
              <a:pathLst>
                <a:path w="3632" h="3355" extrusionOk="0">
                  <a:moveTo>
                    <a:pt x="3230" y="3355"/>
                  </a:moveTo>
                  <a:lnTo>
                    <a:pt x="0" y="1250"/>
                  </a:lnTo>
                  <a:lnTo>
                    <a:pt x="1794" y="1"/>
                  </a:lnTo>
                  <a:lnTo>
                    <a:pt x="3631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98;p48">
              <a:extLst>
                <a:ext uri="{FF2B5EF4-FFF2-40B4-BE49-F238E27FC236}">
                  <a16:creationId xmlns:a16="http://schemas.microsoft.com/office/drawing/2014/main" id="{C32E4A95-0639-C9C8-F901-3A9F5D21EA68}"/>
                </a:ext>
              </a:extLst>
            </p:cNvPr>
            <p:cNvSpPr/>
            <p:nvPr/>
          </p:nvSpPr>
          <p:spPr>
            <a:xfrm>
              <a:off x="3039705" y="4155645"/>
              <a:ext cx="226050" cy="249577"/>
            </a:xfrm>
            <a:custGeom>
              <a:avLst/>
              <a:gdLst/>
              <a:ahLst/>
              <a:cxnLst/>
              <a:rect l="l" t="t" r="r" b="b"/>
              <a:pathLst>
                <a:path w="5496" h="6068" extrusionOk="0">
                  <a:moveTo>
                    <a:pt x="3685" y="224"/>
                  </a:moveTo>
                  <a:cubicBezTo>
                    <a:pt x="1633" y="1"/>
                    <a:pt x="0" y="4292"/>
                    <a:pt x="1267" y="5228"/>
                  </a:cubicBezTo>
                  <a:lnTo>
                    <a:pt x="2712" y="6067"/>
                  </a:lnTo>
                  <a:lnTo>
                    <a:pt x="5496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99;p48">
              <a:extLst>
                <a:ext uri="{FF2B5EF4-FFF2-40B4-BE49-F238E27FC236}">
                  <a16:creationId xmlns:a16="http://schemas.microsoft.com/office/drawing/2014/main" id="{7CFBCB40-3072-A6A6-AAA3-531455F4A783}"/>
                </a:ext>
              </a:extLst>
            </p:cNvPr>
            <p:cNvSpPr/>
            <p:nvPr/>
          </p:nvSpPr>
          <p:spPr>
            <a:xfrm>
              <a:off x="3115298" y="4187561"/>
              <a:ext cx="183111" cy="233783"/>
            </a:xfrm>
            <a:custGeom>
              <a:avLst/>
              <a:gdLst/>
              <a:ahLst/>
              <a:cxnLst/>
              <a:rect l="l" t="t" r="r" b="b"/>
              <a:pathLst>
                <a:path w="4452" h="5684" extrusionOk="0">
                  <a:moveTo>
                    <a:pt x="1133" y="5407"/>
                  </a:moveTo>
                  <a:cubicBezTo>
                    <a:pt x="2025" y="5684"/>
                    <a:pt x="3247" y="4756"/>
                    <a:pt x="3845" y="3337"/>
                  </a:cubicBezTo>
                  <a:cubicBezTo>
                    <a:pt x="4452" y="1928"/>
                    <a:pt x="4220" y="554"/>
                    <a:pt x="3319" y="277"/>
                  </a:cubicBezTo>
                  <a:cubicBezTo>
                    <a:pt x="2427" y="1"/>
                    <a:pt x="1205" y="920"/>
                    <a:pt x="607" y="2338"/>
                  </a:cubicBezTo>
                  <a:cubicBezTo>
                    <a:pt x="0" y="3757"/>
                    <a:pt x="241" y="5130"/>
                    <a:pt x="1133" y="5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00;p48">
              <a:extLst>
                <a:ext uri="{FF2B5EF4-FFF2-40B4-BE49-F238E27FC236}">
                  <a16:creationId xmlns:a16="http://schemas.microsoft.com/office/drawing/2014/main" id="{3B4E237E-7E2C-2261-C23C-9F571797E265}"/>
                </a:ext>
              </a:extLst>
            </p:cNvPr>
            <p:cNvSpPr/>
            <p:nvPr/>
          </p:nvSpPr>
          <p:spPr>
            <a:xfrm>
              <a:off x="3144253" y="4219476"/>
              <a:ext cx="131040" cy="176900"/>
            </a:xfrm>
            <a:custGeom>
              <a:avLst/>
              <a:gdLst/>
              <a:ahLst/>
              <a:cxnLst/>
              <a:rect l="l" t="t" r="r" b="b"/>
              <a:pathLst>
                <a:path w="3186" h="4301" extrusionOk="0">
                  <a:moveTo>
                    <a:pt x="2035" y="153"/>
                  </a:moveTo>
                  <a:cubicBezTo>
                    <a:pt x="2713" y="1"/>
                    <a:pt x="3186" y="706"/>
                    <a:pt x="2784" y="1981"/>
                  </a:cubicBezTo>
                  <a:cubicBezTo>
                    <a:pt x="2383" y="3248"/>
                    <a:pt x="1642" y="3899"/>
                    <a:pt x="1036" y="4105"/>
                  </a:cubicBezTo>
                  <a:cubicBezTo>
                    <a:pt x="420" y="4301"/>
                    <a:pt x="1" y="3516"/>
                    <a:pt x="260" y="2472"/>
                  </a:cubicBezTo>
                  <a:cubicBezTo>
                    <a:pt x="518" y="1419"/>
                    <a:pt x="1348" y="295"/>
                    <a:pt x="2035" y="15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01;p48">
              <a:extLst>
                <a:ext uri="{FF2B5EF4-FFF2-40B4-BE49-F238E27FC236}">
                  <a16:creationId xmlns:a16="http://schemas.microsoft.com/office/drawing/2014/main" id="{3B7A5CAB-6485-0932-3086-8EBD73B88732}"/>
                </a:ext>
              </a:extLst>
            </p:cNvPr>
            <p:cNvSpPr/>
            <p:nvPr/>
          </p:nvSpPr>
          <p:spPr>
            <a:xfrm>
              <a:off x="3151615" y="4224247"/>
              <a:ext cx="113066" cy="153086"/>
            </a:xfrm>
            <a:custGeom>
              <a:avLst/>
              <a:gdLst/>
              <a:ahLst/>
              <a:cxnLst/>
              <a:rect l="l" t="t" r="r" b="b"/>
              <a:pathLst>
                <a:path w="2749" h="3722" extrusionOk="0">
                  <a:moveTo>
                    <a:pt x="1758" y="126"/>
                  </a:moveTo>
                  <a:cubicBezTo>
                    <a:pt x="2347" y="1"/>
                    <a:pt x="2748" y="608"/>
                    <a:pt x="2409" y="1705"/>
                  </a:cubicBezTo>
                  <a:cubicBezTo>
                    <a:pt x="2061" y="2802"/>
                    <a:pt x="1419" y="3373"/>
                    <a:pt x="892" y="3543"/>
                  </a:cubicBezTo>
                  <a:cubicBezTo>
                    <a:pt x="357" y="3721"/>
                    <a:pt x="0" y="3043"/>
                    <a:pt x="223" y="2133"/>
                  </a:cubicBezTo>
                  <a:cubicBezTo>
                    <a:pt x="446" y="1223"/>
                    <a:pt x="1169" y="251"/>
                    <a:pt x="1758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02;p48">
              <a:extLst>
                <a:ext uri="{FF2B5EF4-FFF2-40B4-BE49-F238E27FC236}">
                  <a16:creationId xmlns:a16="http://schemas.microsoft.com/office/drawing/2014/main" id="{223239EA-52B0-AFC5-6C22-60823E64D791}"/>
                </a:ext>
              </a:extLst>
            </p:cNvPr>
            <p:cNvSpPr/>
            <p:nvPr/>
          </p:nvSpPr>
          <p:spPr>
            <a:xfrm>
              <a:off x="3153424" y="4236010"/>
              <a:ext cx="98013" cy="132850"/>
            </a:xfrm>
            <a:custGeom>
              <a:avLst/>
              <a:gdLst/>
              <a:ahLst/>
              <a:cxnLst/>
              <a:rect l="l" t="t" r="r" b="b"/>
              <a:pathLst>
                <a:path w="2383" h="3230" extrusionOk="0">
                  <a:moveTo>
                    <a:pt x="1518" y="107"/>
                  </a:moveTo>
                  <a:cubicBezTo>
                    <a:pt x="2035" y="0"/>
                    <a:pt x="2383" y="527"/>
                    <a:pt x="2089" y="1481"/>
                  </a:cubicBezTo>
                  <a:cubicBezTo>
                    <a:pt x="1785" y="2436"/>
                    <a:pt x="1232" y="2927"/>
                    <a:pt x="768" y="3078"/>
                  </a:cubicBezTo>
                  <a:cubicBezTo>
                    <a:pt x="313" y="3230"/>
                    <a:pt x="1" y="2641"/>
                    <a:pt x="197" y="1847"/>
                  </a:cubicBezTo>
                  <a:cubicBezTo>
                    <a:pt x="385" y="1062"/>
                    <a:pt x="1009" y="215"/>
                    <a:pt x="1518" y="10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03;p48">
              <a:extLst>
                <a:ext uri="{FF2B5EF4-FFF2-40B4-BE49-F238E27FC236}">
                  <a16:creationId xmlns:a16="http://schemas.microsoft.com/office/drawing/2014/main" id="{C36B51A8-8969-02F0-5F8B-40752F0757B7}"/>
                </a:ext>
              </a:extLst>
            </p:cNvPr>
            <p:cNvSpPr/>
            <p:nvPr/>
          </p:nvSpPr>
          <p:spPr>
            <a:xfrm>
              <a:off x="3163707" y="4306092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0"/>
                  </a:moveTo>
                  <a:cubicBezTo>
                    <a:pt x="1401" y="741"/>
                    <a:pt x="937" y="1124"/>
                    <a:pt x="554" y="1258"/>
                  </a:cubicBezTo>
                  <a:cubicBezTo>
                    <a:pt x="286" y="1338"/>
                    <a:pt x="72" y="1160"/>
                    <a:pt x="1" y="839"/>
                  </a:cubicBezTo>
                  <a:cubicBezTo>
                    <a:pt x="554" y="1258"/>
                    <a:pt x="1080" y="1035"/>
                    <a:pt x="168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04;p48">
              <a:extLst>
                <a:ext uri="{FF2B5EF4-FFF2-40B4-BE49-F238E27FC236}">
                  <a16:creationId xmlns:a16="http://schemas.microsoft.com/office/drawing/2014/main" id="{354B957B-B8D7-8DB9-96CE-8F71EE6EC910}"/>
                </a:ext>
              </a:extLst>
            </p:cNvPr>
            <p:cNvSpPr/>
            <p:nvPr/>
          </p:nvSpPr>
          <p:spPr>
            <a:xfrm>
              <a:off x="3162267" y="4242960"/>
              <a:ext cx="76337" cy="89951"/>
            </a:xfrm>
            <a:custGeom>
              <a:avLst/>
              <a:gdLst/>
              <a:ahLst/>
              <a:cxnLst/>
              <a:rect l="l" t="t" r="r" b="b"/>
              <a:pathLst>
                <a:path w="1856" h="2187" extrusionOk="0">
                  <a:moveTo>
                    <a:pt x="1276" y="63"/>
                  </a:moveTo>
                  <a:cubicBezTo>
                    <a:pt x="1543" y="1"/>
                    <a:pt x="1766" y="135"/>
                    <a:pt x="1856" y="420"/>
                  </a:cubicBezTo>
                  <a:cubicBezTo>
                    <a:pt x="1731" y="304"/>
                    <a:pt x="1561" y="260"/>
                    <a:pt x="1383" y="295"/>
                  </a:cubicBezTo>
                  <a:cubicBezTo>
                    <a:pt x="857" y="411"/>
                    <a:pt x="232" y="1268"/>
                    <a:pt x="36" y="2062"/>
                  </a:cubicBezTo>
                  <a:cubicBezTo>
                    <a:pt x="27" y="2106"/>
                    <a:pt x="18" y="2142"/>
                    <a:pt x="9" y="2187"/>
                  </a:cubicBezTo>
                  <a:cubicBezTo>
                    <a:pt x="0" y="2035"/>
                    <a:pt x="9" y="1857"/>
                    <a:pt x="63" y="1660"/>
                  </a:cubicBezTo>
                  <a:cubicBezTo>
                    <a:pt x="241" y="938"/>
                    <a:pt x="803" y="162"/>
                    <a:pt x="1276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05;p48">
              <a:extLst>
                <a:ext uri="{FF2B5EF4-FFF2-40B4-BE49-F238E27FC236}">
                  <a16:creationId xmlns:a16="http://schemas.microsoft.com/office/drawing/2014/main" id="{00B4B3DC-D8DF-22FE-35D7-2697094FB5E2}"/>
                </a:ext>
              </a:extLst>
            </p:cNvPr>
            <p:cNvSpPr/>
            <p:nvPr/>
          </p:nvSpPr>
          <p:spPr>
            <a:xfrm>
              <a:off x="3190522" y="4287008"/>
              <a:ext cx="28626" cy="38580"/>
            </a:xfrm>
            <a:custGeom>
              <a:avLst/>
              <a:gdLst/>
              <a:ahLst/>
              <a:cxnLst/>
              <a:rect l="l" t="t" r="r" b="b"/>
              <a:pathLst>
                <a:path w="696" h="938" extrusionOk="0">
                  <a:moveTo>
                    <a:pt x="446" y="27"/>
                  </a:moveTo>
                  <a:cubicBezTo>
                    <a:pt x="598" y="0"/>
                    <a:pt x="696" y="152"/>
                    <a:pt x="607" y="429"/>
                  </a:cubicBezTo>
                  <a:cubicBezTo>
                    <a:pt x="526" y="705"/>
                    <a:pt x="357" y="848"/>
                    <a:pt x="223" y="893"/>
                  </a:cubicBezTo>
                  <a:cubicBezTo>
                    <a:pt x="89" y="937"/>
                    <a:pt x="0" y="768"/>
                    <a:pt x="62" y="536"/>
                  </a:cubicBezTo>
                  <a:cubicBezTo>
                    <a:pt x="116" y="304"/>
                    <a:pt x="294" y="63"/>
                    <a:pt x="446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506;p48">
              <a:extLst>
                <a:ext uri="{FF2B5EF4-FFF2-40B4-BE49-F238E27FC236}">
                  <a16:creationId xmlns:a16="http://schemas.microsoft.com/office/drawing/2014/main" id="{64851BF8-215B-69B2-1387-51CE7D71DEE1}"/>
                </a:ext>
              </a:extLst>
            </p:cNvPr>
            <p:cNvSpPr/>
            <p:nvPr/>
          </p:nvSpPr>
          <p:spPr>
            <a:xfrm>
              <a:off x="3219477" y="4255463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2" y="321"/>
                    <a:pt x="161" y="384"/>
                    <a:pt x="108" y="402"/>
                  </a:cubicBezTo>
                  <a:cubicBezTo>
                    <a:pt x="45" y="428"/>
                    <a:pt x="1" y="348"/>
                    <a:pt x="28" y="241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507;p48">
              <a:extLst>
                <a:ext uri="{FF2B5EF4-FFF2-40B4-BE49-F238E27FC236}">
                  <a16:creationId xmlns:a16="http://schemas.microsoft.com/office/drawing/2014/main" id="{A096157C-98A8-D65C-31A4-E19FBE1C7043}"/>
                </a:ext>
              </a:extLst>
            </p:cNvPr>
            <p:cNvSpPr/>
            <p:nvPr/>
          </p:nvSpPr>
          <p:spPr>
            <a:xfrm>
              <a:off x="3175099" y="43383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1" y="322"/>
                    <a:pt x="161" y="393"/>
                    <a:pt x="107" y="411"/>
                  </a:cubicBezTo>
                  <a:cubicBezTo>
                    <a:pt x="45" y="429"/>
                    <a:pt x="0" y="348"/>
                    <a:pt x="27" y="250"/>
                  </a:cubicBezTo>
                  <a:cubicBezTo>
                    <a:pt x="54" y="143"/>
                    <a:pt x="134" y="36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508;p48">
              <a:extLst>
                <a:ext uri="{FF2B5EF4-FFF2-40B4-BE49-F238E27FC236}">
                  <a16:creationId xmlns:a16="http://schemas.microsoft.com/office/drawing/2014/main" id="{EFC32E65-CA39-EA8A-7B6D-CB021FB1CE11}"/>
                </a:ext>
              </a:extLst>
            </p:cNvPr>
            <p:cNvSpPr/>
            <p:nvPr/>
          </p:nvSpPr>
          <p:spPr>
            <a:xfrm>
              <a:off x="3193072" y="4261303"/>
              <a:ext cx="13244" cy="17686"/>
            </a:xfrm>
            <a:custGeom>
              <a:avLst/>
              <a:gdLst/>
              <a:ahLst/>
              <a:cxnLst/>
              <a:rect l="l" t="t" r="r" b="b"/>
              <a:pathLst>
                <a:path w="322" h="430" extrusionOk="0">
                  <a:moveTo>
                    <a:pt x="206" y="19"/>
                  </a:moveTo>
                  <a:cubicBezTo>
                    <a:pt x="268" y="1"/>
                    <a:pt x="322" y="72"/>
                    <a:pt x="277" y="197"/>
                  </a:cubicBezTo>
                  <a:cubicBezTo>
                    <a:pt x="241" y="322"/>
                    <a:pt x="161" y="385"/>
                    <a:pt x="10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509;p48">
              <a:extLst>
                <a:ext uri="{FF2B5EF4-FFF2-40B4-BE49-F238E27FC236}">
                  <a16:creationId xmlns:a16="http://schemas.microsoft.com/office/drawing/2014/main" id="{21C1F48E-3ACF-0EB4-4B19-4C197B0F9C1F}"/>
                </a:ext>
              </a:extLst>
            </p:cNvPr>
            <p:cNvSpPr/>
            <p:nvPr/>
          </p:nvSpPr>
          <p:spPr>
            <a:xfrm>
              <a:off x="3204465" y="4327725"/>
              <a:ext cx="12874" cy="17275"/>
            </a:xfrm>
            <a:custGeom>
              <a:avLst/>
              <a:gdLst/>
              <a:ahLst/>
              <a:cxnLst/>
              <a:rect l="l" t="t" r="r" b="b"/>
              <a:pathLst>
                <a:path w="313" h="420" extrusionOk="0">
                  <a:moveTo>
                    <a:pt x="196" y="10"/>
                  </a:moveTo>
                  <a:cubicBezTo>
                    <a:pt x="268" y="1"/>
                    <a:pt x="312" y="72"/>
                    <a:pt x="268" y="197"/>
                  </a:cubicBezTo>
                  <a:cubicBezTo>
                    <a:pt x="232" y="322"/>
                    <a:pt x="161" y="384"/>
                    <a:pt x="98" y="402"/>
                  </a:cubicBezTo>
                  <a:cubicBezTo>
                    <a:pt x="36" y="420"/>
                    <a:pt x="0" y="349"/>
                    <a:pt x="18" y="242"/>
                  </a:cubicBezTo>
                  <a:cubicBezTo>
                    <a:pt x="45" y="134"/>
                    <a:pt x="134" y="27"/>
                    <a:pt x="19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510;p48">
              <a:extLst>
                <a:ext uri="{FF2B5EF4-FFF2-40B4-BE49-F238E27FC236}">
                  <a16:creationId xmlns:a16="http://schemas.microsoft.com/office/drawing/2014/main" id="{42859706-9A16-B242-092C-7402A844998B}"/>
                </a:ext>
              </a:extLst>
            </p:cNvPr>
            <p:cNvSpPr/>
            <p:nvPr/>
          </p:nvSpPr>
          <p:spPr>
            <a:xfrm>
              <a:off x="3223507" y="4291779"/>
              <a:ext cx="13285" cy="17645"/>
            </a:xfrm>
            <a:custGeom>
              <a:avLst/>
              <a:gdLst/>
              <a:ahLst/>
              <a:cxnLst/>
              <a:rect l="l" t="t" r="r" b="b"/>
              <a:pathLst>
                <a:path w="323" h="429" extrusionOk="0">
                  <a:moveTo>
                    <a:pt x="206" y="18"/>
                  </a:moveTo>
                  <a:cubicBezTo>
                    <a:pt x="269" y="0"/>
                    <a:pt x="322" y="72"/>
                    <a:pt x="277" y="197"/>
                  </a:cubicBezTo>
                  <a:cubicBezTo>
                    <a:pt x="242" y="322"/>
                    <a:pt x="161" y="384"/>
                    <a:pt x="108" y="411"/>
                  </a:cubicBezTo>
                  <a:cubicBezTo>
                    <a:pt x="46" y="429"/>
                    <a:pt x="1" y="348"/>
                    <a:pt x="28" y="250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511;p48">
              <a:extLst>
                <a:ext uri="{FF2B5EF4-FFF2-40B4-BE49-F238E27FC236}">
                  <a16:creationId xmlns:a16="http://schemas.microsoft.com/office/drawing/2014/main" id="{DB5BB38D-7E7D-0B00-C9C9-F55B3517AA51}"/>
                </a:ext>
              </a:extLst>
            </p:cNvPr>
            <p:cNvSpPr/>
            <p:nvPr/>
          </p:nvSpPr>
          <p:spPr>
            <a:xfrm>
              <a:off x="3167367" y="4299470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197" y="10"/>
                  </a:moveTo>
                  <a:cubicBezTo>
                    <a:pt x="269" y="1"/>
                    <a:pt x="313" y="72"/>
                    <a:pt x="278" y="197"/>
                  </a:cubicBezTo>
                  <a:cubicBezTo>
                    <a:pt x="233" y="322"/>
                    <a:pt x="162" y="384"/>
                    <a:pt x="99" y="402"/>
                  </a:cubicBezTo>
                  <a:cubicBezTo>
                    <a:pt x="37" y="429"/>
                    <a:pt x="1" y="349"/>
                    <a:pt x="28" y="242"/>
                  </a:cubicBezTo>
                  <a:cubicBezTo>
                    <a:pt x="55" y="144"/>
                    <a:pt x="135" y="28"/>
                    <a:pt x="197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512;p48">
              <a:extLst>
                <a:ext uri="{FF2B5EF4-FFF2-40B4-BE49-F238E27FC236}">
                  <a16:creationId xmlns:a16="http://schemas.microsoft.com/office/drawing/2014/main" id="{0F9CBB8F-4ED4-B3EA-7930-736B33C4FA02}"/>
                </a:ext>
              </a:extLst>
            </p:cNvPr>
            <p:cNvSpPr/>
            <p:nvPr/>
          </p:nvSpPr>
          <p:spPr>
            <a:xfrm>
              <a:off x="3195252" y="4288859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27"/>
                  </a:moveTo>
                  <a:cubicBezTo>
                    <a:pt x="394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3" y="598"/>
                  </a:cubicBezTo>
                  <a:cubicBezTo>
                    <a:pt x="63" y="625"/>
                    <a:pt x="1" y="509"/>
                    <a:pt x="37" y="357"/>
                  </a:cubicBezTo>
                  <a:cubicBezTo>
                    <a:pt x="81" y="205"/>
                    <a:pt x="197" y="45"/>
                    <a:pt x="295" y="2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513;p48">
              <a:extLst>
                <a:ext uri="{FF2B5EF4-FFF2-40B4-BE49-F238E27FC236}">
                  <a16:creationId xmlns:a16="http://schemas.microsoft.com/office/drawing/2014/main" id="{881D5848-D671-1BBB-0B24-A1AFEC715029}"/>
                </a:ext>
              </a:extLst>
            </p:cNvPr>
            <p:cNvSpPr/>
            <p:nvPr/>
          </p:nvSpPr>
          <p:spPr>
            <a:xfrm>
              <a:off x="2482004" y="4504576"/>
              <a:ext cx="189363" cy="136552"/>
            </a:xfrm>
            <a:custGeom>
              <a:avLst/>
              <a:gdLst/>
              <a:ahLst/>
              <a:cxnLst/>
              <a:rect l="l" t="t" r="r" b="b"/>
              <a:pathLst>
                <a:path w="4604" h="3320" extrusionOk="0">
                  <a:moveTo>
                    <a:pt x="3239" y="3319"/>
                  </a:moveTo>
                  <a:lnTo>
                    <a:pt x="0" y="1258"/>
                  </a:lnTo>
                  <a:lnTo>
                    <a:pt x="1794" y="1"/>
                  </a:lnTo>
                  <a:lnTo>
                    <a:pt x="4604" y="11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514;p48">
              <a:extLst>
                <a:ext uri="{FF2B5EF4-FFF2-40B4-BE49-F238E27FC236}">
                  <a16:creationId xmlns:a16="http://schemas.microsoft.com/office/drawing/2014/main" id="{14B2292F-E860-EDBF-8EB5-6FCEB4E49D0C}"/>
                </a:ext>
              </a:extLst>
            </p:cNvPr>
            <p:cNvSpPr/>
            <p:nvPr/>
          </p:nvSpPr>
          <p:spPr>
            <a:xfrm>
              <a:off x="2353231" y="4539453"/>
              <a:ext cx="226050" cy="249536"/>
            </a:xfrm>
            <a:custGeom>
              <a:avLst/>
              <a:gdLst/>
              <a:ahLst/>
              <a:cxnLst/>
              <a:rect l="l" t="t" r="r" b="b"/>
              <a:pathLst>
                <a:path w="5496" h="6067" extrusionOk="0">
                  <a:moveTo>
                    <a:pt x="3685" y="223"/>
                  </a:moveTo>
                  <a:cubicBezTo>
                    <a:pt x="1624" y="0"/>
                    <a:pt x="0" y="4291"/>
                    <a:pt x="1267" y="5228"/>
                  </a:cubicBezTo>
                  <a:lnTo>
                    <a:pt x="2712" y="6066"/>
                  </a:lnTo>
                  <a:lnTo>
                    <a:pt x="5496" y="12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515;p48">
              <a:extLst>
                <a:ext uri="{FF2B5EF4-FFF2-40B4-BE49-F238E27FC236}">
                  <a16:creationId xmlns:a16="http://schemas.microsoft.com/office/drawing/2014/main" id="{5D330586-C82B-EEAC-03D6-185EE914EAC5}"/>
                </a:ext>
              </a:extLst>
            </p:cNvPr>
            <p:cNvSpPr/>
            <p:nvPr/>
          </p:nvSpPr>
          <p:spPr>
            <a:xfrm>
              <a:off x="2428784" y="4571368"/>
              <a:ext cx="183152" cy="233742"/>
            </a:xfrm>
            <a:custGeom>
              <a:avLst/>
              <a:gdLst/>
              <a:ahLst/>
              <a:cxnLst/>
              <a:rect l="l" t="t" r="r" b="b"/>
              <a:pathLst>
                <a:path w="4453" h="5683" extrusionOk="0">
                  <a:moveTo>
                    <a:pt x="1134" y="5406"/>
                  </a:moveTo>
                  <a:cubicBezTo>
                    <a:pt x="2026" y="5683"/>
                    <a:pt x="3248" y="4755"/>
                    <a:pt x="3846" y="3337"/>
                  </a:cubicBezTo>
                  <a:cubicBezTo>
                    <a:pt x="4453" y="1927"/>
                    <a:pt x="4212" y="553"/>
                    <a:pt x="3320" y="277"/>
                  </a:cubicBezTo>
                  <a:cubicBezTo>
                    <a:pt x="2419" y="0"/>
                    <a:pt x="1205" y="919"/>
                    <a:pt x="599" y="2338"/>
                  </a:cubicBezTo>
                  <a:cubicBezTo>
                    <a:pt x="1" y="3756"/>
                    <a:pt x="233" y="5130"/>
                    <a:pt x="1134" y="5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516;p48">
              <a:extLst>
                <a:ext uri="{FF2B5EF4-FFF2-40B4-BE49-F238E27FC236}">
                  <a16:creationId xmlns:a16="http://schemas.microsoft.com/office/drawing/2014/main" id="{F611A531-192C-8628-99A9-8093C1AAB242}"/>
                </a:ext>
              </a:extLst>
            </p:cNvPr>
            <p:cNvSpPr/>
            <p:nvPr/>
          </p:nvSpPr>
          <p:spPr>
            <a:xfrm>
              <a:off x="2457779" y="4603284"/>
              <a:ext cx="130670" cy="176900"/>
            </a:xfrm>
            <a:custGeom>
              <a:avLst/>
              <a:gdLst/>
              <a:ahLst/>
              <a:cxnLst/>
              <a:rect l="l" t="t" r="r" b="b"/>
              <a:pathLst>
                <a:path w="3177" h="4301" extrusionOk="0">
                  <a:moveTo>
                    <a:pt x="2026" y="143"/>
                  </a:moveTo>
                  <a:cubicBezTo>
                    <a:pt x="2713" y="0"/>
                    <a:pt x="3177" y="705"/>
                    <a:pt x="2784" y="1981"/>
                  </a:cubicBezTo>
                  <a:cubicBezTo>
                    <a:pt x="2383" y="3248"/>
                    <a:pt x="1642" y="3899"/>
                    <a:pt x="1027" y="4104"/>
                  </a:cubicBezTo>
                  <a:cubicBezTo>
                    <a:pt x="420" y="4300"/>
                    <a:pt x="1" y="3515"/>
                    <a:pt x="259" y="2471"/>
                  </a:cubicBezTo>
                  <a:cubicBezTo>
                    <a:pt x="518" y="1419"/>
                    <a:pt x="1348" y="295"/>
                    <a:pt x="2026" y="14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517;p48">
              <a:extLst>
                <a:ext uri="{FF2B5EF4-FFF2-40B4-BE49-F238E27FC236}">
                  <a16:creationId xmlns:a16="http://schemas.microsoft.com/office/drawing/2014/main" id="{01409B61-E9C9-2053-84E1-873369C09D63}"/>
                </a:ext>
              </a:extLst>
            </p:cNvPr>
            <p:cNvSpPr/>
            <p:nvPr/>
          </p:nvSpPr>
          <p:spPr>
            <a:xfrm>
              <a:off x="2465141" y="4607685"/>
              <a:ext cx="113025" cy="153415"/>
            </a:xfrm>
            <a:custGeom>
              <a:avLst/>
              <a:gdLst/>
              <a:ahLst/>
              <a:cxnLst/>
              <a:rect l="l" t="t" r="r" b="b"/>
              <a:pathLst>
                <a:path w="2748" h="3730" extrusionOk="0">
                  <a:moveTo>
                    <a:pt x="1758" y="134"/>
                  </a:moveTo>
                  <a:cubicBezTo>
                    <a:pt x="2346" y="0"/>
                    <a:pt x="2748" y="616"/>
                    <a:pt x="2400" y="1713"/>
                  </a:cubicBezTo>
                  <a:cubicBezTo>
                    <a:pt x="2061" y="2811"/>
                    <a:pt x="1419" y="3381"/>
                    <a:pt x="892" y="3551"/>
                  </a:cubicBezTo>
                  <a:cubicBezTo>
                    <a:pt x="357" y="3729"/>
                    <a:pt x="0" y="3042"/>
                    <a:pt x="223" y="2141"/>
                  </a:cubicBezTo>
                  <a:cubicBezTo>
                    <a:pt x="446" y="1232"/>
                    <a:pt x="1160" y="259"/>
                    <a:pt x="1758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518;p48">
              <a:extLst>
                <a:ext uri="{FF2B5EF4-FFF2-40B4-BE49-F238E27FC236}">
                  <a16:creationId xmlns:a16="http://schemas.microsoft.com/office/drawing/2014/main" id="{26475E1B-74A6-B971-BC5B-B1687F98ED3B}"/>
                </a:ext>
              </a:extLst>
            </p:cNvPr>
            <p:cNvSpPr/>
            <p:nvPr/>
          </p:nvSpPr>
          <p:spPr>
            <a:xfrm>
              <a:off x="2466951" y="4619776"/>
              <a:ext cx="98013" cy="132891"/>
            </a:xfrm>
            <a:custGeom>
              <a:avLst/>
              <a:gdLst/>
              <a:ahLst/>
              <a:cxnLst/>
              <a:rect l="l" t="t" r="r" b="b"/>
              <a:pathLst>
                <a:path w="2383" h="3231" extrusionOk="0">
                  <a:moveTo>
                    <a:pt x="1517" y="108"/>
                  </a:moveTo>
                  <a:cubicBezTo>
                    <a:pt x="2035" y="1"/>
                    <a:pt x="2383" y="527"/>
                    <a:pt x="2088" y="1482"/>
                  </a:cubicBezTo>
                  <a:cubicBezTo>
                    <a:pt x="1785" y="2436"/>
                    <a:pt x="1232" y="2927"/>
                    <a:pt x="768" y="3079"/>
                  </a:cubicBezTo>
                  <a:cubicBezTo>
                    <a:pt x="313" y="3230"/>
                    <a:pt x="1" y="2641"/>
                    <a:pt x="188" y="1847"/>
                  </a:cubicBezTo>
                  <a:cubicBezTo>
                    <a:pt x="384" y="1062"/>
                    <a:pt x="1009" y="215"/>
                    <a:pt x="1517" y="1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519;p48">
              <a:extLst>
                <a:ext uri="{FF2B5EF4-FFF2-40B4-BE49-F238E27FC236}">
                  <a16:creationId xmlns:a16="http://schemas.microsoft.com/office/drawing/2014/main" id="{14E6B321-125E-509E-A710-8AAC03781170}"/>
                </a:ext>
              </a:extLst>
            </p:cNvPr>
            <p:cNvSpPr/>
            <p:nvPr/>
          </p:nvSpPr>
          <p:spPr>
            <a:xfrm>
              <a:off x="2477233" y="4689859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1"/>
                  </a:moveTo>
                  <a:cubicBezTo>
                    <a:pt x="1401" y="741"/>
                    <a:pt x="937" y="1125"/>
                    <a:pt x="554" y="1259"/>
                  </a:cubicBezTo>
                  <a:cubicBezTo>
                    <a:pt x="286" y="1339"/>
                    <a:pt x="72" y="1160"/>
                    <a:pt x="1" y="839"/>
                  </a:cubicBezTo>
                  <a:cubicBezTo>
                    <a:pt x="554" y="1259"/>
                    <a:pt x="1080" y="1036"/>
                    <a:pt x="168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520;p48">
              <a:extLst>
                <a:ext uri="{FF2B5EF4-FFF2-40B4-BE49-F238E27FC236}">
                  <a16:creationId xmlns:a16="http://schemas.microsoft.com/office/drawing/2014/main" id="{C3901422-2BA0-F213-CB20-0ED79C194426}"/>
                </a:ext>
              </a:extLst>
            </p:cNvPr>
            <p:cNvSpPr/>
            <p:nvPr/>
          </p:nvSpPr>
          <p:spPr>
            <a:xfrm>
              <a:off x="2475752" y="4626768"/>
              <a:ext cx="76008" cy="89910"/>
            </a:xfrm>
            <a:custGeom>
              <a:avLst/>
              <a:gdLst/>
              <a:ahLst/>
              <a:cxnLst/>
              <a:rect l="l" t="t" r="r" b="b"/>
              <a:pathLst>
                <a:path w="1848" h="2186" extrusionOk="0">
                  <a:moveTo>
                    <a:pt x="1277" y="63"/>
                  </a:moveTo>
                  <a:cubicBezTo>
                    <a:pt x="1544" y="0"/>
                    <a:pt x="1758" y="134"/>
                    <a:pt x="1847" y="420"/>
                  </a:cubicBezTo>
                  <a:cubicBezTo>
                    <a:pt x="1732" y="304"/>
                    <a:pt x="1562" y="259"/>
                    <a:pt x="1375" y="295"/>
                  </a:cubicBezTo>
                  <a:cubicBezTo>
                    <a:pt x="857" y="411"/>
                    <a:pt x="233" y="1267"/>
                    <a:pt x="37" y="2061"/>
                  </a:cubicBezTo>
                  <a:cubicBezTo>
                    <a:pt x="28" y="2106"/>
                    <a:pt x="19" y="2141"/>
                    <a:pt x="10" y="2186"/>
                  </a:cubicBezTo>
                  <a:cubicBezTo>
                    <a:pt x="1" y="2034"/>
                    <a:pt x="10" y="1856"/>
                    <a:pt x="54" y="1660"/>
                  </a:cubicBezTo>
                  <a:cubicBezTo>
                    <a:pt x="233" y="937"/>
                    <a:pt x="804" y="161"/>
                    <a:pt x="1277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521;p48">
              <a:extLst>
                <a:ext uri="{FF2B5EF4-FFF2-40B4-BE49-F238E27FC236}">
                  <a16:creationId xmlns:a16="http://schemas.microsoft.com/office/drawing/2014/main" id="{1E812182-4AF3-1B7E-98A6-A68EFD4315C0}"/>
                </a:ext>
              </a:extLst>
            </p:cNvPr>
            <p:cNvSpPr/>
            <p:nvPr/>
          </p:nvSpPr>
          <p:spPr>
            <a:xfrm>
              <a:off x="2504007" y="4670775"/>
              <a:ext cx="28668" cy="38580"/>
            </a:xfrm>
            <a:custGeom>
              <a:avLst/>
              <a:gdLst/>
              <a:ahLst/>
              <a:cxnLst/>
              <a:rect l="l" t="t" r="r" b="b"/>
              <a:pathLst>
                <a:path w="697" h="938" extrusionOk="0">
                  <a:moveTo>
                    <a:pt x="447" y="28"/>
                  </a:moveTo>
                  <a:cubicBezTo>
                    <a:pt x="598" y="1"/>
                    <a:pt x="697" y="152"/>
                    <a:pt x="607" y="429"/>
                  </a:cubicBezTo>
                  <a:cubicBezTo>
                    <a:pt x="518" y="706"/>
                    <a:pt x="358" y="848"/>
                    <a:pt x="224" y="893"/>
                  </a:cubicBezTo>
                  <a:cubicBezTo>
                    <a:pt x="90" y="938"/>
                    <a:pt x="1" y="768"/>
                    <a:pt x="63" y="536"/>
                  </a:cubicBezTo>
                  <a:cubicBezTo>
                    <a:pt x="117" y="304"/>
                    <a:pt x="295" y="63"/>
                    <a:pt x="447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522;p48">
              <a:extLst>
                <a:ext uri="{FF2B5EF4-FFF2-40B4-BE49-F238E27FC236}">
                  <a16:creationId xmlns:a16="http://schemas.microsoft.com/office/drawing/2014/main" id="{FA7BB100-62DC-9D7C-1C3D-853AA4C78131}"/>
                </a:ext>
              </a:extLst>
            </p:cNvPr>
            <p:cNvSpPr/>
            <p:nvPr/>
          </p:nvSpPr>
          <p:spPr>
            <a:xfrm>
              <a:off x="2533003" y="4639230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0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2" y="322"/>
                    <a:pt x="161" y="384"/>
                    <a:pt x="99" y="402"/>
                  </a:cubicBezTo>
                  <a:cubicBezTo>
                    <a:pt x="45" y="429"/>
                    <a:pt x="1" y="349"/>
                    <a:pt x="27" y="241"/>
                  </a:cubicBezTo>
                  <a:cubicBezTo>
                    <a:pt x="54" y="143"/>
                    <a:pt x="134" y="27"/>
                    <a:pt x="20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523;p48">
              <a:extLst>
                <a:ext uri="{FF2B5EF4-FFF2-40B4-BE49-F238E27FC236}">
                  <a16:creationId xmlns:a16="http://schemas.microsoft.com/office/drawing/2014/main" id="{F9188C26-9CF1-1AA7-D3D3-53146ADBEFCC}"/>
                </a:ext>
              </a:extLst>
            </p:cNvPr>
            <p:cNvSpPr/>
            <p:nvPr/>
          </p:nvSpPr>
          <p:spPr>
            <a:xfrm>
              <a:off x="2506598" y="4645111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8"/>
                  </a:moveTo>
                  <a:cubicBezTo>
                    <a:pt x="268" y="0"/>
                    <a:pt x="312" y="72"/>
                    <a:pt x="277" y="197"/>
                  </a:cubicBezTo>
                  <a:cubicBezTo>
                    <a:pt x="232" y="322"/>
                    <a:pt x="161" y="384"/>
                    <a:pt x="107" y="411"/>
                  </a:cubicBezTo>
                  <a:cubicBezTo>
                    <a:pt x="45" y="429"/>
                    <a:pt x="0" y="348"/>
                    <a:pt x="27" y="241"/>
                  </a:cubicBezTo>
                  <a:cubicBezTo>
                    <a:pt x="54" y="143"/>
                    <a:pt x="134" y="27"/>
                    <a:pt x="20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524;p48">
              <a:extLst>
                <a:ext uri="{FF2B5EF4-FFF2-40B4-BE49-F238E27FC236}">
                  <a16:creationId xmlns:a16="http://schemas.microsoft.com/office/drawing/2014/main" id="{40F8AB91-EDAD-F5DB-39FD-6753387A341D}"/>
                </a:ext>
              </a:extLst>
            </p:cNvPr>
            <p:cNvSpPr/>
            <p:nvPr/>
          </p:nvSpPr>
          <p:spPr>
            <a:xfrm>
              <a:off x="2517580" y="4711533"/>
              <a:ext cx="13244" cy="17275"/>
            </a:xfrm>
            <a:custGeom>
              <a:avLst/>
              <a:gdLst/>
              <a:ahLst/>
              <a:cxnLst/>
              <a:rect l="l" t="t" r="r" b="b"/>
              <a:pathLst>
                <a:path w="322" h="420" extrusionOk="0">
                  <a:moveTo>
                    <a:pt x="206" y="9"/>
                  </a:moveTo>
                  <a:cubicBezTo>
                    <a:pt x="277" y="0"/>
                    <a:pt x="322" y="71"/>
                    <a:pt x="277" y="196"/>
                  </a:cubicBezTo>
                  <a:cubicBezTo>
                    <a:pt x="242" y="321"/>
                    <a:pt x="170" y="384"/>
                    <a:pt x="108" y="401"/>
                  </a:cubicBezTo>
                  <a:cubicBezTo>
                    <a:pt x="45" y="419"/>
                    <a:pt x="1" y="348"/>
                    <a:pt x="28" y="241"/>
                  </a:cubicBezTo>
                  <a:cubicBezTo>
                    <a:pt x="54" y="134"/>
                    <a:pt x="135" y="27"/>
                    <a:pt x="206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525;p48">
              <a:extLst>
                <a:ext uri="{FF2B5EF4-FFF2-40B4-BE49-F238E27FC236}">
                  <a16:creationId xmlns:a16="http://schemas.microsoft.com/office/drawing/2014/main" id="{89C3DBAA-2819-7CD4-FD78-D1B036C55349}"/>
                </a:ext>
              </a:extLst>
            </p:cNvPr>
            <p:cNvSpPr/>
            <p:nvPr/>
          </p:nvSpPr>
          <p:spPr>
            <a:xfrm>
              <a:off x="2537033" y="4675546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9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3" y="322"/>
                    <a:pt x="161" y="384"/>
                    <a:pt x="99" y="411"/>
                  </a:cubicBezTo>
                  <a:cubicBezTo>
                    <a:pt x="45" y="429"/>
                    <a:pt x="1" y="349"/>
                    <a:pt x="27" y="242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526;p48">
              <a:extLst>
                <a:ext uri="{FF2B5EF4-FFF2-40B4-BE49-F238E27FC236}">
                  <a16:creationId xmlns:a16="http://schemas.microsoft.com/office/drawing/2014/main" id="{D5359273-402C-B548-1286-9AE114CC78BD}"/>
                </a:ext>
              </a:extLst>
            </p:cNvPr>
            <p:cNvSpPr/>
            <p:nvPr/>
          </p:nvSpPr>
          <p:spPr>
            <a:xfrm>
              <a:off x="2480893" y="46832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197" y="9"/>
                  </a:moveTo>
                  <a:cubicBezTo>
                    <a:pt x="268" y="0"/>
                    <a:pt x="313" y="71"/>
                    <a:pt x="277" y="196"/>
                  </a:cubicBezTo>
                  <a:cubicBezTo>
                    <a:pt x="233" y="321"/>
                    <a:pt x="161" y="384"/>
                    <a:pt x="99" y="402"/>
                  </a:cubicBezTo>
                  <a:cubicBezTo>
                    <a:pt x="36" y="428"/>
                    <a:pt x="1" y="348"/>
                    <a:pt x="27" y="241"/>
                  </a:cubicBezTo>
                  <a:cubicBezTo>
                    <a:pt x="45" y="143"/>
                    <a:pt x="135" y="27"/>
                    <a:pt x="197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527;p48">
              <a:extLst>
                <a:ext uri="{FF2B5EF4-FFF2-40B4-BE49-F238E27FC236}">
                  <a16:creationId xmlns:a16="http://schemas.microsoft.com/office/drawing/2014/main" id="{6781D837-9B6D-5C38-7D85-FAC3D9F187D2}"/>
                </a:ext>
              </a:extLst>
            </p:cNvPr>
            <p:cNvSpPr/>
            <p:nvPr/>
          </p:nvSpPr>
          <p:spPr>
            <a:xfrm>
              <a:off x="2508778" y="4672626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18"/>
                  </a:moveTo>
                  <a:cubicBezTo>
                    <a:pt x="393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2" y="598"/>
                  </a:cubicBezTo>
                  <a:cubicBezTo>
                    <a:pt x="63" y="625"/>
                    <a:pt x="1" y="509"/>
                    <a:pt x="36" y="357"/>
                  </a:cubicBezTo>
                  <a:cubicBezTo>
                    <a:pt x="72" y="206"/>
                    <a:pt x="197" y="45"/>
                    <a:pt x="29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528;p48">
              <a:extLst>
                <a:ext uri="{FF2B5EF4-FFF2-40B4-BE49-F238E27FC236}">
                  <a16:creationId xmlns:a16="http://schemas.microsoft.com/office/drawing/2014/main" id="{F853094B-68BF-9C6D-25C2-0295E503E2D5}"/>
                </a:ext>
              </a:extLst>
            </p:cNvPr>
            <p:cNvSpPr/>
            <p:nvPr/>
          </p:nvSpPr>
          <p:spPr>
            <a:xfrm>
              <a:off x="2180779" y="4012931"/>
              <a:ext cx="105704" cy="140953"/>
            </a:xfrm>
            <a:custGeom>
              <a:avLst/>
              <a:gdLst/>
              <a:ahLst/>
              <a:cxnLst/>
              <a:rect l="l" t="t" r="r" b="b"/>
              <a:pathLst>
                <a:path w="2570" h="3427" extrusionOk="0">
                  <a:moveTo>
                    <a:pt x="1071" y="3007"/>
                  </a:moveTo>
                  <a:cubicBezTo>
                    <a:pt x="1490" y="3426"/>
                    <a:pt x="2570" y="2588"/>
                    <a:pt x="2471" y="2008"/>
                  </a:cubicBezTo>
                  <a:cubicBezTo>
                    <a:pt x="2320" y="1142"/>
                    <a:pt x="857" y="0"/>
                    <a:pt x="580" y="116"/>
                  </a:cubicBezTo>
                  <a:cubicBezTo>
                    <a:pt x="0" y="339"/>
                    <a:pt x="366" y="2302"/>
                    <a:pt x="1071" y="30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529;p48">
              <a:extLst>
                <a:ext uri="{FF2B5EF4-FFF2-40B4-BE49-F238E27FC236}">
                  <a16:creationId xmlns:a16="http://schemas.microsoft.com/office/drawing/2014/main" id="{65A43095-0758-FB43-1368-77D4CB10CCCC}"/>
                </a:ext>
              </a:extLst>
            </p:cNvPr>
            <p:cNvSpPr/>
            <p:nvPr/>
          </p:nvSpPr>
          <p:spPr>
            <a:xfrm>
              <a:off x="2192501" y="4012931"/>
              <a:ext cx="91432" cy="113766"/>
            </a:xfrm>
            <a:custGeom>
              <a:avLst/>
              <a:gdLst/>
              <a:ahLst/>
              <a:cxnLst/>
              <a:rect l="l" t="t" r="r" b="b"/>
              <a:pathLst>
                <a:path w="2223" h="2766" extrusionOk="0">
                  <a:moveTo>
                    <a:pt x="1874" y="2712"/>
                  </a:moveTo>
                  <a:cubicBezTo>
                    <a:pt x="2079" y="2498"/>
                    <a:pt x="2222" y="2231"/>
                    <a:pt x="2186" y="2008"/>
                  </a:cubicBezTo>
                  <a:cubicBezTo>
                    <a:pt x="2035" y="1142"/>
                    <a:pt x="572" y="0"/>
                    <a:pt x="295" y="116"/>
                  </a:cubicBezTo>
                  <a:cubicBezTo>
                    <a:pt x="81" y="197"/>
                    <a:pt x="1" y="509"/>
                    <a:pt x="10" y="910"/>
                  </a:cubicBezTo>
                  <a:cubicBezTo>
                    <a:pt x="322" y="1615"/>
                    <a:pt x="929" y="2400"/>
                    <a:pt x="1500" y="2704"/>
                  </a:cubicBezTo>
                  <a:cubicBezTo>
                    <a:pt x="1615" y="2766"/>
                    <a:pt x="1740" y="2757"/>
                    <a:pt x="1874" y="27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530;p48">
              <a:extLst>
                <a:ext uri="{FF2B5EF4-FFF2-40B4-BE49-F238E27FC236}">
                  <a16:creationId xmlns:a16="http://schemas.microsoft.com/office/drawing/2014/main" id="{A2E69415-E4EC-C772-CAEB-4F387B0F2B0F}"/>
                </a:ext>
              </a:extLst>
            </p:cNvPr>
            <p:cNvSpPr/>
            <p:nvPr/>
          </p:nvSpPr>
          <p:spPr>
            <a:xfrm>
              <a:off x="2128670" y="3751315"/>
              <a:ext cx="1126510" cy="682141"/>
            </a:xfrm>
            <a:custGeom>
              <a:avLst/>
              <a:gdLst/>
              <a:ahLst/>
              <a:cxnLst/>
              <a:rect l="l" t="t" r="r" b="b"/>
              <a:pathLst>
                <a:path w="27389" h="16585" extrusionOk="0">
                  <a:moveTo>
                    <a:pt x="5175" y="5683"/>
                  </a:moveTo>
                  <a:lnTo>
                    <a:pt x="482" y="10099"/>
                  </a:lnTo>
                  <a:lnTo>
                    <a:pt x="1" y="15648"/>
                  </a:lnTo>
                  <a:lnTo>
                    <a:pt x="5175" y="16076"/>
                  </a:lnTo>
                  <a:lnTo>
                    <a:pt x="5175" y="7842"/>
                  </a:lnTo>
                  <a:lnTo>
                    <a:pt x="2552" y="9234"/>
                  </a:lnTo>
                  <a:lnTo>
                    <a:pt x="5175" y="6558"/>
                  </a:lnTo>
                  <a:close/>
                  <a:moveTo>
                    <a:pt x="6227" y="4702"/>
                  </a:moveTo>
                  <a:lnTo>
                    <a:pt x="5175" y="5683"/>
                  </a:lnTo>
                  <a:lnTo>
                    <a:pt x="5175" y="6558"/>
                  </a:lnTo>
                  <a:lnTo>
                    <a:pt x="6442" y="5273"/>
                  </a:lnTo>
                  <a:lnTo>
                    <a:pt x="7164" y="5344"/>
                  </a:lnTo>
                  <a:lnTo>
                    <a:pt x="7806" y="6451"/>
                  </a:lnTo>
                  <a:lnTo>
                    <a:pt x="5175" y="7842"/>
                  </a:lnTo>
                  <a:lnTo>
                    <a:pt x="5175" y="16076"/>
                  </a:lnTo>
                  <a:lnTo>
                    <a:pt x="11419" y="16585"/>
                  </a:lnTo>
                  <a:lnTo>
                    <a:pt x="26790" y="8021"/>
                  </a:lnTo>
                  <a:cubicBezTo>
                    <a:pt x="27263" y="7138"/>
                    <a:pt x="26906" y="6906"/>
                    <a:pt x="27388" y="6014"/>
                  </a:cubicBezTo>
                  <a:cubicBezTo>
                    <a:pt x="26139" y="4131"/>
                    <a:pt x="22125" y="1892"/>
                    <a:pt x="18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531;p48">
              <a:extLst>
                <a:ext uri="{FF2B5EF4-FFF2-40B4-BE49-F238E27FC236}">
                  <a16:creationId xmlns:a16="http://schemas.microsoft.com/office/drawing/2014/main" id="{C55BF3BB-0901-2293-2507-E79714672F52}"/>
                </a:ext>
              </a:extLst>
            </p:cNvPr>
            <p:cNvSpPr/>
            <p:nvPr/>
          </p:nvSpPr>
          <p:spPr>
            <a:xfrm>
              <a:off x="1931254" y="3891479"/>
              <a:ext cx="1417463" cy="883226"/>
            </a:xfrm>
            <a:custGeom>
              <a:avLst/>
              <a:gdLst/>
              <a:ahLst/>
              <a:cxnLst/>
              <a:rect l="l" t="t" r="r" b="b"/>
              <a:pathLst>
                <a:path w="34463" h="21474" extrusionOk="0">
                  <a:moveTo>
                    <a:pt x="30163" y="1"/>
                  </a:moveTo>
                  <a:cubicBezTo>
                    <a:pt x="31376" y="723"/>
                    <a:pt x="32973" y="1446"/>
                    <a:pt x="33410" y="2614"/>
                  </a:cubicBezTo>
                  <a:cubicBezTo>
                    <a:pt x="33651" y="3355"/>
                    <a:pt x="33714" y="3712"/>
                    <a:pt x="33705" y="5210"/>
                  </a:cubicBezTo>
                  <a:cubicBezTo>
                    <a:pt x="34463" y="5969"/>
                    <a:pt x="33972" y="7735"/>
                    <a:pt x="33303" y="8663"/>
                  </a:cubicBezTo>
                  <a:cubicBezTo>
                    <a:pt x="33169" y="6397"/>
                    <a:pt x="29271" y="6299"/>
                    <a:pt x="28593" y="11250"/>
                  </a:cubicBezTo>
                  <a:cubicBezTo>
                    <a:pt x="24623" y="13578"/>
                    <a:pt x="20689" y="15898"/>
                    <a:pt x="16630" y="18226"/>
                  </a:cubicBezTo>
                  <a:cubicBezTo>
                    <a:pt x="17022" y="14997"/>
                    <a:pt x="12348" y="15550"/>
                    <a:pt x="11536" y="21117"/>
                  </a:cubicBezTo>
                  <a:cubicBezTo>
                    <a:pt x="11357" y="21215"/>
                    <a:pt x="6977" y="21473"/>
                    <a:pt x="5586" y="20911"/>
                  </a:cubicBezTo>
                  <a:cubicBezTo>
                    <a:pt x="3659" y="20126"/>
                    <a:pt x="608" y="18360"/>
                    <a:pt x="358" y="16870"/>
                  </a:cubicBezTo>
                  <a:cubicBezTo>
                    <a:pt x="1" y="14747"/>
                    <a:pt x="304" y="12213"/>
                    <a:pt x="1277" y="10679"/>
                  </a:cubicBezTo>
                  <a:cubicBezTo>
                    <a:pt x="2731" y="8948"/>
                    <a:pt x="4131" y="7717"/>
                    <a:pt x="5541" y="6468"/>
                  </a:cubicBezTo>
                  <a:cubicBezTo>
                    <a:pt x="4301" y="8708"/>
                    <a:pt x="10626" y="13239"/>
                    <a:pt x="15318" y="12579"/>
                  </a:cubicBezTo>
                  <a:cubicBezTo>
                    <a:pt x="17781" y="11402"/>
                    <a:pt x="20591" y="9787"/>
                    <a:pt x="23365" y="8261"/>
                  </a:cubicBezTo>
                  <a:cubicBezTo>
                    <a:pt x="26960" y="6290"/>
                    <a:pt x="27638" y="5576"/>
                    <a:pt x="29637" y="3970"/>
                  </a:cubicBezTo>
                  <a:cubicBezTo>
                    <a:pt x="29574" y="2802"/>
                    <a:pt x="28870" y="1981"/>
                    <a:pt x="27406" y="1134"/>
                  </a:cubicBezTo>
                  <a:cubicBezTo>
                    <a:pt x="27781" y="937"/>
                    <a:pt x="29788" y="197"/>
                    <a:pt x="3016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532;p48">
              <a:extLst>
                <a:ext uri="{FF2B5EF4-FFF2-40B4-BE49-F238E27FC236}">
                  <a16:creationId xmlns:a16="http://schemas.microsoft.com/office/drawing/2014/main" id="{23008488-9B62-B2FB-4CF3-7BD770FAB914}"/>
                </a:ext>
              </a:extLst>
            </p:cNvPr>
            <p:cNvSpPr/>
            <p:nvPr/>
          </p:nvSpPr>
          <p:spPr>
            <a:xfrm>
              <a:off x="2040244" y="3972214"/>
              <a:ext cx="1308469" cy="798457"/>
            </a:xfrm>
            <a:custGeom>
              <a:avLst/>
              <a:gdLst/>
              <a:ahLst/>
              <a:cxnLst/>
              <a:rect l="l" t="t" r="r" b="b"/>
              <a:pathLst>
                <a:path w="31813" h="19413" extrusionOk="0">
                  <a:moveTo>
                    <a:pt x="30377" y="0"/>
                  </a:moveTo>
                  <a:cubicBezTo>
                    <a:pt x="31099" y="723"/>
                    <a:pt x="31028" y="1883"/>
                    <a:pt x="31055" y="3247"/>
                  </a:cubicBezTo>
                  <a:cubicBezTo>
                    <a:pt x="31813" y="4006"/>
                    <a:pt x="31322" y="5772"/>
                    <a:pt x="30653" y="6700"/>
                  </a:cubicBezTo>
                  <a:cubicBezTo>
                    <a:pt x="30430" y="4514"/>
                    <a:pt x="26683" y="4256"/>
                    <a:pt x="25943" y="9287"/>
                  </a:cubicBezTo>
                  <a:cubicBezTo>
                    <a:pt x="21973" y="11615"/>
                    <a:pt x="18039" y="13935"/>
                    <a:pt x="13980" y="16263"/>
                  </a:cubicBezTo>
                  <a:cubicBezTo>
                    <a:pt x="14372" y="13034"/>
                    <a:pt x="9698" y="13587"/>
                    <a:pt x="8886" y="19154"/>
                  </a:cubicBezTo>
                  <a:cubicBezTo>
                    <a:pt x="8716" y="19252"/>
                    <a:pt x="5594" y="19412"/>
                    <a:pt x="3935" y="19171"/>
                  </a:cubicBezTo>
                  <a:cubicBezTo>
                    <a:pt x="2097" y="18342"/>
                    <a:pt x="1" y="16861"/>
                    <a:pt x="554" y="17039"/>
                  </a:cubicBezTo>
                  <a:cubicBezTo>
                    <a:pt x="2721" y="17771"/>
                    <a:pt x="3712" y="16629"/>
                    <a:pt x="3783" y="16477"/>
                  </a:cubicBezTo>
                  <a:cubicBezTo>
                    <a:pt x="4506" y="16798"/>
                    <a:pt x="7111" y="17075"/>
                    <a:pt x="8431" y="16379"/>
                  </a:cubicBezTo>
                  <a:cubicBezTo>
                    <a:pt x="8913" y="16129"/>
                    <a:pt x="8948" y="15086"/>
                    <a:pt x="8931" y="14238"/>
                  </a:cubicBezTo>
                  <a:cubicBezTo>
                    <a:pt x="13882" y="11678"/>
                    <a:pt x="18494" y="9144"/>
                    <a:pt x="22803" y="6468"/>
                  </a:cubicBezTo>
                  <a:cubicBezTo>
                    <a:pt x="26398" y="4220"/>
                    <a:pt x="26318" y="3051"/>
                    <a:pt x="3037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533;p48">
              <a:extLst>
                <a:ext uri="{FF2B5EF4-FFF2-40B4-BE49-F238E27FC236}">
                  <a16:creationId xmlns:a16="http://schemas.microsoft.com/office/drawing/2014/main" id="{DFE70217-FBE5-BE18-CD3B-DC0AAF098037}"/>
                </a:ext>
              </a:extLst>
            </p:cNvPr>
            <p:cNvSpPr/>
            <p:nvPr/>
          </p:nvSpPr>
          <p:spPr>
            <a:xfrm>
              <a:off x="2615177" y="4337267"/>
              <a:ext cx="495041" cy="303868"/>
            </a:xfrm>
            <a:custGeom>
              <a:avLst/>
              <a:gdLst/>
              <a:ahLst/>
              <a:cxnLst/>
              <a:rect l="l" t="t" r="r" b="b"/>
              <a:pathLst>
                <a:path w="12036" h="7388" extrusionOk="0">
                  <a:moveTo>
                    <a:pt x="12035" y="1"/>
                  </a:moveTo>
                  <a:cubicBezTo>
                    <a:pt x="12009" y="134"/>
                    <a:pt x="11982" y="268"/>
                    <a:pt x="11964" y="411"/>
                  </a:cubicBezTo>
                  <a:cubicBezTo>
                    <a:pt x="7994" y="2739"/>
                    <a:pt x="4060" y="5059"/>
                    <a:pt x="1" y="7387"/>
                  </a:cubicBezTo>
                  <a:cubicBezTo>
                    <a:pt x="19" y="7253"/>
                    <a:pt x="28" y="7120"/>
                    <a:pt x="28" y="7004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534;p48">
              <a:extLst>
                <a:ext uri="{FF2B5EF4-FFF2-40B4-BE49-F238E27FC236}">
                  <a16:creationId xmlns:a16="http://schemas.microsoft.com/office/drawing/2014/main" id="{1911C0A3-5C64-0813-8B88-791945B97E23}"/>
                </a:ext>
              </a:extLst>
            </p:cNvPr>
            <p:cNvSpPr/>
            <p:nvPr/>
          </p:nvSpPr>
          <p:spPr>
            <a:xfrm>
              <a:off x="2197272" y="4562567"/>
              <a:ext cx="201126" cy="99452"/>
            </a:xfrm>
            <a:custGeom>
              <a:avLst/>
              <a:gdLst/>
              <a:ahLst/>
              <a:cxnLst/>
              <a:rect l="l" t="t" r="r" b="b"/>
              <a:pathLst>
                <a:path w="4890" h="2418" extrusionOk="0">
                  <a:moveTo>
                    <a:pt x="1" y="1784"/>
                  </a:moveTo>
                  <a:cubicBezTo>
                    <a:pt x="99" y="2275"/>
                    <a:pt x="2891" y="2418"/>
                    <a:pt x="4399" y="1981"/>
                  </a:cubicBezTo>
                  <a:cubicBezTo>
                    <a:pt x="4863" y="1838"/>
                    <a:pt x="4889" y="678"/>
                    <a:pt x="4889" y="0"/>
                  </a:cubicBezTo>
                  <a:cubicBezTo>
                    <a:pt x="3801" y="482"/>
                    <a:pt x="1830" y="589"/>
                    <a:pt x="768" y="357"/>
                  </a:cubicBezTo>
                  <a:cubicBezTo>
                    <a:pt x="349" y="696"/>
                    <a:pt x="63" y="1267"/>
                    <a:pt x="1" y="1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535;p48">
              <a:extLst>
                <a:ext uri="{FF2B5EF4-FFF2-40B4-BE49-F238E27FC236}">
                  <a16:creationId xmlns:a16="http://schemas.microsoft.com/office/drawing/2014/main" id="{7C11C97C-BD1D-77FF-9DB0-861C5681D5FE}"/>
                </a:ext>
              </a:extLst>
            </p:cNvPr>
            <p:cNvSpPr/>
            <p:nvPr/>
          </p:nvSpPr>
          <p:spPr>
            <a:xfrm>
              <a:off x="1931994" y="4330687"/>
              <a:ext cx="51783" cy="161476"/>
            </a:xfrm>
            <a:custGeom>
              <a:avLst/>
              <a:gdLst/>
              <a:ahLst/>
              <a:cxnLst/>
              <a:rect l="l" t="t" r="r" b="b"/>
              <a:pathLst>
                <a:path w="1259" h="3926" extrusionOk="0">
                  <a:moveTo>
                    <a:pt x="1259" y="0"/>
                  </a:moveTo>
                  <a:cubicBezTo>
                    <a:pt x="929" y="981"/>
                    <a:pt x="1036" y="1891"/>
                    <a:pt x="973" y="2444"/>
                  </a:cubicBezTo>
                  <a:cubicBezTo>
                    <a:pt x="911" y="2971"/>
                    <a:pt x="393" y="3470"/>
                    <a:pt x="215" y="3925"/>
                  </a:cubicBezTo>
                  <a:cubicBezTo>
                    <a:pt x="1" y="3051"/>
                    <a:pt x="277" y="1071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536;p48">
              <a:extLst>
                <a:ext uri="{FF2B5EF4-FFF2-40B4-BE49-F238E27FC236}">
                  <a16:creationId xmlns:a16="http://schemas.microsoft.com/office/drawing/2014/main" id="{F2677FBC-3122-E61D-5A1D-BF91B2718236}"/>
                </a:ext>
              </a:extLst>
            </p:cNvPr>
            <p:cNvSpPr/>
            <p:nvPr/>
          </p:nvSpPr>
          <p:spPr>
            <a:xfrm>
              <a:off x="1976783" y="4461268"/>
              <a:ext cx="196313" cy="200015"/>
            </a:xfrm>
            <a:custGeom>
              <a:avLst/>
              <a:gdLst/>
              <a:ahLst/>
              <a:cxnLst/>
              <a:rect l="l" t="t" r="r" b="b"/>
              <a:pathLst>
                <a:path w="4773" h="4863" extrusionOk="0">
                  <a:moveTo>
                    <a:pt x="767" y="1"/>
                  </a:moveTo>
                  <a:cubicBezTo>
                    <a:pt x="1668" y="973"/>
                    <a:pt x="2900" y="1651"/>
                    <a:pt x="4773" y="2338"/>
                  </a:cubicBezTo>
                  <a:cubicBezTo>
                    <a:pt x="4175" y="3543"/>
                    <a:pt x="3140" y="4577"/>
                    <a:pt x="2177" y="4863"/>
                  </a:cubicBezTo>
                  <a:cubicBezTo>
                    <a:pt x="1499" y="4604"/>
                    <a:pt x="1062" y="4310"/>
                    <a:pt x="509" y="3801"/>
                  </a:cubicBezTo>
                  <a:cubicBezTo>
                    <a:pt x="312" y="3212"/>
                    <a:pt x="0" y="1366"/>
                    <a:pt x="76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537;p48">
              <a:extLst>
                <a:ext uri="{FF2B5EF4-FFF2-40B4-BE49-F238E27FC236}">
                  <a16:creationId xmlns:a16="http://schemas.microsoft.com/office/drawing/2014/main" id="{02008497-1420-1AF7-B8CA-AAE9AF662206}"/>
                </a:ext>
              </a:extLst>
            </p:cNvPr>
            <p:cNvSpPr/>
            <p:nvPr/>
          </p:nvSpPr>
          <p:spPr>
            <a:xfrm>
              <a:off x="3241151" y="3981755"/>
              <a:ext cx="75597" cy="88100"/>
            </a:xfrm>
            <a:custGeom>
              <a:avLst/>
              <a:gdLst/>
              <a:ahLst/>
              <a:cxnLst/>
              <a:rect l="l" t="t" r="r" b="b"/>
              <a:pathLst>
                <a:path w="1838" h="2142" extrusionOk="0">
                  <a:moveTo>
                    <a:pt x="241" y="1249"/>
                  </a:moveTo>
                  <a:cubicBezTo>
                    <a:pt x="607" y="1909"/>
                    <a:pt x="1490" y="2141"/>
                    <a:pt x="1820" y="1945"/>
                  </a:cubicBezTo>
                  <a:cubicBezTo>
                    <a:pt x="1820" y="1588"/>
                    <a:pt x="1838" y="607"/>
                    <a:pt x="1374" y="0"/>
                  </a:cubicBezTo>
                  <a:cubicBezTo>
                    <a:pt x="1106" y="357"/>
                    <a:pt x="0" y="1044"/>
                    <a:pt x="241" y="124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538;p48">
              <a:extLst>
                <a:ext uri="{FF2B5EF4-FFF2-40B4-BE49-F238E27FC236}">
                  <a16:creationId xmlns:a16="http://schemas.microsoft.com/office/drawing/2014/main" id="{08088600-AB59-118D-E6EE-7508F489A731}"/>
                </a:ext>
              </a:extLst>
            </p:cNvPr>
            <p:cNvSpPr/>
            <p:nvPr/>
          </p:nvSpPr>
          <p:spPr>
            <a:xfrm>
              <a:off x="2118758" y="4125581"/>
              <a:ext cx="520706" cy="309709"/>
            </a:xfrm>
            <a:custGeom>
              <a:avLst/>
              <a:gdLst/>
              <a:ahLst/>
              <a:cxnLst/>
              <a:rect l="l" t="t" r="r" b="b"/>
              <a:pathLst>
                <a:path w="12660" h="7530" extrusionOk="0">
                  <a:moveTo>
                    <a:pt x="2918" y="0"/>
                  </a:moveTo>
                  <a:cubicBezTo>
                    <a:pt x="4631" y="794"/>
                    <a:pt x="5442" y="1178"/>
                    <a:pt x="7316" y="2364"/>
                  </a:cubicBezTo>
                  <a:cubicBezTo>
                    <a:pt x="9814" y="2685"/>
                    <a:pt x="11473" y="4122"/>
                    <a:pt x="12205" y="5620"/>
                  </a:cubicBezTo>
                  <a:cubicBezTo>
                    <a:pt x="12356" y="5727"/>
                    <a:pt x="12508" y="5835"/>
                    <a:pt x="12660" y="5951"/>
                  </a:cubicBezTo>
                  <a:cubicBezTo>
                    <a:pt x="12017" y="6272"/>
                    <a:pt x="11384" y="6584"/>
                    <a:pt x="10759" y="6887"/>
                  </a:cubicBezTo>
                  <a:cubicBezTo>
                    <a:pt x="6165" y="7530"/>
                    <a:pt x="1" y="3203"/>
                    <a:pt x="911" y="9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539;p48">
              <a:extLst>
                <a:ext uri="{FF2B5EF4-FFF2-40B4-BE49-F238E27FC236}">
                  <a16:creationId xmlns:a16="http://schemas.microsoft.com/office/drawing/2014/main" id="{D37F11A2-130B-8933-D330-0F8C9AF37255}"/>
                </a:ext>
              </a:extLst>
            </p:cNvPr>
            <p:cNvSpPr/>
            <p:nvPr/>
          </p:nvSpPr>
          <p:spPr>
            <a:xfrm>
              <a:off x="2557598" y="4138413"/>
              <a:ext cx="177599" cy="270841"/>
            </a:xfrm>
            <a:custGeom>
              <a:avLst/>
              <a:gdLst/>
              <a:ahLst/>
              <a:cxnLst/>
              <a:rect l="l" t="t" r="r" b="b"/>
              <a:pathLst>
                <a:path w="4318" h="6585" extrusionOk="0">
                  <a:moveTo>
                    <a:pt x="3042" y="277"/>
                  </a:moveTo>
                  <a:lnTo>
                    <a:pt x="0" y="6584"/>
                  </a:lnTo>
                  <a:cubicBezTo>
                    <a:pt x="27" y="6575"/>
                    <a:pt x="63" y="6575"/>
                    <a:pt x="89" y="6575"/>
                  </a:cubicBezTo>
                  <a:cubicBezTo>
                    <a:pt x="634" y="6317"/>
                    <a:pt x="1187" y="6040"/>
                    <a:pt x="1740" y="5763"/>
                  </a:cubicBezTo>
                  <a:lnTo>
                    <a:pt x="4318" y="0"/>
                  </a:lnTo>
                  <a:lnTo>
                    <a:pt x="3872" y="206"/>
                  </a:lnTo>
                  <a:cubicBezTo>
                    <a:pt x="3667" y="304"/>
                    <a:pt x="3417" y="313"/>
                    <a:pt x="3042" y="27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540;p48">
              <a:extLst>
                <a:ext uri="{FF2B5EF4-FFF2-40B4-BE49-F238E27FC236}">
                  <a16:creationId xmlns:a16="http://schemas.microsoft.com/office/drawing/2014/main" id="{C5D61507-76AA-20C1-56EA-1A4E8C27BF49}"/>
                </a:ext>
              </a:extLst>
            </p:cNvPr>
            <p:cNvSpPr/>
            <p:nvPr/>
          </p:nvSpPr>
          <p:spPr>
            <a:xfrm>
              <a:off x="2578491" y="4138413"/>
              <a:ext cx="156705" cy="262039"/>
            </a:xfrm>
            <a:custGeom>
              <a:avLst/>
              <a:gdLst/>
              <a:ahLst/>
              <a:cxnLst/>
              <a:rect l="l" t="t" r="r" b="b"/>
              <a:pathLst>
                <a:path w="3810" h="6371" extrusionOk="0">
                  <a:moveTo>
                    <a:pt x="1" y="6370"/>
                  </a:moveTo>
                  <a:cubicBezTo>
                    <a:pt x="411" y="6174"/>
                    <a:pt x="821" y="5969"/>
                    <a:pt x="1232" y="5763"/>
                  </a:cubicBezTo>
                  <a:lnTo>
                    <a:pt x="3810" y="0"/>
                  </a:lnTo>
                  <a:lnTo>
                    <a:pt x="3364" y="206"/>
                  </a:lnTo>
                  <a:cubicBezTo>
                    <a:pt x="3248" y="268"/>
                    <a:pt x="3061" y="295"/>
                    <a:pt x="2838" y="2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541;p48">
              <a:extLst>
                <a:ext uri="{FF2B5EF4-FFF2-40B4-BE49-F238E27FC236}">
                  <a16:creationId xmlns:a16="http://schemas.microsoft.com/office/drawing/2014/main" id="{DDEDB42D-6B98-3B74-8C7E-05651E096A53}"/>
                </a:ext>
              </a:extLst>
            </p:cNvPr>
            <p:cNvSpPr/>
            <p:nvPr/>
          </p:nvSpPr>
          <p:spPr>
            <a:xfrm>
              <a:off x="2635001" y="4309382"/>
              <a:ext cx="137292" cy="94722"/>
            </a:xfrm>
            <a:custGeom>
              <a:avLst/>
              <a:gdLst/>
              <a:ahLst/>
              <a:cxnLst/>
              <a:rect l="l" t="t" r="r" b="b"/>
              <a:pathLst>
                <a:path w="3338" h="2303" extrusionOk="0">
                  <a:moveTo>
                    <a:pt x="768" y="27"/>
                  </a:moveTo>
                  <a:cubicBezTo>
                    <a:pt x="188" y="1"/>
                    <a:pt x="1" y="1374"/>
                    <a:pt x="473" y="1749"/>
                  </a:cubicBezTo>
                  <a:cubicBezTo>
                    <a:pt x="1169" y="2302"/>
                    <a:pt x="2971" y="2168"/>
                    <a:pt x="3087" y="1892"/>
                  </a:cubicBezTo>
                  <a:cubicBezTo>
                    <a:pt x="3337" y="1321"/>
                    <a:pt x="1740" y="81"/>
                    <a:pt x="768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542;p48">
              <a:extLst>
                <a:ext uri="{FF2B5EF4-FFF2-40B4-BE49-F238E27FC236}">
                  <a16:creationId xmlns:a16="http://schemas.microsoft.com/office/drawing/2014/main" id="{BEADF148-3A0E-9FE3-5EBE-B2CABDFE2876}"/>
                </a:ext>
              </a:extLst>
            </p:cNvPr>
            <p:cNvSpPr/>
            <p:nvPr/>
          </p:nvSpPr>
          <p:spPr>
            <a:xfrm>
              <a:off x="2635371" y="4309382"/>
              <a:ext cx="118907" cy="78188"/>
            </a:xfrm>
            <a:custGeom>
              <a:avLst/>
              <a:gdLst/>
              <a:ahLst/>
              <a:cxnLst/>
              <a:rect l="l" t="t" r="r" b="b"/>
              <a:pathLst>
                <a:path w="2891" h="1901" extrusionOk="0">
                  <a:moveTo>
                    <a:pt x="759" y="27"/>
                  </a:moveTo>
                  <a:cubicBezTo>
                    <a:pt x="179" y="1"/>
                    <a:pt x="0" y="1357"/>
                    <a:pt x="455" y="1740"/>
                  </a:cubicBezTo>
                  <a:cubicBezTo>
                    <a:pt x="1294" y="1901"/>
                    <a:pt x="2507" y="1562"/>
                    <a:pt x="2891" y="1267"/>
                  </a:cubicBezTo>
                  <a:cubicBezTo>
                    <a:pt x="2454" y="705"/>
                    <a:pt x="1446" y="72"/>
                    <a:pt x="759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543;p48">
              <a:extLst>
                <a:ext uri="{FF2B5EF4-FFF2-40B4-BE49-F238E27FC236}">
                  <a16:creationId xmlns:a16="http://schemas.microsoft.com/office/drawing/2014/main" id="{2A8CECE2-DF4A-A7CA-620C-741E5A548B64}"/>
                </a:ext>
              </a:extLst>
            </p:cNvPr>
            <p:cNvSpPr/>
            <p:nvPr/>
          </p:nvSpPr>
          <p:spPr>
            <a:xfrm>
              <a:off x="2008328" y="4199693"/>
              <a:ext cx="442189" cy="346027"/>
            </a:xfrm>
            <a:custGeom>
              <a:avLst/>
              <a:gdLst/>
              <a:ahLst/>
              <a:cxnLst/>
              <a:rect l="l" t="t" r="r" b="b"/>
              <a:pathLst>
                <a:path w="10751" h="8413" extrusionOk="0">
                  <a:moveTo>
                    <a:pt x="0" y="5897"/>
                  </a:moveTo>
                  <a:cubicBezTo>
                    <a:pt x="955" y="7075"/>
                    <a:pt x="2507" y="7842"/>
                    <a:pt x="4167" y="8413"/>
                  </a:cubicBezTo>
                  <a:lnTo>
                    <a:pt x="4167" y="8413"/>
                  </a:lnTo>
                  <a:cubicBezTo>
                    <a:pt x="6352" y="7976"/>
                    <a:pt x="9109" y="6290"/>
                    <a:pt x="10750" y="5531"/>
                  </a:cubicBezTo>
                  <a:lnTo>
                    <a:pt x="10750" y="5531"/>
                  </a:lnTo>
                  <a:cubicBezTo>
                    <a:pt x="6522" y="4461"/>
                    <a:pt x="3560" y="2320"/>
                    <a:pt x="3060" y="0"/>
                  </a:cubicBezTo>
                  <a:lnTo>
                    <a:pt x="3060" y="0"/>
                  </a:lnTo>
                  <a:cubicBezTo>
                    <a:pt x="1142" y="1865"/>
                    <a:pt x="99" y="3711"/>
                    <a:pt x="0" y="589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544;p48">
              <a:extLst>
                <a:ext uri="{FF2B5EF4-FFF2-40B4-BE49-F238E27FC236}">
                  <a16:creationId xmlns:a16="http://schemas.microsoft.com/office/drawing/2014/main" id="{D237FF60-0E6F-B1FF-5E53-B0BD63D1CFD2}"/>
                </a:ext>
              </a:extLst>
            </p:cNvPr>
            <p:cNvSpPr/>
            <p:nvPr/>
          </p:nvSpPr>
          <p:spPr>
            <a:xfrm>
              <a:off x="2231038" y="4420922"/>
              <a:ext cx="381275" cy="154155"/>
            </a:xfrm>
            <a:custGeom>
              <a:avLst/>
              <a:gdLst/>
              <a:ahLst/>
              <a:cxnLst/>
              <a:rect l="l" t="t" r="r" b="b"/>
              <a:pathLst>
                <a:path w="9270" h="3748" extrusionOk="0">
                  <a:moveTo>
                    <a:pt x="0" y="3587"/>
                  </a:moveTo>
                  <a:cubicBezTo>
                    <a:pt x="1383" y="3747"/>
                    <a:pt x="3194" y="3498"/>
                    <a:pt x="4122" y="3078"/>
                  </a:cubicBezTo>
                  <a:lnTo>
                    <a:pt x="4122" y="3078"/>
                  </a:lnTo>
                  <a:cubicBezTo>
                    <a:pt x="5897" y="2284"/>
                    <a:pt x="7851" y="1125"/>
                    <a:pt x="9269" y="340"/>
                  </a:cubicBezTo>
                  <a:lnTo>
                    <a:pt x="9269" y="340"/>
                  </a:lnTo>
                  <a:cubicBezTo>
                    <a:pt x="9029" y="10"/>
                    <a:pt x="8074" y="10"/>
                    <a:pt x="7441" y="10"/>
                  </a:cubicBezTo>
                  <a:lnTo>
                    <a:pt x="7441" y="10"/>
                  </a:lnTo>
                  <a:cubicBezTo>
                    <a:pt x="7209" y="10"/>
                    <a:pt x="7030" y="10"/>
                    <a:pt x="6932" y="1"/>
                  </a:cubicBezTo>
                  <a:lnTo>
                    <a:pt x="6932" y="1"/>
                  </a:lnTo>
                  <a:cubicBezTo>
                    <a:pt x="4247" y="1080"/>
                    <a:pt x="1455" y="2436"/>
                    <a:pt x="0" y="358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545;p48">
              <a:extLst>
                <a:ext uri="{FF2B5EF4-FFF2-40B4-BE49-F238E27FC236}">
                  <a16:creationId xmlns:a16="http://schemas.microsoft.com/office/drawing/2014/main" id="{DAE45702-D100-CFCA-213C-1ED7B8F27E8D}"/>
                </a:ext>
              </a:extLst>
            </p:cNvPr>
            <p:cNvSpPr/>
            <p:nvPr/>
          </p:nvSpPr>
          <p:spPr>
            <a:xfrm>
              <a:off x="2651864" y="4316744"/>
              <a:ext cx="93242" cy="36729"/>
            </a:xfrm>
            <a:custGeom>
              <a:avLst/>
              <a:gdLst/>
              <a:ahLst/>
              <a:cxnLst/>
              <a:rect l="l" t="t" r="r" b="b"/>
              <a:pathLst>
                <a:path w="2267" h="893" extrusionOk="0">
                  <a:moveTo>
                    <a:pt x="465" y="9"/>
                  </a:moveTo>
                  <a:cubicBezTo>
                    <a:pt x="251" y="0"/>
                    <a:pt x="99" y="170"/>
                    <a:pt x="1" y="419"/>
                  </a:cubicBezTo>
                  <a:cubicBezTo>
                    <a:pt x="46" y="384"/>
                    <a:pt x="99" y="366"/>
                    <a:pt x="153" y="357"/>
                  </a:cubicBezTo>
                  <a:cubicBezTo>
                    <a:pt x="741" y="268"/>
                    <a:pt x="1625" y="526"/>
                    <a:pt x="2267" y="892"/>
                  </a:cubicBezTo>
                  <a:cubicBezTo>
                    <a:pt x="1758" y="446"/>
                    <a:pt x="1018" y="45"/>
                    <a:pt x="465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546;p48">
              <a:extLst>
                <a:ext uri="{FF2B5EF4-FFF2-40B4-BE49-F238E27FC236}">
                  <a16:creationId xmlns:a16="http://schemas.microsoft.com/office/drawing/2014/main" id="{397CF17B-D493-EA41-C579-17F21600B483}"/>
                </a:ext>
              </a:extLst>
            </p:cNvPr>
            <p:cNvSpPr/>
            <p:nvPr/>
          </p:nvSpPr>
          <p:spPr>
            <a:xfrm>
              <a:off x="2211955" y="4025763"/>
              <a:ext cx="43351" cy="51042"/>
            </a:xfrm>
            <a:custGeom>
              <a:avLst/>
              <a:gdLst/>
              <a:ahLst/>
              <a:cxnLst/>
              <a:rect l="l" t="t" r="r" b="b"/>
              <a:pathLst>
                <a:path w="1054" h="1241" extrusionOk="0">
                  <a:moveTo>
                    <a:pt x="1053" y="982"/>
                  </a:moveTo>
                  <a:cubicBezTo>
                    <a:pt x="723" y="545"/>
                    <a:pt x="286" y="152"/>
                    <a:pt x="1" y="1"/>
                  </a:cubicBezTo>
                  <a:cubicBezTo>
                    <a:pt x="268" y="322"/>
                    <a:pt x="563" y="777"/>
                    <a:pt x="786" y="124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547;p48">
              <a:extLst>
                <a:ext uri="{FF2B5EF4-FFF2-40B4-BE49-F238E27FC236}">
                  <a16:creationId xmlns:a16="http://schemas.microsoft.com/office/drawing/2014/main" id="{A828F769-8706-9358-CEC7-94AC8692C536}"/>
                </a:ext>
              </a:extLst>
            </p:cNvPr>
            <p:cNvSpPr/>
            <p:nvPr/>
          </p:nvSpPr>
          <p:spPr>
            <a:xfrm>
              <a:off x="1944497" y="4575769"/>
              <a:ext cx="282563" cy="187882"/>
            </a:xfrm>
            <a:custGeom>
              <a:avLst/>
              <a:gdLst/>
              <a:ahLst/>
              <a:cxnLst/>
              <a:rect l="l" t="t" r="r" b="b"/>
              <a:pathLst>
                <a:path w="6870" h="4568" extrusionOk="0">
                  <a:moveTo>
                    <a:pt x="0" y="0"/>
                  </a:moveTo>
                  <a:cubicBezTo>
                    <a:pt x="1820" y="2284"/>
                    <a:pt x="6129" y="4131"/>
                    <a:pt x="6798" y="3943"/>
                  </a:cubicBezTo>
                  <a:cubicBezTo>
                    <a:pt x="6816" y="4104"/>
                    <a:pt x="6843" y="4336"/>
                    <a:pt x="6869" y="4568"/>
                  </a:cubicBezTo>
                  <a:cubicBezTo>
                    <a:pt x="6218" y="4514"/>
                    <a:pt x="5629" y="4416"/>
                    <a:pt x="5264" y="4273"/>
                  </a:cubicBezTo>
                  <a:cubicBezTo>
                    <a:pt x="3337" y="3488"/>
                    <a:pt x="286" y="1722"/>
                    <a:pt x="36" y="232"/>
                  </a:cubicBezTo>
                  <a:cubicBezTo>
                    <a:pt x="18" y="152"/>
                    <a:pt x="9" y="8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548;p48">
              <a:extLst>
                <a:ext uri="{FF2B5EF4-FFF2-40B4-BE49-F238E27FC236}">
                  <a16:creationId xmlns:a16="http://schemas.microsoft.com/office/drawing/2014/main" id="{91A4237E-3816-7281-1F7B-CE36B84DCABB}"/>
                </a:ext>
              </a:extLst>
            </p:cNvPr>
            <p:cNvSpPr/>
            <p:nvPr/>
          </p:nvSpPr>
          <p:spPr>
            <a:xfrm>
              <a:off x="2903199" y="4266444"/>
              <a:ext cx="56924" cy="59844"/>
            </a:xfrm>
            <a:custGeom>
              <a:avLst/>
              <a:gdLst/>
              <a:ahLst/>
              <a:cxnLst/>
              <a:rect l="l" t="t" r="r" b="b"/>
              <a:pathLst>
                <a:path w="1384" h="1455" extrusionOk="0">
                  <a:moveTo>
                    <a:pt x="1161" y="90"/>
                  </a:moveTo>
                  <a:cubicBezTo>
                    <a:pt x="982" y="1"/>
                    <a:pt x="420" y="384"/>
                    <a:pt x="206" y="652"/>
                  </a:cubicBezTo>
                  <a:cubicBezTo>
                    <a:pt x="1" y="911"/>
                    <a:pt x="179" y="1303"/>
                    <a:pt x="411" y="1375"/>
                  </a:cubicBezTo>
                  <a:cubicBezTo>
                    <a:pt x="643" y="1455"/>
                    <a:pt x="1071" y="1152"/>
                    <a:pt x="1232" y="893"/>
                  </a:cubicBezTo>
                  <a:cubicBezTo>
                    <a:pt x="1384" y="634"/>
                    <a:pt x="1339" y="179"/>
                    <a:pt x="1161" y="9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549;p48">
              <a:extLst>
                <a:ext uri="{FF2B5EF4-FFF2-40B4-BE49-F238E27FC236}">
                  <a16:creationId xmlns:a16="http://schemas.microsoft.com/office/drawing/2014/main" id="{882928D5-59A8-1DEA-7439-EBA76B1E829E}"/>
                </a:ext>
              </a:extLst>
            </p:cNvPr>
            <p:cNvSpPr/>
            <p:nvPr/>
          </p:nvSpPr>
          <p:spPr>
            <a:xfrm>
              <a:off x="2891108" y="4270845"/>
              <a:ext cx="70127" cy="54374"/>
            </a:xfrm>
            <a:custGeom>
              <a:avLst/>
              <a:gdLst/>
              <a:ahLst/>
              <a:cxnLst/>
              <a:rect l="l" t="t" r="r" b="b"/>
              <a:pathLst>
                <a:path w="1705" h="1322" extrusionOk="0">
                  <a:moveTo>
                    <a:pt x="161" y="840"/>
                  </a:moveTo>
                  <a:cubicBezTo>
                    <a:pt x="598" y="679"/>
                    <a:pt x="1258" y="286"/>
                    <a:pt x="1579" y="1"/>
                  </a:cubicBezTo>
                  <a:cubicBezTo>
                    <a:pt x="1704" y="81"/>
                    <a:pt x="1687" y="242"/>
                    <a:pt x="1526" y="492"/>
                  </a:cubicBezTo>
                  <a:cubicBezTo>
                    <a:pt x="1294" y="759"/>
                    <a:pt x="857" y="1080"/>
                    <a:pt x="241" y="1321"/>
                  </a:cubicBezTo>
                  <a:cubicBezTo>
                    <a:pt x="27" y="1196"/>
                    <a:pt x="0" y="1027"/>
                    <a:pt x="161" y="84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550;p48">
              <a:extLst>
                <a:ext uri="{FF2B5EF4-FFF2-40B4-BE49-F238E27FC236}">
                  <a16:creationId xmlns:a16="http://schemas.microsoft.com/office/drawing/2014/main" id="{CD19B19A-604A-D13E-B799-B0BD43C75B49}"/>
                </a:ext>
              </a:extLst>
            </p:cNvPr>
            <p:cNvSpPr/>
            <p:nvPr/>
          </p:nvSpPr>
          <p:spPr>
            <a:xfrm>
              <a:off x="3092184" y="3891479"/>
              <a:ext cx="157075" cy="153415"/>
            </a:xfrm>
            <a:custGeom>
              <a:avLst/>
              <a:gdLst/>
              <a:ahLst/>
              <a:cxnLst/>
              <a:rect l="l" t="t" r="r" b="b"/>
              <a:pathLst>
                <a:path w="3819" h="3730" extrusionOk="0">
                  <a:moveTo>
                    <a:pt x="0" y="786"/>
                  </a:moveTo>
                  <a:cubicBezTo>
                    <a:pt x="839" y="1383"/>
                    <a:pt x="1240" y="2249"/>
                    <a:pt x="1624" y="3730"/>
                  </a:cubicBezTo>
                  <a:cubicBezTo>
                    <a:pt x="2337" y="2998"/>
                    <a:pt x="2730" y="1910"/>
                    <a:pt x="3818" y="1116"/>
                  </a:cubicBezTo>
                  <a:cubicBezTo>
                    <a:pt x="3221" y="705"/>
                    <a:pt x="2534" y="349"/>
                    <a:pt x="1936" y="1"/>
                  </a:cubicBezTo>
                  <a:cubicBezTo>
                    <a:pt x="1686" y="126"/>
                    <a:pt x="732" y="500"/>
                    <a:pt x="0" y="7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551;p48">
              <a:extLst>
                <a:ext uri="{FF2B5EF4-FFF2-40B4-BE49-F238E27FC236}">
                  <a16:creationId xmlns:a16="http://schemas.microsoft.com/office/drawing/2014/main" id="{02D58471-946F-6B7E-5689-8944EE015270}"/>
                </a:ext>
              </a:extLst>
            </p:cNvPr>
            <p:cNvSpPr/>
            <p:nvPr/>
          </p:nvSpPr>
          <p:spPr>
            <a:xfrm>
              <a:off x="2896989" y="4277837"/>
              <a:ext cx="61654" cy="36359"/>
            </a:xfrm>
            <a:custGeom>
              <a:avLst/>
              <a:gdLst/>
              <a:ahLst/>
              <a:cxnLst/>
              <a:rect l="l" t="t" r="r" b="b"/>
              <a:pathLst>
                <a:path w="1499" h="884" extrusionOk="0">
                  <a:moveTo>
                    <a:pt x="205" y="652"/>
                  </a:moveTo>
                  <a:cubicBezTo>
                    <a:pt x="535" y="527"/>
                    <a:pt x="1044" y="223"/>
                    <a:pt x="1294" y="0"/>
                  </a:cubicBezTo>
                  <a:cubicBezTo>
                    <a:pt x="1499" y="143"/>
                    <a:pt x="366" y="803"/>
                    <a:pt x="170" y="884"/>
                  </a:cubicBezTo>
                  <a:cubicBezTo>
                    <a:pt x="0" y="785"/>
                    <a:pt x="45" y="705"/>
                    <a:pt x="205" y="652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552;p48">
              <a:extLst>
                <a:ext uri="{FF2B5EF4-FFF2-40B4-BE49-F238E27FC236}">
                  <a16:creationId xmlns:a16="http://schemas.microsoft.com/office/drawing/2014/main" id="{2233F3A2-9F37-787E-03AB-DE730908FAF9}"/>
                </a:ext>
              </a:extLst>
            </p:cNvPr>
            <p:cNvSpPr/>
            <p:nvPr/>
          </p:nvSpPr>
          <p:spPr>
            <a:xfrm>
              <a:off x="2949798" y="4205534"/>
              <a:ext cx="36729" cy="230122"/>
            </a:xfrm>
            <a:custGeom>
              <a:avLst/>
              <a:gdLst/>
              <a:ahLst/>
              <a:cxnLst/>
              <a:rect l="l" t="t" r="r" b="b"/>
              <a:pathLst>
                <a:path w="893" h="5595" extrusionOk="0">
                  <a:moveTo>
                    <a:pt x="63" y="1"/>
                  </a:moveTo>
                  <a:lnTo>
                    <a:pt x="1" y="37"/>
                  </a:lnTo>
                  <a:cubicBezTo>
                    <a:pt x="45" y="99"/>
                    <a:pt x="90" y="153"/>
                    <a:pt x="144" y="215"/>
                  </a:cubicBezTo>
                  <a:cubicBezTo>
                    <a:pt x="295" y="420"/>
                    <a:pt x="491" y="661"/>
                    <a:pt x="536" y="911"/>
                  </a:cubicBezTo>
                  <a:cubicBezTo>
                    <a:pt x="822" y="2490"/>
                    <a:pt x="590" y="4024"/>
                    <a:pt x="313" y="5586"/>
                  </a:cubicBezTo>
                  <a:lnTo>
                    <a:pt x="376" y="5594"/>
                  </a:lnTo>
                  <a:cubicBezTo>
                    <a:pt x="661" y="4033"/>
                    <a:pt x="893" y="2490"/>
                    <a:pt x="607" y="902"/>
                  </a:cubicBezTo>
                  <a:cubicBezTo>
                    <a:pt x="554" y="634"/>
                    <a:pt x="358" y="376"/>
                    <a:pt x="197" y="170"/>
                  </a:cubicBezTo>
                  <a:cubicBezTo>
                    <a:pt x="144" y="108"/>
                    <a:pt x="99" y="55"/>
                    <a:pt x="63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553;p48">
              <a:extLst>
                <a:ext uri="{FF2B5EF4-FFF2-40B4-BE49-F238E27FC236}">
                  <a16:creationId xmlns:a16="http://schemas.microsoft.com/office/drawing/2014/main" id="{1D569A4E-DC76-7E5E-A942-729CBD5B57F6}"/>
                </a:ext>
              </a:extLst>
            </p:cNvPr>
            <p:cNvSpPr/>
            <p:nvPr/>
          </p:nvSpPr>
          <p:spPr>
            <a:xfrm>
              <a:off x="2610777" y="4142073"/>
              <a:ext cx="116727" cy="474846"/>
            </a:xfrm>
            <a:custGeom>
              <a:avLst/>
              <a:gdLst/>
              <a:ahLst/>
              <a:cxnLst/>
              <a:rect l="l" t="t" r="r" b="b"/>
              <a:pathLst>
                <a:path w="2838" h="11545" extrusionOk="0">
                  <a:moveTo>
                    <a:pt x="2766" y="1"/>
                  </a:moveTo>
                  <a:lnTo>
                    <a:pt x="1" y="5880"/>
                  </a:lnTo>
                  <a:lnTo>
                    <a:pt x="1" y="5889"/>
                  </a:lnTo>
                  <a:cubicBezTo>
                    <a:pt x="45" y="6040"/>
                    <a:pt x="99" y="6183"/>
                    <a:pt x="161" y="6343"/>
                  </a:cubicBezTo>
                  <a:cubicBezTo>
                    <a:pt x="268" y="6647"/>
                    <a:pt x="384" y="6959"/>
                    <a:pt x="447" y="7289"/>
                  </a:cubicBezTo>
                  <a:cubicBezTo>
                    <a:pt x="714" y="8574"/>
                    <a:pt x="598" y="9903"/>
                    <a:pt x="483" y="11188"/>
                  </a:cubicBezTo>
                  <a:lnTo>
                    <a:pt x="447" y="11536"/>
                  </a:lnTo>
                  <a:lnTo>
                    <a:pt x="518" y="11544"/>
                  </a:lnTo>
                  <a:lnTo>
                    <a:pt x="554" y="11188"/>
                  </a:lnTo>
                  <a:cubicBezTo>
                    <a:pt x="670" y="9903"/>
                    <a:pt x="786" y="8565"/>
                    <a:pt x="518" y="7271"/>
                  </a:cubicBezTo>
                  <a:cubicBezTo>
                    <a:pt x="456" y="6941"/>
                    <a:pt x="340" y="6620"/>
                    <a:pt x="224" y="6317"/>
                  </a:cubicBezTo>
                  <a:cubicBezTo>
                    <a:pt x="170" y="6165"/>
                    <a:pt x="117" y="6022"/>
                    <a:pt x="72" y="5880"/>
                  </a:cubicBezTo>
                  <a:lnTo>
                    <a:pt x="2838" y="36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554;p48">
              <a:extLst>
                <a:ext uri="{FF2B5EF4-FFF2-40B4-BE49-F238E27FC236}">
                  <a16:creationId xmlns:a16="http://schemas.microsoft.com/office/drawing/2014/main" id="{C47A0892-22BD-E4DE-9741-FBE9B3F85B30}"/>
                </a:ext>
              </a:extLst>
            </p:cNvPr>
            <p:cNvSpPr/>
            <p:nvPr/>
          </p:nvSpPr>
          <p:spPr>
            <a:xfrm>
              <a:off x="2534854" y="4473031"/>
              <a:ext cx="45531" cy="31218"/>
            </a:xfrm>
            <a:custGeom>
              <a:avLst/>
              <a:gdLst/>
              <a:ahLst/>
              <a:cxnLst/>
              <a:rect l="l" t="t" r="r" b="b"/>
              <a:pathLst>
                <a:path w="1107" h="759" extrusionOk="0">
                  <a:moveTo>
                    <a:pt x="910" y="72"/>
                  </a:moveTo>
                  <a:lnTo>
                    <a:pt x="80" y="500"/>
                  </a:lnTo>
                  <a:cubicBezTo>
                    <a:pt x="0" y="545"/>
                    <a:pt x="0" y="696"/>
                    <a:pt x="71" y="741"/>
                  </a:cubicBezTo>
                  <a:cubicBezTo>
                    <a:pt x="107" y="759"/>
                    <a:pt x="152" y="759"/>
                    <a:pt x="179" y="741"/>
                  </a:cubicBezTo>
                  <a:lnTo>
                    <a:pt x="981" y="348"/>
                  </a:lnTo>
                  <a:cubicBezTo>
                    <a:pt x="1106" y="286"/>
                    <a:pt x="1053" y="0"/>
                    <a:pt x="910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555;p48">
              <a:extLst>
                <a:ext uri="{FF2B5EF4-FFF2-40B4-BE49-F238E27FC236}">
                  <a16:creationId xmlns:a16="http://schemas.microsoft.com/office/drawing/2014/main" id="{EEC310A9-76BB-BCD0-AFF7-7A7B5291F012}"/>
                </a:ext>
              </a:extLst>
            </p:cNvPr>
            <p:cNvSpPr/>
            <p:nvPr/>
          </p:nvSpPr>
          <p:spPr>
            <a:xfrm>
              <a:off x="2535553" y="4474142"/>
              <a:ext cx="46271" cy="34508"/>
            </a:xfrm>
            <a:custGeom>
              <a:avLst/>
              <a:gdLst/>
              <a:ahLst/>
              <a:cxnLst/>
              <a:rect l="l" t="t" r="r" b="b"/>
              <a:pathLst>
                <a:path w="1125" h="839" extrusionOk="0">
                  <a:moveTo>
                    <a:pt x="982" y="72"/>
                  </a:moveTo>
                  <a:lnTo>
                    <a:pt x="126" y="518"/>
                  </a:lnTo>
                  <a:cubicBezTo>
                    <a:pt x="1" y="580"/>
                    <a:pt x="81" y="839"/>
                    <a:pt x="224" y="758"/>
                  </a:cubicBezTo>
                  <a:lnTo>
                    <a:pt x="840" y="580"/>
                  </a:lnTo>
                  <a:cubicBezTo>
                    <a:pt x="1089" y="500"/>
                    <a:pt x="1125" y="0"/>
                    <a:pt x="982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556;p48">
              <a:extLst>
                <a:ext uri="{FF2B5EF4-FFF2-40B4-BE49-F238E27FC236}">
                  <a16:creationId xmlns:a16="http://schemas.microsoft.com/office/drawing/2014/main" id="{D7EF7366-4032-AEDB-F6DC-BD348B453AB3}"/>
                </a:ext>
              </a:extLst>
            </p:cNvPr>
            <p:cNvSpPr/>
            <p:nvPr/>
          </p:nvSpPr>
          <p:spPr>
            <a:xfrm>
              <a:off x="2226267" y="4562567"/>
              <a:ext cx="172129" cy="72677"/>
            </a:xfrm>
            <a:custGeom>
              <a:avLst/>
              <a:gdLst/>
              <a:ahLst/>
              <a:cxnLst/>
              <a:rect l="l" t="t" r="r" b="b"/>
              <a:pathLst>
                <a:path w="4185" h="1767" extrusionOk="0">
                  <a:moveTo>
                    <a:pt x="1" y="1276"/>
                  </a:moveTo>
                  <a:cubicBezTo>
                    <a:pt x="90" y="1731"/>
                    <a:pt x="2534" y="1766"/>
                    <a:pt x="4086" y="1347"/>
                  </a:cubicBezTo>
                  <a:cubicBezTo>
                    <a:pt x="4176" y="928"/>
                    <a:pt x="4184" y="384"/>
                    <a:pt x="4184" y="0"/>
                  </a:cubicBezTo>
                  <a:cubicBezTo>
                    <a:pt x="3167" y="455"/>
                    <a:pt x="1383" y="571"/>
                    <a:pt x="295" y="402"/>
                  </a:cubicBezTo>
                  <a:cubicBezTo>
                    <a:pt x="134" y="678"/>
                    <a:pt x="36" y="990"/>
                    <a:pt x="1" y="12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557;p48">
              <a:extLst>
                <a:ext uri="{FF2B5EF4-FFF2-40B4-BE49-F238E27FC236}">
                  <a16:creationId xmlns:a16="http://schemas.microsoft.com/office/drawing/2014/main" id="{195EB535-AECC-111C-5DA3-2FAC568FBA4D}"/>
                </a:ext>
              </a:extLst>
            </p:cNvPr>
            <p:cNvSpPr/>
            <p:nvPr/>
          </p:nvSpPr>
          <p:spPr>
            <a:xfrm>
              <a:off x="1951077" y="4360381"/>
              <a:ext cx="25747" cy="110475"/>
            </a:xfrm>
            <a:custGeom>
              <a:avLst/>
              <a:gdLst/>
              <a:ahLst/>
              <a:cxnLst/>
              <a:rect l="l" t="t" r="r" b="b"/>
              <a:pathLst>
                <a:path w="626" h="2686" extrusionOk="0">
                  <a:moveTo>
                    <a:pt x="45" y="2686"/>
                  </a:moveTo>
                  <a:cubicBezTo>
                    <a:pt x="1" y="1945"/>
                    <a:pt x="179" y="875"/>
                    <a:pt x="625" y="1"/>
                  </a:cubicBezTo>
                  <a:cubicBezTo>
                    <a:pt x="509" y="696"/>
                    <a:pt x="554" y="1303"/>
                    <a:pt x="509" y="1722"/>
                  </a:cubicBezTo>
                  <a:cubicBezTo>
                    <a:pt x="474" y="2052"/>
                    <a:pt x="251" y="2374"/>
                    <a:pt x="45" y="26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558;p48">
              <a:extLst>
                <a:ext uri="{FF2B5EF4-FFF2-40B4-BE49-F238E27FC236}">
                  <a16:creationId xmlns:a16="http://schemas.microsoft.com/office/drawing/2014/main" id="{C66A1486-E571-7EB8-0661-FC209AE27F18}"/>
                </a:ext>
              </a:extLst>
            </p:cNvPr>
            <p:cNvSpPr/>
            <p:nvPr/>
          </p:nvSpPr>
          <p:spPr>
            <a:xfrm>
              <a:off x="1991794" y="4468630"/>
              <a:ext cx="181301" cy="187882"/>
            </a:xfrm>
            <a:custGeom>
              <a:avLst/>
              <a:gdLst/>
              <a:ahLst/>
              <a:cxnLst/>
              <a:rect l="l" t="t" r="r" b="b"/>
              <a:pathLst>
                <a:path w="4408" h="4568" extrusionOk="0">
                  <a:moveTo>
                    <a:pt x="2133" y="4559"/>
                  </a:moveTo>
                  <a:lnTo>
                    <a:pt x="2133" y="4568"/>
                  </a:lnTo>
                  <a:cubicBezTo>
                    <a:pt x="1464" y="4309"/>
                    <a:pt x="1018" y="4006"/>
                    <a:pt x="474" y="3497"/>
                  </a:cubicBezTo>
                  <a:cubicBezTo>
                    <a:pt x="278" y="2953"/>
                    <a:pt x="1" y="1321"/>
                    <a:pt x="572" y="0"/>
                  </a:cubicBezTo>
                  <a:cubicBezTo>
                    <a:pt x="1464" y="884"/>
                    <a:pt x="2651" y="1517"/>
                    <a:pt x="4408" y="2159"/>
                  </a:cubicBezTo>
                  <a:cubicBezTo>
                    <a:pt x="3882" y="3230"/>
                    <a:pt x="2998" y="4166"/>
                    <a:pt x="2133" y="4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559;p48">
              <a:extLst>
                <a:ext uri="{FF2B5EF4-FFF2-40B4-BE49-F238E27FC236}">
                  <a16:creationId xmlns:a16="http://schemas.microsoft.com/office/drawing/2014/main" id="{45DE3459-78E2-1CA5-C57A-C0849F21423F}"/>
                </a:ext>
              </a:extLst>
            </p:cNvPr>
            <p:cNvSpPr/>
            <p:nvPr/>
          </p:nvSpPr>
          <p:spPr>
            <a:xfrm>
              <a:off x="2042095" y="4529911"/>
              <a:ext cx="41870" cy="56513"/>
            </a:xfrm>
            <a:custGeom>
              <a:avLst/>
              <a:gdLst/>
              <a:ahLst/>
              <a:cxnLst/>
              <a:rect l="l" t="t" r="r" b="b"/>
              <a:pathLst>
                <a:path w="1018" h="1374" extrusionOk="0">
                  <a:moveTo>
                    <a:pt x="642" y="45"/>
                  </a:moveTo>
                  <a:cubicBezTo>
                    <a:pt x="865" y="0"/>
                    <a:pt x="1017" y="232"/>
                    <a:pt x="883" y="634"/>
                  </a:cubicBezTo>
                  <a:cubicBezTo>
                    <a:pt x="758" y="1044"/>
                    <a:pt x="518" y="1249"/>
                    <a:pt x="321" y="1312"/>
                  </a:cubicBezTo>
                  <a:cubicBezTo>
                    <a:pt x="134" y="1374"/>
                    <a:pt x="0" y="1124"/>
                    <a:pt x="80" y="794"/>
                  </a:cubicBezTo>
                  <a:cubicBezTo>
                    <a:pt x="161" y="455"/>
                    <a:pt x="428" y="98"/>
                    <a:pt x="642" y="4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560;p48">
              <a:extLst>
                <a:ext uri="{FF2B5EF4-FFF2-40B4-BE49-F238E27FC236}">
                  <a16:creationId xmlns:a16="http://schemas.microsoft.com/office/drawing/2014/main" id="{21122595-1743-C3B4-D533-53B4D8CDCCB7}"/>
                </a:ext>
              </a:extLst>
            </p:cNvPr>
            <p:cNvSpPr/>
            <p:nvPr/>
          </p:nvSpPr>
          <p:spPr>
            <a:xfrm>
              <a:off x="2039133" y="4528061"/>
              <a:ext cx="41870" cy="56554"/>
            </a:xfrm>
            <a:custGeom>
              <a:avLst/>
              <a:gdLst/>
              <a:ahLst/>
              <a:cxnLst/>
              <a:rect l="l" t="t" r="r" b="b"/>
              <a:pathLst>
                <a:path w="1018" h="1375" extrusionOk="0">
                  <a:moveTo>
                    <a:pt x="643" y="45"/>
                  </a:moveTo>
                  <a:cubicBezTo>
                    <a:pt x="866" y="1"/>
                    <a:pt x="1018" y="224"/>
                    <a:pt x="884" y="634"/>
                  </a:cubicBezTo>
                  <a:cubicBezTo>
                    <a:pt x="759" y="1035"/>
                    <a:pt x="527" y="1249"/>
                    <a:pt x="331" y="1312"/>
                  </a:cubicBezTo>
                  <a:cubicBezTo>
                    <a:pt x="135" y="1374"/>
                    <a:pt x="1" y="1125"/>
                    <a:pt x="81" y="786"/>
                  </a:cubicBezTo>
                  <a:cubicBezTo>
                    <a:pt x="161" y="456"/>
                    <a:pt x="429" y="90"/>
                    <a:pt x="643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561;p48">
              <a:extLst>
                <a:ext uri="{FF2B5EF4-FFF2-40B4-BE49-F238E27FC236}">
                  <a16:creationId xmlns:a16="http://schemas.microsoft.com/office/drawing/2014/main" id="{D6A9AA7D-8E22-7154-431D-8CD8CAB309E5}"/>
                </a:ext>
              </a:extLst>
            </p:cNvPr>
            <p:cNvSpPr/>
            <p:nvPr/>
          </p:nvSpPr>
          <p:spPr>
            <a:xfrm>
              <a:off x="3244442" y="4106867"/>
              <a:ext cx="88841" cy="79299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1811" y="0"/>
                  </a:moveTo>
                  <a:cubicBezTo>
                    <a:pt x="1374" y="598"/>
                    <a:pt x="652" y="1285"/>
                    <a:pt x="0" y="1740"/>
                  </a:cubicBezTo>
                  <a:cubicBezTo>
                    <a:pt x="259" y="1776"/>
                    <a:pt x="402" y="1776"/>
                    <a:pt x="777" y="1927"/>
                  </a:cubicBezTo>
                  <a:cubicBezTo>
                    <a:pt x="1285" y="1677"/>
                    <a:pt x="1785" y="1276"/>
                    <a:pt x="2159" y="910"/>
                  </a:cubicBezTo>
                  <a:cubicBezTo>
                    <a:pt x="2133" y="553"/>
                    <a:pt x="2025" y="232"/>
                    <a:pt x="1811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562;p48">
              <a:extLst>
                <a:ext uri="{FF2B5EF4-FFF2-40B4-BE49-F238E27FC236}">
                  <a16:creationId xmlns:a16="http://schemas.microsoft.com/office/drawing/2014/main" id="{77DA1311-15E7-2339-A930-4E1CC66D6118}"/>
                </a:ext>
              </a:extLst>
            </p:cNvPr>
            <p:cNvSpPr/>
            <p:nvPr/>
          </p:nvSpPr>
          <p:spPr>
            <a:xfrm>
              <a:off x="3241851" y="3984676"/>
              <a:ext cx="63176" cy="70127"/>
            </a:xfrm>
            <a:custGeom>
              <a:avLst/>
              <a:gdLst/>
              <a:ahLst/>
              <a:cxnLst/>
              <a:rect l="l" t="t" r="r" b="b"/>
              <a:pathLst>
                <a:path w="1536" h="1705" extrusionOk="0">
                  <a:moveTo>
                    <a:pt x="260" y="1241"/>
                  </a:moveTo>
                  <a:cubicBezTo>
                    <a:pt x="679" y="1597"/>
                    <a:pt x="1268" y="1704"/>
                    <a:pt x="1526" y="1553"/>
                  </a:cubicBezTo>
                  <a:cubicBezTo>
                    <a:pt x="1518" y="1267"/>
                    <a:pt x="1535" y="571"/>
                    <a:pt x="1303" y="1"/>
                  </a:cubicBezTo>
                  <a:cubicBezTo>
                    <a:pt x="956" y="366"/>
                    <a:pt x="1" y="982"/>
                    <a:pt x="224" y="1178"/>
                  </a:cubicBezTo>
                  <a:cubicBezTo>
                    <a:pt x="242" y="1205"/>
                    <a:pt x="251" y="1223"/>
                    <a:pt x="260" y="124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563;p48">
              <a:extLst>
                <a:ext uri="{FF2B5EF4-FFF2-40B4-BE49-F238E27FC236}">
                  <a16:creationId xmlns:a16="http://schemas.microsoft.com/office/drawing/2014/main" id="{1230C23C-7DC8-A1AA-47E8-58946B494737}"/>
                </a:ext>
              </a:extLst>
            </p:cNvPr>
            <p:cNvSpPr/>
            <p:nvPr/>
          </p:nvSpPr>
          <p:spPr>
            <a:xfrm>
              <a:off x="2426604" y="4062819"/>
              <a:ext cx="91761" cy="84440"/>
            </a:xfrm>
            <a:custGeom>
              <a:avLst/>
              <a:gdLst/>
              <a:ahLst/>
              <a:cxnLst/>
              <a:rect l="l" t="t" r="r" b="b"/>
              <a:pathLst>
                <a:path w="2231" h="2053" extrusionOk="0">
                  <a:moveTo>
                    <a:pt x="197" y="63"/>
                  </a:moveTo>
                  <a:lnTo>
                    <a:pt x="2034" y="1134"/>
                  </a:lnTo>
                  <a:cubicBezTo>
                    <a:pt x="2141" y="1196"/>
                    <a:pt x="2231" y="1348"/>
                    <a:pt x="2231" y="1473"/>
                  </a:cubicBezTo>
                  <a:lnTo>
                    <a:pt x="2231" y="1874"/>
                  </a:lnTo>
                  <a:cubicBezTo>
                    <a:pt x="2231" y="1999"/>
                    <a:pt x="2141" y="2053"/>
                    <a:pt x="2034" y="1990"/>
                  </a:cubicBezTo>
                  <a:lnTo>
                    <a:pt x="197" y="920"/>
                  </a:lnTo>
                  <a:cubicBezTo>
                    <a:pt x="90" y="857"/>
                    <a:pt x="0" y="705"/>
                    <a:pt x="0" y="581"/>
                  </a:cubicBezTo>
                  <a:lnTo>
                    <a:pt x="0" y="179"/>
                  </a:lnTo>
                  <a:cubicBezTo>
                    <a:pt x="0" y="54"/>
                    <a:pt x="90" y="1"/>
                    <a:pt x="197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564;p48">
              <a:extLst>
                <a:ext uri="{FF2B5EF4-FFF2-40B4-BE49-F238E27FC236}">
                  <a16:creationId xmlns:a16="http://schemas.microsoft.com/office/drawing/2014/main" id="{1738B23F-B85F-E646-6657-B65F2C74B5E6}"/>
                </a:ext>
              </a:extLst>
            </p:cNvPr>
            <p:cNvSpPr/>
            <p:nvPr/>
          </p:nvSpPr>
          <p:spPr>
            <a:xfrm>
              <a:off x="2690401" y="3977725"/>
              <a:ext cx="428246" cy="292105"/>
            </a:xfrm>
            <a:custGeom>
              <a:avLst/>
              <a:gdLst/>
              <a:ahLst/>
              <a:cxnLst/>
              <a:rect l="l" t="t" r="r" b="b"/>
              <a:pathLst>
                <a:path w="10412" h="7102" extrusionOk="0">
                  <a:moveTo>
                    <a:pt x="9948" y="0"/>
                  </a:moveTo>
                  <a:cubicBezTo>
                    <a:pt x="7682" y="446"/>
                    <a:pt x="4657" y="2159"/>
                    <a:pt x="1490" y="3890"/>
                  </a:cubicBezTo>
                  <a:cubicBezTo>
                    <a:pt x="991" y="4960"/>
                    <a:pt x="491" y="6031"/>
                    <a:pt x="1" y="7101"/>
                  </a:cubicBezTo>
                  <a:cubicBezTo>
                    <a:pt x="5255" y="4817"/>
                    <a:pt x="6745" y="2605"/>
                    <a:pt x="10412" y="598"/>
                  </a:cubicBezTo>
                  <a:cubicBezTo>
                    <a:pt x="10313" y="312"/>
                    <a:pt x="10126" y="214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565;p48">
              <a:extLst>
                <a:ext uri="{FF2B5EF4-FFF2-40B4-BE49-F238E27FC236}">
                  <a16:creationId xmlns:a16="http://schemas.microsoft.com/office/drawing/2014/main" id="{5CAB1C39-16DD-F032-8240-EE2926A479FA}"/>
                </a:ext>
              </a:extLst>
            </p:cNvPr>
            <p:cNvSpPr/>
            <p:nvPr/>
          </p:nvSpPr>
          <p:spPr>
            <a:xfrm>
              <a:off x="2913482" y="4016961"/>
              <a:ext cx="64245" cy="194134"/>
            </a:xfrm>
            <a:custGeom>
              <a:avLst/>
              <a:gdLst/>
              <a:ahLst/>
              <a:cxnLst/>
              <a:rect l="l" t="t" r="r" b="b"/>
              <a:pathLst>
                <a:path w="1562" h="4720" extrusionOk="0">
                  <a:moveTo>
                    <a:pt x="1" y="447"/>
                  </a:moveTo>
                  <a:lnTo>
                    <a:pt x="447" y="4675"/>
                  </a:lnTo>
                  <a:cubicBezTo>
                    <a:pt x="509" y="4640"/>
                    <a:pt x="634" y="4720"/>
                    <a:pt x="723" y="4720"/>
                  </a:cubicBezTo>
                  <a:cubicBezTo>
                    <a:pt x="893" y="4470"/>
                    <a:pt x="1267" y="4193"/>
                    <a:pt x="1562" y="4015"/>
                  </a:cubicBezTo>
                  <a:lnTo>
                    <a:pt x="866" y="1"/>
                  </a:lnTo>
                  <a:cubicBezTo>
                    <a:pt x="554" y="161"/>
                    <a:pt x="322" y="295"/>
                    <a:pt x="1" y="44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566;p48">
              <a:extLst>
                <a:ext uri="{FF2B5EF4-FFF2-40B4-BE49-F238E27FC236}">
                  <a16:creationId xmlns:a16="http://schemas.microsoft.com/office/drawing/2014/main" id="{502E8355-E451-2112-E695-0210B20B6F1D}"/>
                </a:ext>
              </a:extLst>
            </p:cNvPr>
            <p:cNvSpPr/>
            <p:nvPr/>
          </p:nvSpPr>
          <p:spPr>
            <a:xfrm>
              <a:off x="2919733" y="4016961"/>
              <a:ext cx="59474" cy="194134"/>
            </a:xfrm>
            <a:custGeom>
              <a:avLst/>
              <a:gdLst/>
              <a:ahLst/>
              <a:cxnLst/>
              <a:rect l="l" t="t" r="r" b="b"/>
              <a:pathLst>
                <a:path w="1446" h="4720" extrusionOk="0">
                  <a:moveTo>
                    <a:pt x="571" y="4720"/>
                  </a:moveTo>
                  <a:cubicBezTo>
                    <a:pt x="866" y="4550"/>
                    <a:pt x="1151" y="4372"/>
                    <a:pt x="1446" y="4202"/>
                  </a:cubicBezTo>
                  <a:lnTo>
                    <a:pt x="714" y="1"/>
                  </a:lnTo>
                  <a:cubicBezTo>
                    <a:pt x="482" y="117"/>
                    <a:pt x="241" y="241"/>
                    <a:pt x="0" y="35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567;p48">
              <a:extLst>
                <a:ext uri="{FF2B5EF4-FFF2-40B4-BE49-F238E27FC236}">
                  <a16:creationId xmlns:a16="http://schemas.microsoft.com/office/drawing/2014/main" id="{E41D03EC-CFBF-068C-E4A1-3F04724F48D6}"/>
                </a:ext>
              </a:extLst>
            </p:cNvPr>
            <p:cNvSpPr/>
            <p:nvPr/>
          </p:nvSpPr>
          <p:spPr>
            <a:xfrm>
              <a:off x="2925244" y="4033824"/>
              <a:ext cx="27557" cy="172869"/>
            </a:xfrm>
            <a:custGeom>
              <a:avLst/>
              <a:gdLst/>
              <a:ahLst/>
              <a:cxnLst/>
              <a:rect l="l" t="t" r="r" b="b"/>
              <a:pathLst>
                <a:path w="670" h="4203" extrusionOk="0">
                  <a:moveTo>
                    <a:pt x="71" y="1"/>
                  </a:moveTo>
                  <a:lnTo>
                    <a:pt x="0" y="10"/>
                  </a:lnTo>
                  <a:cubicBezTo>
                    <a:pt x="89" y="670"/>
                    <a:pt x="196" y="1402"/>
                    <a:pt x="303" y="2106"/>
                  </a:cubicBezTo>
                  <a:cubicBezTo>
                    <a:pt x="402" y="2811"/>
                    <a:pt x="509" y="3543"/>
                    <a:pt x="598" y="4203"/>
                  </a:cubicBezTo>
                  <a:lnTo>
                    <a:pt x="669" y="4185"/>
                  </a:lnTo>
                  <a:cubicBezTo>
                    <a:pt x="580" y="3534"/>
                    <a:pt x="473" y="2802"/>
                    <a:pt x="366" y="2097"/>
                  </a:cubicBezTo>
                  <a:cubicBezTo>
                    <a:pt x="268" y="1384"/>
                    <a:pt x="161" y="661"/>
                    <a:pt x="7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568;p48">
              <a:extLst>
                <a:ext uri="{FF2B5EF4-FFF2-40B4-BE49-F238E27FC236}">
                  <a16:creationId xmlns:a16="http://schemas.microsoft.com/office/drawing/2014/main" id="{09631742-3A01-3F40-A730-AC90B022D168}"/>
                </a:ext>
              </a:extLst>
            </p:cNvPr>
            <p:cNvSpPr/>
            <p:nvPr/>
          </p:nvSpPr>
          <p:spPr>
            <a:xfrm>
              <a:off x="2363143" y="3734452"/>
              <a:ext cx="848347" cy="431536"/>
            </a:xfrm>
            <a:custGeom>
              <a:avLst/>
              <a:gdLst/>
              <a:ahLst/>
              <a:cxnLst/>
              <a:rect l="l" t="t" r="r" b="b"/>
              <a:pathLst>
                <a:path w="20626" h="10492" extrusionOk="0">
                  <a:moveTo>
                    <a:pt x="232" y="5389"/>
                  </a:moveTo>
                  <a:cubicBezTo>
                    <a:pt x="1169" y="8243"/>
                    <a:pt x="7574" y="10492"/>
                    <a:pt x="8600" y="10028"/>
                  </a:cubicBezTo>
                  <a:cubicBezTo>
                    <a:pt x="10340" y="9243"/>
                    <a:pt x="16263" y="5487"/>
                    <a:pt x="18030" y="5719"/>
                  </a:cubicBezTo>
                  <a:cubicBezTo>
                    <a:pt x="18993" y="5853"/>
                    <a:pt x="19912" y="4630"/>
                    <a:pt x="20626" y="4372"/>
                  </a:cubicBezTo>
                  <a:cubicBezTo>
                    <a:pt x="19537" y="2320"/>
                    <a:pt x="16566" y="366"/>
                    <a:pt x="13489" y="197"/>
                  </a:cubicBezTo>
                  <a:cubicBezTo>
                    <a:pt x="10009" y="0"/>
                    <a:pt x="0" y="4684"/>
                    <a:pt x="232" y="53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569;p48">
              <a:extLst>
                <a:ext uri="{FF2B5EF4-FFF2-40B4-BE49-F238E27FC236}">
                  <a16:creationId xmlns:a16="http://schemas.microsoft.com/office/drawing/2014/main" id="{FC25FBDB-FFB2-5561-7207-EE869AB95E98}"/>
                </a:ext>
              </a:extLst>
            </p:cNvPr>
            <p:cNvSpPr/>
            <p:nvPr/>
          </p:nvSpPr>
          <p:spPr>
            <a:xfrm>
              <a:off x="2376345" y="3742143"/>
              <a:ext cx="828194" cy="407681"/>
            </a:xfrm>
            <a:custGeom>
              <a:avLst/>
              <a:gdLst/>
              <a:ahLst/>
              <a:cxnLst/>
              <a:rect l="l" t="t" r="r" b="b"/>
              <a:pathLst>
                <a:path w="20136" h="9912" extrusionOk="0">
                  <a:moveTo>
                    <a:pt x="0" y="5005"/>
                  </a:moveTo>
                  <a:cubicBezTo>
                    <a:pt x="1142" y="7771"/>
                    <a:pt x="7298" y="9912"/>
                    <a:pt x="8297" y="9466"/>
                  </a:cubicBezTo>
                  <a:lnTo>
                    <a:pt x="8297" y="9466"/>
                  </a:lnTo>
                  <a:cubicBezTo>
                    <a:pt x="10036" y="8681"/>
                    <a:pt x="15960" y="4916"/>
                    <a:pt x="17717" y="5157"/>
                  </a:cubicBezTo>
                  <a:lnTo>
                    <a:pt x="17717" y="5157"/>
                  </a:lnTo>
                  <a:cubicBezTo>
                    <a:pt x="18610" y="5273"/>
                    <a:pt x="19448" y="4265"/>
                    <a:pt x="20135" y="3890"/>
                  </a:cubicBezTo>
                  <a:lnTo>
                    <a:pt x="20135" y="3890"/>
                  </a:lnTo>
                  <a:cubicBezTo>
                    <a:pt x="18931" y="1954"/>
                    <a:pt x="16094" y="170"/>
                    <a:pt x="13168" y="10"/>
                  </a:cubicBezTo>
                  <a:lnTo>
                    <a:pt x="13168" y="10"/>
                  </a:lnTo>
                  <a:cubicBezTo>
                    <a:pt x="13096" y="1"/>
                    <a:pt x="13016" y="1"/>
                    <a:pt x="12945" y="1"/>
                  </a:cubicBezTo>
                  <a:lnTo>
                    <a:pt x="12945" y="1"/>
                  </a:lnTo>
                  <a:cubicBezTo>
                    <a:pt x="9528" y="1"/>
                    <a:pt x="964" y="3917"/>
                    <a:pt x="0" y="50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570;p48">
              <a:extLst>
                <a:ext uri="{FF2B5EF4-FFF2-40B4-BE49-F238E27FC236}">
                  <a16:creationId xmlns:a16="http://schemas.microsoft.com/office/drawing/2014/main" id="{C011E929-15E4-EA71-644B-E54BC3C5FE8A}"/>
                </a:ext>
              </a:extLst>
            </p:cNvPr>
            <p:cNvSpPr/>
            <p:nvPr/>
          </p:nvSpPr>
          <p:spPr>
            <a:xfrm>
              <a:off x="2149234" y="3969623"/>
              <a:ext cx="514084" cy="521446"/>
            </a:xfrm>
            <a:custGeom>
              <a:avLst/>
              <a:gdLst/>
              <a:ahLst/>
              <a:cxnLst/>
              <a:rect l="l" t="t" r="r" b="b"/>
              <a:pathLst>
                <a:path w="12499" h="12678" extrusionOk="0">
                  <a:moveTo>
                    <a:pt x="5406" y="1"/>
                  </a:moveTo>
                  <a:lnTo>
                    <a:pt x="259" y="4845"/>
                  </a:lnTo>
                  <a:lnTo>
                    <a:pt x="500" y="4631"/>
                  </a:lnTo>
                  <a:cubicBezTo>
                    <a:pt x="0" y="5541"/>
                    <a:pt x="901" y="6977"/>
                    <a:pt x="2284" y="8012"/>
                  </a:cubicBezTo>
                  <a:cubicBezTo>
                    <a:pt x="8564" y="12678"/>
                    <a:pt x="10803" y="6772"/>
                    <a:pt x="12498" y="4479"/>
                  </a:cubicBezTo>
                  <a:cubicBezTo>
                    <a:pt x="7904" y="3382"/>
                    <a:pt x="5576" y="991"/>
                    <a:pt x="5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264781" y="3293611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14;p45">
            <a:extLst>
              <a:ext uri="{FF2B5EF4-FFF2-40B4-BE49-F238E27FC236}">
                <a16:creationId xmlns:a16="http://schemas.microsoft.com/office/drawing/2014/main" id="{6D0AF86F-9E8D-BB26-6537-4E2048E43715}"/>
              </a:ext>
            </a:extLst>
          </p:cNvPr>
          <p:cNvGrpSpPr/>
          <p:nvPr/>
        </p:nvGrpSpPr>
        <p:grpSpPr>
          <a:xfrm>
            <a:off x="5252213" y="2794913"/>
            <a:ext cx="3455078" cy="2246307"/>
            <a:chOff x="-3284522" y="1823164"/>
            <a:chExt cx="3455078" cy="2246307"/>
          </a:xfrm>
        </p:grpSpPr>
        <p:sp>
          <p:nvSpPr>
            <p:cNvPr id="3" name="Google Shape;1315;p45">
              <a:extLst>
                <a:ext uri="{FF2B5EF4-FFF2-40B4-BE49-F238E27FC236}">
                  <a16:creationId xmlns:a16="http://schemas.microsoft.com/office/drawing/2014/main" id="{8A8FB897-ABB9-792C-CEC0-C71C05BA27D8}"/>
                </a:ext>
              </a:extLst>
            </p:cNvPr>
            <p:cNvSpPr/>
            <p:nvPr/>
          </p:nvSpPr>
          <p:spPr>
            <a:xfrm>
              <a:off x="-3284522" y="2214462"/>
              <a:ext cx="2948732" cy="1809047"/>
            </a:xfrm>
            <a:custGeom>
              <a:avLst/>
              <a:gdLst/>
              <a:ahLst/>
              <a:cxnLst/>
              <a:rect l="l" t="t" r="r" b="b"/>
              <a:pathLst>
                <a:path w="30859" h="18932" extrusionOk="0">
                  <a:moveTo>
                    <a:pt x="30858" y="1294"/>
                  </a:moveTo>
                  <a:lnTo>
                    <a:pt x="0" y="18931"/>
                  </a:lnTo>
                  <a:lnTo>
                    <a:pt x="0" y="18797"/>
                  </a:lnTo>
                  <a:lnTo>
                    <a:pt x="0" y="16344"/>
                  </a:lnTo>
                  <a:lnTo>
                    <a:pt x="28548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16;p45">
              <a:extLst>
                <a:ext uri="{FF2B5EF4-FFF2-40B4-BE49-F238E27FC236}">
                  <a16:creationId xmlns:a16="http://schemas.microsoft.com/office/drawing/2014/main" id="{5B53227D-AC07-EFD4-A4F7-0E60F18C1CFA}"/>
                </a:ext>
              </a:extLst>
            </p:cNvPr>
            <p:cNvSpPr/>
            <p:nvPr/>
          </p:nvSpPr>
          <p:spPr>
            <a:xfrm>
              <a:off x="-3202727" y="2259659"/>
              <a:ext cx="2947872" cy="1809812"/>
            </a:xfrm>
            <a:custGeom>
              <a:avLst/>
              <a:gdLst/>
              <a:ahLst/>
              <a:cxnLst/>
              <a:rect l="l" t="t" r="r" b="b"/>
              <a:pathLst>
                <a:path w="30850" h="18940" extrusionOk="0">
                  <a:moveTo>
                    <a:pt x="30850" y="1294"/>
                  </a:moveTo>
                  <a:lnTo>
                    <a:pt x="1" y="18940"/>
                  </a:lnTo>
                  <a:lnTo>
                    <a:pt x="1" y="18797"/>
                  </a:lnTo>
                  <a:lnTo>
                    <a:pt x="1" y="16344"/>
                  </a:lnTo>
                  <a:lnTo>
                    <a:pt x="28548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17;p45">
              <a:extLst>
                <a:ext uri="{FF2B5EF4-FFF2-40B4-BE49-F238E27FC236}">
                  <a16:creationId xmlns:a16="http://schemas.microsoft.com/office/drawing/2014/main" id="{62690799-2A89-C268-6C1A-91951C3D25C2}"/>
                </a:ext>
              </a:extLst>
            </p:cNvPr>
            <p:cNvSpPr/>
            <p:nvPr/>
          </p:nvSpPr>
          <p:spPr>
            <a:xfrm>
              <a:off x="-1345233" y="2686695"/>
              <a:ext cx="369225" cy="180886"/>
            </a:xfrm>
            <a:custGeom>
              <a:avLst/>
              <a:gdLst/>
              <a:ahLst/>
              <a:cxnLst/>
              <a:rect l="l" t="t" r="r" b="b"/>
              <a:pathLst>
                <a:path w="3864" h="1893" extrusionOk="0">
                  <a:moveTo>
                    <a:pt x="1" y="750"/>
                  </a:moveTo>
                  <a:lnTo>
                    <a:pt x="2561" y="1892"/>
                  </a:lnTo>
                  <a:lnTo>
                    <a:pt x="3863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18;p45">
              <a:extLst>
                <a:ext uri="{FF2B5EF4-FFF2-40B4-BE49-F238E27FC236}">
                  <a16:creationId xmlns:a16="http://schemas.microsoft.com/office/drawing/2014/main" id="{FC855BCB-F45D-60C4-4DCF-C82D4A2C4236}"/>
                </a:ext>
              </a:extLst>
            </p:cNvPr>
            <p:cNvSpPr/>
            <p:nvPr/>
          </p:nvSpPr>
          <p:spPr>
            <a:xfrm>
              <a:off x="-1592434" y="2828212"/>
              <a:ext cx="368365" cy="180886"/>
            </a:xfrm>
            <a:custGeom>
              <a:avLst/>
              <a:gdLst/>
              <a:ahLst/>
              <a:cxnLst/>
              <a:rect l="l" t="t" r="r" b="b"/>
              <a:pathLst>
                <a:path w="3855" h="1893" extrusionOk="0">
                  <a:moveTo>
                    <a:pt x="1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9;p45">
              <a:extLst>
                <a:ext uri="{FF2B5EF4-FFF2-40B4-BE49-F238E27FC236}">
                  <a16:creationId xmlns:a16="http://schemas.microsoft.com/office/drawing/2014/main" id="{6D4F7F5E-D64E-2CE8-4254-69A78BB1D790}"/>
                </a:ext>
              </a:extLst>
            </p:cNvPr>
            <p:cNvSpPr/>
            <p:nvPr/>
          </p:nvSpPr>
          <p:spPr>
            <a:xfrm>
              <a:off x="-1839635" y="2969729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0;p45">
              <a:extLst>
                <a:ext uri="{FF2B5EF4-FFF2-40B4-BE49-F238E27FC236}">
                  <a16:creationId xmlns:a16="http://schemas.microsoft.com/office/drawing/2014/main" id="{8172B9B3-E847-BF1F-0566-FE7815FC48AC}"/>
                </a:ext>
              </a:extLst>
            </p:cNvPr>
            <p:cNvSpPr/>
            <p:nvPr/>
          </p:nvSpPr>
          <p:spPr>
            <a:xfrm>
              <a:off x="-2086836" y="3111246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43" y="1892"/>
                  </a:lnTo>
                  <a:lnTo>
                    <a:pt x="3854" y="1142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1;p45">
              <a:extLst>
                <a:ext uri="{FF2B5EF4-FFF2-40B4-BE49-F238E27FC236}">
                  <a16:creationId xmlns:a16="http://schemas.microsoft.com/office/drawing/2014/main" id="{7599BFC2-6E0B-65BE-E2BF-DE1BACFA43CB}"/>
                </a:ext>
              </a:extLst>
            </p:cNvPr>
            <p:cNvSpPr/>
            <p:nvPr/>
          </p:nvSpPr>
          <p:spPr>
            <a:xfrm>
              <a:off x="-2334896" y="3252763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2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2;p45">
              <a:extLst>
                <a:ext uri="{FF2B5EF4-FFF2-40B4-BE49-F238E27FC236}">
                  <a16:creationId xmlns:a16="http://schemas.microsoft.com/office/drawing/2014/main" id="{7119D4EF-EE63-9E29-9A9A-3E74E5C50487}"/>
                </a:ext>
              </a:extLst>
            </p:cNvPr>
            <p:cNvSpPr/>
            <p:nvPr/>
          </p:nvSpPr>
          <p:spPr>
            <a:xfrm>
              <a:off x="-2582097" y="3395140"/>
              <a:ext cx="368365" cy="179930"/>
            </a:xfrm>
            <a:custGeom>
              <a:avLst/>
              <a:gdLst/>
              <a:ahLst/>
              <a:cxnLst/>
              <a:rect l="l" t="t" r="r" b="b"/>
              <a:pathLst>
                <a:path w="3855" h="1883" extrusionOk="0">
                  <a:moveTo>
                    <a:pt x="0" y="741"/>
                  </a:moveTo>
                  <a:lnTo>
                    <a:pt x="2552" y="1883"/>
                  </a:lnTo>
                  <a:lnTo>
                    <a:pt x="3854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3;p45">
              <a:extLst>
                <a:ext uri="{FF2B5EF4-FFF2-40B4-BE49-F238E27FC236}">
                  <a16:creationId xmlns:a16="http://schemas.microsoft.com/office/drawing/2014/main" id="{007B51E9-D9D4-7E1C-BB73-BF5511169022}"/>
                </a:ext>
              </a:extLst>
            </p:cNvPr>
            <p:cNvSpPr/>
            <p:nvPr/>
          </p:nvSpPr>
          <p:spPr>
            <a:xfrm>
              <a:off x="-2829298" y="3536656"/>
              <a:ext cx="367505" cy="179930"/>
            </a:xfrm>
            <a:custGeom>
              <a:avLst/>
              <a:gdLst/>
              <a:ahLst/>
              <a:cxnLst/>
              <a:rect l="l" t="t" r="r" b="b"/>
              <a:pathLst>
                <a:path w="3846" h="1883" extrusionOk="0">
                  <a:moveTo>
                    <a:pt x="0" y="741"/>
                  </a:moveTo>
                  <a:lnTo>
                    <a:pt x="2543" y="1882"/>
                  </a:lnTo>
                  <a:lnTo>
                    <a:pt x="3845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4;p45">
              <a:extLst>
                <a:ext uri="{FF2B5EF4-FFF2-40B4-BE49-F238E27FC236}">
                  <a16:creationId xmlns:a16="http://schemas.microsoft.com/office/drawing/2014/main" id="{1E904822-A3C2-EBDF-0E85-5BC78890A191}"/>
                </a:ext>
              </a:extLst>
            </p:cNvPr>
            <p:cNvSpPr/>
            <p:nvPr/>
          </p:nvSpPr>
          <p:spPr>
            <a:xfrm>
              <a:off x="-3077359" y="3678173"/>
              <a:ext cx="368269" cy="179930"/>
            </a:xfrm>
            <a:custGeom>
              <a:avLst/>
              <a:gdLst/>
              <a:ahLst/>
              <a:cxnLst/>
              <a:rect l="l" t="t" r="r" b="b"/>
              <a:pathLst>
                <a:path w="3854" h="1883" extrusionOk="0">
                  <a:moveTo>
                    <a:pt x="0" y="740"/>
                  </a:moveTo>
                  <a:lnTo>
                    <a:pt x="2551" y="1882"/>
                  </a:lnTo>
                  <a:lnTo>
                    <a:pt x="3854" y="1133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5;p45">
              <a:extLst>
                <a:ext uri="{FF2B5EF4-FFF2-40B4-BE49-F238E27FC236}">
                  <a16:creationId xmlns:a16="http://schemas.microsoft.com/office/drawing/2014/main" id="{84859535-8756-0457-96D1-19EE5A1C3E18}"/>
                </a:ext>
              </a:extLst>
            </p:cNvPr>
            <p:cNvSpPr/>
            <p:nvPr/>
          </p:nvSpPr>
          <p:spPr>
            <a:xfrm>
              <a:off x="-866980" y="3227154"/>
              <a:ext cx="1037536" cy="602761"/>
            </a:xfrm>
            <a:custGeom>
              <a:avLst/>
              <a:gdLst/>
              <a:ahLst/>
              <a:cxnLst/>
              <a:rect l="l" t="t" r="r" b="b"/>
              <a:pathLst>
                <a:path w="10858" h="6308" extrusionOk="0">
                  <a:moveTo>
                    <a:pt x="10857" y="2713"/>
                  </a:moveTo>
                  <a:lnTo>
                    <a:pt x="4773" y="6308"/>
                  </a:lnTo>
                  <a:lnTo>
                    <a:pt x="0" y="3596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6;p45">
              <a:extLst>
                <a:ext uri="{FF2B5EF4-FFF2-40B4-BE49-F238E27FC236}">
                  <a16:creationId xmlns:a16="http://schemas.microsoft.com/office/drawing/2014/main" id="{361900BB-AD47-D449-21E6-CD6305BDD517}"/>
                </a:ext>
              </a:extLst>
            </p:cNvPr>
            <p:cNvSpPr/>
            <p:nvPr/>
          </p:nvSpPr>
          <p:spPr>
            <a:xfrm>
              <a:off x="-736548" y="2132667"/>
              <a:ext cx="328231" cy="1617173"/>
            </a:xfrm>
            <a:custGeom>
              <a:avLst/>
              <a:gdLst/>
              <a:ahLst/>
              <a:cxnLst/>
              <a:rect l="l" t="t" r="r" b="b"/>
              <a:pathLst>
                <a:path w="3435" h="16924" extrusionOk="0">
                  <a:moveTo>
                    <a:pt x="3435" y="16923"/>
                  </a:moveTo>
                  <a:lnTo>
                    <a:pt x="3435" y="1936"/>
                  </a:lnTo>
                  <a:lnTo>
                    <a:pt x="0" y="0"/>
                  </a:lnTo>
                  <a:lnTo>
                    <a:pt x="9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7;p45">
              <a:extLst>
                <a:ext uri="{FF2B5EF4-FFF2-40B4-BE49-F238E27FC236}">
                  <a16:creationId xmlns:a16="http://schemas.microsoft.com/office/drawing/2014/main" id="{4A7F52C2-0BEA-7051-DFBA-FDACB00E526B}"/>
                </a:ext>
              </a:extLst>
            </p:cNvPr>
            <p:cNvSpPr/>
            <p:nvPr/>
          </p:nvSpPr>
          <p:spPr>
            <a:xfrm>
              <a:off x="-408412" y="2055076"/>
              <a:ext cx="460480" cy="1694763"/>
            </a:xfrm>
            <a:custGeom>
              <a:avLst/>
              <a:gdLst/>
              <a:ahLst/>
              <a:cxnLst/>
              <a:rect l="l" t="t" r="r" b="b"/>
              <a:pathLst>
                <a:path w="4819" h="17736" extrusionOk="0">
                  <a:moveTo>
                    <a:pt x="4809" y="0"/>
                  </a:moveTo>
                  <a:lnTo>
                    <a:pt x="1" y="2748"/>
                  </a:lnTo>
                  <a:lnTo>
                    <a:pt x="1" y="17735"/>
                  </a:lnTo>
                  <a:lnTo>
                    <a:pt x="4818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28;p45">
              <a:extLst>
                <a:ext uri="{FF2B5EF4-FFF2-40B4-BE49-F238E27FC236}">
                  <a16:creationId xmlns:a16="http://schemas.microsoft.com/office/drawing/2014/main" id="{CB0A0C01-E7B6-56CD-B059-7539F05D1B7E}"/>
                </a:ext>
              </a:extLst>
            </p:cNvPr>
            <p:cNvSpPr/>
            <p:nvPr/>
          </p:nvSpPr>
          <p:spPr>
            <a:xfrm>
              <a:off x="-736548" y="1869222"/>
              <a:ext cx="787755" cy="448535"/>
            </a:xfrm>
            <a:custGeom>
              <a:avLst/>
              <a:gdLst/>
              <a:ahLst/>
              <a:cxnLst/>
              <a:rect l="l" t="t" r="r" b="b"/>
              <a:pathLst>
                <a:path w="8244" h="4694" extrusionOk="0">
                  <a:moveTo>
                    <a:pt x="0" y="2757"/>
                  </a:moveTo>
                  <a:lnTo>
                    <a:pt x="3435" y="4693"/>
                  </a:lnTo>
                  <a:lnTo>
                    <a:pt x="8243" y="1945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29;p45">
              <a:extLst>
                <a:ext uri="{FF2B5EF4-FFF2-40B4-BE49-F238E27FC236}">
                  <a16:creationId xmlns:a16="http://schemas.microsoft.com/office/drawing/2014/main" id="{31C705DE-A514-E2D2-824C-01EAF08F645D}"/>
                </a:ext>
              </a:extLst>
            </p:cNvPr>
            <p:cNvSpPr/>
            <p:nvPr/>
          </p:nvSpPr>
          <p:spPr>
            <a:xfrm>
              <a:off x="-345346" y="2289473"/>
              <a:ext cx="346196" cy="609641"/>
            </a:xfrm>
            <a:custGeom>
              <a:avLst/>
              <a:gdLst/>
              <a:ahLst/>
              <a:cxnLst/>
              <a:rect l="l" t="t" r="r" b="b"/>
              <a:pathLst>
                <a:path w="3623" h="6380" extrusionOk="0">
                  <a:moveTo>
                    <a:pt x="3418" y="63"/>
                  </a:moveTo>
                  <a:lnTo>
                    <a:pt x="206" y="1910"/>
                  </a:lnTo>
                  <a:cubicBezTo>
                    <a:pt x="90" y="1972"/>
                    <a:pt x="1" y="2133"/>
                    <a:pt x="1" y="2267"/>
                  </a:cubicBezTo>
                  <a:lnTo>
                    <a:pt x="1" y="6192"/>
                  </a:lnTo>
                  <a:cubicBezTo>
                    <a:pt x="1" y="6326"/>
                    <a:pt x="90" y="6379"/>
                    <a:pt x="206" y="6317"/>
                  </a:cubicBezTo>
                  <a:lnTo>
                    <a:pt x="3418" y="4470"/>
                  </a:lnTo>
                  <a:cubicBezTo>
                    <a:pt x="3534" y="4408"/>
                    <a:pt x="3623" y="4247"/>
                    <a:pt x="3623" y="4113"/>
                  </a:cubicBezTo>
                  <a:lnTo>
                    <a:pt x="3623" y="197"/>
                  </a:lnTo>
                  <a:cubicBezTo>
                    <a:pt x="3623" y="63"/>
                    <a:pt x="3534" y="1"/>
                    <a:pt x="341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0;p45">
              <a:extLst>
                <a:ext uri="{FF2B5EF4-FFF2-40B4-BE49-F238E27FC236}">
                  <a16:creationId xmlns:a16="http://schemas.microsoft.com/office/drawing/2014/main" id="{3F148B62-B267-0908-4E3B-2B8ED86ADE1D}"/>
                </a:ext>
              </a:extLst>
            </p:cNvPr>
            <p:cNvSpPr/>
            <p:nvPr/>
          </p:nvSpPr>
          <p:spPr>
            <a:xfrm>
              <a:off x="-332541" y="2312501"/>
              <a:ext cx="320683" cy="563583"/>
            </a:xfrm>
            <a:custGeom>
              <a:avLst/>
              <a:gdLst/>
              <a:ahLst/>
              <a:cxnLst/>
              <a:rect l="l" t="t" r="r" b="b"/>
              <a:pathLst>
                <a:path w="3356" h="5898" extrusionOk="0">
                  <a:moveTo>
                    <a:pt x="3168" y="54"/>
                  </a:moveTo>
                  <a:lnTo>
                    <a:pt x="188" y="1767"/>
                  </a:lnTo>
                  <a:cubicBezTo>
                    <a:pt x="90" y="1820"/>
                    <a:pt x="1" y="1972"/>
                    <a:pt x="1" y="2097"/>
                  </a:cubicBezTo>
                  <a:lnTo>
                    <a:pt x="1" y="5728"/>
                  </a:lnTo>
                  <a:cubicBezTo>
                    <a:pt x="1" y="5844"/>
                    <a:pt x="90" y="5897"/>
                    <a:pt x="188" y="5844"/>
                  </a:cubicBezTo>
                  <a:lnTo>
                    <a:pt x="3168" y="4140"/>
                  </a:lnTo>
                  <a:cubicBezTo>
                    <a:pt x="3266" y="4077"/>
                    <a:pt x="3355" y="3926"/>
                    <a:pt x="3355" y="3801"/>
                  </a:cubicBezTo>
                  <a:lnTo>
                    <a:pt x="3355" y="170"/>
                  </a:lnTo>
                  <a:cubicBezTo>
                    <a:pt x="3355" y="54"/>
                    <a:pt x="3266" y="1"/>
                    <a:pt x="3168" y="5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1;p45">
              <a:extLst>
                <a:ext uri="{FF2B5EF4-FFF2-40B4-BE49-F238E27FC236}">
                  <a16:creationId xmlns:a16="http://schemas.microsoft.com/office/drawing/2014/main" id="{E773B6ED-647D-0AB5-0CAE-06193EAA845C}"/>
                </a:ext>
              </a:extLst>
            </p:cNvPr>
            <p:cNvSpPr/>
            <p:nvPr/>
          </p:nvSpPr>
          <p:spPr>
            <a:xfrm>
              <a:off x="-254951" y="2402801"/>
              <a:ext cx="190250" cy="380309"/>
            </a:xfrm>
            <a:custGeom>
              <a:avLst/>
              <a:gdLst/>
              <a:ahLst/>
              <a:cxnLst/>
              <a:rect l="l" t="t" r="r" b="b"/>
              <a:pathLst>
                <a:path w="1991" h="3980" extrusionOk="0">
                  <a:moveTo>
                    <a:pt x="1256" y="684"/>
                  </a:moveTo>
                  <a:cubicBezTo>
                    <a:pt x="1297" y="684"/>
                    <a:pt x="1334" y="698"/>
                    <a:pt x="1366" y="724"/>
                  </a:cubicBezTo>
                  <a:cubicBezTo>
                    <a:pt x="1428" y="768"/>
                    <a:pt x="1455" y="840"/>
                    <a:pt x="1455" y="956"/>
                  </a:cubicBezTo>
                  <a:cubicBezTo>
                    <a:pt x="1455" y="1054"/>
                    <a:pt x="1428" y="1143"/>
                    <a:pt x="1392" y="1241"/>
                  </a:cubicBezTo>
                  <a:cubicBezTo>
                    <a:pt x="1357" y="1330"/>
                    <a:pt x="1294" y="1420"/>
                    <a:pt x="1232" y="1491"/>
                  </a:cubicBezTo>
                  <a:cubicBezTo>
                    <a:pt x="1178" y="1545"/>
                    <a:pt x="1098" y="1598"/>
                    <a:pt x="991" y="1669"/>
                  </a:cubicBezTo>
                  <a:cubicBezTo>
                    <a:pt x="937" y="1705"/>
                    <a:pt x="884" y="1741"/>
                    <a:pt x="812" y="1776"/>
                  </a:cubicBezTo>
                  <a:lnTo>
                    <a:pt x="527" y="1946"/>
                  </a:lnTo>
                  <a:lnTo>
                    <a:pt x="527" y="1054"/>
                  </a:lnTo>
                  <a:lnTo>
                    <a:pt x="777" y="902"/>
                  </a:lnTo>
                  <a:cubicBezTo>
                    <a:pt x="866" y="858"/>
                    <a:pt x="928" y="813"/>
                    <a:pt x="991" y="786"/>
                  </a:cubicBezTo>
                  <a:cubicBezTo>
                    <a:pt x="1062" y="742"/>
                    <a:pt x="1125" y="715"/>
                    <a:pt x="1160" y="706"/>
                  </a:cubicBezTo>
                  <a:cubicBezTo>
                    <a:pt x="1194" y="691"/>
                    <a:pt x="1226" y="684"/>
                    <a:pt x="1256" y="684"/>
                  </a:cubicBezTo>
                  <a:close/>
                  <a:moveTo>
                    <a:pt x="1588" y="0"/>
                  </a:moveTo>
                  <a:cubicBezTo>
                    <a:pt x="1549" y="0"/>
                    <a:pt x="1507" y="6"/>
                    <a:pt x="1464" y="19"/>
                  </a:cubicBezTo>
                  <a:cubicBezTo>
                    <a:pt x="1383" y="37"/>
                    <a:pt x="1223" y="108"/>
                    <a:pt x="991" y="242"/>
                  </a:cubicBezTo>
                  <a:cubicBezTo>
                    <a:pt x="946" y="269"/>
                    <a:pt x="893" y="305"/>
                    <a:pt x="848" y="331"/>
                  </a:cubicBezTo>
                  <a:lnTo>
                    <a:pt x="1" y="822"/>
                  </a:lnTo>
                  <a:lnTo>
                    <a:pt x="1" y="3980"/>
                  </a:lnTo>
                  <a:lnTo>
                    <a:pt x="527" y="3677"/>
                  </a:lnTo>
                  <a:lnTo>
                    <a:pt x="527" y="2481"/>
                  </a:lnTo>
                  <a:lnTo>
                    <a:pt x="866" y="2285"/>
                  </a:lnTo>
                  <a:cubicBezTo>
                    <a:pt x="911" y="2258"/>
                    <a:pt x="955" y="2240"/>
                    <a:pt x="991" y="2214"/>
                  </a:cubicBezTo>
                  <a:cubicBezTo>
                    <a:pt x="1169" y="2107"/>
                    <a:pt x="1312" y="2008"/>
                    <a:pt x="1410" y="1928"/>
                  </a:cubicBezTo>
                  <a:cubicBezTo>
                    <a:pt x="1508" y="1848"/>
                    <a:pt x="1597" y="1741"/>
                    <a:pt x="1687" y="1616"/>
                  </a:cubicBezTo>
                  <a:cubicBezTo>
                    <a:pt x="1776" y="1491"/>
                    <a:pt x="1847" y="1339"/>
                    <a:pt x="1910" y="1179"/>
                  </a:cubicBezTo>
                  <a:cubicBezTo>
                    <a:pt x="1963" y="1009"/>
                    <a:pt x="1990" y="831"/>
                    <a:pt x="1990" y="635"/>
                  </a:cubicBezTo>
                  <a:cubicBezTo>
                    <a:pt x="1990" y="385"/>
                    <a:pt x="1945" y="206"/>
                    <a:pt x="1838" y="108"/>
                  </a:cubicBezTo>
                  <a:cubicBezTo>
                    <a:pt x="1768" y="38"/>
                    <a:pt x="1685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2;p45">
              <a:extLst>
                <a:ext uri="{FF2B5EF4-FFF2-40B4-BE49-F238E27FC236}">
                  <a16:creationId xmlns:a16="http://schemas.microsoft.com/office/drawing/2014/main" id="{EC02C0AB-5C8B-7642-F632-D2B9734DC5BC}"/>
                </a:ext>
              </a:extLst>
            </p:cNvPr>
            <p:cNvSpPr/>
            <p:nvPr/>
          </p:nvSpPr>
          <p:spPr>
            <a:xfrm>
              <a:off x="-3171194" y="378127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5" y="250"/>
                  </a:moveTo>
                  <a:cubicBezTo>
                    <a:pt x="1232" y="0"/>
                    <a:pt x="1580" y="197"/>
                    <a:pt x="1580" y="696"/>
                  </a:cubicBezTo>
                  <a:cubicBezTo>
                    <a:pt x="1580" y="1196"/>
                    <a:pt x="1232" y="1803"/>
                    <a:pt x="795" y="2061"/>
                  </a:cubicBezTo>
                  <a:cubicBezTo>
                    <a:pt x="358" y="2320"/>
                    <a:pt x="1" y="2115"/>
                    <a:pt x="1" y="1624"/>
                  </a:cubicBezTo>
                  <a:cubicBezTo>
                    <a:pt x="1" y="1125"/>
                    <a:pt x="358" y="509"/>
                    <a:pt x="795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3;p45">
              <a:extLst>
                <a:ext uri="{FF2B5EF4-FFF2-40B4-BE49-F238E27FC236}">
                  <a16:creationId xmlns:a16="http://schemas.microsoft.com/office/drawing/2014/main" id="{9A0B7787-8836-1CF8-9BF3-E51D1591E89C}"/>
                </a:ext>
              </a:extLst>
            </p:cNvPr>
            <p:cNvSpPr/>
            <p:nvPr/>
          </p:nvSpPr>
          <p:spPr>
            <a:xfrm>
              <a:off x="-3165174" y="378299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4" y="250"/>
                  </a:moveTo>
                  <a:cubicBezTo>
                    <a:pt x="1231" y="0"/>
                    <a:pt x="1579" y="197"/>
                    <a:pt x="1579" y="696"/>
                  </a:cubicBezTo>
                  <a:cubicBezTo>
                    <a:pt x="1579" y="1196"/>
                    <a:pt x="1231" y="1802"/>
                    <a:pt x="794" y="2061"/>
                  </a:cubicBezTo>
                  <a:cubicBezTo>
                    <a:pt x="357" y="2320"/>
                    <a:pt x="0" y="2115"/>
                    <a:pt x="0" y="1624"/>
                  </a:cubicBezTo>
                  <a:cubicBezTo>
                    <a:pt x="0" y="1124"/>
                    <a:pt x="357" y="509"/>
                    <a:pt x="794" y="25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4;p45">
              <a:extLst>
                <a:ext uri="{FF2B5EF4-FFF2-40B4-BE49-F238E27FC236}">
                  <a16:creationId xmlns:a16="http://schemas.microsoft.com/office/drawing/2014/main" id="{B21D00D1-66BE-9584-4F4E-451F4BCB6467}"/>
                </a:ext>
              </a:extLst>
            </p:cNvPr>
            <p:cNvSpPr/>
            <p:nvPr/>
          </p:nvSpPr>
          <p:spPr>
            <a:xfrm>
              <a:off x="-3150745" y="3804306"/>
              <a:ext cx="122884" cy="179070"/>
            </a:xfrm>
            <a:custGeom>
              <a:avLst/>
              <a:gdLst/>
              <a:ahLst/>
              <a:cxnLst/>
              <a:rect l="l" t="t" r="r" b="b"/>
              <a:pathLst>
                <a:path w="1286" h="1874" extrusionOk="0">
                  <a:moveTo>
                    <a:pt x="643" y="206"/>
                  </a:moveTo>
                  <a:cubicBezTo>
                    <a:pt x="991" y="0"/>
                    <a:pt x="1285" y="152"/>
                    <a:pt x="1285" y="562"/>
                  </a:cubicBezTo>
                  <a:cubicBezTo>
                    <a:pt x="1285" y="964"/>
                    <a:pt x="991" y="1454"/>
                    <a:pt x="643" y="1669"/>
                  </a:cubicBezTo>
                  <a:cubicBezTo>
                    <a:pt x="286" y="1874"/>
                    <a:pt x="1" y="1713"/>
                    <a:pt x="1" y="1312"/>
                  </a:cubicBezTo>
                  <a:cubicBezTo>
                    <a:pt x="1" y="901"/>
                    <a:pt x="286" y="411"/>
                    <a:pt x="643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5;p45">
              <a:extLst>
                <a:ext uri="{FF2B5EF4-FFF2-40B4-BE49-F238E27FC236}">
                  <a16:creationId xmlns:a16="http://schemas.microsoft.com/office/drawing/2014/main" id="{68149B90-041F-0E4F-3CAF-77495D3646E1}"/>
                </a:ext>
              </a:extLst>
            </p:cNvPr>
            <p:cNvSpPr/>
            <p:nvPr/>
          </p:nvSpPr>
          <p:spPr>
            <a:xfrm>
              <a:off x="-3143005" y="3809370"/>
              <a:ext cx="121928" cy="179166"/>
            </a:xfrm>
            <a:custGeom>
              <a:avLst/>
              <a:gdLst/>
              <a:ahLst/>
              <a:cxnLst/>
              <a:rect l="l" t="t" r="r" b="b"/>
              <a:pathLst>
                <a:path w="1276" h="1875" extrusionOk="0">
                  <a:moveTo>
                    <a:pt x="642" y="206"/>
                  </a:moveTo>
                  <a:cubicBezTo>
                    <a:pt x="990" y="1"/>
                    <a:pt x="1276" y="161"/>
                    <a:pt x="1276" y="563"/>
                  </a:cubicBezTo>
                  <a:cubicBezTo>
                    <a:pt x="1276" y="964"/>
                    <a:pt x="990" y="1464"/>
                    <a:pt x="642" y="1669"/>
                  </a:cubicBezTo>
                  <a:cubicBezTo>
                    <a:pt x="286" y="1874"/>
                    <a:pt x="0" y="1714"/>
                    <a:pt x="0" y="1312"/>
                  </a:cubicBezTo>
                  <a:cubicBezTo>
                    <a:pt x="0" y="911"/>
                    <a:pt x="286" y="411"/>
                    <a:pt x="642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6;p45">
              <a:extLst>
                <a:ext uri="{FF2B5EF4-FFF2-40B4-BE49-F238E27FC236}">
                  <a16:creationId xmlns:a16="http://schemas.microsoft.com/office/drawing/2014/main" id="{CDA664D0-DA97-240C-82D7-B90913D95C54}"/>
                </a:ext>
              </a:extLst>
            </p:cNvPr>
            <p:cNvSpPr/>
            <p:nvPr/>
          </p:nvSpPr>
          <p:spPr>
            <a:xfrm>
              <a:off x="-408412" y="2055076"/>
              <a:ext cx="459620" cy="400758"/>
            </a:xfrm>
            <a:custGeom>
              <a:avLst/>
              <a:gdLst/>
              <a:ahLst/>
              <a:cxnLst/>
              <a:rect l="l" t="t" r="r" b="b"/>
              <a:pathLst>
                <a:path w="4810" h="4194" extrusionOk="0">
                  <a:moveTo>
                    <a:pt x="1" y="4193"/>
                  </a:moveTo>
                  <a:lnTo>
                    <a:pt x="4809" y="1446"/>
                  </a:lnTo>
                  <a:lnTo>
                    <a:pt x="4809" y="0"/>
                  </a:lnTo>
                  <a:lnTo>
                    <a:pt x="1" y="27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7;p45">
              <a:extLst>
                <a:ext uri="{FF2B5EF4-FFF2-40B4-BE49-F238E27FC236}">
                  <a16:creationId xmlns:a16="http://schemas.microsoft.com/office/drawing/2014/main" id="{A7721D56-8E7E-7FBE-5507-1F129A004722}"/>
                </a:ext>
              </a:extLst>
            </p:cNvPr>
            <p:cNvSpPr/>
            <p:nvPr/>
          </p:nvSpPr>
          <p:spPr>
            <a:xfrm>
              <a:off x="-736548" y="2130947"/>
              <a:ext cx="328231" cy="324887"/>
            </a:xfrm>
            <a:custGeom>
              <a:avLst/>
              <a:gdLst/>
              <a:ahLst/>
              <a:cxnLst/>
              <a:rect l="l" t="t" r="r" b="b"/>
              <a:pathLst>
                <a:path w="3435" h="3400" extrusionOk="0">
                  <a:moveTo>
                    <a:pt x="3435" y="3399"/>
                  </a:moveTo>
                  <a:lnTo>
                    <a:pt x="0" y="1446"/>
                  </a:lnTo>
                  <a:lnTo>
                    <a:pt x="0" y="0"/>
                  </a:lnTo>
                  <a:lnTo>
                    <a:pt x="3435" y="19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8;p45">
              <a:extLst>
                <a:ext uri="{FF2B5EF4-FFF2-40B4-BE49-F238E27FC236}">
                  <a16:creationId xmlns:a16="http://schemas.microsoft.com/office/drawing/2014/main" id="{950A331A-2252-B53B-8DBF-2477A2FA687A}"/>
                </a:ext>
              </a:extLst>
            </p:cNvPr>
            <p:cNvSpPr/>
            <p:nvPr/>
          </p:nvSpPr>
          <p:spPr>
            <a:xfrm>
              <a:off x="-451029" y="2025263"/>
              <a:ext cx="209839" cy="133013"/>
            </a:xfrm>
            <a:custGeom>
              <a:avLst/>
              <a:gdLst/>
              <a:ahLst/>
              <a:cxnLst/>
              <a:rect l="l" t="t" r="r" b="b"/>
              <a:pathLst>
                <a:path w="2196" h="1392" extrusionOk="0">
                  <a:moveTo>
                    <a:pt x="1098" y="0"/>
                  </a:moveTo>
                  <a:cubicBezTo>
                    <a:pt x="491" y="0"/>
                    <a:pt x="1" y="312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2"/>
                    <a:pt x="1705" y="0"/>
                    <a:pt x="109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9;p45">
              <a:extLst>
                <a:ext uri="{FF2B5EF4-FFF2-40B4-BE49-F238E27FC236}">
                  <a16:creationId xmlns:a16="http://schemas.microsoft.com/office/drawing/2014/main" id="{1FF5A118-E07B-04C8-626F-0BE0C8695625}"/>
                </a:ext>
              </a:extLst>
            </p:cNvPr>
            <p:cNvSpPr/>
            <p:nvPr/>
          </p:nvSpPr>
          <p:spPr>
            <a:xfrm>
              <a:off x="-451029" y="1998794"/>
              <a:ext cx="209839" cy="133108"/>
            </a:xfrm>
            <a:custGeom>
              <a:avLst/>
              <a:gdLst/>
              <a:ahLst/>
              <a:cxnLst/>
              <a:rect l="l" t="t" r="r" b="b"/>
              <a:pathLst>
                <a:path w="2196" h="1393" extrusionOk="0">
                  <a:moveTo>
                    <a:pt x="1098" y="1"/>
                  </a:moveTo>
                  <a:cubicBezTo>
                    <a:pt x="491" y="1"/>
                    <a:pt x="1" y="313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3"/>
                    <a:pt x="1705" y="1"/>
                    <a:pt x="10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0;p45">
              <a:extLst>
                <a:ext uri="{FF2B5EF4-FFF2-40B4-BE49-F238E27FC236}">
                  <a16:creationId xmlns:a16="http://schemas.microsoft.com/office/drawing/2014/main" id="{62D79EB0-A906-4275-2C8F-C482250794C8}"/>
                </a:ext>
              </a:extLst>
            </p:cNvPr>
            <p:cNvSpPr/>
            <p:nvPr/>
          </p:nvSpPr>
          <p:spPr>
            <a:xfrm>
              <a:off x="-446730" y="1823164"/>
              <a:ext cx="202099" cy="315523"/>
            </a:xfrm>
            <a:custGeom>
              <a:avLst/>
              <a:gdLst/>
              <a:ahLst/>
              <a:cxnLst/>
              <a:rect l="l" t="t" r="r" b="b"/>
              <a:pathLst>
                <a:path w="2115" h="3302" extrusionOk="0">
                  <a:moveTo>
                    <a:pt x="1053" y="1"/>
                  </a:moveTo>
                  <a:lnTo>
                    <a:pt x="1053" y="1"/>
                  </a:lnTo>
                  <a:cubicBezTo>
                    <a:pt x="473" y="1"/>
                    <a:pt x="0" y="474"/>
                    <a:pt x="0" y="1063"/>
                  </a:cubicBezTo>
                  <a:lnTo>
                    <a:pt x="0" y="2579"/>
                  </a:lnTo>
                  <a:cubicBezTo>
                    <a:pt x="277" y="3302"/>
                    <a:pt x="1856" y="3284"/>
                    <a:pt x="2115" y="2579"/>
                  </a:cubicBezTo>
                  <a:lnTo>
                    <a:pt x="2115" y="1063"/>
                  </a:lnTo>
                  <a:cubicBezTo>
                    <a:pt x="2115" y="474"/>
                    <a:pt x="1633" y="1"/>
                    <a:pt x="105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1;p45">
              <a:extLst>
                <a:ext uri="{FF2B5EF4-FFF2-40B4-BE49-F238E27FC236}">
                  <a16:creationId xmlns:a16="http://schemas.microsoft.com/office/drawing/2014/main" id="{2B533673-3B17-7FE9-45DF-65CCDE10916C}"/>
                </a:ext>
              </a:extLst>
            </p:cNvPr>
            <p:cNvSpPr/>
            <p:nvPr/>
          </p:nvSpPr>
          <p:spPr>
            <a:xfrm>
              <a:off x="-434785" y="1841129"/>
              <a:ext cx="177350" cy="265165"/>
            </a:xfrm>
            <a:custGeom>
              <a:avLst/>
              <a:gdLst/>
              <a:ahLst/>
              <a:cxnLst/>
              <a:rect l="l" t="t" r="r" b="b"/>
              <a:pathLst>
                <a:path w="1856" h="2775" extrusionOk="0">
                  <a:moveTo>
                    <a:pt x="928" y="0"/>
                  </a:moveTo>
                  <a:lnTo>
                    <a:pt x="928" y="0"/>
                  </a:lnTo>
                  <a:cubicBezTo>
                    <a:pt x="420" y="0"/>
                    <a:pt x="0" y="420"/>
                    <a:pt x="0" y="928"/>
                  </a:cubicBezTo>
                  <a:cubicBezTo>
                    <a:pt x="0" y="1936"/>
                    <a:pt x="928" y="2775"/>
                    <a:pt x="1856" y="2427"/>
                  </a:cubicBezTo>
                  <a:lnTo>
                    <a:pt x="1856" y="928"/>
                  </a:lnTo>
                  <a:cubicBezTo>
                    <a:pt x="1856" y="420"/>
                    <a:pt x="1437" y="0"/>
                    <a:pt x="92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2;p45">
              <a:extLst>
                <a:ext uri="{FF2B5EF4-FFF2-40B4-BE49-F238E27FC236}">
                  <a16:creationId xmlns:a16="http://schemas.microsoft.com/office/drawing/2014/main" id="{511DE168-D4EC-B12D-1A78-4C6CF44BEC9D}"/>
                </a:ext>
              </a:extLst>
            </p:cNvPr>
            <p:cNvSpPr/>
            <p:nvPr/>
          </p:nvSpPr>
          <p:spPr>
            <a:xfrm>
              <a:off x="-325661" y="1892250"/>
              <a:ext cx="52937" cy="40133"/>
            </a:xfrm>
            <a:custGeom>
              <a:avLst/>
              <a:gdLst/>
              <a:ahLst/>
              <a:cxnLst/>
              <a:rect l="l" t="t" r="r" b="b"/>
              <a:pathLst>
                <a:path w="554" h="420" extrusionOk="0">
                  <a:moveTo>
                    <a:pt x="214" y="63"/>
                  </a:moveTo>
                  <a:cubicBezTo>
                    <a:pt x="80" y="117"/>
                    <a:pt x="0" y="232"/>
                    <a:pt x="36" y="313"/>
                  </a:cubicBezTo>
                  <a:cubicBezTo>
                    <a:pt x="72" y="402"/>
                    <a:pt x="214" y="420"/>
                    <a:pt x="339" y="366"/>
                  </a:cubicBezTo>
                  <a:cubicBezTo>
                    <a:pt x="473" y="304"/>
                    <a:pt x="553" y="197"/>
                    <a:pt x="518" y="108"/>
                  </a:cubicBezTo>
                  <a:cubicBezTo>
                    <a:pt x="482" y="27"/>
                    <a:pt x="339" y="1"/>
                    <a:pt x="214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Tampilan scan QR (berhasil)</a:t>
            </a:r>
            <a:endParaRPr sz="2800" dirty="0"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7321635" y="3928772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-372368" y="3702508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54928" y="4113758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168;p44">
            <a:extLst>
              <a:ext uri="{FF2B5EF4-FFF2-40B4-BE49-F238E27FC236}">
                <a16:creationId xmlns:a16="http://schemas.microsoft.com/office/drawing/2014/main" id="{660DAA80-79FD-9581-ACB6-3A7E2126EFC0}"/>
              </a:ext>
            </a:extLst>
          </p:cNvPr>
          <p:cNvSpPr/>
          <p:nvPr/>
        </p:nvSpPr>
        <p:spPr>
          <a:xfrm>
            <a:off x="337838" y="1197134"/>
            <a:ext cx="616125" cy="927462"/>
          </a:xfrm>
          <a:custGeom>
            <a:avLst/>
            <a:gdLst/>
            <a:ahLst/>
            <a:cxnLst/>
            <a:rect l="l" t="t" r="r" b="b"/>
            <a:pathLst>
              <a:path w="9127" h="11905" extrusionOk="0">
                <a:moveTo>
                  <a:pt x="4564" y="2534"/>
                </a:moveTo>
                <a:cubicBezTo>
                  <a:pt x="5776" y="2534"/>
                  <a:pt x="6757" y="3514"/>
                  <a:pt x="6757" y="4727"/>
                </a:cubicBezTo>
                <a:cubicBezTo>
                  <a:pt x="6757" y="5940"/>
                  <a:pt x="5776" y="6920"/>
                  <a:pt x="4564" y="6920"/>
                </a:cubicBezTo>
                <a:cubicBezTo>
                  <a:pt x="3351" y="6920"/>
                  <a:pt x="2371" y="5940"/>
                  <a:pt x="2371" y="4727"/>
                </a:cubicBezTo>
                <a:cubicBezTo>
                  <a:pt x="2371" y="3514"/>
                  <a:pt x="3351" y="2534"/>
                  <a:pt x="4564" y="2534"/>
                </a:cubicBezTo>
                <a:close/>
                <a:moveTo>
                  <a:pt x="4564" y="0"/>
                </a:moveTo>
                <a:cubicBezTo>
                  <a:pt x="2044" y="0"/>
                  <a:pt x="1" y="2043"/>
                  <a:pt x="1" y="4577"/>
                </a:cubicBezTo>
                <a:cubicBezTo>
                  <a:pt x="1" y="7097"/>
                  <a:pt x="4564" y="11905"/>
                  <a:pt x="4564" y="11905"/>
                </a:cubicBezTo>
                <a:cubicBezTo>
                  <a:pt x="4564" y="11905"/>
                  <a:pt x="9127" y="7097"/>
                  <a:pt x="9127" y="4577"/>
                </a:cubicBezTo>
                <a:cubicBezTo>
                  <a:pt x="9127" y="2043"/>
                  <a:pt x="7084" y="0"/>
                  <a:pt x="45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3744;p50">
            <a:extLst>
              <a:ext uri="{FF2B5EF4-FFF2-40B4-BE49-F238E27FC236}">
                <a16:creationId xmlns:a16="http://schemas.microsoft.com/office/drawing/2014/main" id="{9F45CBA9-62EB-0A99-A497-7F0568BAE081}"/>
              </a:ext>
            </a:extLst>
          </p:cNvPr>
          <p:cNvGrpSpPr/>
          <p:nvPr/>
        </p:nvGrpSpPr>
        <p:grpSpPr>
          <a:xfrm>
            <a:off x="142026" y="2296440"/>
            <a:ext cx="349154" cy="351969"/>
            <a:chOff x="4393757" y="2259356"/>
            <a:chExt cx="627523" cy="632583"/>
          </a:xfrm>
        </p:grpSpPr>
        <p:sp>
          <p:nvSpPr>
            <p:cNvPr id="57" name="Google Shape;3745;p50">
              <a:extLst>
                <a:ext uri="{FF2B5EF4-FFF2-40B4-BE49-F238E27FC236}">
                  <a16:creationId xmlns:a16="http://schemas.microsoft.com/office/drawing/2014/main" id="{7B83A400-8754-B121-980E-3C1767B2C517}"/>
                </a:ext>
              </a:extLst>
            </p:cNvPr>
            <p:cNvSpPr/>
            <p:nvPr/>
          </p:nvSpPr>
          <p:spPr>
            <a:xfrm>
              <a:off x="4393757" y="2259356"/>
              <a:ext cx="627523" cy="632583"/>
            </a:xfrm>
            <a:custGeom>
              <a:avLst/>
              <a:gdLst/>
              <a:ahLst/>
              <a:cxnLst/>
              <a:rect l="l" t="t" r="r" b="b"/>
              <a:pathLst>
                <a:path w="6201" h="6251" extrusionOk="0">
                  <a:moveTo>
                    <a:pt x="1" y="0"/>
                  </a:moveTo>
                  <a:lnTo>
                    <a:pt x="1" y="6251"/>
                  </a:lnTo>
                  <a:lnTo>
                    <a:pt x="6201" y="6251"/>
                  </a:lnTo>
                  <a:lnTo>
                    <a:pt x="6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746;p50">
              <a:extLst>
                <a:ext uri="{FF2B5EF4-FFF2-40B4-BE49-F238E27FC236}">
                  <a16:creationId xmlns:a16="http://schemas.microsoft.com/office/drawing/2014/main" id="{9C376651-8BD7-DE16-29F8-00EEE7270A00}"/>
                </a:ext>
              </a:extLst>
            </p:cNvPr>
            <p:cNvSpPr/>
            <p:nvPr/>
          </p:nvSpPr>
          <p:spPr>
            <a:xfrm>
              <a:off x="4495764" y="2370269"/>
              <a:ext cx="429887" cy="436262"/>
            </a:xfrm>
            <a:custGeom>
              <a:avLst/>
              <a:gdLst/>
              <a:ahLst/>
              <a:cxnLst/>
              <a:rect l="l" t="t" r="r" b="b"/>
              <a:pathLst>
                <a:path w="4248" h="4311" extrusionOk="0">
                  <a:moveTo>
                    <a:pt x="1" y="1"/>
                  </a:moveTo>
                  <a:lnTo>
                    <a:pt x="417" y="1740"/>
                  </a:lnTo>
                  <a:lnTo>
                    <a:pt x="782" y="1374"/>
                  </a:lnTo>
                  <a:lnTo>
                    <a:pt x="1778" y="2521"/>
                  </a:lnTo>
                  <a:lnTo>
                    <a:pt x="1778" y="4310"/>
                  </a:lnTo>
                  <a:lnTo>
                    <a:pt x="2408" y="4310"/>
                  </a:lnTo>
                  <a:lnTo>
                    <a:pt x="2408" y="2521"/>
                  </a:lnTo>
                  <a:lnTo>
                    <a:pt x="3466" y="1374"/>
                  </a:lnTo>
                  <a:lnTo>
                    <a:pt x="3832" y="1740"/>
                  </a:lnTo>
                  <a:lnTo>
                    <a:pt x="4248" y="1"/>
                  </a:lnTo>
                  <a:lnTo>
                    <a:pt x="4248" y="1"/>
                  </a:lnTo>
                  <a:lnTo>
                    <a:pt x="2572" y="580"/>
                  </a:lnTo>
                  <a:lnTo>
                    <a:pt x="2988" y="946"/>
                  </a:lnTo>
                  <a:lnTo>
                    <a:pt x="2093" y="1941"/>
                  </a:lnTo>
                  <a:lnTo>
                    <a:pt x="1261" y="946"/>
                  </a:lnTo>
                  <a:lnTo>
                    <a:pt x="1627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3753;p50">
            <a:extLst>
              <a:ext uri="{FF2B5EF4-FFF2-40B4-BE49-F238E27FC236}">
                <a16:creationId xmlns:a16="http://schemas.microsoft.com/office/drawing/2014/main" id="{A2BB740A-6101-451A-0D26-65BAB47D19B1}"/>
              </a:ext>
            </a:extLst>
          </p:cNvPr>
          <p:cNvGrpSpPr/>
          <p:nvPr/>
        </p:nvGrpSpPr>
        <p:grpSpPr>
          <a:xfrm>
            <a:off x="669625" y="2297690"/>
            <a:ext cx="346314" cy="350719"/>
            <a:chOff x="5143320" y="1514542"/>
            <a:chExt cx="622419" cy="630336"/>
          </a:xfrm>
        </p:grpSpPr>
        <p:sp>
          <p:nvSpPr>
            <p:cNvPr id="60" name="Google Shape;3754;p50">
              <a:extLst>
                <a:ext uri="{FF2B5EF4-FFF2-40B4-BE49-F238E27FC236}">
                  <a16:creationId xmlns:a16="http://schemas.microsoft.com/office/drawing/2014/main" id="{5E27BFA1-30FE-7FF0-44B5-33498100E934}"/>
                </a:ext>
              </a:extLst>
            </p:cNvPr>
            <p:cNvSpPr/>
            <p:nvPr/>
          </p:nvSpPr>
          <p:spPr>
            <a:xfrm>
              <a:off x="5143320" y="1514542"/>
              <a:ext cx="622419" cy="630336"/>
            </a:xfrm>
            <a:custGeom>
              <a:avLst/>
              <a:gdLst/>
              <a:ahLst/>
              <a:cxnLst/>
              <a:rect l="l" t="t" r="r" b="b"/>
              <a:pathLst>
                <a:path w="11872" h="12023" extrusionOk="0">
                  <a:moveTo>
                    <a:pt x="0" y="1"/>
                  </a:moveTo>
                  <a:lnTo>
                    <a:pt x="0" y="12023"/>
                  </a:lnTo>
                  <a:lnTo>
                    <a:pt x="11871" y="12023"/>
                  </a:lnTo>
                  <a:lnTo>
                    <a:pt x="11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55;p50">
              <a:extLst>
                <a:ext uri="{FF2B5EF4-FFF2-40B4-BE49-F238E27FC236}">
                  <a16:creationId xmlns:a16="http://schemas.microsoft.com/office/drawing/2014/main" id="{E080F636-629B-083D-83DD-A6F93FB003F4}"/>
                </a:ext>
              </a:extLst>
            </p:cNvPr>
            <p:cNvSpPr/>
            <p:nvPr/>
          </p:nvSpPr>
          <p:spPr>
            <a:xfrm>
              <a:off x="5319738" y="1601414"/>
              <a:ext cx="346860" cy="456591"/>
            </a:xfrm>
            <a:custGeom>
              <a:avLst/>
              <a:gdLst/>
              <a:ahLst/>
              <a:cxnLst/>
              <a:rect l="l" t="t" r="r" b="b"/>
              <a:pathLst>
                <a:path w="6616" h="8709" extrusionOk="0">
                  <a:moveTo>
                    <a:pt x="1474" y="1"/>
                  </a:moveTo>
                  <a:lnTo>
                    <a:pt x="0" y="2572"/>
                  </a:lnTo>
                  <a:lnTo>
                    <a:pt x="466" y="2572"/>
                  </a:lnTo>
                  <a:lnTo>
                    <a:pt x="466" y="8709"/>
                  </a:lnTo>
                  <a:lnTo>
                    <a:pt x="2470" y="8709"/>
                  </a:lnTo>
                  <a:lnTo>
                    <a:pt x="2470" y="5722"/>
                  </a:lnTo>
                  <a:cubicBezTo>
                    <a:pt x="2936" y="4878"/>
                    <a:pt x="3680" y="4613"/>
                    <a:pt x="4045" y="4512"/>
                  </a:cubicBezTo>
                  <a:lnTo>
                    <a:pt x="4045" y="5457"/>
                  </a:lnTo>
                  <a:lnTo>
                    <a:pt x="6616" y="3983"/>
                  </a:lnTo>
                  <a:lnTo>
                    <a:pt x="4045" y="2521"/>
                  </a:lnTo>
                  <a:lnTo>
                    <a:pt x="4045" y="3252"/>
                  </a:lnTo>
                  <a:cubicBezTo>
                    <a:pt x="3251" y="3303"/>
                    <a:pt x="2672" y="3718"/>
                    <a:pt x="2470" y="3882"/>
                  </a:cubicBezTo>
                  <a:lnTo>
                    <a:pt x="2470" y="2572"/>
                  </a:lnTo>
                  <a:lnTo>
                    <a:pt x="2936" y="2572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756;p50">
            <a:extLst>
              <a:ext uri="{FF2B5EF4-FFF2-40B4-BE49-F238E27FC236}">
                <a16:creationId xmlns:a16="http://schemas.microsoft.com/office/drawing/2014/main" id="{270BE905-F9CD-03E1-912C-562D4B878FBE}"/>
              </a:ext>
            </a:extLst>
          </p:cNvPr>
          <p:cNvGrpSpPr/>
          <p:nvPr/>
        </p:nvGrpSpPr>
        <p:grpSpPr>
          <a:xfrm>
            <a:off x="154637" y="2812141"/>
            <a:ext cx="346285" cy="350719"/>
            <a:chOff x="5897800" y="2260480"/>
            <a:chExt cx="622367" cy="630336"/>
          </a:xfrm>
        </p:grpSpPr>
        <p:sp>
          <p:nvSpPr>
            <p:cNvPr id="63" name="Google Shape;3757;p50">
              <a:extLst>
                <a:ext uri="{FF2B5EF4-FFF2-40B4-BE49-F238E27FC236}">
                  <a16:creationId xmlns:a16="http://schemas.microsoft.com/office/drawing/2014/main" id="{60B2D6B5-ED78-0DE9-442D-3CC5B00AC4AF}"/>
                </a:ext>
              </a:extLst>
            </p:cNvPr>
            <p:cNvSpPr/>
            <p:nvPr/>
          </p:nvSpPr>
          <p:spPr>
            <a:xfrm>
              <a:off x="5897800" y="2260480"/>
              <a:ext cx="622367" cy="630336"/>
            </a:xfrm>
            <a:custGeom>
              <a:avLst/>
              <a:gdLst/>
              <a:ahLst/>
              <a:cxnLst/>
              <a:rect l="l" t="t" r="r" b="b"/>
              <a:pathLst>
                <a:path w="11871" h="12023" extrusionOk="0">
                  <a:moveTo>
                    <a:pt x="0" y="1"/>
                  </a:moveTo>
                  <a:lnTo>
                    <a:pt x="0" y="12023"/>
                  </a:lnTo>
                  <a:lnTo>
                    <a:pt x="11871" y="12023"/>
                  </a:lnTo>
                  <a:lnTo>
                    <a:pt x="11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3758;p50">
              <a:extLst>
                <a:ext uri="{FF2B5EF4-FFF2-40B4-BE49-F238E27FC236}">
                  <a16:creationId xmlns:a16="http://schemas.microsoft.com/office/drawing/2014/main" id="{E9145807-9DA4-FC06-59C5-5B3B023B0FD7}"/>
                </a:ext>
              </a:extLst>
            </p:cNvPr>
            <p:cNvSpPr/>
            <p:nvPr/>
          </p:nvSpPr>
          <p:spPr>
            <a:xfrm>
              <a:off x="6095975" y="2341769"/>
              <a:ext cx="226015" cy="467758"/>
            </a:xfrm>
            <a:custGeom>
              <a:avLst/>
              <a:gdLst/>
              <a:ahLst/>
              <a:cxnLst/>
              <a:rect l="l" t="t" r="r" b="b"/>
              <a:pathLst>
                <a:path w="4311" h="8922" extrusionOk="0">
                  <a:moveTo>
                    <a:pt x="2156" y="0"/>
                  </a:moveTo>
                  <a:lnTo>
                    <a:pt x="1" y="3251"/>
                  </a:lnTo>
                  <a:lnTo>
                    <a:pt x="1160" y="3251"/>
                  </a:lnTo>
                  <a:lnTo>
                    <a:pt x="1160" y="8922"/>
                  </a:lnTo>
                  <a:lnTo>
                    <a:pt x="3151" y="8922"/>
                  </a:lnTo>
                  <a:lnTo>
                    <a:pt x="3151" y="3251"/>
                  </a:lnTo>
                  <a:lnTo>
                    <a:pt x="4310" y="3251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343;p45">
            <a:extLst>
              <a:ext uri="{FF2B5EF4-FFF2-40B4-BE49-F238E27FC236}">
                <a16:creationId xmlns:a16="http://schemas.microsoft.com/office/drawing/2014/main" id="{7D437808-A820-2648-F7A7-62DBBF3EA959}"/>
              </a:ext>
            </a:extLst>
          </p:cNvPr>
          <p:cNvGrpSpPr/>
          <p:nvPr/>
        </p:nvGrpSpPr>
        <p:grpSpPr>
          <a:xfrm>
            <a:off x="1166271" y="2003140"/>
            <a:ext cx="493733" cy="1714352"/>
            <a:chOff x="399697" y="2748997"/>
            <a:chExt cx="493733" cy="1714352"/>
          </a:xfrm>
        </p:grpSpPr>
        <p:sp>
          <p:nvSpPr>
            <p:cNvPr id="35" name="Google Shape;1344;p45">
              <a:extLst>
                <a:ext uri="{FF2B5EF4-FFF2-40B4-BE49-F238E27FC236}">
                  <a16:creationId xmlns:a16="http://schemas.microsoft.com/office/drawing/2014/main" id="{F84D87C4-60FE-00FB-794B-CF512DCA92D5}"/>
                </a:ext>
              </a:extLst>
            </p:cNvPr>
            <p:cNvSpPr/>
            <p:nvPr/>
          </p:nvSpPr>
          <p:spPr>
            <a:xfrm>
              <a:off x="399697" y="4200668"/>
              <a:ext cx="493733" cy="262681"/>
            </a:xfrm>
            <a:custGeom>
              <a:avLst/>
              <a:gdLst/>
              <a:ahLst/>
              <a:cxnLst/>
              <a:rect l="l" t="t" r="r" b="b"/>
              <a:pathLst>
                <a:path w="5167" h="2749" extrusionOk="0">
                  <a:moveTo>
                    <a:pt x="2579" y="1"/>
                  </a:moveTo>
                  <a:cubicBezTo>
                    <a:pt x="4007" y="1"/>
                    <a:pt x="5166" y="616"/>
                    <a:pt x="5166" y="1374"/>
                  </a:cubicBezTo>
                  <a:cubicBezTo>
                    <a:pt x="5166" y="2133"/>
                    <a:pt x="4007" y="2748"/>
                    <a:pt x="2579" y="2748"/>
                  </a:cubicBezTo>
                  <a:cubicBezTo>
                    <a:pt x="1152" y="2748"/>
                    <a:pt x="1" y="2133"/>
                    <a:pt x="1" y="1374"/>
                  </a:cubicBezTo>
                  <a:cubicBezTo>
                    <a:pt x="1" y="616"/>
                    <a:pt x="1152" y="1"/>
                    <a:pt x="2579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5;p45">
              <a:extLst>
                <a:ext uri="{FF2B5EF4-FFF2-40B4-BE49-F238E27FC236}">
                  <a16:creationId xmlns:a16="http://schemas.microsoft.com/office/drawing/2014/main" id="{8865909D-1A14-1154-DD64-DFFA4764346C}"/>
                </a:ext>
              </a:extLst>
            </p:cNvPr>
            <p:cNvSpPr/>
            <p:nvPr/>
          </p:nvSpPr>
          <p:spPr>
            <a:xfrm>
              <a:off x="613740" y="2991897"/>
              <a:ext cx="73386" cy="1357168"/>
            </a:xfrm>
            <a:custGeom>
              <a:avLst/>
              <a:gdLst/>
              <a:ahLst/>
              <a:cxnLst/>
              <a:rect l="l" t="t" r="r" b="b"/>
              <a:pathLst>
                <a:path w="768" h="14203" extrusionOk="0">
                  <a:moveTo>
                    <a:pt x="384" y="1"/>
                  </a:moveTo>
                  <a:lnTo>
                    <a:pt x="384" y="1"/>
                  </a:lnTo>
                  <a:cubicBezTo>
                    <a:pt x="170" y="1"/>
                    <a:pt x="0" y="179"/>
                    <a:pt x="0" y="384"/>
                  </a:cubicBezTo>
                  <a:lnTo>
                    <a:pt x="0" y="13935"/>
                  </a:lnTo>
                  <a:cubicBezTo>
                    <a:pt x="98" y="14203"/>
                    <a:pt x="678" y="14194"/>
                    <a:pt x="767" y="13935"/>
                  </a:cubicBezTo>
                  <a:lnTo>
                    <a:pt x="767" y="384"/>
                  </a:lnTo>
                  <a:cubicBezTo>
                    <a:pt x="767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6;p45">
              <a:extLst>
                <a:ext uri="{FF2B5EF4-FFF2-40B4-BE49-F238E27FC236}">
                  <a16:creationId xmlns:a16="http://schemas.microsoft.com/office/drawing/2014/main" id="{51AA2036-0065-FD9E-73C0-58F0689EE96D}"/>
                </a:ext>
              </a:extLst>
            </p:cNvPr>
            <p:cNvSpPr/>
            <p:nvPr/>
          </p:nvSpPr>
          <p:spPr>
            <a:xfrm>
              <a:off x="467063" y="2799259"/>
              <a:ext cx="253316" cy="490293"/>
            </a:xfrm>
            <a:custGeom>
              <a:avLst/>
              <a:gdLst/>
              <a:ahLst/>
              <a:cxnLst/>
              <a:rect l="l" t="t" r="r" b="b"/>
              <a:pathLst>
                <a:path w="2651" h="5131" extrusionOk="0">
                  <a:moveTo>
                    <a:pt x="2650" y="5130"/>
                  </a:moveTo>
                  <a:lnTo>
                    <a:pt x="2650" y="1535"/>
                  </a:lnTo>
                  <a:lnTo>
                    <a:pt x="1" y="0"/>
                  </a:lnTo>
                  <a:lnTo>
                    <a:pt x="10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7;p45">
              <a:extLst>
                <a:ext uri="{FF2B5EF4-FFF2-40B4-BE49-F238E27FC236}">
                  <a16:creationId xmlns:a16="http://schemas.microsoft.com/office/drawing/2014/main" id="{66740030-FFD1-2F20-9B51-6E59C4EA8A20}"/>
                </a:ext>
              </a:extLst>
            </p:cNvPr>
            <p:cNvSpPr/>
            <p:nvPr/>
          </p:nvSpPr>
          <p:spPr>
            <a:xfrm>
              <a:off x="720284" y="2895578"/>
              <a:ext cx="87911" cy="393973"/>
            </a:xfrm>
            <a:custGeom>
              <a:avLst/>
              <a:gdLst/>
              <a:ahLst/>
              <a:cxnLst/>
              <a:rect l="l" t="t" r="r" b="b"/>
              <a:pathLst>
                <a:path w="920" h="4123" extrusionOk="0">
                  <a:moveTo>
                    <a:pt x="919" y="1"/>
                  </a:moveTo>
                  <a:lnTo>
                    <a:pt x="0" y="527"/>
                  </a:lnTo>
                  <a:lnTo>
                    <a:pt x="0" y="4122"/>
                  </a:lnTo>
                  <a:lnTo>
                    <a:pt x="919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8;p45">
              <a:extLst>
                <a:ext uri="{FF2B5EF4-FFF2-40B4-BE49-F238E27FC236}">
                  <a16:creationId xmlns:a16="http://schemas.microsoft.com/office/drawing/2014/main" id="{76E34BF1-86A7-979B-6E50-281617DB08FD}"/>
                </a:ext>
              </a:extLst>
            </p:cNvPr>
            <p:cNvSpPr/>
            <p:nvPr/>
          </p:nvSpPr>
          <p:spPr>
            <a:xfrm>
              <a:off x="467063" y="2748997"/>
              <a:ext cx="341131" cy="196939"/>
            </a:xfrm>
            <a:custGeom>
              <a:avLst/>
              <a:gdLst/>
              <a:ahLst/>
              <a:cxnLst/>
              <a:rect l="l" t="t" r="r" b="b"/>
              <a:pathLst>
                <a:path w="3570" h="2061" extrusionOk="0">
                  <a:moveTo>
                    <a:pt x="3569" y="1535"/>
                  </a:moveTo>
                  <a:lnTo>
                    <a:pt x="2650" y="2061"/>
                  </a:lnTo>
                  <a:lnTo>
                    <a:pt x="1" y="52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9;p45">
              <a:extLst>
                <a:ext uri="{FF2B5EF4-FFF2-40B4-BE49-F238E27FC236}">
                  <a16:creationId xmlns:a16="http://schemas.microsoft.com/office/drawing/2014/main" id="{96410AC5-2F02-68BC-BD5E-4EA8FB97BC1D}"/>
                </a:ext>
              </a:extLst>
            </p:cNvPr>
            <p:cNvSpPr/>
            <p:nvPr/>
          </p:nvSpPr>
          <p:spPr>
            <a:xfrm>
              <a:off x="539589" y="2965524"/>
              <a:ext cx="109124" cy="160341"/>
            </a:xfrm>
            <a:custGeom>
              <a:avLst/>
              <a:gdLst/>
              <a:ahLst/>
              <a:cxnLst/>
              <a:rect l="l" t="t" r="r" b="b"/>
              <a:pathLst>
                <a:path w="1142" h="1678" extrusionOk="0">
                  <a:moveTo>
                    <a:pt x="571" y="187"/>
                  </a:moveTo>
                  <a:cubicBezTo>
                    <a:pt x="250" y="0"/>
                    <a:pt x="0" y="143"/>
                    <a:pt x="0" y="500"/>
                  </a:cubicBezTo>
                  <a:cubicBezTo>
                    <a:pt x="0" y="865"/>
                    <a:pt x="250" y="1303"/>
                    <a:pt x="571" y="1490"/>
                  </a:cubicBezTo>
                  <a:cubicBezTo>
                    <a:pt x="883" y="1677"/>
                    <a:pt x="1142" y="1534"/>
                    <a:pt x="1142" y="1169"/>
                  </a:cubicBezTo>
                  <a:cubicBezTo>
                    <a:pt x="1142" y="812"/>
                    <a:pt x="883" y="366"/>
                    <a:pt x="571" y="18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8473;p63">
            <a:extLst>
              <a:ext uri="{FF2B5EF4-FFF2-40B4-BE49-F238E27FC236}">
                <a16:creationId xmlns:a16="http://schemas.microsoft.com/office/drawing/2014/main" id="{302668EC-6F5B-ABBA-6DE2-994D5C7C4978}"/>
              </a:ext>
            </a:extLst>
          </p:cNvPr>
          <p:cNvSpPr/>
          <p:nvPr/>
        </p:nvSpPr>
        <p:spPr>
          <a:xfrm>
            <a:off x="662562" y="2782979"/>
            <a:ext cx="371785" cy="369974"/>
          </a:xfrm>
          <a:custGeom>
            <a:avLst/>
            <a:gdLst/>
            <a:ahLst/>
            <a:cxnLst/>
            <a:rect l="l" t="t" r="r" b="b"/>
            <a:pathLst>
              <a:path w="12728" h="12666" extrusionOk="0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ambar 18">
            <a:extLst>
              <a:ext uri="{FF2B5EF4-FFF2-40B4-BE49-F238E27FC236}">
                <a16:creationId xmlns:a16="http://schemas.microsoft.com/office/drawing/2014/main" id="{7D674EB2-1FE0-CB2A-3198-2F89976DA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48" y="1241375"/>
            <a:ext cx="2157840" cy="37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65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43"/>
          <p:cNvGrpSpPr/>
          <p:nvPr/>
        </p:nvGrpSpPr>
        <p:grpSpPr>
          <a:xfrm>
            <a:off x="8264781" y="3293611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14;p45">
            <a:extLst>
              <a:ext uri="{FF2B5EF4-FFF2-40B4-BE49-F238E27FC236}">
                <a16:creationId xmlns:a16="http://schemas.microsoft.com/office/drawing/2014/main" id="{6D0AF86F-9E8D-BB26-6537-4E2048E43715}"/>
              </a:ext>
            </a:extLst>
          </p:cNvPr>
          <p:cNvGrpSpPr/>
          <p:nvPr/>
        </p:nvGrpSpPr>
        <p:grpSpPr>
          <a:xfrm>
            <a:off x="5252213" y="2794913"/>
            <a:ext cx="3455078" cy="2246307"/>
            <a:chOff x="-3284522" y="1823164"/>
            <a:chExt cx="3455078" cy="2246307"/>
          </a:xfrm>
        </p:grpSpPr>
        <p:sp>
          <p:nvSpPr>
            <p:cNvPr id="3" name="Google Shape;1315;p45">
              <a:extLst>
                <a:ext uri="{FF2B5EF4-FFF2-40B4-BE49-F238E27FC236}">
                  <a16:creationId xmlns:a16="http://schemas.microsoft.com/office/drawing/2014/main" id="{8A8FB897-ABB9-792C-CEC0-C71C05BA27D8}"/>
                </a:ext>
              </a:extLst>
            </p:cNvPr>
            <p:cNvSpPr/>
            <p:nvPr/>
          </p:nvSpPr>
          <p:spPr>
            <a:xfrm>
              <a:off x="-3284522" y="2214462"/>
              <a:ext cx="2948732" cy="1809047"/>
            </a:xfrm>
            <a:custGeom>
              <a:avLst/>
              <a:gdLst/>
              <a:ahLst/>
              <a:cxnLst/>
              <a:rect l="l" t="t" r="r" b="b"/>
              <a:pathLst>
                <a:path w="30859" h="18932" extrusionOk="0">
                  <a:moveTo>
                    <a:pt x="30858" y="1294"/>
                  </a:moveTo>
                  <a:lnTo>
                    <a:pt x="0" y="18931"/>
                  </a:lnTo>
                  <a:lnTo>
                    <a:pt x="0" y="18797"/>
                  </a:lnTo>
                  <a:lnTo>
                    <a:pt x="0" y="16344"/>
                  </a:lnTo>
                  <a:lnTo>
                    <a:pt x="28548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16;p45">
              <a:extLst>
                <a:ext uri="{FF2B5EF4-FFF2-40B4-BE49-F238E27FC236}">
                  <a16:creationId xmlns:a16="http://schemas.microsoft.com/office/drawing/2014/main" id="{5B53227D-AC07-EFD4-A4F7-0E60F18C1CFA}"/>
                </a:ext>
              </a:extLst>
            </p:cNvPr>
            <p:cNvSpPr/>
            <p:nvPr/>
          </p:nvSpPr>
          <p:spPr>
            <a:xfrm>
              <a:off x="-3202727" y="2259659"/>
              <a:ext cx="2947872" cy="1809812"/>
            </a:xfrm>
            <a:custGeom>
              <a:avLst/>
              <a:gdLst/>
              <a:ahLst/>
              <a:cxnLst/>
              <a:rect l="l" t="t" r="r" b="b"/>
              <a:pathLst>
                <a:path w="30850" h="18940" extrusionOk="0">
                  <a:moveTo>
                    <a:pt x="30850" y="1294"/>
                  </a:moveTo>
                  <a:lnTo>
                    <a:pt x="1" y="18940"/>
                  </a:lnTo>
                  <a:lnTo>
                    <a:pt x="1" y="18797"/>
                  </a:lnTo>
                  <a:lnTo>
                    <a:pt x="1" y="16344"/>
                  </a:lnTo>
                  <a:lnTo>
                    <a:pt x="28548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17;p45">
              <a:extLst>
                <a:ext uri="{FF2B5EF4-FFF2-40B4-BE49-F238E27FC236}">
                  <a16:creationId xmlns:a16="http://schemas.microsoft.com/office/drawing/2014/main" id="{62690799-2A89-C268-6C1A-91951C3D25C2}"/>
                </a:ext>
              </a:extLst>
            </p:cNvPr>
            <p:cNvSpPr/>
            <p:nvPr/>
          </p:nvSpPr>
          <p:spPr>
            <a:xfrm>
              <a:off x="-1345233" y="2686695"/>
              <a:ext cx="369225" cy="180886"/>
            </a:xfrm>
            <a:custGeom>
              <a:avLst/>
              <a:gdLst/>
              <a:ahLst/>
              <a:cxnLst/>
              <a:rect l="l" t="t" r="r" b="b"/>
              <a:pathLst>
                <a:path w="3864" h="1893" extrusionOk="0">
                  <a:moveTo>
                    <a:pt x="1" y="750"/>
                  </a:moveTo>
                  <a:lnTo>
                    <a:pt x="2561" y="1892"/>
                  </a:lnTo>
                  <a:lnTo>
                    <a:pt x="3863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18;p45">
              <a:extLst>
                <a:ext uri="{FF2B5EF4-FFF2-40B4-BE49-F238E27FC236}">
                  <a16:creationId xmlns:a16="http://schemas.microsoft.com/office/drawing/2014/main" id="{FC855BCB-F45D-60C4-4DCF-C82D4A2C4236}"/>
                </a:ext>
              </a:extLst>
            </p:cNvPr>
            <p:cNvSpPr/>
            <p:nvPr/>
          </p:nvSpPr>
          <p:spPr>
            <a:xfrm>
              <a:off x="-1592434" y="2828212"/>
              <a:ext cx="368365" cy="180886"/>
            </a:xfrm>
            <a:custGeom>
              <a:avLst/>
              <a:gdLst/>
              <a:ahLst/>
              <a:cxnLst/>
              <a:rect l="l" t="t" r="r" b="b"/>
              <a:pathLst>
                <a:path w="3855" h="1893" extrusionOk="0">
                  <a:moveTo>
                    <a:pt x="1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9;p45">
              <a:extLst>
                <a:ext uri="{FF2B5EF4-FFF2-40B4-BE49-F238E27FC236}">
                  <a16:creationId xmlns:a16="http://schemas.microsoft.com/office/drawing/2014/main" id="{6D4F7F5E-D64E-2CE8-4254-69A78BB1D790}"/>
                </a:ext>
              </a:extLst>
            </p:cNvPr>
            <p:cNvSpPr/>
            <p:nvPr/>
          </p:nvSpPr>
          <p:spPr>
            <a:xfrm>
              <a:off x="-1839635" y="2969729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0;p45">
              <a:extLst>
                <a:ext uri="{FF2B5EF4-FFF2-40B4-BE49-F238E27FC236}">
                  <a16:creationId xmlns:a16="http://schemas.microsoft.com/office/drawing/2014/main" id="{8172B9B3-E847-BF1F-0566-FE7815FC48AC}"/>
                </a:ext>
              </a:extLst>
            </p:cNvPr>
            <p:cNvSpPr/>
            <p:nvPr/>
          </p:nvSpPr>
          <p:spPr>
            <a:xfrm>
              <a:off x="-2086836" y="3111246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43" y="1892"/>
                  </a:lnTo>
                  <a:lnTo>
                    <a:pt x="3854" y="1142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1;p45">
              <a:extLst>
                <a:ext uri="{FF2B5EF4-FFF2-40B4-BE49-F238E27FC236}">
                  <a16:creationId xmlns:a16="http://schemas.microsoft.com/office/drawing/2014/main" id="{7599BFC2-6E0B-65BE-E2BF-DE1BACFA43CB}"/>
                </a:ext>
              </a:extLst>
            </p:cNvPr>
            <p:cNvSpPr/>
            <p:nvPr/>
          </p:nvSpPr>
          <p:spPr>
            <a:xfrm>
              <a:off x="-2334896" y="3252763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2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2;p45">
              <a:extLst>
                <a:ext uri="{FF2B5EF4-FFF2-40B4-BE49-F238E27FC236}">
                  <a16:creationId xmlns:a16="http://schemas.microsoft.com/office/drawing/2014/main" id="{7119D4EF-EE63-9E29-9A9A-3E74E5C50487}"/>
                </a:ext>
              </a:extLst>
            </p:cNvPr>
            <p:cNvSpPr/>
            <p:nvPr/>
          </p:nvSpPr>
          <p:spPr>
            <a:xfrm>
              <a:off x="-2582097" y="3395140"/>
              <a:ext cx="368365" cy="179930"/>
            </a:xfrm>
            <a:custGeom>
              <a:avLst/>
              <a:gdLst/>
              <a:ahLst/>
              <a:cxnLst/>
              <a:rect l="l" t="t" r="r" b="b"/>
              <a:pathLst>
                <a:path w="3855" h="1883" extrusionOk="0">
                  <a:moveTo>
                    <a:pt x="0" y="741"/>
                  </a:moveTo>
                  <a:lnTo>
                    <a:pt x="2552" y="1883"/>
                  </a:lnTo>
                  <a:lnTo>
                    <a:pt x="3854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3;p45">
              <a:extLst>
                <a:ext uri="{FF2B5EF4-FFF2-40B4-BE49-F238E27FC236}">
                  <a16:creationId xmlns:a16="http://schemas.microsoft.com/office/drawing/2014/main" id="{007B51E9-D9D4-7E1C-BB73-BF5511169022}"/>
                </a:ext>
              </a:extLst>
            </p:cNvPr>
            <p:cNvSpPr/>
            <p:nvPr/>
          </p:nvSpPr>
          <p:spPr>
            <a:xfrm>
              <a:off x="-2829298" y="3536656"/>
              <a:ext cx="367505" cy="179930"/>
            </a:xfrm>
            <a:custGeom>
              <a:avLst/>
              <a:gdLst/>
              <a:ahLst/>
              <a:cxnLst/>
              <a:rect l="l" t="t" r="r" b="b"/>
              <a:pathLst>
                <a:path w="3846" h="1883" extrusionOk="0">
                  <a:moveTo>
                    <a:pt x="0" y="741"/>
                  </a:moveTo>
                  <a:lnTo>
                    <a:pt x="2543" y="1882"/>
                  </a:lnTo>
                  <a:lnTo>
                    <a:pt x="3845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4;p45">
              <a:extLst>
                <a:ext uri="{FF2B5EF4-FFF2-40B4-BE49-F238E27FC236}">
                  <a16:creationId xmlns:a16="http://schemas.microsoft.com/office/drawing/2014/main" id="{1E904822-A3C2-EBDF-0E85-5BC78890A191}"/>
                </a:ext>
              </a:extLst>
            </p:cNvPr>
            <p:cNvSpPr/>
            <p:nvPr/>
          </p:nvSpPr>
          <p:spPr>
            <a:xfrm>
              <a:off x="-3077359" y="3678173"/>
              <a:ext cx="368269" cy="179930"/>
            </a:xfrm>
            <a:custGeom>
              <a:avLst/>
              <a:gdLst/>
              <a:ahLst/>
              <a:cxnLst/>
              <a:rect l="l" t="t" r="r" b="b"/>
              <a:pathLst>
                <a:path w="3854" h="1883" extrusionOk="0">
                  <a:moveTo>
                    <a:pt x="0" y="740"/>
                  </a:moveTo>
                  <a:lnTo>
                    <a:pt x="2551" y="1882"/>
                  </a:lnTo>
                  <a:lnTo>
                    <a:pt x="3854" y="1133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5;p45">
              <a:extLst>
                <a:ext uri="{FF2B5EF4-FFF2-40B4-BE49-F238E27FC236}">
                  <a16:creationId xmlns:a16="http://schemas.microsoft.com/office/drawing/2014/main" id="{84859535-8756-0457-96D1-19EE5A1C3E18}"/>
                </a:ext>
              </a:extLst>
            </p:cNvPr>
            <p:cNvSpPr/>
            <p:nvPr/>
          </p:nvSpPr>
          <p:spPr>
            <a:xfrm>
              <a:off x="-866980" y="3227154"/>
              <a:ext cx="1037536" cy="602761"/>
            </a:xfrm>
            <a:custGeom>
              <a:avLst/>
              <a:gdLst/>
              <a:ahLst/>
              <a:cxnLst/>
              <a:rect l="l" t="t" r="r" b="b"/>
              <a:pathLst>
                <a:path w="10858" h="6308" extrusionOk="0">
                  <a:moveTo>
                    <a:pt x="10857" y="2713"/>
                  </a:moveTo>
                  <a:lnTo>
                    <a:pt x="4773" y="6308"/>
                  </a:lnTo>
                  <a:lnTo>
                    <a:pt x="0" y="3596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6;p45">
              <a:extLst>
                <a:ext uri="{FF2B5EF4-FFF2-40B4-BE49-F238E27FC236}">
                  <a16:creationId xmlns:a16="http://schemas.microsoft.com/office/drawing/2014/main" id="{361900BB-AD47-D449-21E6-CD6305BDD517}"/>
                </a:ext>
              </a:extLst>
            </p:cNvPr>
            <p:cNvSpPr/>
            <p:nvPr/>
          </p:nvSpPr>
          <p:spPr>
            <a:xfrm>
              <a:off x="-736548" y="2132667"/>
              <a:ext cx="328231" cy="1617173"/>
            </a:xfrm>
            <a:custGeom>
              <a:avLst/>
              <a:gdLst/>
              <a:ahLst/>
              <a:cxnLst/>
              <a:rect l="l" t="t" r="r" b="b"/>
              <a:pathLst>
                <a:path w="3435" h="16924" extrusionOk="0">
                  <a:moveTo>
                    <a:pt x="3435" y="16923"/>
                  </a:moveTo>
                  <a:lnTo>
                    <a:pt x="3435" y="1936"/>
                  </a:lnTo>
                  <a:lnTo>
                    <a:pt x="0" y="0"/>
                  </a:lnTo>
                  <a:lnTo>
                    <a:pt x="9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7;p45">
              <a:extLst>
                <a:ext uri="{FF2B5EF4-FFF2-40B4-BE49-F238E27FC236}">
                  <a16:creationId xmlns:a16="http://schemas.microsoft.com/office/drawing/2014/main" id="{4A7F52C2-0BEA-7051-DFBA-FDACB00E526B}"/>
                </a:ext>
              </a:extLst>
            </p:cNvPr>
            <p:cNvSpPr/>
            <p:nvPr/>
          </p:nvSpPr>
          <p:spPr>
            <a:xfrm>
              <a:off x="-408412" y="2055076"/>
              <a:ext cx="460480" cy="1694763"/>
            </a:xfrm>
            <a:custGeom>
              <a:avLst/>
              <a:gdLst/>
              <a:ahLst/>
              <a:cxnLst/>
              <a:rect l="l" t="t" r="r" b="b"/>
              <a:pathLst>
                <a:path w="4819" h="17736" extrusionOk="0">
                  <a:moveTo>
                    <a:pt x="4809" y="0"/>
                  </a:moveTo>
                  <a:lnTo>
                    <a:pt x="1" y="2748"/>
                  </a:lnTo>
                  <a:lnTo>
                    <a:pt x="1" y="17735"/>
                  </a:lnTo>
                  <a:lnTo>
                    <a:pt x="4818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28;p45">
              <a:extLst>
                <a:ext uri="{FF2B5EF4-FFF2-40B4-BE49-F238E27FC236}">
                  <a16:creationId xmlns:a16="http://schemas.microsoft.com/office/drawing/2014/main" id="{CB0A0C01-E7B6-56CD-B059-7539F05D1B7E}"/>
                </a:ext>
              </a:extLst>
            </p:cNvPr>
            <p:cNvSpPr/>
            <p:nvPr/>
          </p:nvSpPr>
          <p:spPr>
            <a:xfrm>
              <a:off x="-736548" y="1869222"/>
              <a:ext cx="787755" cy="448535"/>
            </a:xfrm>
            <a:custGeom>
              <a:avLst/>
              <a:gdLst/>
              <a:ahLst/>
              <a:cxnLst/>
              <a:rect l="l" t="t" r="r" b="b"/>
              <a:pathLst>
                <a:path w="8244" h="4694" extrusionOk="0">
                  <a:moveTo>
                    <a:pt x="0" y="2757"/>
                  </a:moveTo>
                  <a:lnTo>
                    <a:pt x="3435" y="4693"/>
                  </a:lnTo>
                  <a:lnTo>
                    <a:pt x="8243" y="1945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29;p45">
              <a:extLst>
                <a:ext uri="{FF2B5EF4-FFF2-40B4-BE49-F238E27FC236}">
                  <a16:creationId xmlns:a16="http://schemas.microsoft.com/office/drawing/2014/main" id="{31C705DE-A514-E2D2-824C-01EAF08F645D}"/>
                </a:ext>
              </a:extLst>
            </p:cNvPr>
            <p:cNvSpPr/>
            <p:nvPr/>
          </p:nvSpPr>
          <p:spPr>
            <a:xfrm>
              <a:off x="-345346" y="2289473"/>
              <a:ext cx="346196" cy="609641"/>
            </a:xfrm>
            <a:custGeom>
              <a:avLst/>
              <a:gdLst/>
              <a:ahLst/>
              <a:cxnLst/>
              <a:rect l="l" t="t" r="r" b="b"/>
              <a:pathLst>
                <a:path w="3623" h="6380" extrusionOk="0">
                  <a:moveTo>
                    <a:pt x="3418" y="63"/>
                  </a:moveTo>
                  <a:lnTo>
                    <a:pt x="206" y="1910"/>
                  </a:lnTo>
                  <a:cubicBezTo>
                    <a:pt x="90" y="1972"/>
                    <a:pt x="1" y="2133"/>
                    <a:pt x="1" y="2267"/>
                  </a:cubicBezTo>
                  <a:lnTo>
                    <a:pt x="1" y="6192"/>
                  </a:lnTo>
                  <a:cubicBezTo>
                    <a:pt x="1" y="6326"/>
                    <a:pt x="90" y="6379"/>
                    <a:pt x="206" y="6317"/>
                  </a:cubicBezTo>
                  <a:lnTo>
                    <a:pt x="3418" y="4470"/>
                  </a:lnTo>
                  <a:cubicBezTo>
                    <a:pt x="3534" y="4408"/>
                    <a:pt x="3623" y="4247"/>
                    <a:pt x="3623" y="4113"/>
                  </a:cubicBezTo>
                  <a:lnTo>
                    <a:pt x="3623" y="197"/>
                  </a:lnTo>
                  <a:cubicBezTo>
                    <a:pt x="3623" y="63"/>
                    <a:pt x="3534" y="1"/>
                    <a:pt x="341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0;p45">
              <a:extLst>
                <a:ext uri="{FF2B5EF4-FFF2-40B4-BE49-F238E27FC236}">
                  <a16:creationId xmlns:a16="http://schemas.microsoft.com/office/drawing/2014/main" id="{3F148B62-B267-0908-4E3B-2B8ED86ADE1D}"/>
                </a:ext>
              </a:extLst>
            </p:cNvPr>
            <p:cNvSpPr/>
            <p:nvPr/>
          </p:nvSpPr>
          <p:spPr>
            <a:xfrm>
              <a:off x="-332541" y="2312501"/>
              <a:ext cx="320683" cy="563583"/>
            </a:xfrm>
            <a:custGeom>
              <a:avLst/>
              <a:gdLst/>
              <a:ahLst/>
              <a:cxnLst/>
              <a:rect l="l" t="t" r="r" b="b"/>
              <a:pathLst>
                <a:path w="3356" h="5898" extrusionOk="0">
                  <a:moveTo>
                    <a:pt x="3168" y="54"/>
                  </a:moveTo>
                  <a:lnTo>
                    <a:pt x="188" y="1767"/>
                  </a:lnTo>
                  <a:cubicBezTo>
                    <a:pt x="90" y="1820"/>
                    <a:pt x="1" y="1972"/>
                    <a:pt x="1" y="2097"/>
                  </a:cubicBezTo>
                  <a:lnTo>
                    <a:pt x="1" y="5728"/>
                  </a:lnTo>
                  <a:cubicBezTo>
                    <a:pt x="1" y="5844"/>
                    <a:pt x="90" y="5897"/>
                    <a:pt x="188" y="5844"/>
                  </a:cubicBezTo>
                  <a:lnTo>
                    <a:pt x="3168" y="4140"/>
                  </a:lnTo>
                  <a:cubicBezTo>
                    <a:pt x="3266" y="4077"/>
                    <a:pt x="3355" y="3926"/>
                    <a:pt x="3355" y="3801"/>
                  </a:cubicBezTo>
                  <a:lnTo>
                    <a:pt x="3355" y="170"/>
                  </a:lnTo>
                  <a:cubicBezTo>
                    <a:pt x="3355" y="54"/>
                    <a:pt x="3266" y="1"/>
                    <a:pt x="3168" y="5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1;p45">
              <a:extLst>
                <a:ext uri="{FF2B5EF4-FFF2-40B4-BE49-F238E27FC236}">
                  <a16:creationId xmlns:a16="http://schemas.microsoft.com/office/drawing/2014/main" id="{E773B6ED-647D-0AB5-0CAE-06193EAA845C}"/>
                </a:ext>
              </a:extLst>
            </p:cNvPr>
            <p:cNvSpPr/>
            <p:nvPr/>
          </p:nvSpPr>
          <p:spPr>
            <a:xfrm>
              <a:off x="-254951" y="2402801"/>
              <a:ext cx="190250" cy="380309"/>
            </a:xfrm>
            <a:custGeom>
              <a:avLst/>
              <a:gdLst/>
              <a:ahLst/>
              <a:cxnLst/>
              <a:rect l="l" t="t" r="r" b="b"/>
              <a:pathLst>
                <a:path w="1991" h="3980" extrusionOk="0">
                  <a:moveTo>
                    <a:pt x="1256" y="684"/>
                  </a:moveTo>
                  <a:cubicBezTo>
                    <a:pt x="1297" y="684"/>
                    <a:pt x="1334" y="698"/>
                    <a:pt x="1366" y="724"/>
                  </a:cubicBezTo>
                  <a:cubicBezTo>
                    <a:pt x="1428" y="768"/>
                    <a:pt x="1455" y="840"/>
                    <a:pt x="1455" y="956"/>
                  </a:cubicBezTo>
                  <a:cubicBezTo>
                    <a:pt x="1455" y="1054"/>
                    <a:pt x="1428" y="1143"/>
                    <a:pt x="1392" y="1241"/>
                  </a:cubicBezTo>
                  <a:cubicBezTo>
                    <a:pt x="1357" y="1330"/>
                    <a:pt x="1294" y="1420"/>
                    <a:pt x="1232" y="1491"/>
                  </a:cubicBezTo>
                  <a:cubicBezTo>
                    <a:pt x="1178" y="1545"/>
                    <a:pt x="1098" y="1598"/>
                    <a:pt x="991" y="1669"/>
                  </a:cubicBezTo>
                  <a:cubicBezTo>
                    <a:pt x="937" y="1705"/>
                    <a:pt x="884" y="1741"/>
                    <a:pt x="812" y="1776"/>
                  </a:cubicBezTo>
                  <a:lnTo>
                    <a:pt x="527" y="1946"/>
                  </a:lnTo>
                  <a:lnTo>
                    <a:pt x="527" y="1054"/>
                  </a:lnTo>
                  <a:lnTo>
                    <a:pt x="777" y="902"/>
                  </a:lnTo>
                  <a:cubicBezTo>
                    <a:pt x="866" y="858"/>
                    <a:pt x="928" y="813"/>
                    <a:pt x="991" y="786"/>
                  </a:cubicBezTo>
                  <a:cubicBezTo>
                    <a:pt x="1062" y="742"/>
                    <a:pt x="1125" y="715"/>
                    <a:pt x="1160" y="706"/>
                  </a:cubicBezTo>
                  <a:cubicBezTo>
                    <a:pt x="1194" y="691"/>
                    <a:pt x="1226" y="684"/>
                    <a:pt x="1256" y="684"/>
                  </a:cubicBezTo>
                  <a:close/>
                  <a:moveTo>
                    <a:pt x="1588" y="0"/>
                  </a:moveTo>
                  <a:cubicBezTo>
                    <a:pt x="1549" y="0"/>
                    <a:pt x="1507" y="6"/>
                    <a:pt x="1464" y="19"/>
                  </a:cubicBezTo>
                  <a:cubicBezTo>
                    <a:pt x="1383" y="37"/>
                    <a:pt x="1223" y="108"/>
                    <a:pt x="991" y="242"/>
                  </a:cubicBezTo>
                  <a:cubicBezTo>
                    <a:pt x="946" y="269"/>
                    <a:pt x="893" y="305"/>
                    <a:pt x="848" y="331"/>
                  </a:cubicBezTo>
                  <a:lnTo>
                    <a:pt x="1" y="822"/>
                  </a:lnTo>
                  <a:lnTo>
                    <a:pt x="1" y="3980"/>
                  </a:lnTo>
                  <a:lnTo>
                    <a:pt x="527" y="3677"/>
                  </a:lnTo>
                  <a:lnTo>
                    <a:pt x="527" y="2481"/>
                  </a:lnTo>
                  <a:lnTo>
                    <a:pt x="866" y="2285"/>
                  </a:lnTo>
                  <a:cubicBezTo>
                    <a:pt x="911" y="2258"/>
                    <a:pt x="955" y="2240"/>
                    <a:pt x="991" y="2214"/>
                  </a:cubicBezTo>
                  <a:cubicBezTo>
                    <a:pt x="1169" y="2107"/>
                    <a:pt x="1312" y="2008"/>
                    <a:pt x="1410" y="1928"/>
                  </a:cubicBezTo>
                  <a:cubicBezTo>
                    <a:pt x="1508" y="1848"/>
                    <a:pt x="1597" y="1741"/>
                    <a:pt x="1687" y="1616"/>
                  </a:cubicBezTo>
                  <a:cubicBezTo>
                    <a:pt x="1776" y="1491"/>
                    <a:pt x="1847" y="1339"/>
                    <a:pt x="1910" y="1179"/>
                  </a:cubicBezTo>
                  <a:cubicBezTo>
                    <a:pt x="1963" y="1009"/>
                    <a:pt x="1990" y="831"/>
                    <a:pt x="1990" y="635"/>
                  </a:cubicBezTo>
                  <a:cubicBezTo>
                    <a:pt x="1990" y="385"/>
                    <a:pt x="1945" y="206"/>
                    <a:pt x="1838" y="108"/>
                  </a:cubicBezTo>
                  <a:cubicBezTo>
                    <a:pt x="1768" y="38"/>
                    <a:pt x="1685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2;p45">
              <a:extLst>
                <a:ext uri="{FF2B5EF4-FFF2-40B4-BE49-F238E27FC236}">
                  <a16:creationId xmlns:a16="http://schemas.microsoft.com/office/drawing/2014/main" id="{EC02C0AB-5C8B-7642-F632-D2B9734DC5BC}"/>
                </a:ext>
              </a:extLst>
            </p:cNvPr>
            <p:cNvSpPr/>
            <p:nvPr/>
          </p:nvSpPr>
          <p:spPr>
            <a:xfrm>
              <a:off x="-3171194" y="378127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5" y="250"/>
                  </a:moveTo>
                  <a:cubicBezTo>
                    <a:pt x="1232" y="0"/>
                    <a:pt x="1580" y="197"/>
                    <a:pt x="1580" y="696"/>
                  </a:cubicBezTo>
                  <a:cubicBezTo>
                    <a:pt x="1580" y="1196"/>
                    <a:pt x="1232" y="1803"/>
                    <a:pt x="795" y="2061"/>
                  </a:cubicBezTo>
                  <a:cubicBezTo>
                    <a:pt x="358" y="2320"/>
                    <a:pt x="1" y="2115"/>
                    <a:pt x="1" y="1624"/>
                  </a:cubicBezTo>
                  <a:cubicBezTo>
                    <a:pt x="1" y="1125"/>
                    <a:pt x="358" y="509"/>
                    <a:pt x="795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3;p45">
              <a:extLst>
                <a:ext uri="{FF2B5EF4-FFF2-40B4-BE49-F238E27FC236}">
                  <a16:creationId xmlns:a16="http://schemas.microsoft.com/office/drawing/2014/main" id="{9A0B7787-8836-1CF8-9BF3-E51D1591E89C}"/>
                </a:ext>
              </a:extLst>
            </p:cNvPr>
            <p:cNvSpPr/>
            <p:nvPr/>
          </p:nvSpPr>
          <p:spPr>
            <a:xfrm>
              <a:off x="-3165174" y="378299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4" y="250"/>
                  </a:moveTo>
                  <a:cubicBezTo>
                    <a:pt x="1231" y="0"/>
                    <a:pt x="1579" y="197"/>
                    <a:pt x="1579" y="696"/>
                  </a:cubicBezTo>
                  <a:cubicBezTo>
                    <a:pt x="1579" y="1196"/>
                    <a:pt x="1231" y="1802"/>
                    <a:pt x="794" y="2061"/>
                  </a:cubicBezTo>
                  <a:cubicBezTo>
                    <a:pt x="357" y="2320"/>
                    <a:pt x="0" y="2115"/>
                    <a:pt x="0" y="1624"/>
                  </a:cubicBezTo>
                  <a:cubicBezTo>
                    <a:pt x="0" y="1124"/>
                    <a:pt x="357" y="509"/>
                    <a:pt x="794" y="25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4;p45">
              <a:extLst>
                <a:ext uri="{FF2B5EF4-FFF2-40B4-BE49-F238E27FC236}">
                  <a16:creationId xmlns:a16="http://schemas.microsoft.com/office/drawing/2014/main" id="{B21D00D1-66BE-9584-4F4E-451F4BCB6467}"/>
                </a:ext>
              </a:extLst>
            </p:cNvPr>
            <p:cNvSpPr/>
            <p:nvPr/>
          </p:nvSpPr>
          <p:spPr>
            <a:xfrm>
              <a:off x="-3150745" y="3804306"/>
              <a:ext cx="122884" cy="179070"/>
            </a:xfrm>
            <a:custGeom>
              <a:avLst/>
              <a:gdLst/>
              <a:ahLst/>
              <a:cxnLst/>
              <a:rect l="l" t="t" r="r" b="b"/>
              <a:pathLst>
                <a:path w="1286" h="1874" extrusionOk="0">
                  <a:moveTo>
                    <a:pt x="643" y="206"/>
                  </a:moveTo>
                  <a:cubicBezTo>
                    <a:pt x="991" y="0"/>
                    <a:pt x="1285" y="152"/>
                    <a:pt x="1285" y="562"/>
                  </a:cubicBezTo>
                  <a:cubicBezTo>
                    <a:pt x="1285" y="964"/>
                    <a:pt x="991" y="1454"/>
                    <a:pt x="643" y="1669"/>
                  </a:cubicBezTo>
                  <a:cubicBezTo>
                    <a:pt x="286" y="1874"/>
                    <a:pt x="1" y="1713"/>
                    <a:pt x="1" y="1312"/>
                  </a:cubicBezTo>
                  <a:cubicBezTo>
                    <a:pt x="1" y="901"/>
                    <a:pt x="286" y="411"/>
                    <a:pt x="643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5;p45">
              <a:extLst>
                <a:ext uri="{FF2B5EF4-FFF2-40B4-BE49-F238E27FC236}">
                  <a16:creationId xmlns:a16="http://schemas.microsoft.com/office/drawing/2014/main" id="{68149B90-041F-0E4F-3CAF-77495D3646E1}"/>
                </a:ext>
              </a:extLst>
            </p:cNvPr>
            <p:cNvSpPr/>
            <p:nvPr/>
          </p:nvSpPr>
          <p:spPr>
            <a:xfrm>
              <a:off x="-3143005" y="3809370"/>
              <a:ext cx="121928" cy="179166"/>
            </a:xfrm>
            <a:custGeom>
              <a:avLst/>
              <a:gdLst/>
              <a:ahLst/>
              <a:cxnLst/>
              <a:rect l="l" t="t" r="r" b="b"/>
              <a:pathLst>
                <a:path w="1276" h="1875" extrusionOk="0">
                  <a:moveTo>
                    <a:pt x="642" y="206"/>
                  </a:moveTo>
                  <a:cubicBezTo>
                    <a:pt x="990" y="1"/>
                    <a:pt x="1276" y="161"/>
                    <a:pt x="1276" y="563"/>
                  </a:cubicBezTo>
                  <a:cubicBezTo>
                    <a:pt x="1276" y="964"/>
                    <a:pt x="990" y="1464"/>
                    <a:pt x="642" y="1669"/>
                  </a:cubicBezTo>
                  <a:cubicBezTo>
                    <a:pt x="286" y="1874"/>
                    <a:pt x="0" y="1714"/>
                    <a:pt x="0" y="1312"/>
                  </a:cubicBezTo>
                  <a:cubicBezTo>
                    <a:pt x="0" y="911"/>
                    <a:pt x="286" y="411"/>
                    <a:pt x="642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6;p45">
              <a:extLst>
                <a:ext uri="{FF2B5EF4-FFF2-40B4-BE49-F238E27FC236}">
                  <a16:creationId xmlns:a16="http://schemas.microsoft.com/office/drawing/2014/main" id="{CDA664D0-DA97-240C-82D7-B90913D95C54}"/>
                </a:ext>
              </a:extLst>
            </p:cNvPr>
            <p:cNvSpPr/>
            <p:nvPr/>
          </p:nvSpPr>
          <p:spPr>
            <a:xfrm>
              <a:off x="-408412" y="2055076"/>
              <a:ext cx="459620" cy="400758"/>
            </a:xfrm>
            <a:custGeom>
              <a:avLst/>
              <a:gdLst/>
              <a:ahLst/>
              <a:cxnLst/>
              <a:rect l="l" t="t" r="r" b="b"/>
              <a:pathLst>
                <a:path w="4810" h="4194" extrusionOk="0">
                  <a:moveTo>
                    <a:pt x="1" y="4193"/>
                  </a:moveTo>
                  <a:lnTo>
                    <a:pt x="4809" y="1446"/>
                  </a:lnTo>
                  <a:lnTo>
                    <a:pt x="4809" y="0"/>
                  </a:lnTo>
                  <a:lnTo>
                    <a:pt x="1" y="27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7;p45">
              <a:extLst>
                <a:ext uri="{FF2B5EF4-FFF2-40B4-BE49-F238E27FC236}">
                  <a16:creationId xmlns:a16="http://schemas.microsoft.com/office/drawing/2014/main" id="{A7721D56-8E7E-7FBE-5507-1F129A004722}"/>
                </a:ext>
              </a:extLst>
            </p:cNvPr>
            <p:cNvSpPr/>
            <p:nvPr/>
          </p:nvSpPr>
          <p:spPr>
            <a:xfrm>
              <a:off x="-736548" y="2130947"/>
              <a:ext cx="328231" cy="324887"/>
            </a:xfrm>
            <a:custGeom>
              <a:avLst/>
              <a:gdLst/>
              <a:ahLst/>
              <a:cxnLst/>
              <a:rect l="l" t="t" r="r" b="b"/>
              <a:pathLst>
                <a:path w="3435" h="3400" extrusionOk="0">
                  <a:moveTo>
                    <a:pt x="3435" y="3399"/>
                  </a:moveTo>
                  <a:lnTo>
                    <a:pt x="0" y="1446"/>
                  </a:lnTo>
                  <a:lnTo>
                    <a:pt x="0" y="0"/>
                  </a:lnTo>
                  <a:lnTo>
                    <a:pt x="3435" y="19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8;p45">
              <a:extLst>
                <a:ext uri="{FF2B5EF4-FFF2-40B4-BE49-F238E27FC236}">
                  <a16:creationId xmlns:a16="http://schemas.microsoft.com/office/drawing/2014/main" id="{950A331A-2252-B53B-8DBF-2477A2FA687A}"/>
                </a:ext>
              </a:extLst>
            </p:cNvPr>
            <p:cNvSpPr/>
            <p:nvPr/>
          </p:nvSpPr>
          <p:spPr>
            <a:xfrm>
              <a:off x="-451029" y="2025263"/>
              <a:ext cx="209839" cy="133013"/>
            </a:xfrm>
            <a:custGeom>
              <a:avLst/>
              <a:gdLst/>
              <a:ahLst/>
              <a:cxnLst/>
              <a:rect l="l" t="t" r="r" b="b"/>
              <a:pathLst>
                <a:path w="2196" h="1392" extrusionOk="0">
                  <a:moveTo>
                    <a:pt x="1098" y="0"/>
                  </a:moveTo>
                  <a:cubicBezTo>
                    <a:pt x="491" y="0"/>
                    <a:pt x="1" y="312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2"/>
                    <a:pt x="1705" y="0"/>
                    <a:pt x="109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9;p45">
              <a:extLst>
                <a:ext uri="{FF2B5EF4-FFF2-40B4-BE49-F238E27FC236}">
                  <a16:creationId xmlns:a16="http://schemas.microsoft.com/office/drawing/2014/main" id="{1FF5A118-E07B-04C8-626F-0BE0C8695625}"/>
                </a:ext>
              </a:extLst>
            </p:cNvPr>
            <p:cNvSpPr/>
            <p:nvPr/>
          </p:nvSpPr>
          <p:spPr>
            <a:xfrm>
              <a:off x="-451029" y="1998794"/>
              <a:ext cx="209839" cy="133108"/>
            </a:xfrm>
            <a:custGeom>
              <a:avLst/>
              <a:gdLst/>
              <a:ahLst/>
              <a:cxnLst/>
              <a:rect l="l" t="t" r="r" b="b"/>
              <a:pathLst>
                <a:path w="2196" h="1393" extrusionOk="0">
                  <a:moveTo>
                    <a:pt x="1098" y="1"/>
                  </a:moveTo>
                  <a:cubicBezTo>
                    <a:pt x="491" y="1"/>
                    <a:pt x="1" y="313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3"/>
                    <a:pt x="1705" y="1"/>
                    <a:pt x="10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0;p45">
              <a:extLst>
                <a:ext uri="{FF2B5EF4-FFF2-40B4-BE49-F238E27FC236}">
                  <a16:creationId xmlns:a16="http://schemas.microsoft.com/office/drawing/2014/main" id="{62D79EB0-A906-4275-2C8F-C482250794C8}"/>
                </a:ext>
              </a:extLst>
            </p:cNvPr>
            <p:cNvSpPr/>
            <p:nvPr/>
          </p:nvSpPr>
          <p:spPr>
            <a:xfrm>
              <a:off x="-446730" y="1823164"/>
              <a:ext cx="202099" cy="315523"/>
            </a:xfrm>
            <a:custGeom>
              <a:avLst/>
              <a:gdLst/>
              <a:ahLst/>
              <a:cxnLst/>
              <a:rect l="l" t="t" r="r" b="b"/>
              <a:pathLst>
                <a:path w="2115" h="3302" extrusionOk="0">
                  <a:moveTo>
                    <a:pt x="1053" y="1"/>
                  </a:moveTo>
                  <a:lnTo>
                    <a:pt x="1053" y="1"/>
                  </a:lnTo>
                  <a:cubicBezTo>
                    <a:pt x="473" y="1"/>
                    <a:pt x="0" y="474"/>
                    <a:pt x="0" y="1063"/>
                  </a:cubicBezTo>
                  <a:lnTo>
                    <a:pt x="0" y="2579"/>
                  </a:lnTo>
                  <a:cubicBezTo>
                    <a:pt x="277" y="3302"/>
                    <a:pt x="1856" y="3284"/>
                    <a:pt x="2115" y="2579"/>
                  </a:cubicBezTo>
                  <a:lnTo>
                    <a:pt x="2115" y="1063"/>
                  </a:lnTo>
                  <a:cubicBezTo>
                    <a:pt x="2115" y="474"/>
                    <a:pt x="1633" y="1"/>
                    <a:pt x="105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1;p45">
              <a:extLst>
                <a:ext uri="{FF2B5EF4-FFF2-40B4-BE49-F238E27FC236}">
                  <a16:creationId xmlns:a16="http://schemas.microsoft.com/office/drawing/2014/main" id="{2B533673-3B17-7FE9-45DF-65CCDE10916C}"/>
                </a:ext>
              </a:extLst>
            </p:cNvPr>
            <p:cNvSpPr/>
            <p:nvPr/>
          </p:nvSpPr>
          <p:spPr>
            <a:xfrm>
              <a:off x="-434785" y="1841129"/>
              <a:ext cx="177350" cy="265165"/>
            </a:xfrm>
            <a:custGeom>
              <a:avLst/>
              <a:gdLst/>
              <a:ahLst/>
              <a:cxnLst/>
              <a:rect l="l" t="t" r="r" b="b"/>
              <a:pathLst>
                <a:path w="1856" h="2775" extrusionOk="0">
                  <a:moveTo>
                    <a:pt x="928" y="0"/>
                  </a:moveTo>
                  <a:lnTo>
                    <a:pt x="928" y="0"/>
                  </a:lnTo>
                  <a:cubicBezTo>
                    <a:pt x="420" y="0"/>
                    <a:pt x="0" y="420"/>
                    <a:pt x="0" y="928"/>
                  </a:cubicBezTo>
                  <a:cubicBezTo>
                    <a:pt x="0" y="1936"/>
                    <a:pt x="928" y="2775"/>
                    <a:pt x="1856" y="2427"/>
                  </a:cubicBezTo>
                  <a:lnTo>
                    <a:pt x="1856" y="928"/>
                  </a:lnTo>
                  <a:cubicBezTo>
                    <a:pt x="1856" y="420"/>
                    <a:pt x="1437" y="0"/>
                    <a:pt x="92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2;p45">
              <a:extLst>
                <a:ext uri="{FF2B5EF4-FFF2-40B4-BE49-F238E27FC236}">
                  <a16:creationId xmlns:a16="http://schemas.microsoft.com/office/drawing/2014/main" id="{511DE168-D4EC-B12D-1A78-4C6CF44BEC9D}"/>
                </a:ext>
              </a:extLst>
            </p:cNvPr>
            <p:cNvSpPr/>
            <p:nvPr/>
          </p:nvSpPr>
          <p:spPr>
            <a:xfrm>
              <a:off x="-325661" y="1892250"/>
              <a:ext cx="52937" cy="40133"/>
            </a:xfrm>
            <a:custGeom>
              <a:avLst/>
              <a:gdLst/>
              <a:ahLst/>
              <a:cxnLst/>
              <a:rect l="l" t="t" r="r" b="b"/>
              <a:pathLst>
                <a:path w="554" h="420" extrusionOk="0">
                  <a:moveTo>
                    <a:pt x="214" y="63"/>
                  </a:moveTo>
                  <a:cubicBezTo>
                    <a:pt x="80" y="117"/>
                    <a:pt x="0" y="232"/>
                    <a:pt x="36" y="313"/>
                  </a:cubicBezTo>
                  <a:cubicBezTo>
                    <a:pt x="72" y="402"/>
                    <a:pt x="214" y="420"/>
                    <a:pt x="339" y="366"/>
                  </a:cubicBezTo>
                  <a:cubicBezTo>
                    <a:pt x="473" y="304"/>
                    <a:pt x="553" y="197"/>
                    <a:pt x="518" y="108"/>
                  </a:cubicBezTo>
                  <a:cubicBezTo>
                    <a:pt x="482" y="27"/>
                    <a:pt x="339" y="1"/>
                    <a:pt x="214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Tampilan QR</a:t>
            </a:r>
            <a:endParaRPr sz="2800" dirty="0"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7321635" y="3928772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-372368" y="3702508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8924" y="4120648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168;p44">
            <a:extLst>
              <a:ext uri="{FF2B5EF4-FFF2-40B4-BE49-F238E27FC236}">
                <a16:creationId xmlns:a16="http://schemas.microsoft.com/office/drawing/2014/main" id="{660DAA80-79FD-9581-ACB6-3A7E2126EFC0}"/>
              </a:ext>
            </a:extLst>
          </p:cNvPr>
          <p:cNvSpPr/>
          <p:nvPr/>
        </p:nvSpPr>
        <p:spPr>
          <a:xfrm>
            <a:off x="220885" y="1512937"/>
            <a:ext cx="616125" cy="927462"/>
          </a:xfrm>
          <a:custGeom>
            <a:avLst/>
            <a:gdLst/>
            <a:ahLst/>
            <a:cxnLst/>
            <a:rect l="l" t="t" r="r" b="b"/>
            <a:pathLst>
              <a:path w="9127" h="11905" extrusionOk="0">
                <a:moveTo>
                  <a:pt x="4564" y="2534"/>
                </a:moveTo>
                <a:cubicBezTo>
                  <a:pt x="5776" y="2534"/>
                  <a:pt x="6757" y="3514"/>
                  <a:pt x="6757" y="4727"/>
                </a:cubicBezTo>
                <a:cubicBezTo>
                  <a:pt x="6757" y="5940"/>
                  <a:pt x="5776" y="6920"/>
                  <a:pt x="4564" y="6920"/>
                </a:cubicBezTo>
                <a:cubicBezTo>
                  <a:pt x="3351" y="6920"/>
                  <a:pt x="2371" y="5940"/>
                  <a:pt x="2371" y="4727"/>
                </a:cubicBezTo>
                <a:cubicBezTo>
                  <a:pt x="2371" y="3514"/>
                  <a:pt x="3351" y="2534"/>
                  <a:pt x="4564" y="2534"/>
                </a:cubicBezTo>
                <a:close/>
                <a:moveTo>
                  <a:pt x="4564" y="0"/>
                </a:moveTo>
                <a:cubicBezTo>
                  <a:pt x="2044" y="0"/>
                  <a:pt x="1" y="2043"/>
                  <a:pt x="1" y="4577"/>
                </a:cubicBezTo>
                <a:cubicBezTo>
                  <a:pt x="1" y="7097"/>
                  <a:pt x="4564" y="11905"/>
                  <a:pt x="4564" y="11905"/>
                </a:cubicBezTo>
                <a:cubicBezTo>
                  <a:pt x="4564" y="11905"/>
                  <a:pt x="9127" y="7097"/>
                  <a:pt x="9127" y="4577"/>
                </a:cubicBezTo>
                <a:cubicBezTo>
                  <a:pt x="9127" y="2043"/>
                  <a:pt x="7084" y="0"/>
                  <a:pt x="4564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1343;p45">
            <a:extLst>
              <a:ext uri="{FF2B5EF4-FFF2-40B4-BE49-F238E27FC236}">
                <a16:creationId xmlns:a16="http://schemas.microsoft.com/office/drawing/2014/main" id="{7D437808-A820-2648-F7A7-62DBBF3EA959}"/>
              </a:ext>
            </a:extLst>
          </p:cNvPr>
          <p:cNvGrpSpPr/>
          <p:nvPr/>
        </p:nvGrpSpPr>
        <p:grpSpPr>
          <a:xfrm>
            <a:off x="1114782" y="1911498"/>
            <a:ext cx="493733" cy="1714352"/>
            <a:chOff x="399697" y="2748997"/>
            <a:chExt cx="493733" cy="1714352"/>
          </a:xfrm>
        </p:grpSpPr>
        <p:sp>
          <p:nvSpPr>
            <p:cNvPr id="35" name="Google Shape;1344;p45">
              <a:extLst>
                <a:ext uri="{FF2B5EF4-FFF2-40B4-BE49-F238E27FC236}">
                  <a16:creationId xmlns:a16="http://schemas.microsoft.com/office/drawing/2014/main" id="{F84D87C4-60FE-00FB-794B-CF512DCA92D5}"/>
                </a:ext>
              </a:extLst>
            </p:cNvPr>
            <p:cNvSpPr/>
            <p:nvPr/>
          </p:nvSpPr>
          <p:spPr>
            <a:xfrm>
              <a:off x="399697" y="4200668"/>
              <a:ext cx="493733" cy="262681"/>
            </a:xfrm>
            <a:custGeom>
              <a:avLst/>
              <a:gdLst/>
              <a:ahLst/>
              <a:cxnLst/>
              <a:rect l="l" t="t" r="r" b="b"/>
              <a:pathLst>
                <a:path w="5167" h="2749" extrusionOk="0">
                  <a:moveTo>
                    <a:pt x="2579" y="1"/>
                  </a:moveTo>
                  <a:cubicBezTo>
                    <a:pt x="4007" y="1"/>
                    <a:pt x="5166" y="616"/>
                    <a:pt x="5166" y="1374"/>
                  </a:cubicBezTo>
                  <a:cubicBezTo>
                    <a:pt x="5166" y="2133"/>
                    <a:pt x="4007" y="2748"/>
                    <a:pt x="2579" y="2748"/>
                  </a:cubicBezTo>
                  <a:cubicBezTo>
                    <a:pt x="1152" y="2748"/>
                    <a:pt x="1" y="2133"/>
                    <a:pt x="1" y="1374"/>
                  </a:cubicBezTo>
                  <a:cubicBezTo>
                    <a:pt x="1" y="616"/>
                    <a:pt x="1152" y="1"/>
                    <a:pt x="2579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5;p45">
              <a:extLst>
                <a:ext uri="{FF2B5EF4-FFF2-40B4-BE49-F238E27FC236}">
                  <a16:creationId xmlns:a16="http://schemas.microsoft.com/office/drawing/2014/main" id="{8865909D-1A14-1154-DD64-DFFA4764346C}"/>
                </a:ext>
              </a:extLst>
            </p:cNvPr>
            <p:cNvSpPr/>
            <p:nvPr/>
          </p:nvSpPr>
          <p:spPr>
            <a:xfrm>
              <a:off x="613740" y="2991897"/>
              <a:ext cx="73386" cy="1357168"/>
            </a:xfrm>
            <a:custGeom>
              <a:avLst/>
              <a:gdLst/>
              <a:ahLst/>
              <a:cxnLst/>
              <a:rect l="l" t="t" r="r" b="b"/>
              <a:pathLst>
                <a:path w="768" h="14203" extrusionOk="0">
                  <a:moveTo>
                    <a:pt x="384" y="1"/>
                  </a:moveTo>
                  <a:lnTo>
                    <a:pt x="384" y="1"/>
                  </a:lnTo>
                  <a:cubicBezTo>
                    <a:pt x="170" y="1"/>
                    <a:pt x="0" y="179"/>
                    <a:pt x="0" y="384"/>
                  </a:cubicBezTo>
                  <a:lnTo>
                    <a:pt x="0" y="13935"/>
                  </a:lnTo>
                  <a:cubicBezTo>
                    <a:pt x="98" y="14203"/>
                    <a:pt x="678" y="14194"/>
                    <a:pt x="767" y="13935"/>
                  </a:cubicBezTo>
                  <a:lnTo>
                    <a:pt x="767" y="384"/>
                  </a:lnTo>
                  <a:cubicBezTo>
                    <a:pt x="767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6;p45">
              <a:extLst>
                <a:ext uri="{FF2B5EF4-FFF2-40B4-BE49-F238E27FC236}">
                  <a16:creationId xmlns:a16="http://schemas.microsoft.com/office/drawing/2014/main" id="{51AA2036-0065-FD9E-73C0-58F0689EE96D}"/>
                </a:ext>
              </a:extLst>
            </p:cNvPr>
            <p:cNvSpPr/>
            <p:nvPr/>
          </p:nvSpPr>
          <p:spPr>
            <a:xfrm>
              <a:off x="467063" y="2799259"/>
              <a:ext cx="253316" cy="490293"/>
            </a:xfrm>
            <a:custGeom>
              <a:avLst/>
              <a:gdLst/>
              <a:ahLst/>
              <a:cxnLst/>
              <a:rect l="l" t="t" r="r" b="b"/>
              <a:pathLst>
                <a:path w="2651" h="5131" extrusionOk="0">
                  <a:moveTo>
                    <a:pt x="2650" y="5130"/>
                  </a:moveTo>
                  <a:lnTo>
                    <a:pt x="2650" y="1535"/>
                  </a:lnTo>
                  <a:lnTo>
                    <a:pt x="1" y="0"/>
                  </a:lnTo>
                  <a:lnTo>
                    <a:pt x="10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7;p45">
              <a:extLst>
                <a:ext uri="{FF2B5EF4-FFF2-40B4-BE49-F238E27FC236}">
                  <a16:creationId xmlns:a16="http://schemas.microsoft.com/office/drawing/2014/main" id="{66740030-FFD1-2F20-9B51-6E59C4EA8A20}"/>
                </a:ext>
              </a:extLst>
            </p:cNvPr>
            <p:cNvSpPr/>
            <p:nvPr/>
          </p:nvSpPr>
          <p:spPr>
            <a:xfrm>
              <a:off x="720284" y="2895578"/>
              <a:ext cx="87911" cy="393973"/>
            </a:xfrm>
            <a:custGeom>
              <a:avLst/>
              <a:gdLst/>
              <a:ahLst/>
              <a:cxnLst/>
              <a:rect l="l" t="t" r="r" b="b"/>
              <a:pathLst>
                <a:path w="920" h="4123" extrusionOk="0">
                  <a:moveTo>
                    <a:pt x="919" y="1"/>
                  </a:moveTo>
                  <a:lnTo>
                    <a:pt x="0" y="527"/>
                  </a:lnTo>
                  <a:lnTo>
                    <a:pt x="0" y="4122"/>
                  </a:lnTo>
                  <a:lnTo>
                    <a:pt x="919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8;p45">
              <a:extLst>
                <a:ext uri="{FF2B5EF4-FFF2-40B4-BE49-F238E27FC236}">
                  <a16:creationId xmlns:a16="http://schemas.microsoft.com/office/drawing/2014/main" id="{76E34BF1-86A7-979B-6E50-281617DB08FD}"/>
                </a:ext>
              </a:extLst>
            </p:cNvPr>
            <p:cNvSpPr/>
            <p:nvPr/>
          </p:nvSpPr>
          <p:spPr>
            <a:xfrm>
              <a:off x="467063" y="2748997"/>
              <a:ext cx="341131" cy="196939"/>
            </a:xfrm>
            <a:custGeom>
              <a:avLst/>
              <a:gdLst/>
              <a:ahLst/>
              <a:cxnLst/>
              <a:rect l="l" t="t" r="r" b="b"/>
              <a:pathLst>
                <a:path w="3570" h="2061" extrusionOk="0">
                  <a:moveTo>
                    <a:pt x="3569" y="1535"/>
                  </a:moveTo>
                  <a:lnTo>
                    <a:pt x="2650" y="2061"/>
                  </a:lnTo>
                  <a:lnTo>
                    <a:pt x="1" y="52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9;p45">
              <a:extLst>
                <a:ext uri="{FF2B5EF4-FFF2-40B4-BE49-F238E27FC236}">
                  <a16:creationId xmlns:a16="http://schemas.microsoft.com/office/drawing/2014/main" id="{96410AC5-2F02-68BC-BD5E-4EA8FB97BC1D}"/>
                </a:ext>
              </a:extLst>
            </p:cNvPr>
            <p:cNvSpPr/>
            <p:nvPr/>
          </p:nvSpPr>
          <p:spPr>
            <a:xfrm>
              <a:off x="539589" y="2965524"/>
              <a:ext cx="109124" cy="160341"/>
            </a:xfrm>
            <a:custGeom>
              <a:avLst/>
              <a:gdLst/>
              <a:ahLst/>
              <a:cxnLst/>
              <a:rect l="l" t="t" r="r" b="b"/>
              <a:pathLst>
                <a:path w="1142" h="1678" extrusionOk="0">
                  <a:moveTo>
                    <a:pt x="571" y="187"/>
                  </a:moveTo>
                  <a:cubicBezTo>
                    <a:pt x="250" y="0"/>
                    <a:pt x="0" y="143"/>
                    <a:pt x="0" y="500"/>
                  </a:cubicBezTo>
                  <a:cubicBezTo>
                    <a:pt x="0" y="865"/>
                    <a:pt x="250" y="1303"/>
                    <a:pt x="571" y="1490"/>
                  </a:cubicBezTo>
                  <a:cubicBezTo>
                    <a:pt x="883" y="1677"/>
                    <a:pt x="1142" y="1534"/>
                    <a:pt x="1142" y="1169"/>
                  </a:cubicBezTo>
                  <a:cubicBezTo>
                    <a:pt x="1142" y="812"/>
                    <a:pt x="883" y="366"/>
                    <a:pt x="571" y="18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ambar 18">
            <a:extLst>
              <a:ext uri="{FF2B5EF4-FFF2-40B4-BE49-F238E27FC236}">
                <a16:creationId xmlns:a16="http://schemas.microsoft.com/office/drawing/2014/main" id="{259D9D2C-CA83-47E4-3C8C-692786B47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69" y="1269635"/>
            <a:ext cx="1927993" cy="3685490"/>
          </a:xfrm>
          <a:prstGeom prst="rect">
            <a:avLst/>
          </a:prstGeom>
        </p:spPr>
      </p:pic>
      <p:grpSp>
        <p:nvGrpSpPr>
          <p:cNvPr id="43" name="Google Shape;1493;p48">
            <a:extLst>
              <a:ext uri="{FF2B5EF4-FFF2-40B4-BE49-F238E27FC236}">
                <a16:creationId xmlns:a16="http://schemas.microsoft.com/office/drawing/2014/main" id="{EA2F1C68-EC8F-0B28-2409-F53F1DFC42B8}"/>
              </a:ext>
            </a:extLst>
          </p:cNvPr>
          <p:cNvGrpSpPr/>
          <p:nvPr/>
        </p:nvGrpSpPr>
        <p:grpSpPr>
          <a:xfrm>
            <a:off x="785166" y="2957660"/>
            <a:ext cx="1715349" cy="1306125"/>
            <a:chOff x="1931254" y="3734452"/>
            <a:chExt cx="1450490" cy="1104452"/>
          </a:xfrm>
        </p:grpSpPr>
        <p:sp>
          <p:nvSpPr>
            <p:cNvPr id="44" name="Google Shape;1494;p48">
              <a:extLst>
                <a:ext uri="{FF2B5EF4-FFF2-40B4-BE49-F238E27FC236}">
                  <a16:creationId xmlns:a16="http://schemas.microsoft.com/office/drawing/2014/main" id="{E283D644-3988-4B0A-B105-0813DEA12DA8}"/>
                </a:ext>
              </a:extLst>
            </p:cNvPr>
            <p:cNvSpPr/>
            <p:nvPr/>
          </p:nvSpPr>
          <p:spPr>
            <a:xfrm>
              <a:off x="2488625" y="4722144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9"/>
                  </a:moveTo>
                  <a:cubicBezTo>
                    <a:pt x="268" y="1"/>
                    <a:pt x="312" y="72"/>
                    <a:pt x="277" y="197"/>
                  </a:cubicBezTo>
                  <a:cubicBezTo>
                    <a:pt x="232" y="322"/>
                    <a:pt x="161" y="393"/>
                    <a:pt x="9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3"/>
                    <a:pt x="134" y="36"/>
                    <a:pt x="205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95;p48">
              <a:extLst>
                <a:ext uri="{FF2B5EF4-FFF2-40B4-BE49-F238E27FC236}">
                  <a16:creationId xmlns:a16="http://schemas.microsoft.com/office/drawing/2014/main" id="{AB04CD07-68EC-A813-6DC6-D56DFCF6F453}"/>
                </a:ext>
              </a:extLst>
            </p:cNvPr>
            <p:cNvSpPr/>
            <p:nvPr/>
          </p:nvSpPr>
          <p:spPr>
            <a:xfrm>
              <a:off x="2104075" y="4725105"/>
              <a:ext cx="305719" cy="45531"/>
            </a:xfrm>
            <a:custGeom>
              <a:avLst/>
              <a:gdLst/>
              <a:ahLst/>
              <a:cxnLst/>
              <a:rect l="l" t="t" r="r" b="b"/>
              <a:pathLst>
                <a:path w="7433" h="1107" extrusionOk="0">
                  <a:moveTo>
                    <a:pt x="7432" y="259"/>
                  </a:moveTo>
                  <a:cubicBezTo>
                    <a:pt x="6210" y="402"/>
                    <a:pt x="4800" y="687"/>
                    <a:pt x="3239" y="616"/>
                  </a:cubicBezTo>
                  <a:cubicBezTo>
                    <a:pt x="2258" y="571"/>
                    <a:pt x="1847" y="607"/>
                    <a:pt x="1" y="0"/>
                  </a:cubicBezTo>
                  <a:cubicBezTo>
                    <a:pt x="286" y="152"/>
                    <a:pt x="1357" y="758"/>
                    <a:pt x="2383" y="865"/>
                  </a:cubicBezTo>
                  <a:cubicBezTo>
                    <a:pt x="4042" y="1106"/>
                    <a:pt x="7164" y="946"/>
                    <a:pt x="7334" y="848"/>
                  </a:cubicBezTo>
                  <a:cubicBezTo>
                    <a:pt x="7361" y="642"/>
                    <a:pt x="7396" y="446"/>
                    <a:pt x="7432" y="25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96;p48">
              <a:extLst>
                <a:ext uri="{FF2B5EF4-FFF2-40B4-BE49-F238E27FC236}">
                  <a16:creationId xmlns:a16="http://schemas.microsoft.com/office/drawing/2014/main" id="{12E6FB9D-B8C7-5BBC-7EED-61A94C5A6757}"/>
                </a:ext>
              </a:extLst>
            </p:cNvPr>
            <p:cNvSpPr/>
            <p:nvPr/>
          </p:nvSpPr>
          <p:spPr>
            <a:xfrm>
              <a:off x="1946307" y="3993847"/>
              <a:ext cx="1435437" cy="845057"/>
            </a:xfrm>
            <a:custGeom>
              <a:avLst/>
              <a:gdLst/>
              <a:ahLst/>
              <a:cxnLst/>
              <a:rect l="l" t="t" r="r" b="b"/>
              <a:pathLst>
                <a:path w="34900" h="20546" extrusionOk="0">
                  <a:moveTo>
                    <a:pt x="32803" y="4747"/>
                  </a:moveTo>
                  <a:lnTo>
                    <a:pt x="22705" y="1"/>
                  </a:lnTo>
                  <a:lnTo>
                    <a:pt x="2481" y="11803"/>
                  </a:lnTo>
                  <a:cubicBezTo>
                    <a:pt x="233" y="13132"/>
                    <a:pt x="1" y="15532"/>
                    <a:pt x="1312" y="17227"/>
                  </a:cubicBezTo>
                  <a:cubicBezTo>
                    <a:pt x="1919" y="18021"/>
                    <a:pt x="3908" y="19056"/>
                    <a:pt x="5835" y="19805"/>
                  </a:cubicBezTo>
                  <a:cubicBezTo>
                    <a:pt x="7762" y="20546"/>
                    <a:pt x="13222" y="20046"/>
                    <a:pt x="14640" y="19225"/>
                  </a:cubicBezTo>
                  <a:lnTo>
                    <a:pt x="31715" y="9350"/>
                  </a:lnTo>
                  <a:cubicBezTo>
                    <a:pt x="33606" y="8252"/>
                    <a:pt x="34900" y="5648"/>
                    <a:pt x="32803" y="4747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97;p48">
              <a:extLst>
                <a:ext uri="{FF2B5EF4-FFF2-40B4-BE49-F238E27FC236}">
                  <a16:creationId xmlns:a16="http://schemas.microsoft.com/office/drawing/2014/main" id="{812D1675-C68C-1EE2-DFBD-187D5BBD3FFB}"/>
                </a:ext>
              </a:extLst>
            </p:cNvPr>
            <p:cNvSpPr/>
            <p:nvPr/>
          </p:nvSpPr>
          <p:spPr>
            <a:xfrm>
              <a:off x="3169958" y="4109417"/>
              <a:ext cx="149384" cy="137991"/>
            </a:xfrm>
            <a:custGeom>
              <a:avLst/>
              <a:gdLst/>
              <a:ahLst/>
              <a:cxnLst/>
              <a:rect l="l" t="t" r="r" b="b"/>
              <a:pathLst>
                <a:path w="3632" h="3355" extrusionOk="0">
                  <a:moveTo>
                    <a:pt x="3230" y="3355"/>
                  </a:moveTo>
                  <a:lnTo>
                    <a:pt x="0" y="1250"/>
                  </a:lnTo>
                  <a:lnTo>
                    <a:pt x="1794" y="1"/>
                  </a:lnTo>
                  <a:lnTo>
                    <a:pt x="3631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98;p48">
              <a:extLst>
                <a:ext uri="{FF2B5EF4-FFF2-40B4-BE49-F238E27FC236}">
                  <a16:creationId xmlns:a16="http://schemas.microsoft.com/office/drawing/2014/main" id="{512E303D-1311-92C1-9B52-C45936EDF9C9}"/>
                </a:ext>
              </a:extLst>
            </p:cNvPr>
            <p:cNvSpPr/>
            <p:nvPr/>
          </p:nvSpPr>
          <p:spPr>
            <a:xfrm>
              <a:off x="3039705" y="4155645"/>
              <a:ext cx="226050" cy="249577"/>
            </a:xfrm>
            <a:custGeom>
              <a:avLst/>
              <a:gdLst/>
              <a:ahLst/>
              <a:cxnLst/>
              <a:rect l="l" t="t" r="r" b="b"/>
              <a:pathLst>
                <a:path w="5496" h="6068" extrusionOk="0">
                  <a:moveTo>
                    <a:pt x="3685" y="224"/>
                  </a:moveTo>
                  <a:cubicBezTo>
                    <a:pt x="1633" y="1"/>
                    <a:pt x="0" y="4292"/>
                    <a:pt x="1267" y="5228"/>
                  </a:cubicBezTo>
                  <a:lnTo>
                    <a:pt x="2712" y="6067"/>
                  </a:lnTo>
                  <a:lnTo>
                    <a:pt x="5496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99;p48">
              <a:extLst>
                <a:ext uri="{FF2B5EF4-FFF2-40B4-BE49-F238E27FC236}">
                  <a16:creationId xmlns:a16="http://schemas.microsoft.com/office/drawing/2014/main" id="{B442039C-8B68-4861-7DE5-0CA9E89B03A9}"/>
                </a:ext>
              </a:extLst>
            </p:cNvPr>
            <p:cNvSpPr/>
            <p:nvPr/>
          </p:nvSpPr>
          <p:spPr>
            <a:xfrm>
              <a:off x="3115298" y="4187561"/>
              <a:ext cx="183111" cy="233783"/>
            </a:xfrm>
            <a:custGeom>
              <a:avLst/>
              <a:gdLst/>
              <a:ahLst/>
              <a:cxnLst/>
              <a:rect l="l" t="t" r="r" b="b"/>
              <a:pathLst>
                <a:path w="4452" h="5684" extrusionOk="0">
                  <a:moveTo>
                    <a:pt x="1133" y="5407"/>
                  </a:moveTo>
                  <a:cubicBezTo>
                    <a:pt x="2025" y="5684"/>
                    <a:pt x="3247" y="4756"/>
                    <a:pt x="3845" y="3337"/>
                  </a:cubicBezTo>
                  <a:cubicBezTo>
                    <a:pt x="4452" y="1928"/>
                    <a:pt x="4220" y="554"/>
                    <a:pt x="3319" y="277"/>
                  </a:cubicBezTo>
                  <a:cubicBezTo>
                    <a:pt x="2427" y="1"/>
                    <a:pt x="1205" y="920"/>
                    <a:pt x="607" y="2338"/>
                  </a:cubicBezTo>
                  <a:cubicBezTo>
                    <a:pt x="0" y="3757"/>
                    <a:pt x="241" y="5130"/>
                    <a:pt x="1133" y="5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00;p48">
              <a:extLst>
                <a:ext uri="{FF2B5EF4-FFF2-40B4-BE49-F238E27FC236}">
                  <a16:creationId xmlns:a16="http://schemas.microsoft.com/office/drawing/2014/main" id="{C8CE71D1-A1CE-0616-2702-79A97472941F}"/>
                </a:ext>
              </a:extLst>
            </p:cNvPr>
            <p:cNvSpPr/>
            <p:nvPr/>
          </p:nvSpPr>
          <p:spPr>
            <a:xfrm>
              <a:off x="3144253" y="4219476"/>
              <a:ext cx="131040" cy="176900"/>
            </a:xfrm>
            <a:custGeom>
              <a:avLst/>
              <a:gdLst/>
              <a:ahLst/>
              <a:cxnLst/>
              <a:rect l="l" t="t" r="r" b="b"/>
              <a:pathLst>
                <a:path w="3186" h="4301" extrusionOk="0">
                  <a:moveTo>
                    <a:pt x="2035" y="153"/>
                  </a:moveTo>
                  <a:cubicBezTo>
                    <a:pt x="2713" y="1"/>
                    <a:pt x="3186" y="706"/>
                    <a:pt x="2784" y="1981"/>
                  </a:cubicBezTo>
                  <a:cubicBezTo>
                    <a:pt x="2383" y="3248"/>
                    <a:pt x="1642" y="3899"/>
                    <a:pt x="1036" y="4105"/>
                  </a:cubicBezTo>
                  <a:cubicBezTo>
                    <a:pt x="420" y="4301"/>
                    <a:pt x="1" y="3516"/>
                    <a:pt x="260" y="2472"/>
                  </a:cubicBezTo>
                  <a:cubicBezTo>
                    <a:pt x="518" y="1419"/>
                    <a:pt x="1348" y="295"/>
                    <a:pt x="2035" y="15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01;p48">
              <a:extLst>
                <a:ext uri="{FF2B5EF4-FFF2-40B4-BE49-F238E27FC236}">
                  <a16:creationId xmlns:a16="http://schemas.microsoft.com/office/drawing/2014/main" id="{7B91CF40-4F71-830B-6C22-36DF3B56D7CF}"/>
                </a:ext>
              </a:extLst>
            </p:cNvPr>
            <p:cNvSpPr/>
            <p:nvPr/>
          </p:nvSpPr>
          <p:spPr>
            <a:xfrm>
              <a:off x="3151615" y="4224247"/>
              <a:ext cx="113066" cy="153086"/>
            </a:xfrm>
            <a:custGeom>
              <a:avLst/>
              <a:gdLst/>
              <a:ahLst/>
              <a:cxnLst/>
              <a:rect l="l" t="t" r="r" b="b"/>
              <a:pathLst>
                <a:path w="2749" h="3722" extrusionOk="0">
                  <a:moveTo>
                    <a:pt x="1758" y="126"/>
                  </a:moveTo>
                  <a:cubicBezTo>
                    <a:pt x="2347" y="1"/>
                    <a:pt x="2748" y="608"/>
                    <a:pt x="2409" y="1705"/>
                  </a:cubicBezTo>
                  <a:cubicBezTo>
                    <a:pt x="2061" y="2802"/>
                    <a:pt x="1419" y="3373"/>
                    <a:pt x="892" y="3543"/>
                  </a:cubicBezTo>
                  <a:cubicBezTo>
                    <a:pt x="357" y="3721"/>
                    <a:pt x="0" y="3043"/>
                    <a:pt x="223" y="2133"/>
                  </a:cubicBezTo>
                  <a:cubicBezTo>
                    <a:pt x="446" y="1223"/>
                    <a:pt x="1169" y="251"/>
                    <a:pt x="1758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02;p48">
              <a:extLst>
                <a:ext uri="{FF2B5EF4-FFF2-40B4-BE49-F238E27FC236}">
                  <a16:creationId xmlns:a16="http://schemas.microsoft.com/office/drawing/2014/main" id="{1F3E5781-0EFF-3564-177D-CDBB7C20A63F}"/>
                </a:ext>
              </a:extLst>
            </p:cNvPr>
            <p:cNvSpPr/>
            <p:nvPr/>
          </p:nvSpPr>
          <p:spPr>
            <a:xfrm>
              <a:off x="3153424" y="4236010"/>
              <a:ext cx="98013" cy="132850"/>
            </a:xfrm>
            <a:custGeom>
              <a:avLst/>
              <a:gdLst/>
              <a:ahLst/>
              <a:cxnLst/>
              <a:rect l="l" t="t" r="r" b="b"/>
              <a:pathLst>
                <a:path w="2383" h="3230" extrusionOk="0">
                  <a:moveTo>
                    <a:pt x="1518" y="107"/>
                  </a:moveTo>
                  <a:cubicBezTo>
                    <a:pt x="2035" y="0"/>
                    <a:pt x="2383" y="527"/>
                    <a:pt x="2089" y="1481"/>
                  </a:cubicBezTo>
                  <a:cubicBezTo>
                    <a:pt x="1785" y="2436"/>
                    <a:pt x="1232" y="2927"/>
                    <a:pt x="768" y="3078"/>
                  </a:cubicBezTo>
                  <a:cubicBezTo>
                    <a:pt x="313" y="3230"/>
                    <a:pt x="1" y="2641"/>
                    <a:pt x="197" y="1847"/>
                  </a:cubicBezTo>
                  <a:cubicBezTo>
                    <a:pt x="385" y="1062"/>
                    <a:pt x="1009" y="215"/>
                    <a:pt x="1518" y="10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03;p48">
              <a:extLst>
                <a:ext uri="{FF2B5EF4-FFF2-40B4-BE49-F238E27FC236}">
                  <a16:creationId xmlns:a16="http://schemas.microsoft.com/office/drawing/2014/main" id="{A12D2754-582F-CEF2-EEBB-741DE44E45E9}"/>
                </a:ext>
              </a:extLst>
            </p:cNvPr>
            <p:cNvSpPr/>
            <p:nvPr/>
          </p:nvSpPr>
          <p:spPr>
            <a:xfrm>
              <a:off x="3163707" y="4306092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0"/>
                  </a:moveTo>
                  <a:cubicBezTo>
                    <a:pt x="1401" y="741"/>
                    <a:pt x="937" y="1124"/>
                    <a:pt x="554" y="1258"/>
                  </a:cubicBezTo>
                  <a:cubicBezTo>
                    <a:pt x="286" y="1338"/>
                    <a:pt x="72" y="1160"/>
                    <a:pt x="1" y="839"/>
                  </a:cubicBezTo>
                  <a:cubicBezTo>
                    <a:pt x="554" y="1258"/>
                    <a:pt x="1080" y="1035"/>
                    <a:pt x="168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04;p48">
              <a:extLst>
                <a:ext uri="{FF2B5EF4-FFF2-40B4-BE49-F238E27FC236}">
                  <a16:creationId xmlns:a16="http://schemas.microsoft.com/office/drawing/2014/main" id="{FACCB699-2DB7-327A-9DE3-16D45B706527}"/>
                </a:ext>
              </a:extLst>
            </p:cNvPr>
            <p:cNvSpPr/>
            <p:nvPr/>
          </p:nvSpPr>
          <p:spPr>
            <a:xfrm>
              <a:off x="3162267" y="4242960"/>
              <a:ext cx="76337" cy="89951"/>
            </a:xfrm>
            <a:custGeom>
              <a:avLst/>
              <a:gdLst/>
              <a:ahLst/>
              <a:cxnLst/>
              <a:rect l="l" t="t" r="r" b="b"/>
              <a:pathLst>
                <a:path w="1856" h="2187" extrusionOk="0">
                  <a:moveTo>
                    <a:pt x="1276" y="63"/>
                  </a:moveTo>
                  <a:cubicBezTo>
                    <a:pt x="1543" y="1"/>
                    <a:pt x="1766" y="135"/>
                    <a:pt x="1856" y="420"/>
                  </a:cubicBezTo>
                  <a:cubicBezTo>
                    <a:pt x="1731" y="304"/>
                    <a:pt x="1561" y="260"/>
                    <a:pt x="1383" y="295"/>
                  </a:cubicBezTo>
                  <a:cubicBezTo>
                    <a:pt x="857" y="411"/>
                    <a:pt x="232" y="1268"/>
                    <a:pt x="36" y="2062"/>
                  </a:cubicBezTo>
                  <a:cubicBezTo>
                    <a:pt x="27" y="2106"/>
                    <a:pt x="18" y="2142"/>
                    <a:pt x="9" y="2187"/>
                  </a:cubicBezTo>
                  <a:cubicBezTo>
                    <a:pt x="0" y="2035"/>
                    <a:pt x="9" y="1857"/>
                    <a:pt x="63" y="1660"/>
                  </a:cubicBezTo>
                  <a:cubicBezTo>
                    <a:pt x="241" y="938"/>
                    <a:pt x="803" y="162"/>
                    <a:pt x="1276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05;p48">
              <a:extLst>
                <a:ext uri="{FF2B5EF4-FFF2-40B4-BE49-F238E27FC236}">
                  <a16:creationId xmlns:a16="http://schemas.microsoft.com/office/drawing/2014/main" id="{D1EEB256-1992-E443-296A-1C88A98A6801}"/>
                </a:ext>
              </a:extLst>
            </p:cNvPr>
            <p:cNvSpPr/>
            <p:nvPr/>
          </p:nvSpPr>
          <p:spPr>
            <a:xfrm>
              <a:off x="3190522" y="4287008"/>
              <a:ext cx="28626" cy="38580"/>
            </a:xfrm>
            <a:custGeom>
              <a:avLst/>
              <a:gdLst/>
              <a:ahLst/>
              <a:cxnLst/>
              <a:rect l="l" t="t" r="r" b="b"/>
              <a:pathLst>
                <a:path w="696" h="938" extrusionOk="0">
                  <a:moveTo>
                    <a:pt x="446" y="27"/>
                  </a:moveTo>
                  <a:cubicBezTo>
                    <a:pt x="598" y="0"/>
                    <a:pt x="696" y="152"/>
                    <a:pt x="607" y="429"/>
                  </a:cubicBezTo>
                  <a:cubicBezTo>
                    <a:pt x="526" y="705"/>
                    <a:pt x="357" y="848"/>
                    <a:pt x="223" y="893"/>
                  </a:cubicBezTo>
                  <a:cubicBezTo>
                    <a:pt x="89" y="937"/>
                    <a:pt x="0" y="768"/>
                    <a:pt x="62" y="536"/>
                  </a:cubicBezTo>
                  <a:cubicBezTo>
                    <a:pt x="116" y="304"/>
                    <a:pt x="294" y="63"/>
                    <a:pt x="446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506;p48">
              <a:extLst>
                <a:ext uri="{FF2B5EF4-FFF2-40B4-BE49-F238E27FC236}">
                  <a16:creationId xmlns:a16="http://schemas.microsoft.com/office/drawing/2014/main" id="{97D26D19-2A75-2A3E-F1D1-D504592C7D09}"/>
                </a:ext>
              </a:extLst>
            </p:cNvPr>
            <p:cNvSpPr/>
            <p:nvPr/>
          </p:nvSpPr>
          <p:spPr>
            <a:xfrm>
              <a:off x="3219477" y="4255463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2" y="321"/>
                    <a:pt x="161" y="384"/>
                    <a:pt x="108" y="402"/>
                  </a:cubicBezTo>
                  <a:cubicBezTo>
                    <a:pt x="45" y="428"/>
                    <a:pt x="1" y="348"/>
                    <a:pt x="28" y="241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507;p48">
              <a:extLst>
                <a:ext uri="{FF2B5EF4-FFF2-40B4-BE49-F238E27FC236}">
                  <a16:creationId xmlns:a16="http://schemas.microsoft.com/office/drawing/2014/main" id="{AFF4767A-1311-6157-8FB6-789BBEF3DDA9}"/>
                </a:ext>
              </a:extLst>
            </p:cNvPr>
            <p:cNvSpPr/>
            <p:nvPr/>
          </p:nvSpPr>
          <p:spPr>
            <a:xfrm>
              <a:off x="3175099" y="43383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1" y="322"/>
                    <a:pt x="161" y="393"/>
                    <a:pt x="107" y="411"/>
                  </a:cubicBezTo>
                  <a:cubicBezTo>
                    <a:pt x="45" y="429"/>
                    <a:pt x="0" y="348"/>
                    <a:pt x="27" y="250"/>
                  </a:cubicBezTo>
                  <a:cubicBezTo>
                    <a:pt x="54" y="143"/>
                    <a:pt x="134" y="36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508;p48">
              <a:extLst>
                <a:ext uri="{FF2B5EF4-FFF2-40B4-BE49-F238E27FC236}">
                  <a16:creationId xmlns:a16="http://schemas.microsoft.com/office/drawing/2014/main" id="{5198439D-C785-DD91-9C28-82BC4A44F882}"/>
                </a:ext>
              </a:extLst>
            </p:cNvPr>
            <p:cNvSpPr/>
            <p:nvPr/>
          </p:nvSpPr>
          <p:spPr>
            <a:xfrm>
              <a:off x="3193072" y="4261303"/>
              <a:ext cx="13244" cy="17686"/>
            </a:xfrm>
            <a:custGeom>
              <a:avLst/>
              <a:gdLst/>
              <a:ahLst/>
              <a:cxnLst/>
              <a:rect l="l" t="t" r="r" b="b"/>
              <a:pathLst>
                <a:path w="322" h="430" extrusionOk="0">
                  <a:moveTo>
                    <a:pt x="206" y="19"/>
                  </a:moveTo>
                  <a:cubicBezTo>
                    <a:pt x="268" y="1"/>
                    <a:pt x="322" y="72"/>
                    <a:pt x="277" y="197"/>
                  </a:cubicBezTo>
                  <a:cubicBezTo>
                    <a:pt x="241" y="322"/>
                    <a:pt x="161" y="385"/>
                    <a:pt x="10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509;p48">
              <a:extLst>
                <a:ext uri="{FF2B5EF4-FFF2-40B4-BE49-F238E27FC236}">
                  <a16:creationId xmlns:a16="http://schemas.microsoft.com/office/drawing/2014/main" id="{A9E42B97-1CC1-9A87-9BE2-C84F59F50BF4}"/>
                </a:ext>
              </a:extLst>
            </p:cNvPr>
            <p:cNvSpPr/>
            <p:nvPr/>
          </p:nvSpPr>
          <p:spPr>
            <a:xfrm>
              <a:off x="3204465" y="4327725"/>
              <a:ext cx="12874" cy="17275"/>
            </a:xfrm>
            <a:custGeom>
              <a:avLst/>
              <a:gdLst/>
              <a:ahLst/>
              <a:cxnLst/>
              <a:rect l="l" t="t" r="r" b="b"/>
              <a:pathLst>
                <a:path w="313" h="420" extrusionOk="0">
                  <a:moveTo>
                    <a:pt x="196" y="10"/>
                  </a:moveTo>
                  <a:cubicBezTo>
                    <a:pt x="268" y="1"/>
                    <a:pt x="312" y="72"/>
                    <a:pt x="268" y="197"/>
                  </a:cubicBezTo>
                  <a:cubicBezTo>
                    <a:pt x="232" y="322"/>
                    <a:pt x="161" y="384"/>
                    <a:pt x="98" y="402"/>
                  </a:cubicBezTo>
                  <a:cubicBezTo>
                    <a:pt x="36" y="420"/>
                    <a:pt x="0" y="349"/>
                    <a:pt x="18" y="242"/>
                  </a:cubicBezTo>
                  <a:cubicBezTo>
                    <a:pt x="45" y="134"/>
                    <a:pt x="134" y="27"/>
                    <a:pt x="19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510;p48">
              <a:extLst>
                <a:ext uri="{FF2B5EF4-FFF2-40B4-BE49-F238E27FC236}">
                  <a16:creationId xmlns:a16="http://schemas.microsoft.com/office/drawing/2014/main" id="{915E0E01-9ABF-277E-DC7A-9B297D58D006}"/>
                </a:ext>
              </a:extLst>
            </p:cNvPr>
            <p:cNvSpPr/>
            <p:nvPr/>
          </p:nvSpPr>
          <p:spPr>
            <a:xfrm>
              <a:off x="3223507" y="4291779"/>
              <a:ext cx="13285" cy="17645"/>
            </a:xfrm>
            <a:custGeom>
              <a:avLst/>
              <a:gdLst/>
              <a:ahLst/>
              <a:cxnLst/>
              <a:rect l="l" t="t" r="r" b="b"/>
              <a:pathLst>
                <a:path w="323" h="429" extrusionOk="0">
                  <a:moveTo>
                    <a:pt x="206" y="18"/>
                  </a:moveTo>
                  <a:cubicBezTo>
                    <a:pt x="269" y="0"/>
                    <a:pt x="322" y="72"/>
                    <a:pt x="277" y="197"/>
                  </a:cubicBezTo>
                  <a:cubicBezTo>
                    <a:pt x="242" y="322"/>
                    <a:pt x="161" y="384"/>
                    <a:pt x="108" y="411"/>
                  </a:cubicBezTo>
                  <a:cubicBezTo>
                    <a:pt x="46" y="429"/>
                    <a:pt x="1" y="348"/>
                    <a:pt x="28" y="250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511;p48">
              <a:extLst>
                <a:ext uri="{FF2B5EF4-FFF2-40B4-BE49-F238E27FC236}">
                  <a16:creationId xmlns:a16="http://schemas.microsoft.com/office/drawing/2014/main" id="{3DD55DFA-55A5-6CC3-DA7E-E513304AA6AE}"/>
                </a:ext>
              </a:extLst>
            </p:cNvPr>
            <p:cNvSpPr/>
            <p:nvPr/>
          </p:nvSpPr>
          <p:spPr>
            <a:xfrm>
              <a:off x="3167367" y="4299470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197" y="10"/>
                  </a:moveTo>
                  <a:cubicBezTo>
                    <a:pt x="269" y="1"/>
                    <a:pt x="313" y="72"/>
                    <a:pt x="278" y="197"/>
                  </a:cubicBezTo>
                  <a:cubicBezTo>
                    <a:pt x="233" y="322"/>
                    <a:pt x="162" y="384"/>
                    <a:pt x="99" y="402"/>
                  </a:cubicBezTo>
                  <a:cubicBezTo>
                    <a:pt x="37" y="429"/>
                    <a:pt x="1" y="349"/>
                    <a:pt x="28" y="242"/>
                  </a:cubicBezTo>
                  <a:cubicBezTo>
                    <a:pt x="55" y="144"/>
                    <a:pt x="135" y="28"/>
                    <a:pt x="197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512;p48">
              <a:extLst>
                <a:ext uri="{FF2B5EF4-FFF2-40B4-BE49-F238E27FC236}">
                  <a16:creationId xmlns:a16="http://schemas.microsoft.com/office/drawing/2014/main" id="{3D9C0ECD-B739-C7E2-4DC4-EC14D1E5A195}"/>
                </a:ext>
              </a:extLst>
            </p:cNvPr>
            <p:cNvSpPr/>
            <p:nvPr/>
          </p:nvSpPr>
          <p:spPr>
            <a:xfrm>
              <a:off x="3195252" y="4288859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27"/>
                  </a:moveTo>
                  <a:cubicBezTo>
                    <a:pt x="394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3" y="598"/>
                  </a:cubicBezTo>
                  <a:cubicBezTo>
                    <a:pt x="63" y="625"/>
                    <a:pt x="1" y="509"/>
                    <a:pt x="37" y="357"/>
                  </a:cubicBezTo>
                  <a:cubicBezTo>
                    <a:pt x="81" y="205"/>
                    <a:pt x="197" y="45"/>
                    <a:pt x="295" y="2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513;p48">
              <a:extLst>
                <a:ext uri="{FF2B5EF4-FFF2-40B4-BE49-F238E27FC236}">
                  <a16:creationId xmlns:a16="http://schemas.microsoft.com/office/drawing/2014/main" id="{EE22EC17-72F3-2186-356B-8F1F10C3159F}"/>
                </a:ext>
              </a:extLst>
            </p:cNvPr>
            <p:cNvSpPr/>
            <p:nvPr/>
          </p:nvSpPr>
          <p:spPr>
            <a:xfrm>
              <a:off x="2482004" y="4504576"/>
              <a:ext cx="189363" cy="136552"/>
            </a:xfrm>
            <a:custGeom>
              <a:avLst/>
              <a:gdLst/>
              <a:ahLst/>
              <a:cxnLst/>
              <a:rect l="l" t="t" r="r" b="b"/>
              <a:pathLst>
                <a:path w="4604" h="3320" extrusionOk="0">
                  <a:moveTo>
                    <a:pt x="3239" y="3319"/>
                  </a:moveTo>
                  <a:lnTo>
                    <a:pt x="0" y="1258"/>
                  </a:lnTo>
                  <a:lnTo>
                    <a:pt x="1794" y="1"/>
                  </a:lnTo>
                  <a:lnTo>
                    <a:pt x="4604" y="11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514;p48">
              <a:extLst>
                <a:ext uri="{FF2B5EF4-FFF2-40B4-BE49-F238E27FC236}">
                  <a16:creationId xmlns:a16="http://schemas.microsoft.com/office/drawing/2014/main" id="{CEB758E8-A923-CD14-F20B-F1833ADCC679}"/>
                </a:ext>
              </a:extLst>
            </p:cNvPr>
            <p:cNvSpPr/>
            <p:nvPr/>
          </p:nvSpPr>
          <p:spPr>
            <a:xfrm>
              <a:off x="2353231" y="4539453"/>
              <a:ext cx="226050" cy="249536"/>
            </a:xfrm>
            <a:custGeom>
              <a:avLst/>
              <a:gdLst/>
              <a:ahLst/>
              <a:cxnLst/>
              <a:rect l="l" t="t" r="r" b="b"/>
              <a:pathLst>
                <a:path w="5496" h="6067" extrusionOk="0">
                  <a:moveTo>
                    <a:pt x="3685" y="223"/>
                  </a:moveTo>
                  <a:cubicBezTo>
                    <a:pt x="1624" y="0"/>
                    <a:pt x="0" y="4291"/>
                    <a:pt x="1267" y="5228"/>
                  </a:cubicBezTo>
                  <a:lnTo>
                    <a:pt x="2712" y="6066"/>
                  </a:lnTo>
                  <a:lnTo>
                    <a:pt x="5496" y="12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515;p48">
              <a:extLst>
                <a:ext uri="{FF2B5EF4-FFF2-40B4-BE49-F238E27FC236}">
                  <a16:creationId xmlns:a16="http://schemas.microsoft.com/office/drawing/2014/main" id="{8FF93D90-D2B4-FF99-DA50-827A0375F5F4}"/>
                </a:ext>
              </a:extLst>
            </p:cNvPr>
            <p:cNvSpPr/>
            <p:nvPr/>
          </p:nvSpPr>
          <p:spPr>
            <a:xfrm>
              <a:off x="2428784" y="4571368"/>
              <a:ext cx="183152" cy="233742"/>
            </a:xfrm>
            <a:custGeom>
              <a:avLst/>
              <a:gdLst/>
              <a:ahLst/>
              <a:cxnLst/>
              <a:rect l="l" t="t" r="r" b="b"/>
              <a:pathLst>
                <a:path w="4453" h="5683" extrusionOk="0">
                  <a:moveTo>
                    <a:pt x="1134" y="5406"/>
                  </a:moveTo>
                  <a:cubicBezTo>
                    <a:pt x="2026" y="5683"/>
                    <a:pt x="3248" y="4755"/>
                    <a:pt x="3846" y="3337"/>
                  </a:cubicBezTo>
                  <a:cubicBezTo>
                    <a:pt x="4453" y="1927"/>
                    <a:pt x="4212" y="553"/>
                    <a:pt x="3320" y="277"/>
                  </a:cubicBezTo>
                  <a:cubicBezTo>
                    <a:pt x="2419" y="0"/>
                    <a:pt x="1205" y="919"/>
                    <a:pt x="599" y="2338"/>
                  </a:cubicBezTo>
                  <a:cubicBezTo>
                    <a:pt x="1" y="3756"/>
                    <a:pt x="233" y="5130"/>
                    <a:pt x="1134" y="5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516;p48">
              <a:extLst>
                <a:ext uri="{FF2B5EF4-FFF2-40B4-BE49-F238E27FC236}">
                  <a16:creationId xmlns:a16="http://schemas.microsoft.com/office/drawing/2014/main" id="{343A4EBF-5168-1303-3584-581094EC2CDA}"/>
                </a:ext>
              </a:extLst>
            </p:cNvPr>
            <p:cNvSpPr/>
            <p:nvPr/>
          </p:nvSpPr>
          <p:spPr>
            <a:xfrm>
              <a:off x="2457779" y="4603284"/>
              <a:ext cx="130670" cy="176900"/>
            </a:xfrm>
            <a:custGeom>
              <a:avLst/>
              <a:gdLst/>
              <a:ahLst/>
              <a:cxnLst/>
              <a:rect l="l" t="t" r="r" b="b"/>
              <a:pathLst>
                <a:path w="3177" h="4301" extrusionOk="0">
                  <a:moveTo>
                    <a:pt x="2026" y="143"/>
                  </a:moveTo>
                  <a:cubicBezTo>
                    <a:pt x="2713" y="0"/>
                    <a:pt x="3177" y="705"/>
                    <a:pt x="2784" y="1981"/>
                  </a:cubicBezTo>
                  <a:cubicBezTo>
                    <a:pt x="2383" y="3248"/>
                    <a:pt x="1642" y="3899"/>
                    <a:pt x="1027" y="4104"/>
                  </a:cubicBezTo>
                  <a:cubicBezTo>
                    <a:pt x="420" y="4300"/>
                    <a:pt x="1" y="3515"/>
                    <a:pt x="259" y="2471"/>
                  </a:cubicBezTo>
                  <a:cubicBezTo>
                    <a:pt x="518" y="1419"/>
                    <a:pt x="1348" y="295"/>
                    <a:pt x="2026" y="14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517;p48">
              <a:extLst>
                <a:ext uri="{FF2B5EF4-FFF2-40B4-BE49-F238E27FC236}">
                  <a16:creationId xmlns:a16="http://schemas.microsoft.com/office/drawing/2014/main" id="{E256121B-CD1D-6462-85AC-D2B7809936B4}"/>
                </a:ext>
              </a:extLst>
            </p:cNvPr>
            <p:cNvSpPr/>
            <p:nvPr/>
          </p:nvSpPr>
          <p:spPr>
            <a:xfrm>
              <a:off x="2465141" y="4607685"/>
              <a:ext cx="113025" cy="153415"/>
            </a:xfrm>
            <a:custGeom>
              <a:avLst/>
              <a:gdLst/>
              <a:ahLst/>
              <a:cxnLst/>
              <a:rect l="l" t="t" r="r" b="b"/>
              <a:pathLst>
                <a:path w="2748" h="3730" extrusionOk="0">
                  <a:moveTo>
                    <a:pt x="1758" y="134"/>
                  </a:moveTo>
                  <a:cubicBezTo>
                    <a:pt x="2346" y="0"/>
                    <a:pt x="2748" y="616"/>
                    <a:pt x="2400" y="1713"/>
                  </a:cubicBezTo>
                  <a:cubicBezTo>
                    <a:pt x="2061" y="2811"/>
                    <a:pt x="1419" y="3381"/>
                    <a:pt x="892" y="3551"/>
                  </a:cubicBezTo>
                  <a:cubicBezTo>
                    <a:pt x="357" y="3729"/>
                    <a:pt x="0" y="3042"/>
                    <a:pt x="223" y="2141"/>
                  </a:cubicBezTo>
                  <a:cubicBezTo>
                    <a:pt x="446" y="1232"/>
                    <a:pt x="1160" y="259"/>
                    <a:pt x="1758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518;p48">
              <a:extLst>
                <a:ext uri="{FF2B5EF4-FFF2-40B4-BE49-F238E27FC236}">
                  <a16:creationId xmlns:a16="http://schemas.microsoft.com/office/drawing/2014/main" id="{CC851939-80FD-69EA-DE7D-CF0107E3E275}"/>
                </a:ext>
              </a:extLst>
            </p:cNvPr>
            <p:cNvSpPr/>
            <p:nvPr/>
          </p:nvSpPr>
          <p:spPr>
            <a:xfrm>
              <a:off x="2466951" y="4619776"/>
              <a:ext cx="98013" cy="132891"/>
            </a:xfrm>
            <a:custGeom>
              <a:avLst/>
              <a:gdLst/>
              <a:ahLst/>
              <a:cxnLst/>
              <a:rect l="l" t="t" r="r" b="b"/>
              <a:pathLst>
                <a:path w="2383" h="3231" extrusionOk="0">
                  <a:moveTo>
                    <a:pt x="1517" y="108"/>
                  </a:moveTo>
                  <a:cubicBezTo>
                    <a:pt x="2035" y="1"/>
                    <a:pt x="2383" y="527"/>
                    <a:pt x="2088" y="1482"/>
                  </a:cubicBezTo>
                  <a:cubicBezTo>
                    <a:pt x="1785" y="2436"/>
                    <a:pt x="1232" y="2927"/>
                    <a:pt x="768" y="3079"/>
                  </a:cubicBezTo>
                  <a:cubicBezTo>
                    <a:pt x="313" y="3230"/>
                    <a:pt x="1" y="2641"/>
                    <a:pt x="188" y="1847"/>
                  </a:cubicBezTo>
                  <a:cubicBezTo>
                    <a:pt x="384" y="1062"/>
                    <a:pt x="1009" y="215"/>
                    <a:pt x="1517" y="1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519;p48">
              <a:extLst>
                <a:ext uri="{FF2B5EF4-FFF2-40B4-BE49-F238E27FC236}">
                  <a16:creationId xmlns:a16="http://schemas.microsoft.com/office/drawing/2014/main" id="{3018F5E4-14C5-05D7-E2B0-11252F6A7476}"/>
                </a:ext>
              </a:extLst>
            </p:cNvPr>
            <p:cNvSpPr/>
            <p:nvPr/>
          </p:nvSpPr>
          <p:spPr>
            <a:xfrm>
              <a:off x="2477233" y="4689859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1"/>
                  </a:moveTo>
                  <a:cubicBezTo>
                    <a:pt x="1401" y="741"/>
                    <a:pt x="937" y="1125"/>
                    <a:pt x="554" y="1259"/>
                  </a:cubicBezTo>
                  <a:cubicBezTo>
                    <a:pt x="286" y="1339"/>
                    <a:pt x="72" y="1160"/>
                    <a:pt x="1" y="839"/>
                  </a:cubicBezTo>
                  <a:cubicBezTo>
                    <a:pt x="554" y="1259"/>
                    <a:pt x="1080" y="1036"/>
                    <a:pt x="168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520;p48">
              <a:extLst>
                <a:ext uri="{FF2B5EF4-FFF2-40B4-BE49-F238E27FC236}">
                  <a16:creationId xmlns:a16="http://schemas.microsoft.com/office/drawing/2014/main" id="{70FEACF6-2A75-4B2D-A4E2-C996CD3304B0}"/>
                </a:ext>
              </a:extLst>
            </p:cNvPr>
            <p:cNvSpPr/>
            <p:nvPr/>
          </p:nvSpPr>
          <p:spPr>
            <a:xfrm>
              <a:off x="2475752" y="4626768"/>
              <a:ext cx="76008" cy="89910"/>
            </a:xfrm>
            <a:custGeom>
              <a:avLst/>
              <a:gdLst/>
              <a:ahLst/>
              <a:cxnLst/>
              <a:rect l="l" t="t" r="r" b="b"/>
              <a:pathLst>
                <a:path w="1848" h="2186" extrusionOk="0">
                  <a:moveTo>
                    <a:pt x="1277" y="63"/>
                  </a:moveTo>
                  <a:cubicBezTo>
                    <a:pt x="1544" y="0"/>
                    <a:pt x="1758" y="134"/>
                    <a:pt x="1847" y="420"/>
                  </a:cubicBezTo>
                  <a:cubicBezTo>
                    <a:pt x="1732" y="304"/>
                    <a:pt x="1562" y="259"/>
                    <a:pt x="1375" y="295"/>
                  </a:cubicBezTo>
                  <a:cubicBezTo>
                    <a:pt x="857" y="411"/>
                    <a:pt x="233" y="1267"/>
                    <a:pt x="37" y="2061"/>
                  </a:cubicBezTo>
                  <a:cubicBezTo>
                    <a:pt x="28" y="2106"/>
                    <a:pt x="19" y="2141"/>
                    <a:pt x="10" y="2186"/>
                  </a:cubicBezTo>
                  <a:cubicBezTo>
                    <a:pt x="1" y="2034"/>
                    <a:pt x="10" y="1856"/>
                    <a:pt x="54" y="1660"/>
                  </a:cubicBezTo>
                  <a:cubicBezTo>
                    <a:pt x="233" y="937"/>
                    <a:pt x="804" y="161"/>
                    <a:pt x="1277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521;p48">
              <a:extLst>
                <a:ext uri="{FF2B5EF4-FFF2-40B4-BE49-F238E27FC236}">
                  <a16:creationId xmlns:a16="http://schemas.microsoft.com/office/drawing/2014/main" id="{CE58A136-DB7D-59BB-EFCC-0E3345273967}"/>
                </a:ext>
              </a:extLst>
            </p:cNvPr>
            <p:cNvSpPr/>
            <p:nvPr/>
          </p:nvSpPr>
          <p:spPr>
            <a:xfrm>
              <a:off x="2504007" y="4670775"/>
              <a:ext cx="28668" cy="38580"/>
            </a:xfrm>
            <a:custGeom>
              <a:avLst/>
              <a:gdLst/>
              <a:ahLst/>
              <a:cxnLst/>
              <a:rect l="l" t="t" r="r" b="b"/>
              <a:pathLst>
                <a:path w="697" h="938" extrusionOk="0">
                  <a:moveTo>
                    <a:pt x="447" y="28"/>
                  </a:moveTo>
                  <a:cubicBezTo>
                    <a:pt x="598" y="1"/>
                    <a:pt x="697" y="152"/>
                    <a:pt x="607" y="429"/>
                  </a:cubicBezTo>
                  <a:cubicBezTo>
                    <a:pt x="518" y="706"/>
                    <a:pt x="358" y="848"/>
                    <a:pt x="224" y="893"/>
                  </a:cubicBezTo>
                  <a:cubicBezTo>
                    <a:pt x="90" y="938"/>
                    <a:pt x="1" y="768"/>
                    <a:pt x="63" y="536"/>
                  </a:cubicBezTo>
                  <a:cubicBezTo>
                    <a:pt x="117" y="304"/>
                    <a:pt x="295" y="63"/>
                    <a:pt x="447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522;p48">
              <a:extLst>
                <a:ext uri="{FF2B5EF4-FFF2-40B4-BE49-F238E27FC236}">
                  <a16:creationId xmlns:a16="http://schemas.microsoft.com/office/drawing/2014/main" id="{45C5AE7C-143A-8930-4B0E-672D2FC2AAEF}"/>
                </a:ext>
              </a:extLst>
            </p:cNvPr>
            <p:cNvSpPr/>
            <p:nvPr/>
          </p:nvSpPr>
          <p:spPr>
            <a:xfrm>
              <a:off x="2533003" y="4639230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0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2" y="322"/>
                    <a:pt x="161" y="384"/>
                    <a:pt x="99" y="402"/>
                  </a:cubicBezTo>
                  <a:cubicBezTo>
                    <a:pt x="45" y="429"/>
                    <a:pt x="1" y="349"/>
                    <a:pt x="27" y="241"/>
                  </a:cubicBezTo>
                  <a:cubicBezTo>
                    <a:pt x="54" y="143"/>
                    <a:pt x="134" y="27"/>
                    <a:pt x="20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523;p48">
              <a:extLst>
                <a:ext uri="{FF2B5EF4-FFF2-40B4-BE49-F238E27FC236}">
                  <a16:creationId xmlns:a16="http://schemas.microsoft.com/office/drawing/2014/main" id="{FF1FA33B-3A6D-6CCB-BE3E-4F3D2EF1DEC0}"/>
                </a:ext>
              </a:extLst>
            </p:cNvPr>
            <p:cNvSpPr/>
            <p:nvPr/>
          </p:nvSpPr>
          <p:spPr>
            <a:xfrm>
              <a:off x="2506598" y="4645111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8"/>
                  </a:moveTo>
                  <a:cubicBezTo>
                    <a:pt x="268" y="0"/>
                    <a:pt x="312" y="72"/>
                    <a:pt x="277" y="197"/>
                  </a:cubicBezTo>
                  <a:cubicBezTo>
                    <a:pt x="232" y="322"/>
                    <a:pt x="161" y="384"/>
                    <a:pt x="107" y="411"/>
                  </a:cubicBezTo>
                  <a:cubicBezTo>
                    <a:pt x="45" y="429"/>
                    <a:pt x="0" y="348"/>
                    <a:pt x="27" y="241"/>
                  </a:cubicBezTo>
                  <a:cubicBezTo>
                    <a:pt x="54" y="143"/>
                    <a:pt x="134" y="27"/>
                    <a:pt x="20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524;p48">
              <a:extLst>
                <a:ext uri="{FF2B5EF4-FFF2-40B4-BE49-F238E27FC236}">
                  <a16:creationId xmlns:a16="http://schemas.microsoft.com/office/drawing/2014/main" id="{1E32F912-7D66-043E-3B56-8A00C0B4CB5C}"/>
                </a:ext>
              </a:extLst>
            </p:cNvPr>
            <p:cNvSpPr/>
            <p:nvPr/>
          </p:nvSpPr>
          <p:spPr>
            <a:xfrm>
              <a:off x="2517580" y="4711533"/>
              <a:ext cx="13244" cy="17275"/>
            </a:xfrm>
            <a:custGeom>
              <a:avLst/>
              <a:gdLst/>
              <a:ahLst/>
              <a:cxnLst/>
              <a:rect l="l" t="t" r="r" b="b"/>
              <a:pathLst>
                <a:path w="322" h="420" extrusionOk="0">
                  <a:moveTo>
                    <a:pt x="206" y="9"/>
                  </a:moveTo>
                  <a:cubicBezTo>
                    <a:pt x="277" y="0"/>
                    <a:pt x="322" y="71"/>
                    <a:pt x="277" y="196"/>
                  </a:cubicBezTo>
                  <a:cubicBezTo>
                    <a:pt x="242" y="321"/>
                    <a:pt x="170" y="384"/>
                    <a:pt x="108" y="401"/>
                  </a:cubicBezTo>
                  <a:cubicBezTo>
                    <a:pt x="45" y="419"/>
                    <a:pt x="1" y="348"/>
                    <a:pt x="28" y="241"/>
                  </a:cubicBezTo>
                  <a:cubicBezTo>
                    <a:pt x="54" y="134"/>
                    <a:pt x="135" y="27"/>
                    <a:pt x="206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525;p48">
              <a:extLst>
                <a:ext uri="{FF2B5EF4-FFF2-40B4-BE49-F238E27FC236}">
                  <a16:creationId xmlns:a16="http://schemas.microsoft.com/office/drawing/2014/main" id="{66EF6FF8-AA67-9BD9-2F95-AE0C183848C9}"/>
                </a:ext>
              </a:extLst>
            </p:cNvPr>
            <p:cNvSpPr/>
            <p:nvPr/>
          </p:nvSpPr>
          <p:spPr>
            <a:xfrm>
              <a:off x="2537033" y="4675546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9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3" y="322"/>
                    <a:pt x="161" y="384"/>
                    <a:pt x="99" y="411"/>
                  </a:cubicBezTo>
                  <a:cubicBezTo>
                    <a:pt x="45" y="429"/>
                    <a:pt x="1" y="349"/>
                    <a:pt x="27" y="242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526;p48">
              <a:extLst>
                <a:ext uri="{FF2B5EF4-FFF2-40B4-BE49-F238E27FC236}">
                  <a16:creationId xmlns:a16="http://schemas.microsoft.com/office/drawing/2014/main" id="{7D9AAA41-B933-0095-1C86-C355FB8C4B1C}"/>
                </a:ext>
              </a:extLst>
            </p:cNvPr>
            <p:cNvSpPr/>
            <p:nvPr/>
          </p:nvSpPr>
          <p:spPr>
            <a:xfrm>
              <a:off x="2480893" y="46832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197" y="9"/>
                  </a:moveTo>
                  <a:cubicBezTo>
                    <a:pt x="268" y="0"/>
                    <a:pt x="313" y="71"/>
                    <a:pt x="277" y="196"/>
                  </a:cubicBezTo>
                  <a:cubicBezTo>
                    <a:pt x="233" y="321"/>
                    <a:pt x="161" y="384"/>
                    <a:pt x="99" y="402"/>
                  </a:cubicBezTo>
                  <a:cubicBezTo>
                    <a:pt x="36" y="428"/>
                    <a:pt x="1" y="348"/>
                    <a:pt x="27" y="241"/>
                  </a:cubicBezTo>
                  <a:cubicBezTo>
                    <a:pt x="45" y="143"/>
                    <a:pt x="135" y="27"/>
                    <a:pt x="197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527;p48">
              <a:extLst>
                <a:ext uri="{FF2B5EF4-FFF2-40B4-BE49-F238E27FC236}">
                  <a16:creationId xmlns:a16="http://schemas.microsoft.com/office/drawing/2014/main" id="{82338BAC-8FEC-BB05-CEB5-981C3320EF35}"/>
                </a:ext>
              </a:extLst>
            </p:cNvPr>
            <p:cNvSpPr/>
            <p:nvPr/>
          </p:nvSpPr>
          <p:spPr>
            <a:xfrm>
              <a:off x="2508778" y="4672626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18"/>
                  </a:moveTo>
                  <a:cubicBezTo>
                    <a:pt x="393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2" y="598"/>
                  </a:cubicBezTo>
                  <a:cubicBezTo>
                    <a:pt x="63" y="625"/>
                    <a:pt x="1" y="509"/>
                    <a:pt x="36" y="357"/>
                  </a:cubicBezTo>
                  <a:cubicBezTo>
                    <a:pt x="72" y="206"/>
                    <a:pt x="197" y="45"/>
                    <a:pt x="29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528;p48">
              <a:extLst>
                <a:ext uri="{FF2B5EF4-FFF2-40B4-BE49-F238E27FC236}">
                  <a16:creationId xmlns:a16="http://schemas.microsoft.com/office/drawing/2014/main" id="{97B102DD-E3F6-1D0A-3B7E-2298975BE85F}"/>
                </a:ext>
              </a:extLst>
            </p:cNvPr>
            <p:cNvSpPr/>
            <p:nvPr/>
          </p:nvSpPr>
          <p:spPr>
            <a:xfrm>
              <a:off x="2180779" y="4012931"/>
              <a:ext cx="105704" cy="140953"/>
            </a:xfrm>
            <a:custGeom>
              <a:avLst/>
              <a:gdLst/>
              <a:ahLst/>
              <a:cxnLst/>
              <a:rect l="l" t="t" r="r" b="b"/>
              <a:pathLst>
                <a:path w="2570" h="3427" extrusionOk="0">
                  <a:moveTo>
                    <a:pt x="1071" y="3007"/>
                  </a:moveTo>
                  <a:cubicBezTo>
                    <a:pt x="1490" y="3426"/>
                    <a:pt x="2570" y="2588"/>
                    <a:pt x="2471" y="2008"/>
                  </a:cubicBezTo>
                  <a:cubicBezTo>
                    <a:pt x="2320" y="1142"/>
                    <a:pt x="857" y="0"/>
                    <a:pt x="580" y="116"/>
                  </a:cubicBezTo>
                  <a:cubicBezTo>
                    <a:pt x="0" y="339"/>
                    <a:pt x="366" y="2302"/>
                    <a:pt x="1071" y="30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529;p48">
              <a:extLst>
                <a:ext uri="{FF2B5EF4-FFF2-40B4-BE49-F238E27FC236}">
                  <a16:creationId xmlns:a16="http://schemas.microsoft.com/office/drawing/2014/main" id="{01F4A9CA-A7E4-C40A-0759-B2245B550CA5}"/>
                </a:ext>
              </a:extLst>
            </p:cNvPr>
            <p:cNvSpPr/>
            <p:nvPr/>
          </p:nvSpPr>
          <p:spPr>
            <a:xfrm>
              <a:off x="2192501" y="4012931"/>
              <a:ext cx="91432" cy="113766"/>
            </a:xfrm>
            <a:custGeom>
              <a:avLst/>
              <a:gdLst/>
              <a:ahLst/>
              <a:cxnLst/>
              <a:rect l="l" t="t" r="r" b="b"/>
              <a:pathLst>
                <a:path w="2223" h="2766" extrusionOk="0">
                  <a:moveTo>
                    <a:pt x="1874" y="2712"/>
                  </a:moveTo>
                  <a:cubicBezTo>
                    <a:pt x="2079" y="2498"/>
                    <a:pt x="2222" y="2231"/>
                    <a:pt x="2186" y="2008"/>
                  </a:cubicBezTo>
                  <a:cubicBezTo>
                    <a:pt x="2035" y="1142"/>
                    <a:pt x="572" y="0"/>
                    <a:pt x="295" y="116"/>
                  </a:cubicBezTo>
                  <a:cubicBezTo>
                    <a:pt x="81" y="197"/>
                    <a:pt x="1" y="509"/>
                    <a:pt x="10" y="910"/>
                  </a:cubicBezTo>
                  <a:cubicBezTo>
                    <a:pt x="322" y="1615"/>
                    <a:pt x="929" y="2400"/>
                    <a:pt x="1500" y="2704"/>
                  </a:cubicBezTo>
                  <a:cubicBezTo>
                    <a:pt x="1615" y="2766"/>
                    <a:pt x="1740" y="2757"/>
                    <a:pt x="1874" y="27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530;p48">
              <a:extLst>
                <a:ext uri="{FF2B5EF4-FFF2-40B4-BE49-F238E27FC236}">
                  <a16:creationId xmlns:a16="http://schemas.microsoft.com/office/drawing/2014/main" id="{2BA1066A-2C74-E532-CE22-2A4072AEA5C5}"/>
                </a:ext>
              </a:extLst>
            </p:cNvPr>
            <p:cNvSpPr/>
            <p:nvPr/>
          </p:nvSpPr>
          <p:spPr>
            <a:xfrm>
              <a:off x="2128670" y="3751315"/>
              <a:ext cx="1126510" cy="682141"/>
            </a:xfrm>
            <a:custGeom>
              <a:avLst/>
              <a:gdLst/>
              <a:ahLst/>
              <a:cxnLst/>
              <a:rect l="l" t="t" r="r" b="b"/>
              <a:pathLst>
                <a:path w="27389" h="16585" extrusionOk="0">
                  <a:moveTo>
                    <a:pt x="5175" y="5683"/>
                  </a:moveTo>
                  <a:lnTo>
                    <a:pt x="482" y="10099"/>
                  </a:lnTo>
                  <a:lnTo>
                    <a:pt x="1" y="15648"/>
                  </a:lnTo>
                  <a:lnTo>
                    <a:pt x="5175" y="16076"/>
                  </a:lnTo>
                  <a:lnTo>
                    <a:pt x="5175" y="7842"/>
                  </a:lnTo>
                  <a:lnTo>
                    <a:pt x="2552" y="9234"/>
                  </a:lnTo>
                  <a:lnTo>
                    <a:pt x="5175" y="6558"/>
                  </a:lnTo>
                  <a:close/>
                  <a:moveTo>
                    <a:pt x="6227" y="4702"/>
                  </a:moveTo>
                  <a:lnTo>
                    <a:pt x="5175" y="5683"/>
                  </a:lnTo>
                  <a:lnTo>
                    <a:pt x="5175" y="6558"/>
                  </a:lnTo>
                  <a:lnTo>
                    <a:pt x="6442" y="5273"/>
                  </a:lnTo>
                  <a:lnTo>
                    <a:pt x="7164" y="5344"/>
                  </a:lnTo>
                  <a:lnTo>
                    <a:pt x="7806" y="6451"/>
                  </a:lnTo>
                  <a:lnTo>
                    <a:pt x="5175" y="7842"/>
                  </a:lnTo>
                  <a:lnTo>
                    <a:pt x="5175" y="16076"/>
                  </a:lnTo>
                  <a:lnTo>
                    <a:pt x="11419" y="16585"/>
                  </a:lnTo>
                  <a:lnTo>
                    <a:pt x="26790" y="8021"/>
                  </a:lnTo>
                  <a:cubicBezTo>
                    <a:pt x="27263" y="7138"/>
                    <a:pt x="26906" y="6906"/>
                    <a:pt x="27388" y="6014"/>
                  </a:cubicBezTo>
                  <a:cubicBezTo>
                    <a:pt x="26139" y="4131"/>
                    <a:pt x="22125" y="1892"/>
                    <a:pt x="18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531;p48">
              <a:extLst>
                <a:ext uri="{FF2B5EF4-FFF2-40B4-BE49-F238E27FC236}">
                  <a16:creationId xmlns:a16="http://schemas.microsoft.com/office/drawing/2014/main" id="{9CF07FD5-D90D-1924-CE8A-66F2AD4BC7C6}"/>
                </a:ext>
              </a:extLst>
            </p:cNvPr>
            <p:cNvSpPr/>
            <p:nvPr/>
          </p:nvSpPr>
          <p:spPr>
            <a:xfrm>
              <a:off x="1931254" y="3891479"/>
              <a:ext cx="1417463" cy="883226"/>
            </a:xfrm>
            <a:custGeom>
              <a:avLst/>
              <a:gdLst/>
              <a:ahLst/>
              <a:cxnLst/>
              <a:rect l="l" t="t" r="r" b="b"/>
              <a:pathLst>
                <a:path w="34463" h="21474" extrusionOk="0">
                  <a:moveTo>
                    <a:pt x="30163" y="1"/>
                  </a:moveTo>
                  <a:cubicBezTo>
                    <a:pt x="31376" y="723"/>
                    <a:pt x="32973" y="1446"/>
                    <a:pt x="33410" y="2614"/>
                  </a:cubicBezTo>
                  <a:cubicBezTo>
                    <a:pt x="33651" y="3355"/>
                    <a:pt x="33714" y="3712"/>
                    <a:pt x="33705" y="5210"/>
                  </a:cubicBezTo>
                  <a:cubicBezTo>
                    <a:pt x="34463" y="5969"/>
                    <a:pt x="33972" y="7735"/>
                    <a:pt x="33303" y="8663"/>
                  </a:cubicBezTo>
                  <a:cubicBezTo>
                    <a:pt x="33169" y="6397"/>
                    <a:pt x="29271" y="6299"/>
                    <a:pt x="28593" y="11250"/>
                  </a:cubicBezTo>
                  <a:cubicBezTo>
                    <a:pt x="24623" y="13578"/>
                    <a:pt x="20689" y="15898"/>
                    <a:pt x="16630" y="18226"/>
                  </a:cubicBezTo>
                  <a:cubicBezTo>
                    <a:pt x="17022" y="14997"/>
                    <a:pt x="12348" y="15550"/>
                    <a:pt x="11536" y="21117"/>
                  </a:cubicBezTo>
                  <a:cubicBezTo>
                    <a:pt x="11357" y="21215"/>
                    <a:pt x="6977" y="21473"/>
                    <a:pt x="5586" y="20911"/>
                  </a:cubicBezTo>
                  <a:cubicBezTo>
                    <a:pt x="3659" y="20126"/>
                    <a:pt x="608" y="18360"/>
                    <a:pt x="358" y="16870"/>
                  </a:cubicBezTo>
                  <a:cubicBezTo>
                    <a:pt x="1" y="14747"/>
                    <a:pt x="304" y="12213"/>
                    <a:pt x="1277" y="10679"/>
                  </a:cubicBezTo>
                  <a:cubicBezTo>
                    <a:pt x="2731" y="8948"/>
                    <a:pt x="4131" y="7717"/>
                    <a:pt x="5541" y="6468"/>
                  </a:cubicBezTo>
                  <a:cubicBezTo>
                    <a:pt x="4301" y="8708"/>
                    <a:pt x="10626" y="13239"/>
                    <a:pt x="15318" y="12579"/>
                  </a:cubicBezTo>
                  <a:cubicBezTo>
                    <a:pt x="17781" y="11402"/>
                    <a:pt x="20591" y="9787"/>
                    <a:pt x="23365" y="8261"/>
                  </a:cubicBezTo>
                  <a:cubicBezTo>
                    <a:pt x="26960" y="6290"/>
                    <a:pt x="27638" y="5576"/>
                    <a:pt x="29637" y="3970"/>
                  </a:cubicBezTo>
                  <a:cubicBezTo>
                    <a:pt x="29574" y="2802"/>
                    <a:pt x="28870" y="1981"/>
                    <a:pt x="27406" y="1134"/>
                  </a:cubicBezTo>
                  <a:cubicBezTo>
                    <a:pt x="27781" y="937"/>
                    <a:pt x="29788" y="197"/>
                    <a:pt x="3016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532;p48">
              <a:extLst>
                <a:ext uri="{FF2B5EF4-FFF2-40B4-BE49-F238E27FC236}">
                  <a16:creationId xmlns:a16="http://schemas.microsoft.com/office/drawing/2014/main" id="{D32537A3-C096-7C4F-D044-E8B509E8FD5E}"/>
                </a:ext>
              </a:extLst>
            </p:cNvPr>
            <p:cNvSpPr/>
            <p:nvPr/>
          </p:nvSpPr>
          <p:spPr>
            <a:xfrm>
              <a:off x="2040244" y="3972214"/>
              <a:ext cx="1308469" cy="798457"/>
            </a:xfrm>
            <a:custGeom>
              <a:avLst/>
              <a:gdLst/>
              <a:ahLst/>
              <a:cxnLst/>
              <a:rect l="l" t="t" r="r" b="b"/>
              <a:pathLst>
                <a:path w="31813" h="19413" extrusionOk="0">
                  <a:moveTo>
                    <a:pt x="30377" y="0"/>
                  </a:moveTo>
                  <a:cubicBezTo>
                    <a:pt x="31099" y="723"/>
                    <a:pt x="31028" y="1883"/>
                    <a:pt x="31055" y="3247"/>
                  </a:cubicBezTo>
                  <a:cubicBezTo>
                    <a:pt x="31813" y="4006"/>
                    <a:pt x="31322" y="5772"/>
                    <a:pt x="30653" y="6700"/>
                  </a:cubicBezTo>
                  <a:cubicBezTo>
                    <a:pt x="30430" y="4514"/>
                    <a:pt x="26683" y="4256"/>
                    <a:pt x="25943" y="9287"/>
                  </a:cubicBezTo>
                  <a:cubicBezTo>
                    <a:pt x="21973" y="11615"/>
                    <a:pt x="18039" y="13935"/>
                    <a:pt x="13980" y="16263"/>
                  </a:cubicBezTo>
                  <a:cubicBezTo>
                    <a:pt x="14372" y="13034"/>
                    <a:pt x="9698" y="13587"/>
                    <a:pt x="8886" y="19154"/>
                  </a:cubicBezTo>
                  <a:cubicBezTo>
                    <a:pt x="8716" y="19252"/>
                    <a:pt x="5594" y="19412"/>
                    <a:pt x="3935" y="19171"/>
                  </a:cubicBezTo>
                  <a:cubicBezTo>
                    <a:pt x="2097" y="18342"/>
                    <a:pt x="1" y="16861"/>
                    <a:pt x="554" y="17039"/>
                  </a:cubicBezTo>
                  <a:cubicBezTo>
                    <a:pt x="2721" y="17771"/>
                    <a:pt x="3712" y="16629"/>
                    <a:pt x="3783" y="16477"/>
                  </a:cubicBezTo>
                  <a:cubicBezTo>
                    <a:pt x="4506" y="16798"/>
                    <a:pt x="7111" y="17075"/>
                    <a:pt x="8431" y="16379"/>
                  </a:cubicBezTo>
                  <a:cubicBezTo>
                    <a:pt x="8913" y="16129"/>
                    <a:pt x="8948" y="15086"/>
                    <a:pt x="8931" y="14238"/>
                  </a:cubicBezTo>
                  <a:cubicBezTo>
                    <a:pt x="13882" y="11678"/>
                    <a:pt x="18494" y="9144"/>
                    <a:pt x="22803" y="6468"/>
                  </a:cubicBezTo>
                  <a:cubicBezTo>
                    <a:pt x="26398" y="4220"/>
                    <a:pt x="26318" y="3051"/>
                    <a:pt x="3037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533;p48">
              <a:extLst>
                <a:ext uri="{FF2B5EF4-FFF2-40B4-BE49-F238E27FC236}">
                  <a16:creationId xmlns:a16="http://schemas.microsoft.com/office/drawing/2014/main" id="{7D0AB919-22F1-A10B-C774-6191F85787E9}"/>
                </a:ext>
              </a:extLst>
            </p:cNvPr>
            <p:cNvSpPr/>
            <p:nvPr/>
          </p:nvSpPr>
          <p:spPr>
            <a:xfrm>
              <a:off x="2615177" y="4337267"/>
              <a:ext cx="495041" cy="303868"/>
            </a:xfrm>
            <a:custGeom>
              <a:avLst/>
              <a:gdLst/>
              <a:ahLst/>
              <a:cxnLst/>
              <a:rect l="l" t="t" r="r" b="b"/>
              <a:pathLst>
                <a:path w="12036" h="7388" extrusionOk="0">
                  <a:moveTo>
                    <a:pt x="12035" y="1"/>
                  </a:moveTo>
                  <a:cubicBezTo>
                    <a:pt x="12009" y="134"/>
                    <a:pt x="11982" y="268"/>
                    <a:pt x="11964" y="411"/>
                  </a:cubicBezTo>
                  <a:cubicBezTo>
                    <a:pt x="7994" y="2739"/>
                    <a:pt x="4060" y="5059"/>
                    <a:pt x="1" y="7387"/>
                  </a:cubicBezTo>
                  <a:cubicBezTo>
                    <a:pt x="19" y="7253"/>
                    <a:pt x="28" y="7120"/>
                    <a:pt x="28" y="7004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534;p48">
              <a:extLst>
                <a:ext uri="{FF2B5EF4-FFF2-40B4-BE49-F238E27FC236}">
                  <a16:creationId xmlns:a16="http://schemas.microsoft.com/office/drawing/2014/main" id="{372274D1-9B55-1EB0-688A-E1BD3F962E3E}"/>
                </a:ext>
              </a:extLst>
            </p:cNvPr>
            <p:cNvSpPr/>
            <p:nvPr/>
          </p:nvSpPr>
          <p:spPr>
            <a:xfrm>
              <a:off x="2197272" y="4562567"/>
              <a:ext cx="201126" cy="99452"/>
            </a:xfrm>
            <a:custGeom>
              <a:avLst/>
              <a:gdLst/>
              <a:ahLst/>
              <a:cxnLst/>
              <a:rect l="l" t="t" r="r" b="b"/>
              <a:pathLst>
                <a:path w="4890" h="2418" extrusionOk="0">
                  <a:moveTo>
                    <a:pt x="1" y="1784"/>
                  </a:moveTo>
                  <a:cubicBezTo>
                    <a:pt x="99" y="2275"/>
                    <a:pt x="2891" y="2418"/>
                    <a:pt x="4399" y="1981"/>
                  </a:cubicBezTo>
                  <a:cubicBezTo>
                    <a:pt x="4863" y="1838"/>
                    <a:pt x="4889" y="678"/>
                    <a:pt x="4889" y="0"/>
                  </a:cubicBezTo>
                  <a:cubicBezTo>
                    <a:pt x="3801" y="482"/>
                    <a:pt x="1830" y="589"/>
                    <a:pt x="768" y="357"/>
                  </a:cubicBezTo>
                  <a:cubicBezTo>
                    <a:pt x="349" y="696"/>
                    <a:pt x="63" y="1267"/>
                    <a:pt x="1" y="1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535;p48">
              <a:extLst>
                <a:ext uri="{FF2B5EF4-FFF2-40B4-BE49-F238E27FC236}">
                  <a16:creationId xmlns:a16="http://schemas.microsoft.com/office/drawing/2014/main" id="{434AE13B-A784-6AC5-669C-3F7DDD6F3C0D}"/>
                </a:ext>
              </a:extLst>
            </p:cNvPr>
            <p:cNvSpPr/>
            <p:nvPr/>
          </p:nvSpPr>
          <p:spPr>
            <a:xfrm>
              <a:off x="1931994" y="4330687"/>
              <a:ext cx="51783" cy="161476"/>
            </a:xfrm>
            <a:custGeom>
              <a:avLst/>
              <a:gdLst/>
              <a:ahLst/>
              <a:cxnLst/>
              <a:rect l="l" t="t" r="r" b="b"/>
              <a:pathLst>
                <a:path w="1259" h="3926" extrusionOk="0">
                  <a:moveTo>
                    <a:pt x="1259" y="0"/>
                  </a:moveTo>
                  <a:cubicBezTo>
                    <a:pt x="929" y="981"/>
                    <a:pt x="1036" y="1891"/>
                    <a:pt x="973" y="2444"/>
                  </a:cubicBezTo>
                  <a:cubicBezTo>
                    <a:pt x="911" y="2971"/>
                    <a:pt x="393" y="3470"/>
                    <a:pt x="215" y="3925"/>
                  </a:cubicBezTo>
                  <a:cubicBezTo>
                    <a:pt x="1" y="3051"/>
                    <a:pt x="277" y="1071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536;p48">
              <a:extLst>
                <a:ext uri="{FF2B5EF4-FFF2-40B4-BE49-F238E27FC236}">
                  <a16:creationId xmlns:a16="http://schemas.microsoft.com/office/drawing/2014/main" id="{09861972-4651-970D-DCB3-4A400C26E812}"/>
                </a:ext>
              </a:extLst>
            </p:cNvPr>
            <p:cNvSpPr/>
            <p:nvPr/>
          </p:nvSpPr>
          <p:spPr>
            <a:xfrm>
              <a:off x="1976783" y="4461268"/>
              <a:ext cx="196313" cy="200015"/>
            </a:xfrm>
            <a:custGeom>
              <a:avLst/>
              <a:gdLst/>
              <a:ahLst/>
              <a:cxnLst/>
              <a:rect l="l" t="t" r="r" b="b"/>
              <a:pathLst>
                <a:path w="4773" h="4863" extrusionOk="0">
                  <a:moveTo>
                    <a:pt x="767" y="1"/>
                  </a:moveTo>
                  <a:cubicBezTo>
                    <a:pt x="1668" y="973"/>
                    <a:pt x="2900" y="1651"/>
                    <a:pt x="4773" y="2338"/>
                  </a:cubicBezTo>
                  <a:cubicBezTo>
                    <a:pt x="4175" y="3543"/>
                    <a:pt x="3140" y="4577"/>
                    <a:pt x="2177" y="4863"/>
                  </a:cubicBezTo>
                  <a:cubicBezTo>
                    <a:pt x="1499" y="4604"/>
                    <a:pt x="1062" y="4310"/>
                    <a:pt x="509" y="3801"/>
                  </a:cubicBezTo>
                  <a:cubicBezTo>
                    <a:pt x="312" y="3212"/>
                    <a:pt x="0" y="1366"/>
                    <a:pt x="76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537;p48">
              <a:extLst>
                <a:ext uri="{FF2B5EF4-FFF2-40B4-BE49-F238E27FC236}">
                  <a16:creationId xmlns:a16="http://schemas.microsoft.com/office/drawing/2014/main" id="{C598E1B8-F753-BFE6-C8D3-BE864A490E4D}"/>
                </a:ext>
              </a:extLst>
            </p:cNvPr>
            <p:cNvSpPr/>
            <p:nvPr/>
          </p:nvSpPr>
          <p:spPr>
            <a:xfrm>
              <a:off x="3241151" y="3981755"/>
              <a:ext cx="75597" cy="88100"/>
            </a:xfrm>
            <a:custGeom>
              <a:avLst/>
              <a:gdLst/>
              <a:ahLst/>
              <a:cxnLst/>
              <a:rect l="l" t="t" r="r" b="b"/>
              <a:pathLst>
                <a:path w="1838" h="2142" extrusionOk="0">
                  <a:moveTo>
                    <a:pt x="241" y="1249"/>
                  </a:moveTo>
                  <a:cubicBezTo>
                    <a:pt x="607" y="1909"/>
                    <a:pt x="1490" y="2141"/>
                    <a:pt x="1820" y="1945"/>
                  </a:cubicBezTo>
                  <a:cubicBezTo>
                    <a:pt x="1820" y="1588"/>
                    <a:pt x="1838" y="607"/>
                    <a:pt x="1374" y="0"/>
                  </a:cubicBezTo>
                  <a:cubicBezTo>
                    <a:pt x="1106" y="357"/>
                    <a:pt x="0" y="1044"/>
                    <a:pt x="241" y="124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538;p48">
              <a:extLst>
                <a:ext uri="{FF2B5EF4-FFF2-40B4-BE49-F238E27FC236}">
                  <a16:creationId xmlns:a16="http://schemas.microsoft.com/office/drawing/2014/main" id="{0D3A08A8-89E1-54BA-D6D1-5E0043437E3E}"/>
                </a:ext>
              </a:extLst>
            </p:cNvPr>
            <p:cNvSpPr/>
            <p:nvPr/>
          </p:nvSpPr>
          <p:spPr>
            <a:xfrm>
              <a:off x="2118758" y="4125581"/>
              <a:ext cx="520706" cy="309709"/>
            </a:xfrm>
            <a:custGeom>
              <a:avLst/>
              <a:gdLst/>
              <a:ahLst/>
              <a:cxnLst/>
              <a:rect l="l" t="t" r="r" b="b"/>
              <a:pathLst>
                <a:path w="12660" h="7530" extrusionOk="0">
                  <a:moveTo>
                    <a:pt x="2918" y="0"/>
                  </a:moveTo>
                  <a:cubicBezTo>
                    <a:pt x="4631" y="794"/>
                    <a:pt x="5442" y="1178"/>
                    <a:pt x="7316" y="2364"/>
                  </a:cubicBezTo>
                  <a:cubicBezTo>
                    <a:pt x="9814" y="2685"/>
                    <a:pt x="11473" y="4122"/>
                    <a:pt x="12205" y="5620"/>
                  </a:cubicBezTo>
                  <a:cubicBezTo>
                    <a:pt x="12356" y="5727"/>
                    <a:pt x="12508" y="5835"/>
                    <a:pt x="12660" y="5951"/>
                  </a:cubicBezTo>
                  <a:cubicBezTo>
                    <a:pt x="12017" y="6272"/>
                    <a:pt x="11384" y="6584"/>
                    <a:pt x="10759" y="6887"/>
                  </a:cubicBezTo>
                  <a:cubicBezTo>
                    <a:pt x="6165" y="7530"/>
                    <a:pt x="1" y="3203"/>
                    <a:pt x="911" y="9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539;p48">
              <a:extLst>
                <a:ext uri="{FF2B5EF4-FFF2-40B4-BE49-F238E27FC236}">
                  <a16:creationId xmlns:a16="http://schemas.microsoft.com/office/drawing/2014/main" id="{A3A3F7D8-C5BA-68C2-6CE3-8B4B8DED5432}"/>
                </a:ext>
              </a:extLst>
            </p:cNvPr>
            <p:cNvSpPr/>
            <p:nvPr/>
          </p:nvSpPr>
          <p:spPr>
            <a:xfrm>
              <a:off x="2557598" y="4138413"/>
              <a:ext cx="177599" cy="270841"/>
            </a:xfrm>
            <a:custGeom>
              <a:avLst/>
              <a:gdLst/>
              <a:ahLst/>
              <a:cxnLst/>
              <a:rect l="l" t="t" r="r" b="b"/>
              <a:pathLst>
                <a:path w="4318" h="6585" extrusionOk="0">
                  <a:moveTo>
                    <a:pt x="3042" y="277"/>
                  </a:moveTo>
                  <a:lnTo>
                    <a:pt x="0" y="6584"/>
                  </a:lnTo>
                  <a:cubicBezTo>
                    <a:pt x="27" y="6575"/>
                    <a:pt x="63" y="6575"/>
                    <a:pt x="89" y="6575"/>
                  </a:cubicBezTo>
                  <a:cubicBezTo>
                    <a:pt x="634" y="6317"/>
                    <a:pt x="1187" y="6040"/>
                    <a:pt x="1740" y="5763"/>
                  </a:cubicBezTo>
                  <a:lnTo>
                    <a:pt x="4318" y="0"/>
                  </a:lnTo>
                  <a:lnTo>
                    <a:pt x="3872" y="206"/>
                  </a:lnTo>
                  <a:cubicBezTo>
                    <a:pt x="3667" y="304"/>
                    <a:pt x="3417" y="313"/>
                    <a:pt x="3042" y="27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540;p48">
              <a:extLst>
                <a:ext uri="{FF2B5EF4-FFF2-40B4-BE49-F238E27FC236}">
                  <a16:creationId xmlns:a16="http://schemas.microsoft.com/office/drawing/2014/main" id="{632AA194-E9E6-92D7-73E1-2EED6D080194}"/>
                </a:ext>
              </a:extLst>
            </p:cNvPr>
            <p:cNvSpPr/>
            <p:nvPr/>
          </p:nvSpPr>
          <p:spPr>
            <a:xfrm>
              <a:off x="2578491" y="4138413"/>
              <a:ext cx="156705" cy="262039"/>
            </a:xfrm>
            <a:custGeom>
              <a:avLst/>
              <a:gdLst/>
              <a:ahLst/>
              <a:cxnLst/>
              <a:rect l="l" t="t" r="r" b="b"/>
              <a:pathLst>
                <a:path w="3810" h="6371" extrusionOk="0">
                  <a:moveTo>
                    <a:pt x="1" y="6370"/>
                  </a:moveTo>
                  <a:cubicBezTo>
                    <a:pt x="411" y="6174"/>
                    <a:pt x="821" y="5969"/>
                    <a:pt x="1232" y="5763"/>
                  </a:cubicBezTo>
                  <a:lnTo>
                    <a:pt x="3810" y="0"/>
                  </a:lnTo>
                  <a:lnTo>
                    <a:pt x="3364" y="206"/>
                  </a:lnTo>
                  <a:cubicBezTo>
                    <a:pt x="3248" y="268"/>
                    <a:pt x="3061" y="295"/>
                    <a:pt x="2838" y="2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541;p48">
              <a:extLst>
                <a:ext uri="{FF2B5EF4-FFF2-40B4-BE49-F238E27FC236}">
                  <a16:creationId xmlns:a16="http://schemas.microsoft.com/office/drawing/2014/main" id="{56BB6634-59B0-EA99-F8A6-E2F57C3AD793}"/>
                </a:ext>
              </a:extLst>
            </p:cNvPr>
            <p:cNvSpPr/>
            <p:nvPr/>
          </p:nvSpPr>
          <p:spPr>
            <a:xfrm>
              <a:off x="2635001" y="4309382"/>
              <a:ext cx="137292" cy="94722"/>
            </a:xfrm>
            <a:custGeom>
              <a:avLst/>
              <a:gdLst/>
              <a:ahLst/>
              <a:cxnLst/>
              <a:rect l="l" t="t" r="r" b="b"/>
              <a:pathLst>
                <a:path w="3338" h="2303" extrusionOk="0">
                  <a:moveTo>
                    <a:pt x="768" y="27"/>
                  </a:moveTo>
                  <a:cubicBezTo>
                    <a:pt x="188" y="1"/>
                    <a:pt x="1" y="1374"/>
                    <a:pt x="473" y="1749"/>
                  </a:cubicBezTo>
                  <a:cubicBezTo>
                    <a:pt x="1169" y="2302"/>
                    <a:pt x="2971" y="2168"/>
                    <a:pt x="3087" y="1892"/>
                  </a:cubicBezTo>
                  <a:cubicBezTo>
                    <a:pt x="3337" y="1321"/>
                    <a:pt x="1740" y="81"/>
                    <a:pt x="768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542;p48">
              <a:extLst>
                <a:ext uri="{FF2B5EF4-FFF2-40B4-BE49-F238E27FC236}">
                  <a16:creationId xmlns:a16="http://schemas.microsoft.com/office/drawing/2014/main" id="{E767B824-78A8-2331-141A-F5FB86072875}"/>
                </a:ext>
              </a:extLst>
            </p:cNvPr>
            <p:cNvSpPr/>
            <p:nvPr/>
          </p:nvSpPr>
          <p:spPr>
            <a:xfrm>
              <a:off x="2635371" y="4309382"/>
              <a:ext cx="118907" cy="78188"/>
            </a:xfrm>
            <a:custGeom>
              <a:avLst/>
              <a:gdLst/>
              <a:ahLst/>
              <a:cxnLst/>
              <a:rect l="l" t="t" r="r" b="b"/>
              <a:pathLst>
                <a:path w="2891" h="1901" extrusionOk="0">
                  <a:moveTo>
                    <a:pt x="759" y="27"/>
                  </a:moveTo>
                  <a:cubicBezTo>
                    <a:pt x="179" y="1"/>
                    <a:pt x="0" y="1357"/>
                    <a:pt x="455" y="1740"/>
                  </a:cubicBezTo>
                  <a:cubicBezTo>
                    <a:pt x="1294" y="1901"/>
                    <a:pt x="2507" y="1562"/>
                    <a:pt x="2891" y="1267"/>
                  </a:cubicBezTo>
                  <a:cubicBezTo>
                    <a:pt x="2454" y="705"/>
                    <a:pt x="1446" y="72"/>
                    <a:pt x="759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543;p48">
              <a:extLst>
                <a:ext uri="{FF2B5EF4-FFF2-40B4-BE49-F238E27FC236}">
                  <a16:creationId xmlns:a16="http://schemas.microsoft.com/office/drawing/2014/main" id="{2FAB1BA0-DC41-837E-AF1A-794BD13A16D2}"/>
                </a:ext>
              </a:extLst>
            </p:cNvPr>
            <p:cNvSpPr/>
            <p:nvPr/>
          </p:nvSpPr>
          <p:spPr>
            <a:xfrm>
              <a:off x="2008328" y="4199693"/>
              <a:ext cx="442189" cy="346027"/>
            </a:xfrm>
            <a:custGeom>
              <a:avLst/>
              <a:gdLst/>
              <a:ahLst/>
              <a:cxnLst/>
              <a:rect l="l" t="t" r="r" b="b"/>
              <a:pathLst>
                <a:path w="10751" h="8413" extrusionOk="0">
                  <a:moveTo>
                    <a:pt x="0" y="5897"/>
                  </a:moveTo>
                  <a:cubicBezTo>
                    <a:pt x="955" y="7075"/>
                    <a:pt x="2507" y="7842"/>
                    <a:pt x="4167" y="8413"/>
                  </a:cubicBezTo>
                  <a:lnTo>
                    <a:pt x="4167" y="8413"/>
                  </a:lnTo>
                  <a:cubicBezTo>
                    <a:pt x="6352" y="7976"/>
                    <a:pt x="9109" y="6290"/>
                    <a:pt x="10750" y="5531"/>
                  </a:cubicBezTo>
                  <a:lnTo>
                    <a:pt x="10750" y="5531"/>
                  </a:lnTo>
                  <a:cubicBezTo>
                    <a:pt x="6522" y="4461"/>
                    <a:pt x="3560" y="2320"/>
                    <a:pt x="3060" y="0"/>
                  </a:cubicBezTo>
                  <a:lnTo>
                    <a:pt x="3060" y="0"/>
                  </a:lnTo>
                  <a:cubicBezTo>
                    <a:pt x="1142" y="1865"/>
                    <a:pt x="99" y="3711"/>
                    <a:pt x="0" y="589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544;p48">
              <a:extLst>
                <a:ext uri="{FF2B5EF4-FFF2-40B4-BE49-F238E27FC236}">
                  <a16:creationId xmlns:a16="http://schemas.microsoft.com/office/drawing/2014/main" id="{DA10DE66-C69C-1289-394A-55AEEB63092E}"/>
                </a:ext>
              </a:extLst>
            </p:cNvPr>
            <p:cNvSpPr/>
            <p:nvPr/>
          </p:nvSpPr>
          <p:spPr>
            <a:xfrm>
              <a:off x="2231038" y="4420922"/>
              <a:ext cx="381275" cy="154155"/>
            </a:xfrm>
            <a:custGeom>
              <a:avLst/>
              <a:gdLst/>
              <a:ahLst/>
              <a:cxnLst/>
              <a:rect l="l" t="t" r="r" b="b"/>
              <a:pathLst>
                <a:path w="9270" h="3748" extrusionOk="0">
                  <a:moveTo>
                    <a:pt x="0" y="3587"/>
                  </a:moveTo>
                  <a:cubicBezTo>
                    <a:pt x="1383" y="3747"/>
                    <a:pt x="3194" y="3498"/>
                    <a:pt x="4122" y="3078"/>
                  </a:cubicBezTo>
                  <a:lnTo>
                    <a:pt x="4122" y="3078"/>
                  </a:lnTo>
                  <a:cubicBezTo>
                    <a:pt x="5897" y="2284"/>
                    <a:pt x="7851" y="1125"/>
                    <a:pt x="9269" y="340"/>
                  </a:cubicBezTo>
                  <a:lnTo>
                    <a:pt x="9269" y="340"/>
                  </a:lnTo>
                  <a:cubicBezTo>
                    <a:pt x="9029" y="10"/>
                    <a:pt x="8074" y="10"/>
                    <a:pt x="7441" y="10"/>
                  </a:cubicBezTo>
                  <a:lnTo>
                    <a:pt x="7441" y="10"/>
                  </a:lnTo>
                  <a:cubicBezTo>
                    <a:pt x="7209" y="10"/>
                    <a:pt x="7030" y="10"/>
                    <a:pt x="6932" y="1"/>
                  </a:cubicBezTo>
                  <a:lnTo>
                    <a:pt x="6932" y="1"/>
                  </a:lnTo>
                  <a:cubicBezTo>
                    <a:pt x="4247" y="1080"/>
                    <a:pt x="1455" y="2436"/>
                    <a:pt x="0" y="358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545;p48">
              <a:extLst>
                <a:ext uri="{FF2B5EF4-FFF2-40B4-BE49-F238E27FC236}">
                  <a16:creationId xmlns:a16="http://schemas.microsoft.com/office/drawing/2014/main" id="{E3F7A73F-DABA-40A8-4A71-A74F93A3EE31}"/>
                </a:ext>
              </a:extLst>
            </p:cNvPr>
            <p:cNvSpPr/>
            <p:nvPr/>
          </p:nvSpPr>
          <p:spPr>
            <a:xfrm>
              <a:off x="2651864" y="4316744"/>
              <a:ext cx="93242" cy="36729"/>
            </a:xfrm>
            <a:custGeom>
              <a:avLst/>
              <a:gdLst/>
              <a:ahLst/>
              <a:cxnLst/>
              <a:rect l="l" t="t" r="r" b="b"/>
              <a:pathLst>
                <a:path w="2267" h="893" extrusionOk="0">
                  <a:moveTo>
                    <a:pt x="465" y="9"/>
                  </a:moveTo>
                  <a:cubicBezTo>
                    <a:pt x="251" y="0"/>
                    <a:pt x="99" y="170"/>
                    <a:pt x="1" y="419"/>
                  </a:cubicBezTo>
                  <a:cubicBezTo>
                    <a:pt x="46" y="384"/>
                    <a:pt x="99" y="366"/>
                    <a:pt x="153" y="357"/>
                  </a:cubicBezTo>
                  <a:cubicBezTo>
                    <a:pt x="741" y="268"/>
                    <a:pt x="1625" y="526"/>
                    <a:pt x="2267" y="892"/>
                  </a:cubicBezTo>
                  <a:cubicBezTo>
                    <a:pt x="1758" y="446"/>
                    <a:pt x="1018" y="45"/>
                    <a:pt x="465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546;p48">
              <a:extLst>
                <a:ext uri="{FF2B5EF4-FFF2-40B4-BE49-F238E27FC236}">
                  <a16:creationId xmlns:a16="http://schemas.microsoft.com/office/drawing/2014/main" id="{6724F017-123A-CDEC-9603-72C583244CD1}"/>
                </a:ext>
              </a:extLst>
            </p:cNvPr>
            <p:cNvSpPr/>
            <p:nvPr/>
          </p:nvSpPr>
          <p:spPr>
            <a:xfrm>
              <a:off x="2211955" y="4025763"/>
              <a:ext cx="43351" cy="51042"/>
            </a:xfrm>
            <a:custGeom>
              <a:avLst/>
              <a:gdLst/>
              <a:ahLst/>
              <a:cxnLst/>
              <a:rect l="l" t="t" r="r" b="b"/>
              <a:pathLst>
                <a:path w="1054" h="1241" extrusionOk="0">
                  <a:moveTo>
                    <a:pt x="1053" y="982"/>
                  </a:moveTo>
                  <a:cubicBezTo>
                    <a:pt x="723" y="545"/>
                    <a:pt x="286" y="152"/>
                    <a:pt x="1" y="1"/>
                  </a:cubicBezTo>
                  <a:cubicBezTo>
                    <a:pt x="268" y="322"/>
                    <a:pt x="563" y="777"/>
                    <a:pt x="786" y="124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547;p48">
              <a:extLst>
                <a:ext uri="{FF2B5EF4-FFF2-40B4-BE49-F238E27FC236}">
                  <a16:creationId xmlns:a16="http://schemas.microsoft.com/office/drawing/2014/main" id="{BC0A638C-3055-7776-660E-7F8C479195B6}"/>
                </a:ext>
              </a:extLst>
            </p:cNvPr>
            <p:cNvSpPr/>
            <p:nvPr/>
          </p:nvSpPr>
          <p:spPr>
            <a:xfrm>
              <a:off x="1944497" y="4575769"/>
              <a:ext cx="282563" cy="187882"/>
            </a:xfrm>
            <a:custGeom>
              <a:avLst/>
              <a:gdLst/>
              <a:ahLst/>
              <a:cxnLst/>
              <a:rect l="l" t="t" r="r" b="b"/>
              <a:pathLst>
                <a:path w="6870" h="4568" extrusionOk="0">
                  <a:moveTo>
                    <a:pt x="0" y="0"/>
                  </a:moveTo>
                  <a:cubicBezTo>
                    <a:pt x="1820" y="2284"/>
                    <a:pt x="6129" y="4131"/>
                    <a:pt x="6798" y="3943"/>
                  </a:cubicBezTo>
                  <a:cubicBezTo>
                    <a:pt x="6816" y="4104"/>
                    <a:pt x="6843" y="4336"/>
                    <a:pt x="6869" y="4568"/>
                  </a:cubicBezTo>
                  <a:cubicBezTo>
                    <a:pt x="6218" y="4514"/>
                    <a:pt x="5629" y="4416"/>
                    <a:pt x="5264" y="4273"/>
                  </a:cubicBezTo>
                  <a:cubicBezTo>
                    <a:pt x="3337" y="3488"/>
                    <a:pt x="286" y="1722"/>
                    <a:pt x="36" y="232"/>
                  </a:cubicBezTo>
                  <a:cubicBezTo>
                    <a:pt x="18" y="152"/>
                    <a:pt x="9" y="8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548;p48">
              <a:extLst>
                <a:ext uri="{FF2B5EF4-FFF2-40B4-BE49-F238E27FC236}">
                  <a16:creationId xmlns:a16="http://schemas.microsoft.com/office/drawing/2014/main" id="{25A7E432-4733-1B7E-69F4-4E7BD746A3D2}"/>
                </a:ext>
              </a:extLst>
            </p:cNvPr>
            <p:cNvSpPr/>
            <p:nvPr/>
          </p:nvSpPr>
          <p:spPr>
            <a:xfrm>
              <a:off x="2903199" y="4266444"/>
              <a:ext cx="56924" cy="59844"/>
            </a:xfrm>
            <a:custGeom>
              <a:avLst/>
              <a:gdLst/>
              <a:ahLst/>
              <a:cxnLst/>
              <a:rect l="l" t="t" r="r" b="b"/>
              <a:pathLst>
                <a:path w="1384" h="1455" extrusionOk="0">
                  <a:moveTo>
                    <a:pt x="1161" y="90"/>
                  </a:moveTo>
                  <a:cubicBezTo>
                    <a:pt x="982" y="1"/>
                    <a:pt x="420" y="384"/>
                    <a:pt x="206" y="652"/>
                  </a:cubicBezTo>
                  <a:cubicBezTo>
                    <a:pt x="1" y="911"/>
                    <a:pt x="179" y="1303"/>
                    <a:pt x="411" y="1375"/>
                  </a:cubicBezTo>
                  <a:cubicBezTo>
                    <a:pt x="643" y="1455"/>
                    <a:pt x="1071" y="1152"/>
                    <a:pt x="1232" y="893"/>
                  </a:cubicBezTo>
                  <a:cubicBezTo>
                    <a:pt x="1384" y="634"/>
                    <a:pt x="1339" y="179"/>
                    <a:pt x="1161" y="9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549;p48">
              <a:extLst>
                <a:ext uri="{FF2B5EF4-FFF2-40B4-BE49-F238E27FC236}">
                  <a16:creationId xmlns:a16="http://schemas.microsoft.com/office/drawing/2014/main" id="{A4289F20-0AB4-D2CA-2C43-AF8587995020}"/>
                </a:ext>
              </a:extLst>
            </p:cNvPr>
            <p:cNvSpPr/>
            <p:nvPr/>
          </p:nvSpPr>
          <p:spPr>
            <a:xfrm>
              <a:off x="2891108" y="4270845"/>
              <a:ext cx="70127" cy="54374"/>
            </a:xfrm>
            <a:custGeom>
              <a:avLst/>
              <a:gdLst/>
              <a:ahLst/>
              <a:cxnLst/>
              <a:rect l="l" t="t" r="r" b="b"/>
              <a:pathLst>
                <a:path w="1705" h="1322" extrusionOk="0">
                  <a:moveTo>
                    <a:pt x="161" y="840"/>
                  </a:moveTo>
                  <a:cubicBezTo>
                    <a:pt x="598" y="679"/>
                    <a:pt x="1258" y="286"/>
                    <a:pt x="1579" y="1"/>
                  </a:cubicBezTo>
                  <a:cubicBezTo>
                    <a:pt x="1704" y="81"/>
                    <a:pt x="1687" y="242"/>
                    <a:pt x="1526" y="492"/>
                  </a:cubicBezTo>
                  <a:cubicBezTo>
                    <a:pt x="1294" y="759"/>
                    <a:pt x="857" y="1080"/>
                    <a:pt x="241" y="1321"/>
                  </a:cubicBezTo>
                  <a:cubicBezTo>
                    <a:pt x="27" y="1196"/>
                    <a:pt x="0" y="1027"/>
                    <a:pt x="161" y="84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550;p48">
              <a:extLst>
                <a:ext uri="{FF2B5EF4-FFF2-40B4-BE49-F238E27FC236}">
                  <a16:creationId xmlns:a16="http://schemas.microsoft.com/office/drawing/2014/main" id="{0465AC57-1772-A957-7B17-1F328C4EF276}"/>
                </a:ext>
              </a:extLst>
            </p:cNvPr>
            <p:cNvSpPr/>
            <p:nvPr/>
          </p:nvSpPr>
          <p:spPr>
            <a:xfrm>
              <a:off x="3092184" y="3891479"/>
              <a:ext cx="157075" cy="153415"/>
            </a:xfrm>
            <a:custGeom>
              <a:avLst/>
              <a:gdLst/>
              <a:ahLst/>
              <a:cxnLst/>
              <a:rect l="l" t="t" r="r" b="b"/>
              <a:pathLst>
                <a:path w="3819" h="3730" extrusionOk="0">
                  <a:moveTo>
                    <a:pt x="0" y="786"/>
                  </a:moveTo>
                  <a:cubicBezTo>
                    <a:pt x="839" y="1383"/>
                    <a:pt x="1240" y="2249"/>
                    <a:pt x="1624" y="3730"/>
                  </a:cubicBezTo>
                  <a:cubicBezTo>
                    <a:pt x="2337" y="2998"/>
                    <a:pt x="2730" y="1910"/>
                    <a:pt x="3818" y="1116"/>
                  </a:cubicBezTo>
                  <a:cubicBezTo>
                    <a:pt x="3221" y="705"/>
                    <a:pt x="2534" y="349"/>
                    <a:pt x="1936" y="1"/>
                  </a:cubicBezTo>
                  <a:cubicBezTo>
                    <a:pt x="1686" y="126"/>
                    <a:pt x="732" y="500"/>
                    <a:pt x="0" y="7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551;p48">
              <a:extLst>
                <a:ext uri="{FF2B5EF4-FFF2-40B4-BE49-F238E27FC236}">
                  <a16:creationId xmlns:a16="http://schemas.microsoft.com/office/drawing/2014/main" id="{14374F3E-6C2B-00B0-85DE-2F429F55EB48}"/>
                </a:ext>
              </a:extLst>
            </p:cNvPr>
            <p:cNvSpPr/>
            <p:nvPr/>
          </p:nvSpPr>
          <p:spPr>
            <a:xfrm>
              <a:off x="2896989" y="4277837"/>
              <a:ext cx="61654" cy="36359"/>
            </a:xfrm>
            <a:custGeom>
              <a:avLst/>
              <a:gdLst/>
              <a:ahLst/>
              <a:cxnLst/>
              <a:rect l="l" t="t" r="r" b="b"/>
              <a:pathLst>
                <a:path w="1499" h="884" extrusionOk="0">
                  <a:moveTo>
                    <a:pt x="205" y="652"/>
                  </a:moveTo>
                  <a:cubicBezTo>
                    <a:pt x="535" y="527"/>
                    <a:pt x="1044" y="223"/>
                    <a:pt x="1294" y="0"/>
                  </a:cubicBezTo>
                  <a:cubicBezTo>
                    <a:pt x="1499" y="143"/>
                    <a:pt x="366" y="803"/>
                    <a:pt x="170" y="884"/>
                  </a:cubicBezTo>
                  <a:cubicBezTo>
                    <a:pt x="0" y="785"/>
                    <a:pt x="45" y="705"/>
                    <a:pt x="205" y="652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552;p48">
              <a:extLst>
                <a:ext uri="{FF2B5EF4-FFF2-40B4-BE49-F238E27FC236}">
                  <a16:creationId xmlns:a16="http://schemas.microsoft.com/office/drawing/2014/main" id="{B67F327F-E833-B3A3-900F-7D72247E0C77}"/>
                </a:ext>
              </a:extLst>
            </p:cNvPr>
            <p:cNvSpPr/>
            <p:nvPr/>
          </p:nvSpPr>
          <p:spPr>
            <a:xfrm>
              <a:off x="2949798" y="4205534"/>
              <a:ext cx="36729" cy="230122"/>
            </a:xfrm>
            <a:custGeom>
              <a:avLst/>
              <a:gdLst/>
              <a:ahLst/>
              <a:cxnLst/>
              <a:rect l="l" t="t" r="r" b="b"/>
              <a:pathLst>
                <a:path w="893" h="5595" extrusionOk="0">
                  <a:moveTo>
                    <a:pt x="63" y="1"/>
                  </a:moveTo>
                  <a:lnTo>
                    <a:pt x="1" y="37"/>
                  </a:lnTo>
                  <a:cubicBezTo>
                    <a:pt x="45" y="99"/>
                    <a:pt x="90" y="153"/>
                    <a:pt x="144" y="215"/>
                  </a:cubicBezTo>
                  <a:cubicBezTo>
                    <a:pt x="295" y="420"/>
                    <a:pt x="491" y="661"/>
                    <a:pt x="536" y="911"/>
                  </a:cubicBezTo>
                  <a:cubicBezTo>
                    <a:pt x="822" y="2490"/>
                    <a:pt x="590" y="4024"/>
                    <a:pt x="313" y="5586"/>
                  </a:cubicBezTo>
                  <a:lnTo>
                    <a:pt x="376" y="5594"/>
                  </a:lnTo>
                  <a:cubicBezTo>
                    <a:pt x="661" y="4033"/>
                    <a:pt x="893" y="2490"/>
                    <a:pt x="607" y="902"/>
                  </a:cubicBezTo>
                  <a:cubicBezTo>
                    <a:pt x="554" y="634"/>
                    <a:pt x="358" y="376"/>
                    <a:pt x="197" y="170"/>
                  </a:cubicBezTo>
                  <a:cubicBezTo>
                    <a:pt x="144" y="108"/>
                    <a:pt x="99" y="55"/>
                    <a:pt x="63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553;p48">
              <a:extLst>
                <a:ext uri="{FF2B5EF4-FFF2-40B4-BE49-F238E27FC236}">
                  <a16:creationId xmlns:a16="http://schemas.microsoft.com/office/drawing/2014/main" id="{83F56CA8-E95E-7E88-A55C-0530943D3D5C}"/>
                </a:ext>
              </a:extLst>
            </p:cNvPr>
            <p:cNvSpPr/>
            <p:nvPr/>
          </p:nvSpPr>
          <p:spPr>
            <a:xfrm>
              <a:off x="2610777" y="4142073"/>
              <a:ext cx="116727" cy="474846"/>
            </a:xfrm>
            <a:custGeom>
              <a:avLst/>
              <a:gdLst/>
              <a:ahLst/>
              <a:cxnLst/>
              <a:rect l="l" t="t" r="r" b="b"/>
              <a:pathLst>
                <a:path w="2838" h="11545" extrusionOk="0">
                  <a:moveTo>
                    <a:pt x="2766" y="1"/>
                  </a:moveTo>
                  <a:lnTo>
                    <a:pt x="1" y="5880"/>
                  </a:lnTo>
                  <a:lnTo>
                    <a:pt x="1" y="5889"/>
                  </a:lnTo>
                  <a:cubicBezTo>
                    <a:pt x="45" y="6040"/>
                    <a:pt x="99" y="6183"/>
                    <a:pt x="161" y="6343"/>
                  </a:cubicBezTo>
                  <a:cubicBezTo>
                    <a:pt x="268" y="6647"/>
                    <a:pt x="384" y="6959"/>
                    <a:pt x="447" y="7289"/>
                  </a:cubicBezTo>
                  <a:cubicBezTo>
                    <a:pt x="714" y="8574"/>
                    <a:pt x="598" y="9903"/>
                    <a:pt x="483" y="11188"/>
                  </a:cubicBezTo>
                  <a:lnTo>
                    <a:pt x="447" y="11536"/>
                  </a:lnTo>
                  <a:lnTo>
                    <a:pt x="518" y="11544"/>
                  </a:lnTo>
                  <a:lnTo>
                    <a:pt x="554" y="11188"/>
                  </a:lnTo>
                  <a:cubicBezTo>
                    <a:pt x="670" y="9903"/>
                    <a:pt x="786" y="8565"/>
                    <a:pt x="518" y="7271"/>
                  </a:cubicBezTo>
                  <a:cubicBezTo>
                    <a:pt x="456" y="6941"/>
                    <a:pt x="340" y="6620"/>
                    <a:pt x="224" y="6317"/>
                  </a:cubicBezTo>
                  <a:cubicBezTo>
                    <a:pt x="170" y="6165"/>
                    <a:pt x="117" y="6022"/>
                    <a:pt x="72" y="5880"/>
                  </a:cubicBezTo>
                  <a:lnTo>
                    <a:pt x="2838" y="36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554;p48">
              <a:extLst>
                <a:ext uri="{FF2B5EF4-FFF2-40B4-BE49-F238E27FC236}">
                  <a16:creationId xmlns:a16="http://schemas.microsoft.com/office/drawing/2014/main" id="{17FD3E9B-DF16-8509-F378-E39F2C9C6589}"/>
                </a:ext>
              </a:extLst>
            </p:cNvPr>
            <p:cNvSpPr/>
            <p:nvPr/>
          </p:nvSpPr>
          <p:spPr>
            <a:xfrm>
              <a:off x="2534854" y="4473031"/>
              <a:ext cx="45531" cy="31218"/>
            </a:xfrm>
            <a:custGeom>
              <a:avLst/>
              <a:gdLst/>
              <a:ahLst/>
              <a:cxnLst/>
              <a:rect l="l" t="t" r="r" b="b"/>
              <a:pathLst>
                <a:path w="1107" h="759" extrusionOk="0">
                  <a:moveTo>
                    <a:pt x="910" y="72"/>
                  </a:moveTo>
                  <a:lnTo>
                    <a:pt x="80" y="500"/>
                  </a:lnTo>
                  <a:cubicBezTo>
                    <a:pt x="0" y="545"/>
                    <a:pt x="0" y="696"/>
                    <a:pt x="71" y="741"/>
                  </a:cubicBezTo>
                  <a:cubicBezTo>
                    <a:pt x="107" y="759"/>
                    <a:pt x="152" y="759"/>
                    <a:pt x="179" y="741"/>
                  </a:cubicBezTo>
                  <a:lnTo>
                    <a:pt x="981" y="348"/>
                  </a:lnTo>
                  <a:cubicBezTo>
                    <a:pt x="1106" y="286"/>
                    <a:pt x="1053" y="0"/>
                    <a:pt x="910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555;p48">
              <a:extLst>
                <a:ext uri="{FF2B5EF4-FFF2-40B4-BE49-F238E27FC236}">
                  <a16:creationId xmlns:a16="http://schemas.microsoft.com/office/drawing/2014/main" id="{C956410A-436E-08C6-83CF-708BBFCF78CD}"/>
                </a:ext>
              </a:extLst>
            </p:cNvPr>
            <p:cNvSpPr/>
            <p:nvPr/>
          </p:nvSpPr>
          <p:spPr>
            <a:xfrm>
              <a:off x="2535553" y="4474142"/>
              <a:ext cx="46271" cy="34508"/>
            </a:xfrm>
            <a:custGeom>
              <a:avLst/>
              <a:gdLst/>
              <a:ahLst/>
              <a:cxnLst/>
              <a:rect l="l" t="t" r="r" b="b"/>
              <a:pathLst>
                <a:path w="1125" h="839" extrusionOk="0">
                  <a:moveTo>
                    <a:pt x="982" y="72"/>
                  </a:moveTo>
                  <a:lnTo>
                    <a:pt x="126" y="518"/>
                  </a:lnTo>
                  <a:cubicBezTo>
                    <a:pt x="1" y="580"/>
                    <a:pt x="81" y="839"/>
                    <a:pt x="224" y="758"/>
                  </a:cubicBezTo>
                  <a:lnTo>
                    <a:pt x="840" y="580"/>
                  </a:lnTo>
                  <a:cubicBezTo>
                    <a:pt x="1089" y="500"/>
                    <a:pt x="1125" y="0"/>
                    <a:pt x="982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556;p48">
              <a:extLst>
                <a:ext uri="{FF2B5EF4-FFF2-40B4-BE49-F238E27FC236}">
                  <a16:creationId xmlns:a16="http://schemas.microsoft.com/office/drawing/2014/main" id="{B72E3527-804C-58FE-8170-7D555A7BBD18}"/>
                </a:ext>
              </a:extLst>
            </p:cNvPr>
            <p:cNvSpPr/>
            <p:nvPr/>
          </p:nvSpPr>
          <p:spPr>
            <a:xfrm>
              <a:off x="2226267" y="4562567"/>
              <a:ext cx="172129" cy="72677"/>
            </a:xfrm>
            <a:custGeom>
              <a:avLst/>
              <a:gdLst/>
              <a:ahLst/>
              <a:cxnLst/>
              <a:rect l="l" t="t" r="r" b="b"/>
              <a:pathLst>
                <a:path w="4185" h="1767" extrusionOk="0">
                  <a:moveTo>
                    <a:pt x="1" y="1276"/>
                  </a:moveTo>
                  <a:cubicBezTo>
                    <a:pt x="90" y="1731"/>
                    <a:pt x="2534" y="1766"/>
                    <a:pt x="4086" y="1347"/>
                  </a:cubicBezTo>
                  <a:cubicBezTo>
                    <a:pt x="4176" y="928"/>
                    <a:pt x="4184" y="384"/>
                    <a:pt x="4184" y="0"/>
                  </a:cubicBezTo>
                  <a:cubicBezTo>
                    <a:pt x="3167" y="455"/>
                    <a:pt x="1383" y="571"/>
                    <a:pt x="295" y="402"/>
                  </a:cubicBezTo>
                  <a:cubicBezTo>
                    <a:pt x="134" y="678"/>
                    <a:pt x="36" y="990"/>
                    <a:pt x="1" y="12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557;p48">
              <a:extLst>
                <a:ext uri="{FF2B5EF4-FFF2-40B4-BE49-F238E27FC236}">
                  <a16:creationId xmlns:a16="http://schemas.microsoft.com/office/drawing/2014/main" id="{80D8ADA0-3097-6C74-3AF9-DCC1ECCE7856}"/>
                </a:ext>
              </a:extLst>
            </p:cNvPr>
            <p:cNvSpPr/>
            <p:nvPr/>
          </p:nvSpPr>
          <p:spPr>
            <a:xfrm>
              <a:off x="1951077" y="4360381"/>
              <a:ext cx="25747" cy="110475"/>
            </a:xfrm>
            <a:custGeom>
              <a:avLst/>
              <a:gdLst/>
              <a:ahLst/>
              <a:cxnLst/>
              <a:rect l="l" t="t" r="r" b="b"/>
              <a:pathLst>
                <a:path w="626" h="2686" extrusionOk="0">
                  <a:moveTo>
                    <a:pt x="45" y="2686"/>
                  </a:moveTo>
                  <a:cubicBezTo>
                    <a:pt x="1" y="1945"/>
                    <a:pt x="179" y="875"/>
                    <a:pt x="625" y="1"/>
                  </a:cubicBezTo>
                  <a:cubicBezTo>
                    <a:pt x="509" y="696"/>
                    <a:pt x="554" y="1303"/>
                    <a:pt x="509" y="1722"/>
                  </a:cubicBezTo>
                  <a:cubicBezTo>
                    <a:pt x="474" y="2052"/>
                    <a:pt x="251" y="2374"/>
                    <a:pt x="45" y="26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558;p48">
              <a:extLst>
                <a:ext uri="{FF2B5EF4-FFF2-40B4-BE49-F238E27FC236}">
                  <a16:creationId xmlns:a16="http://schemas.microsoft.com/office/drawing/2014/main" id="{A1869732-5207-621D-2B71-84474513550E}"/>
                </a:ext>
              </a:extLst>
            </p:cNvPr>
            <p:cNvSpPr/>
            <p:nvPr/>
          </p:nvSpPr>
          <p:spPr>
            <a:xfrm>
              <a:off x="1991794" y="4468630"/>
              <a:ext cx="181301" cy="187882"/>
            </a:xfrm>
            <a:custGeom>
              <a:avLst/>
              <a:gdLst/>
              <a:ahLst/>
              <a:cxnLst/>
              <a:rect l="l" t="t" r="r" b="b"/>
              <a:pathLst>
                <a:path w="4408" h="4568" extrusionOk="0">
                  <a:moveTo>
                    <a:pt x="2133" y="4559"/>
                  </a:moveTo>
                  <a:lnTo>
                    <a:pt x="2133" y="4568"/>
                  </a:lnTo>
                  <a:cubicBezTo>
                    <a:pt x="1464" y="4309"/>
                    <a:pt x="1018" y="4006"/>
                    <a:pt x="474" y="3497"/>
                  </a:cubicBezTo>
                  <a:cubicBezTo>
                    <a:pt x="278" y="2953"/>
                    <a:pt x="1" y="1321"/>
                    <a:pt x="572" y="0"/>
                  </a:cubicBezTo>
                  <a:cubicBezTo>
                    <a:pt x="1464" y="884"/>
                    <a:pt x="2651" y="1517"/>
                    <a:pt x="4408" y="2159"/>
                  </a:cubicBezTo>
                  <a:cubicBezTo>
                    <a:pt x="3882" y="3230"/>
                    <a:pt x="2998" y="4166"/>
                    <a:pt x="2133" y="4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559;p48">
              <a:extLst>
                <a:ext uri="{FF2B5EF4-FFF2-40B4-BE49-F238E27FC236}">
                  <a16:creationId xmlns:a16="http://schemas.microsoft.com/office/drawing/2014/main" id="{1734BFBE-3548-ADEB-A0A4-381CF3B700BC}"/>
                </a:ext>
              </a:extLst>
            </p:cNvPr>
            <p:cNvSpPr/>
            <p:nvPr/>
          </p:nvSpPr>
          <p:spPr>
            <a:xfrm>
              <a:off x="2042095" y="4529911"/>
              <a:ext cx="41870" cy="56513"/>
            </a:xfrm>
            <a:custGeom>
              <a:avLst/>
              <a:gdLst/>
              <a:ahLst/>
              <a:cxnLst/>
              <a:rect l="l" t="t" r="r" b="b"/>
              <a:pathLst>
                <a:path w="1018" h="1374" extrusionOk="0">
                  <a:moveTo>
                    <a:pt x="642" y="45"/>
                  </a:moveTo>
                  <a:cubicBezTo>
                    <a:pt x="865" y="0"/>
                    <a:pt x="1017" y="232"/>
                    <a:pt x="883" y="634"/>
                  </a:cubicBezTo>
                  <a:cubicBezTo>
                    <a:pt x="758" y="1044"/>
                    <a:pt x="518" y="1249"/>
                    <a:pt x="321" y="1312"/>
                  </a:cubicBezTo>
                  <a:cubicBezTo>
                    <a:pt x="134" y="1374"/>
                    <a:pt x="0" y="1124"/>
                    <a:pt x="80" y="794"/>
                  </a:cubicBezTo>
                  <a:cubicBezTo>
                    <a:pt x="161" y="455"/>
                    <a:pt x="428" y="98"/>
                    <a:pt x="642" y="4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560;p48">
              <a:extLst>
                <a:ext uri="{FF2B5EF4-FFF2-40B4-BE49-F238E27FC236}">
                  <a16:creationId xmlns:a16="http://schemas.microsoft.com/office/drawing/2014/main" id="{A3C18DEB-3608-736D-B52D-D95A3FC4F0DF}"/>
                </a:ext>
              </a:extLst>
            </p:cNvPr>
            <p:cNvSpPr/>
            <p:nvPr/>
          </p:nvSpPr>
          <p:spPr>
            <a:xfrm>
              <a:off x="2039133" y="4528061"/>
              <a:ext cx="41870" cy="56554"/>
            </a:xfrm>
            <a:custGeom>
              <a:avLst/>
              <a:gdLst/>
              <a:ahLst/>
              <a:cxnLst/>
              <a:rect l="l" t="t" r="r" b="b"/>
              <a:pathLst>
                <a:path w="1018" h="1375" extrusionOk="0">
                  <a:moveTo>
                    <a:pt x="643" y="45"/>
                  </a:moveTo>
                  <a:cubicBezTo>
                    <a:pt x="866" y="1"/>
                    <a:pt x="1018" y="224"/>
                    <a:pt x="884" y="634"/>
                  </a:cubicBezTo>
                  <a:cubicBezTo>
                    <a:pt x="759" y="1035"/>
                    <a:pt x="527" y="1249"/>
                    <a:pt x="331" y="1312"/>
                  </a:cubicBezTo>
                  <a:cubicBezTo>
                    <a:pt x="135" y="1374"/>
                    <a:pt x="1" y="1125"/>
                    <a:pt x="81" y="786"/>
                  </a:cubicBezTo>
                  <a:cubicBezTo>
                    <a:pt x="161" y="456"/>
                    <a:pt x="429" y="90"/>
                    <a:pt x="643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561;p48">
              <a:extLst>
                <a:ext uri="{FF2B5EF4-FFF2-40B4-BE49-F238E27FC236}">
                  <a16:creationId xmlns:a16="http://schemas.microsoft.com/office/drawing/2014/main" id="{4768FB3A-B026-2362-6BF4-FD69FECFF3CE}"/>
                </a:ext>
              </a:extLst>
            </p:cNvPr>
            <p:cNvSpPr/>
            <p:nvPr/>
          </p:nvSpPr>
          <p:spPr>
            <a:xfrm>
              <a:off x="3244442" y="4106867"/>
              <a:ext cx="88841" cy="79299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1811" y="0"/>
                  </a:moveTo>
                  <a:cubicBezTo>
                    <a:pt x="1374" y="598"/>
                    <a:pt x="652" y="1285"/>
                    <a:pt x="0" y="1740"/>
                  </a:cubicBezTo>
                  <a:cubicBezTo>
                    <a:pt x="259" y="1776"/>
                    <a:pt x="402" y="1776"/>
                    <a:pt x="777" y="1927"/>
                  </a:cubicBezTo>
                  <a:cubicBezTo>
                    <a:pt x="1285" y="1677"/>
                    <a:pt x="1785" y="1276"/>
                    <a:pt x="2159" y="910"/>
                  </a:cubicBezTo>
                  <a:cubicBezTo>
                    <a:pt x="2133" y="553"/>
                    <a:pt x="2025" y="232"/>
                    <a:pt x="1811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562;p48">
              <a:extLst>
                <a:ext uri="{FF2B5EF4-FFF2-40B4-BE49-F238E27FC236}">
                  <a16:creationId xmlns:a16="http://schemas.microsoft.com/office/drawing/2014/main" id="{095E975D-EC5D-DF7E-AF06-85D6F02455E7}"/>
                </a:ext>
              </a:extLst>
            </p:cNvPr>
            <p:cNvSpPr/>
            <p:nvPr/>
          </p:nvSpPr>
          <p:spPr>
            <a:xfrm>
              <a:off x="3241851" y="3984676"/>
              <a:ext cx="63176" cy="70127"/>
            </a:xfrm>
            <a:custGeom>
              <a:avLst/>
              <a:gdLst/>
              <a:ahLst/>
              <a:cxnLst/>
              <a:rect l="l" t="t" r="r" b="b"/>
              <a:pathLst>
                <a:path w="1536" h="1705" extrusionOk="0">
                  <a:moveTo>
                    <a:pt x="260" y="1241"/>
                  </a:moveTo>
                  <a:cubicBezTo>
                    <a:pt x="679" y="1597"/>
                    <a:pt x="1268" y="1704"/>
                    <a:pt x="1526" y="1553"/>
                  </a:cubicBezTo>
                  <a:cubicBezTo>
                    <a:pt x="1518" y="1267"/>
                    <a:pt x="1535" y="571"/>
                    <a:pt x="1303" y="1"/>
                  </a:cubicBezTo>
                  <a:cubicBezTo>
                    <a:pt x="956" y="366"/>
                    <a:pt x="1" y="982"/>
                    <a:pt x="224" y="1178"/>
                  </a:cubicBezTo>
                  <a:cubicBezTo>
                    <a:pt x="242" y="1205"/>
                    <a:pt x="251" y="1223"/>
                    <a:pt x="260" y="124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563;p48">
              <a:extLst>
                <a:ext uri="{FF2B5EF4-FFF2-40B4-BE49-F238E27FC236}">
                  <a16:creationId xmlns:a16="http://schemas.microsoft.com/office/drawing/2014/main" id="{F98709DE-E7FA-F65F-C573-C1F396BA965E}"/>
                </a:ext>
              </a:extLst>
            </p:cNvPr>
            <p:cNvSpPr/>
            <p:nvPr/>
          </p:nvSpPr>
          <p:spPr>
            <a:xfrm>
              <a:off x="2426604" y="4062819"/>
              <a:ext cx="91761" cy="84440"/>
            </a:xfrm>
            <a:custGeom>
              <a:avLst/>
              <a:gdLst/>
              <a:ahLst/>
              <a:cxnLst/>
              <a:rect l="l" t="t" r="r" b="b"/>
              <a:pathLst>
                <a:path w="2231" h="2053" extrusionOk="0">
                  <a:moveTo>
                    <a:pt x="197" y="63"/>
                  </a:moveTo>
                  <a:lnTo>
                    <a:pt x="2034" y="1134"/>
                  </a:lnTo>
                  <a:cubicBezTo>
                    <a:pt x="2141" y="1196"/>
                    <a:pt x="2231" y="1348"/>
                    <a:pt x="2231" y="1473"/>
                  </a:cubicBezTo>
                  <a:lnTo>
                    <a:pt x="2231" y="1874"/>
                  </a:lnTo>
                  <a:cubicBezTo>
                    <a:pt x="2231" y="1999"/>
                    <a:pt x="2141" y="2053"/>
                    <a:pt x="2034" y="1990"/>
                  </a:cubicBezTo>
                  <a:lnTo>
                    <a:pt x="197" y="920"/>
                  </a:lnTo>
                  <a:cubicBezTo>
                    <a:pt x="90" y="857"/>
                    <a:pt x="0" y="705"/>
                    <a:pt x="0" y="581"/>
                  </a:cubicBezTo>
                  <a:lnTo>
                    <a:pt x="0" y="179"/>
                  </a:lnTo>
                  <a:cubicBezTo>
                    <a:pt x="0" y="54"/>
                    <a:pt x="90" y="1"/>
                    <a:pt x="197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564;p48">
              <a:extLst>
                <a:ext uri="{FF2B5EF4-FFF2-40B4-BE49-F238E27FC236}">
                  <a16:creationId xmlns:a16="http://schemas.microsoft.com/office/drawing/2014/main" id="{2F07391E-CB9F-494B-D198-C035C15D3CA3}"/>
                </a:ext>
              </a:extLst>
            </p:cNvPr>
            <p:cNvSpPr/>
            <p:nvPr/>
          </p:nvSpPr>
          <p:spPr>
            <a:xfrm>
              <a:off x="2690401" y="3977725"/>
              <a:ext cx="428246" cy="292105"/>
            </a:xfrm>
            <a:custGeom>
              <a:avLst/>
              <a:gdLst/>
              <a:ahLst/>
              <a:cxnLst/>
              <a:rect l="l" t="t" r="r" b="b"/>
              <a:pathLst>
                <a:path w="10412" h="7102" extrusionOk="0">
                  <a:moveTo>
                    <a:pt x="9948" y="0"/>
                  </a:moveTo>
                  <a:cubicBezTo>
                    <a:pt x="7682" y="446"/>
                    <a:pt x="4657" y="2159"/>
                    <a:pt x="1490" y="3890"/>
                  </a:cubicBezTo>
                  <a:cubicBezTo>
                    <a:pt x="991" y="4960"/>
                    <a:pt x="491" y="6031"/>
                    <a:pt x="1" y="7101"/>
                  </a:cubicBezTo>
                  <a:cubicBezTo>
                    <a:pt x="5255" y="4817"/>
                    <a:pt x="6745" y="2605"/>
                    <a:pt x="10412" y="598"/>
                  </a:cubicBezTo>
                  <a:cubicBezTo>
                    <a:pt x="10313" y="312"/>
                    <a:pt x="10126" y="214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565;p48">
              <a:extLst>
                <a:ext uri="{FF2B5EF4-FFF2-40B4-BE49-F238E27FC236}">
                  <a16:creationId xmlns:a16="http://schemas.microsoft.com/office/drawing/2014/main" id="{AC41DF04-F187-3C60-75B3-F61548D18939}"/>
                </a:ext>
              </a:extLst>
            </p:cNvPr>
            <p:cNvSpPr/>
            <p:nvPr/>
          </p:nvSpPr>
          <p:spPr>
            <a:xfrm>
              <a:off x="2913482" y="4016961"/>
              <a:ext cx="64245" cy="194134"/>
            </a:xfrm>
            <a:custGeom>
              <a:avLst/>
              <a:gdLst/>
              <a:ahLst/>
              <a:cxnLst/>
              <a:rect l="l" t="t" r="r" b="b"/>
              <a:pathLst>
                <a:path w="1562" h="4720" extrusionOk="0">
                  <a:moveTo>
                    <a:pt x="1" y="447"/>
                  </a:moveTo>
                  <a:lnTo>
                    <a:pt x="447" y="4675"/>
                  </a:lnTo>
                  <a:cubicBezTo>
                    <a:pt x="509" y="4640"/>
                    <a:pt x="634" y="4720"/>
                    <a:pt x="723" y="4720"/>
                  </a:cubicBezTo>
                  <a:cubicBezTo>
                    <a:pt x="893" y="4470"/>
                    <a:pt x="1267" y="4193"/>
                    <a:pt x="1562" y="4015"/>
                  </a:cubicBezTo>
                  <a:lnTo>
                    <a:pt x="866" y="1"/>
                  </a:lnTo>
                  <a:cubicBezTo>
                    <a:pt x="554" y="161"/>
                    <a:pt x="322" y="295"/>
                    <a:pt x="1" y="44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566;p48">
              <a:extLst>
                <a:ext uri="{FF2B5EF4-FFF2-40B4-BE49-F238E27FC236}">
                  <a16:creationId xmlns:a16="http://schemas.microsoft.com/office/drawing/2014/main" id="{B657E9D6-4611-FCE3-8538-151A2D022AE3}"/>
                </a:ext>
              </a:extLst>
            </p:cNvPr>
            <p:cNvSpPr/>
            <p:nvPr/>
          </p:nvSpPr>
          <p:spPr>
            <a:xfrm>
              <a:off x="2919733" y="4016961"/>
              <a:ext cx="59474" cy="194134"/>
            </a:xfrm>
            <a:custGeom>
              <a:avLst/>
              <a:gdLst/>
              <a:ahLst/>
              <a:cxnLst/>
              <a:rect l="l" t="t" r="r" b="b"/>
              <a:pathLst>
                <a:path w="1446" h="4720" extrusionOk="0">
                  <a:moveTo>
                    <a:pt x="571" y="4720"/>
                  </a:moveTo>
                  <a:cubicBezTo>
                    <a:pt x="866" y="4550"/>
                    <a:pt x="1151" y="4372"/>
                    <a:pt x="1446" y="4202"/>
                  </a:cubicBezTo>
                  <a:lnTo>
                    <a:pt x="714" y="1"/>
                  </a:lnTo>
                  <a:cubicBezTo>
                    <a:pt x="482" y="117"/>
                    <a:pt x="241" y="241"/>
                    <a:pt x="0" y="35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567;p48">
              <a:extLst>
                <a:ext uri="{FF2B5EF4-FFF2-40B4-BE49-F238E27FC236}">
                  <a16:creationId xmlns:a16="http://schemas.microsoft.com/office/drawing/2014/main" id="{2263CA05-406F-7C33-5247-25376310C546}"/>
                </a:ext>
              </a:extLst>
            </p:cNvPr>
            <p:cNvSpPr/>
            <p:nvPr/>
          </p:nvSpPr>
          <p:spPr>
            <a:xfrm>
              <a:off x="2925244" y="4033824"/>
              <a:ext cx="27557" cy="172869"/>
            </a:xfrm>
            <a:custGeom>
              <a:avLst/>
              <a:gdLst/>
              <a:ahLst/>
              <a:cxnLst/>
              <a:rect l="l" t="t" r="r" b="b"/>
              <a:pathLst>
                <a:path w="670" h="4203" extrusionOk="0">
                  <a:moveTo>
                    <a:pt x="71" y="1"/>
                  </a:moveTo>
                  <a:lnTo>
                    <a:pt x="0" y="10"/>
                  </a:lnTo>
                  <a:cubicBezTo>
                    <a:pt x="89" y="670"/>
                    <a:pt x="196" y="1402"/>
                    <a:pt x="303" y="2106"/>
                  </a:cubicBezTo>
                  <a:cubicBezTo>
                    <a:pt x="402" y="2811"/>
                    <a:pt x="509" y="3543"/>
                    <a:pt x="598" y="4203"/>
                  </a:cubicBezTo>
                  <a:lnTo>
                    <a:pt x="669" y="4185"/>
                  </a:lnTo>
                  <a:cubicBezTo>
                    <a:pt x="580" y="3534"/>
                    <a:pt x="473" y="2802"/>
                    <a:pt x="366" y="2097"/>
                  </a:cubicBezTo>
                  <a:cubicBezTo>
                    <a:pt x="268" y="1384"/>
                    <a:pt x="161" y="661"/>
                    <a:pt x="7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568;p48">
              <a:extLst>
                <a:ext uri="{FF2B5EF4-FFF2-40B4-BE49-F238E27FC236}">
                  <a16:creationId xmlns:a16="http://schemas.microsoft.com/office/drawing/2014/main" id="{FB7734D4-EC7B-7EA5-3D03-E6240C7528F7}"/>
                </a:ext>
              </a:extLst>
            </p:cNvPr>
            <p:cNvSpPr/>
            <p:nvPr/>
          </p:nvSpPr>
          <p:spPr>
            <a:xfrm>
              <a:off x="2363143" y="3734452"/>
              <a:ext cx="848347" cy="431536"/>
            </a:xfrm>
            <a:custGeom>
              <a:avLst/>
              <a:gdLst/>
              <a:ahLst/>
              <a:cxnLst/>
              <a:rect l="l" t="t" r="r" b="b"/>
              <a:pathLst>
                <a:path w="20626" h="10492" extrusionOk="0">
                  <a:moveTo>
                    <a:pt x="232" y="5389"/>
                  </a:moveTo>
                  <a:cubicBezTo>
                    <a:pt x="1169" y="8243"/>
                    <a:pt x="7574" y="10492"/>
                    <a:pt x="8600" y="10028"/>
                  </a:cubicBezTo>
                  <a:cubicBezTo>
                    <a:pt x="10340" y="9243"/>
                    <a:pt x="16263" y="5487"/>
                    <a:pt x="18030" y="5719"/>
                  </a:cubicBezTo>
                  <a:cubicBezTo>
                    <a:pt x="18993" y="5853"/>
                    <a:pt x="19912" y="4630"/>
                    <a:pt x="20626" y="4372"/>
                  </a:cubicBezTo>
                  <a:cubicBezTo>
                    <a:pt x="19537" y="2320"/>
                    <a:pt x="16566" y="366"/>
                    <a:pt x="13489" y="197"/>
                  </a:cubicBezTo>
                  <a:cubicBezTo>
                    <a:pt x="10009" y="0"/>
                    <a:pt x="0" y="4684"/>
                    <a:pt x="232" y="53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569;p48">
              <a:extLst>
                <a:ext uri="{FF2B5EF4-FFF2-40B4-BE49-F238E27FC236}">
                  <a16:creationId xmlns:a16="http://schemas.microsoft.com/office/drawing/2014/main" id="{EBAD79C9-6D7C-5A3A-B827-40417AB878E0}"/>
                </a:ext>
              </a:extLst>
            </p:cNvPr>
            <p:cNvSpPr/>
            <p:nvPr/>
          </p:nvSpPr>
          <p:spPr>
            <a:xfrm>
              <a:off x="2376345" y="3742143"/>
              <a:ext cx="828194" cy="407681"/>
            </a:xfrm>
            <a:custGeom>
              <a:avLst/>
              <a:gdLst/>
              <a:ahLst/>
              <a:cxnLst/>
              <a:rect l="l" t="t" r="r" b="b"/>
              <a:pathLst>
                <a:path w="20136" h="9912" extrusionOk="0">
                  <a:moveTo>
                    <a:pt x="0" y="5005"/>
                  </a:moveTo>
                  <a:cubicBezTo>
                    <a:pt x="1142" y="7771"/>
                    <a:pt x="7298" y="9912"/>
                    <a:pt x="8297" y="9466"/>
                  </a:cubicBezTo>
                  <a:lnTo>
                    <a:pt x="8297" y="9466"/>
                  </a:lnTo>
                  <a:cubicBezTo>
                    <a:pt x="10036" y="8681"/>
                    <a:pt x="15960" y="4916"/>
                    <a:pt x="17717" y="5157"/>
                  </a:cubicBezTo>
                  <a:lnTo>
                    <a:pt x="17717" y="5157"/>
                  </a:lnTo>
                  <a:cubicBezTo>
                    <a:pt x="18610" y="5273"/>
                    <a:pt x="19448" y="4265"/>
                    <a:pt x="20135" y="3890"/>
                  </a:cubicBezTo>
                  <a:lnTo>
                    <a:pt x="20135" y="3890"/>
                  </a:lnTo>
                  <a:cubicBezTo>
                    <a:pt x="18931" y="1954"/>
                    <a:pt x="16094" y="170"/>
                    <a:pt x="13168" y="10"/>
                  </a:cubicBezTo>
                  <a:lnTo>
                    <a:pt x="13168" y="10"/>
                  </a:lnTo>
                  <a:cubicBezTo>
                    <a:pt x="13096" y="1"/>
                    <a:pt x="13016" y="1"/>
                    <a:pt x="12945" y="1"/>
                  </a:cubicBezTo>
                  <a:lnTo>
                    <a:pt x="12945" y="1"/>
                  </a:lnTo>
                  <a:cubicBezTo>
                    <a:pt x="9528" y="1"/>
                    <a:pt x="964" y="3917"/>
                    <a:pt x="0" y="50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570;p48">
              <a:extLst>
                <a:ext uri="{FF2B5EF4-FFF2-40B4-BE49-F238E27FC236}">
                  <a16:creationId xmlns:a16="http://schemas.microsoft.com/office/drawing/2014/main" id="{29473FC2-DEA8-B8BF-EAEB-03A7A675B156}"/>
                </a:ext>
              </a:extLst>
            </p:cNvPr>
            <p:cNvSpPr/>
            <p:nvPr/>
          </p:nvSpPr>
          <p:spPr>
            <a:xfrm>
              <a:off x="2149234" y="3969623"/>
              <a:ext cx="514084" cy="521446"/>
            </a:xfrm>
            <a:custGeom>
              <a:avLst/>
              <a:gdLst/>
              <a:ahLst/>
              <a:cxnLst/>
              <a:rect l="l" t="t" r="r" b="b"/>
              <a:pathLst>
                <a:path w="12499" h="12678" extrusionOk="0">
                  <a:moveTo>
                    <a:pt x="5406" y="1"/>
                  </a:moveTo>
                  <a:lnTo>
                    <a:pt x="259" y="4845"/>
                  </a:lnTo>
                  <a:lnTo>
                    <a:pt x="500" y="4631"/>
                  </a:lnTo>
                  <a:cubicBezTo>
                    <a:pt x="0" y="5541"/>
                    <a:pt x="901" y="6977"/>
                    <a:pt x="2284" y="8012"/>
                  </a:cubicBezTo>
                  <a:cubicBezTo>
                    <a:pt x="8564" y="12678"/>
                    <a:pt x="10803" y="6772"/>
                    <a:pt x="12498" y="4479"/>
                  </a:cubicBezTo>
                  <a:cubicBezTo>
                    <a:pt x="7904" y="3382"/>
                    <a:pt x="5576" y="991"/>
                    <a:pt x="5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592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1724;p50">
            <a:extLst>
              <a:ext uri="{FF2B5EF4-FFF2-40B4-BE49-F238E27FC236}">
                <a16:creationId xmlns:a16="http://schemas.microsoft.com/office/drawing/2014/main" id="{FA1D998A-2376-09CD-FD43-02C8EF74654B}"/>
              </a:ext>
            </a:extLst>
          </p:cNvPr>
          <p:cNvGrpSpPr/>
          <p:nvPr/>
        </p:nvGrpSpPr>
        <p:grpSpPr>
          <a:xfrm>
            <a:off x="4723172" y="2153768"/>
            <a:ext cx="4180840" cy="2591524"/>
            <a:chOff x="4314826" y="408750"/>
            <a:chExt cx="4514946" cy="2798622"/>
          </a:xfrm>
        </p:grpSpPr>
        <p:sp>
          <p:nvSpPr>
            <p:cNvPr id="56" name="Google Shape;1725;p50">
              <a:extLst>
                <a:ext uri="{FF2B5EF4-FFF2-40B4-BE49-F238E27FC236}">
                  <a16:creationId xmlns:a16="http://schemas.microsoft.com/office/drawing/2014/main" id="{26AC9EDB-6D8D-5704-BF0D-EFE8F384D73E}"/>
                </a:ext>
              </a:extLst>
            </p:cNvPr>
            <p:cNvSpPr/>
            <p:nvPr/>
          </p:nvSpPr>
          <p:spPr>
            <a:xfrm>
              <a:off x="4314826" y="502232"/>
              <a:ext cx="4514505" cy="2575924"/>
            </a:xfrm>
            <a:custGeom>
              <a:avLst/>
              <a:gdLst/>
              <a:ahLst/>
              <a:cxnLst/>
              <a:rect l="l" t="t" r="r" b="b"/>
              <a:pathLst>
                <a:path w="76686" h="43758" extrusionOk="0">
                  <a:moveTo>
                    <a:pt x="0" y="21883"/>
                  </a:moveTo>
                  <a:lnTo>
                    <a:pt x="38334" y="43758"/>
                  </a:lnTo>
                  <a:lnTo>
                    <a:pt x="76686" y="21892"/>
                  </a:lnTo>
                  <a:lnTo>
                    <a:pt x="3836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26;p50">
              <a:extLst>
                <a:ext uri="{FF2B5EF4-FFF2-40B4-BE49-F238E27FC236}">
                  <a16:creationId xmlns:a16="http://schemas.microsoft.com/office/drawing/2014/main" id="{779426D3-7EE8-0F79-5C9F-8677512B96FC}"/>
                </a:ext>
              </a:extLst>
            </p:cNvPr>
            <p:cNvSpPr/>
            <p:nvPr/>
          </p:nvSpPr>
          <p:spPr>
            <a:xfrm>
              <a:off x="4314826" y="1790432"/>
              <a:ext cx="2256781" cy="1416941"/>
            </a:xfrm>
            <a:custGeom>
              <a:avLst/>
              <a:gdLst/>
              <a:ahLst/>
              <a:cxnLst/>
              <a:rect l="l" t="t" r="r" b="b"/>
              <a:pathLst>
                <a:path w="38335" h="24070" extrusionOk="0">
                  <a:moveTo>
                    <a:pt x="38334" y="24069"/>
                  </a:moveTo>
                  <a:lnTo>
                    <a:pt x="9" y="2195"/>
                  </a:lnTo>
                  <a:lnTo>
                    <a:pt x="0" y="0"/>
                  </a:lnTo>
                  <a:lnTo>
                    <a:pt x="38334" y="2187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27;p50">
              <a:extLst>
                <a:ext uri="{FF2B5EF4-FFF2-40B4-BE49-F238E27FC236}">
                  <a16:creationId xmlns:a16="http://schemas.microsoft.com/office/drawing/2014/main" id="{2C46260A-B0B8-EBF2-0710-4D3FC9C25B0A}"/>
                </a:ext>
              </a:extLst>
            </p:cNvPr>
            <p:cNvSpPr/>
            <p:nvPr/>
          </p:nvSpPr>
          <p:spPr>
            <a:xfrm>
              <a:off x="6195413" y="408750"/>
              <a:ext cx="2633844" cy="1504123"/>
            </a:xfrm>
            <a:custGeom>
              <a:avLst/>
              <a:gdLst/>
              <a:ahLst/>
              <a:cxnLst/>
              <a:rect l="l" t="t" r="r" b="b"/>
              <a:pathLst>
                <a:path w="44740" h="25551" extrusionOk="0">
                  <a:moveTo>
                    <a:pt x="1" y="3720"/>
                  </a:moveTo>
                  <a:lnTo>
                    <a:pt x="38263" y="25550"/>
                  </a:lnTo>
                  <a:lnTo>
                    <a:pt x="44740" y="21982"/>
                  </a:lnTo>
                  <a:lnTo>
                    <a:pt x="6495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28;p50">
              <a:extLst>
                <a:ext uri="{FF2B5EF4-FFF2-40B4-BE49-F238E27FC236}">
                  <a16:creationId xmlns:a16="http://schemas.microsoft.com/office/drawing/2014/main" id="{C76D3F78-640A-A468-8E41-1FEAC9D8EF04}"/>
                </a:ext>
              </a:extLst>
            </p:cNvPr>
            <p:cNvSpPr/>
            <p:nvPr/>
          </p:nvSpPr>
          <p:spPr>
            <a:xfrm>
              <a:off x="6194883" y="627738"/>
              <a:ext cx="2253132" cy="1377558"/>
            </a:xfrm>
            <a:custGeom>
              <a:avLst/>
              <a:gdLst/>
              <a:ahLst/>
              <a:cxnLst/>
              <a:rect l="l" t="t" r="r" b="b"/>
              <a:pathLst>
                <a:path w="38273" h="23401" extrusionOk="0">
                  <a:moveTo>
                    <a:pt x="38272" y="23400"/>
                  </a:moveTo>
                  <a:lnTo>
                    <a:pt x="1" y="1535"/>
                  </a:lnTo>
                  <a:lnTo>
                    <a:pt x="10" y="0"/>
                  </a:lnTo>
                  <a:lnTo>
                    <a:pt x="38272" y="218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9;p50">
              <a:extLst>
                <a:ext uri="{FF2B5EF4-FFF2-40B4-BE49-F238E27FC236}">
                  <a16:creationId xmlns:a16="http://schemas.microsoft.com/office/drawing/2014/main" id="{5E0E8BD2-66C2-3A8E-9F73-602EF350D362}"/>
                </a:ext>
              </a:extLst>
            </p:cNvPr>
            <p:cNvSpPr/>
            <p:nvPr/>
          </p:nvSpPr>
          <p:spPr>
            <a:xfrm>
              <a:off x="6571460" y="1698010"/>
              <a:ext cx="2258312" cy="1509363"/>
            </a:xfrm>
            <a:custGeom>
              <a:avLst/>
              <a:gdLst/>
              <a:ahLst/>
              <a:cxnLst/>
              <a:rect l="l" t="t" r="r" b="b"/>
              <a:pathLst>
                <a:path w="38361" h="25640" extrusionOk="0">
                  <a:moveTo>
                    <a:pt x="38361" y="1570"/>
                  </a:moveTo>
                  <a:lnTo>
                    <a:pt x="38352" y="0"/>
                  </a:lnTo>
                  <a:lnTo>
                    <a:pt x="31875" y="3649"/>
                  </a:lnTo>
                  <a:lnTo>
                    <a:pt x="31875" y="5264"/>
                  </a:lnTo>
                  <a:lnTo>
                    <a:pt x="0" y="23445"/>
                  </a:lnTo>
                  <a:lnTo>
                    <a:pt x="0" y="25639"/>
                  </a:lnTo>
                  <a:lnTo>
                    <a:pt x="38343" y="3747"/>
                  </a:lnTo>
                  <a:lnTo>
                    <a:pt x="38361" y="15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30;p50">
              <a:extLst>
                <a:ext uri="{FF2B5EF4-FFF2-40B4-BE49-F238E27FC236}">
                  <a16:creationId xmlns:a16="http://schemas.microsoft.com/office/drawing/2014/main" id="{3E3F6CCB-19ED-2AB2-FC70-67F7E5D5CFFE}"/>
                </a:ext>
              </a:extLst>
            </p:cNvPr>
            <p:cNvSpPr/>
            <p:nvPr/>
          </p:nvSpPr>
          <p:spPr>
            <a:xfrm>
              <a:off x="6195413" y="550503"/>
              <a:ext cx="2379643" cy="1362371"/>
            </a:xfrm>
            <a:custGeom>
              <a:avLst/>
              <a:gdLst/>
              <a:ahLst/>
              <a:cxnLst/>
              <a:rect l="l" t="t" r="r" b="b"/>
              <a:pathLst>
                <a:path w="40422" h="23143" extrusionOk="0">
                  <a:moveTo>
                    <a:pt x="1" y="1312"/>
                  </a:moveTo>
                  <a:lnTo>
                    <a:pt x="38263" y="23142"/>
                  </a:lnTo>
                  <a:lnTo>
                    <a:pt x="40422" y="21929"/>
                  </a:lnTo>
                  <a:lnTo>
                    <a:pt x="228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31;p50">
              <a:extLst>
                <a:ext uri="{FF2B5EF4-FFF2-40B4-BE49-F238E27FC236}">
                  <a16:creationId xmlns:a16="http://schemas.microsoft.com/office/drawing/2014/main" id="{004D4C0F-1D1B-5DAC-BD0B-D8AD281F00B8}"/>
                </a:ext>
              </a:extLst>
            </p:cNvPr>
            <p:cNvSpPr/>
            <p:nvPr/>
          </p:nvSpPr>
          <p:spPr>
            <a:xfrm>
              <a:off x="6542026" y="1944312"/>
              <a:ext cx="1582426" cy="903322"/>
            </a:xfrm>
            <a:custGeom>
              <a:avLst/>
              <a:gdLst/>
              <a:ahLst/>
              <a:cxnLst/>
              <a:rect l="l" t="t" r="r" b="b"/>
              <a:pathLst>
                <a:path w="26880" h="15345" extrusionOk="0">
                  <a:moveTo>
                    <a:pt x="26880" y="714"/>
                  </a:moveTo>
                  <a:lnTo>
                    <a:pt x="1241" y="15344"/>
                  </a:lnTo>
                  <a:lnTo>
                    <a:pt x="1" y="14640"/>
                  </a:lnTo>
                  <a:lnTo>
                    <a:pt x="25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32;p50">
              <a:extLst>
                <a:ext uri="{FF2B5EF4-FFF2-40B4-BE49-F238E27FC236}">
                  <a16:creationId xmlns:a16="http://schemas.microsoft.com/office/drawing/2014/main" id="{B21B5530-5DD7-D987-2ACA-7910E0C981F7}"/>
                </a:ext>
              </a:extLst>
            </p:cNvPr>
            <p:cNvSpPr/>
            <p:nvPr/>
          </p:nvSpPr>
          <p:spPr>
            <a:xfrm>
              <a:off x="6365599" y="2742556"/>
              <a:ext cx="364523" cy="207449"/>
            </a:xfrm>
            <a:custGeom>
              <a:avLst/>
              <a:gdLst/>
              <a:ahLst/>
              <a:cxnLst/>
              <a:rect l="l" t="t" r="r" b="b"/>
              <a:pathLst>
                <a:path w="6192" h="3524" extrusionOk="0">
                  <a:moveTo>
                    <a:pt x="0" y="714"/>
                  </a:moveTo>
                  <a:lnTo>
                    <a:pt x="4951" y="3524"/>
                  </a:lnTo>
                  <a:lnTo>
                    <a:pt x="6191" y="2828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733;p50">
              <a:extLst>
                <a:ext uri="{FF2B5EF4-FFF2-40B4-BE49-F238E27FC236}">
                  <a16:creationId xmlns:a16="http://schemas.microsoft.com/office/drawing/2014/main" id="{CDDCAA3B-F8F3-3921-7449-B6C8DACE3BAD}"/>
                </a:ext>
              </a:extLst>
            </p:cNvPr>
            <p:cNvSpPr/>
            <p:nvPr/>
          </p:nvSpPr>
          <p:spPr>
            <a:xfrm>
              <a:off x="5616685" y="1415445"/>
              <a:ext cx="1582426" cy="902851"/>
            </a:xfrm>
            <a:custGeom>
              <a:avLst/>
              <a:gdLst/>
              <a:ahLst/>
              <a:cxnLst/>
              <a:rect l="l" t="t" r="r" b="b"/>
              <a:pathLst>
                <a:path w="26880" h="15337" extrusionOk="0">
                  <a:moveTo>
                    <a:pt x="26880" y="715"/>
                  </a:moveTo>
                  <a:lnTo>
                    <a:pt x="1241" y="15336"/>
                  </a:lnTo>
                  <a:lnTo>
                    <a:pt x="1" y="14631"/>
                  </a:lnTo>
                  <a:lnTo>
                    <a:pt x="256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734;p50">
              <a:extLst>
                <a:ext uri="{FF2B5EF4-FFF2-40B4-BE49-F238E27FC236}">
                  <a16:creationId xmlns:a16="http://schemas.microsoft.com/office/drawing/2014/main" id="{83509F10-38B7-5A78-616B-B9421946FC9B}"/>
                </a:ext>
              </a:extLst>
            </p:cNvPr>
            <p:cNvSpPr/>
            <p:nvPr/>
          </p:nvSpPr>
          <p:spPr>
            <a:xfrm>
              <a:off x="5440258" y="2213160"/>
              <a:ext cx="364523" cy="207508"/>
            </a:xfrm>
            <a:custGeom>
              <a:avLst/>
              <a:gdLst/>
              <a:ahLst/>
              <a:cxnLst/>
              <a:rect l="l" t="t" r="r" b="b"/>
              <a:pathLst>
                <a:path w="6192" h="3525" extrusionOk="0">
                  <a:moveTo>
                    <a:pt x="0" y="715"/>
                  </a:moveTo>
                  <a:lnTo>
                    <a:pt x="4951" y="3525"/>
                  </a:lnTo>
                  <a:lnTo>
                    <a:pt x="6191" y="2829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735;p50">
              <a:extLst>
                <a:ext uri="{FF2B5EF4-FFF2-40B4-BE49-F238E27FC236}">
                  <a16:creationId xmlns:a16="http://schemas.microsoft.com/office/drawing/2014/main" id="{ED237D58-F2AE-64C8-EB25-9A58299351C7}"/>
                </a:ext>
              </a:extLst>
            </p:cNvPr>
            <p:cNvSpPr/>
            <p:nvPr/>
          </p:nvSpPr>
          <p:spPr>
            <a:xfrm>
              <a:off x="4696642" y="881398"/>
              <a:ext cx="1582955" cy="902792"/>
            </a:xfrm>
            <a:custGeom>
              <a:avLst/>
              <a:gdLst/>
              <a:ahLst/>
              <a:cxnLst/>
              <a:rect l="l" t="t" r="r" b="b"/>
              <a:pathLst>
                <a:path w="26889" h="15336" extrusionOk="0">
                  <a:moveTo>
                    <a:pt x="26888" y="714"/>
                  </a:moveTo>
                  <a:lnTo>
                    <a:pt x="1249" y="15335"/>
                  </a:lnTo>
                  <a:lnTo>
                    <a:pt x="0" y="14640"/>
                  </a:lnTo>
                  <a:lnTo>
                    <a:pt x="25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736;p50">
              <a:extLst>
                <a:ext uri="{FF2B5EF4-FFF2-40B4-BE49-F238E27FC236}">
                  <a16:creationId xmlns:a16="http://schemas.microsoft.com/office/drawing/2014/main" id="{13F5BE28-135F-05C4-C9C5-B6A7E7695B8E}"/>
                </a:ext>
              </a:extLst>
            </p:cNvPr>
            <p:cNvSpPr/>
            <p:nvPr/>
          </p:nvSpPr>
          <p:spPr>
            <a:xfrm>
              <a:off x="4520686" y="1679643"/>
              <a:ext cx="364523" cy="207449"/>
            </a:xfrm>
            <a:custGeom>
              <a:avLst/>
              <a:gdLst/>
              <a:ahLst/>
              <a:cxnLst/>
              <a:rect l="l" t="t" r="r" b="b"/>
              <a:pathLst>
                <a:path w="6192" h="3524" extrusionOk="0">
                  <a:moveTo>
                    <a:pt x="0" y="714"/>
                  </a:moveTo>
                  <a:lnTo>
                    <a:pt x="4952" y="3524"/>
                  </a:lnTo>
                  <a:lnTo>
                    <a:pt x="6192" y="2828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737;p50">
              <a:extLst>
                <a:ext uri="{FF2B5EF4-FFF2-40B4-BE49-F238E27FC236}">
                  <a16:creationId xmlns:a16="http://schemas.microsoft.com/office/drawing/2014/main" id="{5B6F92BD-F6E4-465F-9829-FC941DE3D362}"/>
                </a:ext>
              </a:extLst>
            </p:cNvPr>
            <p:cNvSpPr/>
            <p:nvPr/>
          </p:nvSpPr>
          <p:spPr>
            <a:xfrm>
              <a:off x="6132424" y="881398"/>
              <a:ext cx="1993633" cy="1140146"/>
            </a:xfrm>
            <a:custGeom>
              <a:avLst/>
              <a:gdLst/>
              <a:ahLst/>
              <a:cxnLst/>
              <a:rect l="l" t="t" r="r" b="b"/>
              <a:pathLst>
                <a:path w="33865" h="19368" extrusionOk="0">
                  <a:moveTo>
                    <a:pt x="0" y="714"/>
                  </a:moveTo>
                  <a:lnTo>
                    <a:pt x="32624" y="19368"/>
                  </a:lnTo>
                  <a:lnTo>
                    <a:pt x="33864" y="18672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738;p50">
              <a:extLst>
                <a:ext uri="{FF2B5EF4-FFF2-40B4-BE49-F238E27FC236}">
                  <a16:creationId xmlns:a16="http://schemas.microsoft.com/office/drawing/2014/main" id="{5474C25F-404E-CBB9-6DF5-303A6B5D291A}"/>
                </a:ext>
              </a:extLst>
            </p:cNvPr>
            <p:cNvSpPr/>
            <p:nvPr/>
          </p:nvSpPr>
          <p:spPr>
            <a:xfrm>
              <a:off x="5234928" y="1814567"/>
              <a:ext cx="501043" cy="265787"/>
            </a:xfrm>
            <a:custGeom>
              <a:avLst/>
              <a:gdLst/>
              <a:ahLst/>
              <a:cxnLst/>
              <a:rect l="l" t="t" r="r" b="b"/>
              <a:pathLst>
                <a:path w="8511" h="4515" extrusionOk="0">
                  <a:moveTo>
                    <a:pt x="4255" y="1"/>
                  </a:moveTo>
                  <a:cubicBezTo>
                    <a:pt x="1909" y="1"/>
                    <a:pt x="0" y="1009"/>
                    <a:pt x="0" y="2258"/>
                  </a:cubicBezTo>
                  <a:cubicBezTo>
                    <a:pt x="0" y="3507"/>
                    <a:pt x="1909" y="4515"/>
                    <a:pt x="4255" y="4515"/>
                  </a:cubicBezTo>
                  <a:lnTo>
                    <a:pt x="4255" y="4515"/>
                  </a:lnTo>
                  <a:lnTo>
                    <a:pt x="4255" y="3926"/>
                  </a:lnTo>
                  <a:cubicBezTo>
                    <a:pt x="2525" y="3926"/>
                    <a:pt x="1115" y="3177"/>
                    <a:pt x="1115" y="2258"/>
                  </a:cubicBezTo>
                  <a:cubicBezTo>
                    <a:pt x="1115" y="1339"/>
                    <a:pt x="2525" y="590"/>
                    <a:pt x="4255" y="590"/>
                  </a:cubicBezTo>
                  <a:lnTo>
                    <a:pt x="4255" y="1"/>
                  </a:lnTo>
                  <a:close/>
                  <a:moveTo>
                    <a:pt x="4255" y="4515"/>
                  </a:moveTo>
                  <a:cubicBezTo>
                    <a:pt x="6611" y="4515"/>
                    <a:pt x="8511" y="3507"/>
                    <a:pt x="8511" y="2258"/>
                  </a:cubicBezTo>
                  <a:cubicBezTo>
                    <a:pt x="8511" y="1009"/>
                    <a:pt x="6611" y="1"/>
                    <a:pt x="4255" y="1"/>
                  </a:cubicBezTo>
                  <a:lnTo>
                    <a:pt x="4255" y="590"/>
                  </a:lnTo>
                  <a:cubicBezTo>
                    <a:pt x="5995" y="590"/>
                    <a:pt x="7396" y="1339"/>
                    <a:pt x="7396" y="2258"/>
                  </a:cubicBezTo>
                  <a:cubicBezTo>
                    <a:pt x="7396" y="3177"/>
                    <a:pt x="5995" y="3926"/>
                    <a:pt x="4255" y="39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739;p50">
              <a:extLst>
                <a:ext uri="{FF2B5EF4-FFF2-40B4-BE49-F238E27FC236}">
                  <a16:creationId xmlns:a16="http://schemas.microsoft.com/office/drawing/2014/main" id="{FF1F9591-D73A-839F-383B-E101A299538C}"/>
                </a:ext>
              </a:extLst>
            </p:cNvPr>
            <p:cNvSpPr/>
            <p:nvPr/>
          </p:nvSpPr>
          <p:spPr>
            <a:xfrm>
              <a:off x="5332059" y="1727914"/>
              <a:ext cx="344566" cy="210157"/>
            </a:xfrm>
            <a:custGeom>
              <a:avLst/>
              <a:gdLst/>
              <a:ahLst/>
              <a:cxnLst/>
              <a:rect l="l" t="t" r="r" b="b"/>
              <a:pathLst>
                <a:path w="5853" h="3570" extrusionOk="0">
                  <a:moveTo>
                    <a:pt x="4506" y="367"/>
                  </a:moveTo>
                  <a:lnTo>
                    <a:pt x="5380" y="839"/>
                  </a:lnTo>
                  <a:cubicBezTo>
                    <a:pt x="5853" y="1089"/>
                    <a:pt x="5853" y="1580"/>
                    <a:pt x="5460" y="1803"/>
                  </a:cubicBezTo>
                  <a:lnTo>
                    <a:pt x="2837" y="3346"/>
                  </a:lnTo>
                  <a:cubicBezTo>
                    <a:pt x="2445" y="3569"/>
                    <a:pt x="1794" y="3462"/>
                    <a:pt x="1330" y="3203"/>
                  </a:cubicBezTo>
                  <a:lnTo>
                    <a:pt x="473" y="2740"/>
                  </a:lnTo>
                  <a:cubicBezTo>
                    <a:pt x="0" y="2490"/>
                    <a:pt x="0" y="2008"/>
                    <a:pt x="384" y="1776"/>
                  </a:cubicBezTo>
                  <a:lnTo>
                    <a:pt x="2998" y="233"/>
                  </a:lnTo>
                  <a:cubicBezTo>
                    <a:pt x="3382" y="1"/>
                    <a:pt x="4033" y="117"/>
                    <a:pt x="4506" y="3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740;p50">
              <a:extLst>
                <a:ext uri="{FF2B5EF4-FFF2-40B4-BE49-F238E27FC236}">
                  <a16:creationId xmlns:a16="http://schemas.microsoft.com/office/drawing/2014/main" id="{0C3AE3FE-DF77-4902-BA80-A94111FDF9C0}"/>
                </a:ext>
              </a:extLst>
            </p:cNvPr>
            <p:cNvSpPr/>
            <p:nvPr/>
          </p:nvSpPr>
          <p:spPr>
            <a:xfrm>
              <a:off x="5180828" y="1745810"/>
              <a:ext cx="316721" cy="184373"/>
            </a:xfrm>
            <a:custGeom>
              <a:avLst/>
              <a:gdLst/>
              <a:ahLst/>
              <a:cxnLst/>
              <a:rect l="l" t="t" r="r" b="b"/>
              <a:pathLst>
                <a:path w="5380" h="3132" extrusionOk="0">
                  <a:moveTo>
                    <a:pt x="1472" y="214"/>
                  </a:moveTo>
                  <a:lnTo>
                    <a:pt x="4960" y="2186"/>
                  </a:lnTo>
                  <a:cubicBezTo>
                    <a:pt x="5299" y="2382"/>
                    <a:pt x="5380" y="2685"/>
                    <a:pt x="5130" y="2864"/>
                  </a:cubicBezTo>
                  <a:lnTo>
                    <a:pt x="4987" y="2962"/>
                  </a:lnTo>
                  <a:cubicBezTo>
                    <a:pt x="4737" y="3131"/>
                    <a:pt x="4256" y="3114"/>
                    <a:pt x="3908" y="2926"/>
                  </a:cubicBezTo>
                  <a:lnTo>
                    <a:pt x="420" y="946"/>
                  </a:lnTo>
                  <a:cubicBezTo>
                    <a:pt x="72" y="750"/>
                    <a:pt x="0" y="446"/>
                    <a:pt x="250" y="277"/>
                  </a:cubicBezTo>
                  <a:lnTo>
                    <a:pt x="384" y="179"/>
                  </a:lnTo>
                  <a:cubicBezTo>
                    <a:pt x="634" y="0"/>
                    <a:pt x="1124" y="18"/>
                    <a:pt x="1472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741;p50">
              <a:extLst>
                <a:ext uri="{FF2B5EF4-FFF2-40B4-BE49-F238E27FC236}">
                  <a16:creationId xmlns:a16="http://schemas.microsoft.com/office/drawing/2014/main" id="{B751C000-11F4-8D2C-8B92-ABFED84F6458}"/>
                </a:ext>
              </a:extLst>
            </p:cNvPr>
            <p:cNvSpPr/>
            <p:nvPr/>
          </p:nvSpPr>
          <p:spPr>
            <a:xfrm>
              <a:off x="5283199" y="1657567"/>
              <a:ext cx="188619" cy="114026"/>
            </a:xfrm>
            <a:custGeom>
              <a:avLst/>
              <a:gdLst/>
              <a:ahLst/>
              <a:cxnLst/>
              <a:rect l="l" t="t" r="r" b="b"/>
              <a:pathLst>
                <a:path w="3204" h="1937" extrusionOk="0">
                  <a:moveTo>
                    <a:pt x="1473" y="215"/>
                  </a:moveTo>
                  <a:lnTo>
                    <a:pt x="3203" y="1214"/>
                  </a:lnTo>
                  <a:lnTo>
                    <a:pt x="2151" y="1936"/>
                  </a:lnTo>
                  <a:lnTo>
                    <a:pt x="420" y="946"/>
                  </a:lnTo>
                  <a:cubicBezTo>
                    <a:pt x="81" y="750"/>
                    <a:pt x="1" y="446"/>
                    <a:pt x="251" y="268"/>
                  </a:cubicBezTo>
                  <a:lnTo>
                    <a:pt x="393" y="170"/>
                  </a:lnTo>
                  <a:cubicBezTo>
                    <a:pt x="643" y="0"/>
                    <a:pt x="1125" y="18"/>
                    <a:pt x="1473" y="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742;p50">
              <a:extLst>
                <a:ext uri="{FF2B5EF4-FFF2-40B4-BE49-F238E27FC236}">
                  <a16:creationId xmlns:a16="http://schemas.microsoft.com/office/drawing/2014/main" id="{318A5CFF-1264-0247-7BCE-072C3517363F}"/>
                </a:ext>
              </a:extLst>
            </p:cNvPr>
            <p:cNvSpPr/>
            <p:nvPr/>
          </p:nvSpPr>
          <p:spPr>
            <a:xfrm>
              <a:off x="5019590" y="1745280"/>
              <a:ext cx="275806" cy="169656"/>
            </a:xfrm>
            <a:custGeom>
              <a:avLst/>
              <a:gdLst/>
              <a:ahLst/>
              <a:cxnLst/>
              <a:rect l="l" t="t" r="r" b="b"/>
              <a:pathLst>
                <a:path w="4685" h="2882" extrusionOk="0">
                  <a:moveTo>
                    <a:pt x="277" y="1829"/>
                  </a:moveTo>
                  <a:lnTo>
                    <a:pt x="3123" y="170"/>
                  </a:lnTo>
                  <a:cubicBezTo>
                    <a:pt x="3399" y="0"/>
                    <a:pt x="3881" y="36"/>
                    <a:pt x="4184" y="250"/>
                  </a:cubicBezTo>
                  <a:lnTo>
                    <a:pt x="4354" y="366"/>
                  </a:lnTo>
                  <a:cubicBezTo>
                    <a:pt x="4666" y="571"/>
                    <a:pt x="4684" y="883"/>
                    <a:pt x="4399" y="1044"/>
                  </a:cubicBezTo>
                  <a:lnTo>
                    <a:pt x="1562" y="2712"/>
                  </a:lnTo>
                  <a:cubicBezTo>
                    <a:pt x="1276" y="2882"/>
                    <a:pt x="794" y="2837"/>
                    <a:pt x="491" y="2632"/>
                  </a:cubicBezTo>
                  <a:lnTo>
                    <a:pt x="322" y="2516"/>
                  </a:lnTo>
                  <a:cubicBezTo>
                    <a:pt x="18" y="2302"/>
                    <a:pt x="0" y="1999"/>
                    <a:pt x="277" y="18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743;p50">
              <a:extLst>
                <a:ext uri="{FF2B5EF4-FFF2-40B4-BE49-F238E27FC236}">
                  <a16:creationId xmlns:a16="http://schemas.microsoft.com/office/drawing/2014/main" id="{30B72192-FB73-63F2-5377-5226A85D35AC}"/>
                </a:ext>
              </a:extLst>
            </p:cNvPr>
            <p:cNvSpPr/>
            <p:nvPr/>
          </p:nvSpPr>
          <p:spPr>
            <a:xfrm>
              <a:off x="5571003" y="1628663"/>
              <a:ext cx="200688" cy="106138"/>
            </a:xfrm>
            <a:custGeom>
              <a:avLst/>
              <a:gdLst/>
              <a:ahLst/>
              <a:cxnLst/>
              <a:rect l="l" t="t" r="r" b="b"/>
              <a:pathLst>
                <a:path w="3409" h="1803" extrusionOk="0">
                  <a:moveTo>
                    <a:pt x="1704" y="1"/>
                  </a:moveTo>
                  <a:cubicBezTo>
                    <a:pt x="759" y="1"/>
                    <a:pt x="1" y="402"/>
                    <a:pt x="1" y="902"/>
                  </a:cubicBezTo>
                  <a:cubicBezTo>
                    <a:pt x="1" y="1401"/>
                    <a:pt x="759" y="1803"/>
                    <a:pt x="1704" y="1803"/>
                  </a:cubicBezTo>
                  <a:cubicBezTo>
                    <a:pt x="2641" y="1803"/>
                    <a:pt x="3408" y="1401"/>
                    <a:pt x="3408" y="902"/>
                  </a:cubicBezTo>
                  <a:cubicBezTo>
                    <a:pt x="3408" y="402"/>
                    <a:pt x="2641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264781" y="3293611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14;p45">
            <a:extLst>
              <a:ext uri="{FF2B5EF4-FFF2-40B4-BE49-F238E27FC236}">
                <a16:creationId xmlns:a16="http://schemas.microsoft.com/office/drawing/2014/main" id="{6D0AF86F-9E8D-BB26-6537-4E2048E43715}"/>
              </a:ext>
            </a:extLst>
          </p:cNvPr>
          <p:cNvGrpSpPr/>
          <p:nvPr/>
        </p:nvGrpSpPr>
        <p:grpSpPr>
          <a:xfrm>
            <a:off x="5252213" y="2794913"/>
            <a:ext cx="3455078" cy="2246307"/>
            <a:chOff x="-3284522" y="1823164"/>
            <a:chExt cx="3455078" cy="2246307"/>
          </a:xfrm>
        </p:grpSpPr>
        <p:sp>
          <p:nvSpPr>
            <p:cNvPr id="3" name="Google Shape;1315;p45">
              <a:extLst>
                <a:ext uri="{FF2B5EF4-FFF2-40B4-BE49-F238E27FC236}">
                  <a16:creationId xmlns:a16="http://schemas.microsoft.com/office/drawing/2014/main" id="{8A8FB897-ABB9-792C-CEC0-C71C05BA27D8}"/>
                </a:ext>
              </a:extLst>
            </p:cNvPr>
            <p:cNvSpPr/>
            <p:nvPr/>
          </p:nvSpPr>
          <p:spPr>
            <a:xfrm>
              <a:off x="-3284522" y="2214462"/>
              <a:ext cx="2948732" cy="1809047"/>
            </a:xfrm>
            <a:custGeom>
              <a:avLst/>
              <a:gdLst/>
              <a:ahLst/>
              <a:cxnLst/>
              <a:rect l="l" t="t" r="r" b="b"/>
              <a:pathLst>
                <a:path w="30859" h="18932" extrusionOk="0">
                  <a:moveTo>
                    <a:pt x="30858" y="1294"/>
                  </a:moveTo>
                  <a:lnTo>
                    <a:pt x="0" y="18931"/>
                  </a:lnTo>
                  <a:lnTo>
                    <a:pt x="0" y="18797"/>
                  </a:lnTo>
                  <a:lnTo>
                    <a:pt x="0" y="16344"/>
                  </a:lnTo>
                  <a:lnTo>
                    <a:pt x="28548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16;p45">
              <a:extLst>
                <a:ext uri="{FF2B5EF4-FFF2-40B4-BE49-F238E27FC236}">
                  <a16:creationId xmlns:a16="http://schemas.microsoft.com/office/drawing/2014/main" id="{5B53227D-AC07-EFD4-A4F7-0E60F18C1CFA}"/>
                </a:ext>
              </a:extLst>
            </p:cNvPr>
            <p:cNvSpPr/>
            <p:nvPr/>
          </p:nvSpPr>
          <p:spPr>
            <a:xfrm>
              <a:off x="-3202727" y="2259659"/>
              <a:ext cx="2947872" cy="1809812"/>
            </a:xfrm>
            <a:custGeom>
              <a:avLst/>
              <a:gdLst/>
              <a:ahLst/>
              <a:cxnLst/>
              <a:rect l="l" t="t" r="r" b="b"/>
              <a:pathLst>
                <a:path w="30850" h="18940" extrusionOk="0">
                  <a:moveTo>
                    <a:pt x="30850" y="1294"/>
                  </a:moveTo>
                  <a:lnTo>
                    <a:pt x="1" y="18940"/>
                  </a:lnTo>
                  <a:lnTo>
                    <a:pt x="1" y="18797"/>
                  </a:lnTo>
                  <a:lnTo>
                    <a:pt x="1" y="16344"/>
                  </a:lnTo>
                  <a:lnTo>
                    <a:pt x="28548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17;p45">
              <a:extLst>
                <a:ext uri="{FF2B5EF4-FFF2-40B4-BE49-F238E27FC236}">
                  <a16:creationId xmlns:a16="http://schemas.microsoft.com/office/drawing/2014/main" id="{62690799-2A89-C268-6C1A-91951C3D25C2}"/>
                </a:ext>
              </a:extLst>
            </p:cNvPr>
            <p:cNvSpPr/>
            <p:nvPr/>
          </p:nvSpPr>
          <p:spPr>
            <a:xfrm>
              <a:off x="-1345233" y="2686695"/>
              <a:ext cx="369225" cy="180886"/>
            </a:xfrm>
            <a:custGeom>
              <a:avLst/>
              <a:gdLst/>
              <a:ahLst/>
              <a:cxnLst/>
              <a:rect l="l" t="t" r="r" b="b"/>
              <a:pathLst>
                <a:path w="3864" h="1893" extrusionOk="0">
                  <a:moveTo>
                    <a:pt x="1" y="750"/>
                  </a:moveTo>
                  <a:lnTo>
                    <a:pt x="2561" y="1892"/>
                  </a:lnTo>
                  <a:lnTo>
                    <a:pt x="3863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18;p45">
              <a:extLst>
                <a:ext uri="{FF2B5EF4-FFF2-40B4-BE49-F238E27FC236}">
                  <a16:creationId xmlns:a16="http://schemas.microsoft.com/office/drawing/2014/main" id="{FC855BCB-F45D-60C4-4DCF-C82D4A2C4236}"/>
                </a:ext>
              </a:extLst>
            </p:cNvPr>
            <p:cNvSpPr/>
            <p:nvPr/>
          </p:nvSpPr>
          <p:spPr>
            <a:xfrm>
              <a:off x="-1592434" y="2828212"/>
              <a:ext cx="368365" cy="180886"/>
            </a:xfrm>
            <a:custGeom>
              <a:avLst/>
              <a:gdLst/>
              <a:ahLst/>
              <a:cxnLst/>
              <a:rect l="l" t="t" r="r" b="b"/>
              <a:pathLst>
                <a:path w="3855" h="1893" extrusionOk="0">
                  <a:moveTo>
                    <a:pt x="1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9;p45">
              <a:extLst>
                <a:ext uri="{FF2B5EF4-FFF2-40B4-BE49-F238E27FC236}">
                  <a16:creationId xmlns:a16="http://schemas.microsoft.com/office/drawing/2014/main" id="{6D4F7F5E-D64E-2CE8-4254-69A78BB1D790}"/>
                </a:ext>
              </a:extLst>
            </p:cNvPr>
            <p:cNvSpPr/>
            <p:nvPr/>
          </p:nvSpPr>
          <p:spPr>
            <a:xfrm>
              <a:off x="-1839635" y="2969729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0;p45">
              <a:extLst>
                <a:ext uri="{FF2B5EF4-FFF2-40B4-BE49-F238E27FC236}">
                  <a16:creationId xmlns:a16="http://schemas.microsoft.com/office/drawing/2014/main" id="{8172B9B3-E847-BF1F-0566-FE7815FC48AC}"/>
                </a:ext>
              </a:extLst>
            </p:cNvPr>
            <p:cNvSpPr/>
            <p:nvPr/>
          </p:nvSpPr>
          <p:spPr>
            <a:xfrm>
              <a:off x="-2086836" y="3111246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43" y="1892"/>
                  </a:lnTo>
                  <a:lnTo>
                    <a:pt x="3854" y="1142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1;p45">
              <a:extLst>
                <a:ext uri="{FF2B5EF4-FFF2-40B4-BE49-F238E27FC236}">
                  <a16:creationId xmlns:a16="http://schemas.microsoft.com/office/drawing/2014/main" id="{7599BFC2-6E0B-65BE-E2BF-DE1BACFA43CB}"/>
                </a:ext>
              </a:extLst>
            </p:cNvPr>
            <p:cNvSpPr/>
            <p:nvPr/>
          </p:nvSpPr>
          <p:spPr>
            <a:xfrm>
              <a:off x="-2334896" y="3252763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2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2;p45">
              <a:extLst>
                <a:ext uri="{FF2B5EF4-FFF2-40B4-BE49-F238E27FC236}">
                  <a16:creationId xmlns:a16="http://schemas.microsoft.com/office/drawing/2014/main" id="{7119D4EF-EE63-9E29-9A9A-3E74E5C50487}"/>
                </a:ext>
              </a:extLst>
            </p:cNvPr>
            <p:cNvSpPr/>
            <p:nvPr/>
          </p:nvSpPr>
          <p:spPr>
            <a:xfrm>
              <a:off x="-2582097" y="3395140"/>
              <a:ext cx="368365" cy="179930"/>
            </a:xfrm>
            <a:custGeom>
              <a:avLst/>
              <a:gdLst/>
              <a:ahLst/>
              <a:cxnLst/>
              <a:rect l="l" t="t" r="r" b="b"/>
              <a:pathLst>
                <a:path w="3855" h="1883" extrusionOk="0">
                  <a:moveTo>
                    <a:pt x="0" y="741"/>
                  </a:moveTo>
                  <a:lnTo>
                    <a:pt x="2552" y="1883"/>
                  </a:lnTo>
                  <a:lnTo>
                    <a:pt x="3854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3;p45">
              <a:extLst>
                <a:ext uri="{FF2B5EF4-FFF2-40B4-BE49-F238E27FC236}">
                  <a16:creationId xmlns:a16="http://schemas.microsoft.com/office/drawing/2014/main" id="{007B51E9-D9D4-7E1C-BB73-BF5511169022}"/>
                </a:ext>
              </a:extLst>
            </p:cNvPr>
            <p:cNvSpPr/>
            <p:nvPr/>
          </p:nvSpPr>
          <p:spPr>
            <a:xfrm>
              <a:off x="-2829298" y="3536656"/>
              <a:ext cx="367505" cy="179930"/>
            </a:xfrm>
            <a:custGeom>
              <a:avLst/>
              <a:gdLst/>
              <a:ahLst/>
              <a:cxnLst/>
              <a:rect l="l" t="t" r="r" b="b"/>
              <a:pathLst>
                <a:path w="3846" h="1883" extrusionOk="0">
                  <a:moveTo>
                    <a:pt x="0" y="741"/>
                  </a:moveTo>
                  <a:lnTo>
                    <a:pt x="2543" y="1882"/>
                  </a:lnTo>
                  <a:lnTo>
                    <a:pt x="3845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4;p45">
              <a:extLst>
                <a:ext uri="{FF2B5EF4-FFF2-40B4-BE49-F238E27FC236}">
                  <a16:creationId xmlns:a16="http://schemas.microsoft.com/office/drawing/2014/main" id="{1E904822-A3C2-EBDF-0E85-5BC78890A191}"/>
                </a:ext>
              </a:extLst>
            </p:cNvPr>
            <p:cNvSpPr/>
            <p:nvPr/>
          </p:nvSpPr>
          <p:spPr>
            <a:xfrm>
              <a:off x="-3077359" y="3678173"/>
              <a:ext cx="368269" cy="179930"/>
            </a:xfrm>
            <a:custGeom>
              <a:avLst/>
              <a:gdLst/>
              <a:ahLst/>
              <a:cxnLst/>
              <a:rect l="l" t="t" r="r" b="b"/>
              <a:pathLst>
                <a:path w="3854" h="1883" extrusionOk="0">
                  <a:moveTo>
                    <a:pt x="0" y="740"/>
                  </a:moveTo>
                  <a:lnTo>
                    <a:pt x="2551" y="1882"/>
                  </a:lnTo>
                  <a:lnTo>
                    <a:pt x="3854" y="1133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5;p45">
              <a:extLst>
                <a:ext uri="{FF2B5EF4-FFF2-40B4-BE49-F238E27FC236}">
                  <a16:creationId xmlns:a16="http://schemas.microsoft.com/office/drawing/2014/main" id="{84859535-8756-0457-96D1-19EE5A1C3E18}"/>
                </a:ext>
              </a:extLst>
            </p:cNvPr>
            <p:cNvSpPr/>
            <p:nvPr/>
          </p:nvSpPr>
          <p:spPr>
            <a:xfrm>
              <a:off x="-866980" y="3227154"/>
              <a:ext cx="1037536" cy="602761"/>
            </a:xfrm>
            <a:custGeom>
              <a:avLst/>
              <a:gdLst/>
              <a:ahLst/>
              <a:cxnLst/>
              <a:rect l="l" t="t" r="r" b="b"/>
              <a:pathLst>
                <a:path w="10858" h="6308" extrusionOk="0">
                  <a:moveTo>
                    <a:pt x="10857" y="2713"/>
                  </a:moveTo>
                  <a:lnTo>
                    <a:pt x="4773" y="6308"/>
                  </a:lnTo>
                  <a:lnTo>
                    <a:pt x="0" y="3596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6;p45">
              <a:extLst>
                <a:ext uri="{FF2B5EF4-FFF2-40B4-BE49-F238E27FC236}">
                  <a16:creationId xmlns:a16="http://schemas.microsoft.com/office/drawing/2014/main" id="{361900BB-AD47-D449-21E6-CD6305BDD517}"/>
                </a:ext>
              </a:extLst>
            </p:cNvPr>
            <p:cNvSpPr/>
            <p:nvPr/>
          </p:nvSpPr>
          <p:spPr>
            <a:xfrm>
              <a:off x="-736548" y="2132667"/>
              <a:ext cx="328231" cy="1617173"/>
            </a:xfrm>
            <a:custGeom>
              <a:avLst/>
              <a:gdLst/>
              <a:ahLst/>
              <a:cxnLst/>
              <a:rect l="l" t="t" r="r" b="b"/>
              <a:pathLst>
                <a:path w="3435" h="16924" extrusionOk="0">
                  <a:moveTo>
                    <a:pt x="3435" y="16923"/>
                  </a:moveTo>
                  <a:lnTo>
                    <a:pt x="3435" y="1936"/>
                  </a:lnTo>
                  <a:lnTo>
                    <a:pt x="0" y="0"/>
                  </a:lnTo>
                  <a:lnTo>
                    <a:pt x="9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7;p45">
              <a:extLst>
                <a:ext uri="{FF2B5EF4-FFF2-40B4-BE49-F238E27FC236}">
                  <a16:creationId xmlns:a16="http://schemas.microsoft.com/office/drawing/2014/main" id="{4A7F52C2-0BEA-7051-DFBA-FDACB00E526B}"/>
                </a:ext>
              </a:extLst>
            </p:cNvPr>
            <p:cNvSpPr/>
            <p:nvPr/>
          </p:nvSpPr>
          <p:spPr>
            <a:xfrm>
              <a:off x="-408412" y="2055076"/>
              <a:ext cx="460480" cy="1694763"/>
            </a:xfrm>
            <a:custGeom>
              <a:avLst/>
              <a:gdLst/>
              <a:ahLst/>
              <a:cxnLst/>
              <a:rect l="l" t="t" r="r" b="b"/>
              <a:pathLst>
                <a:path w="4819" h="17736" extrusionOk="0">
                  <a:moveTo>
                    <a:pt x="4809" y="0"/>
                  </a:moveTo>
                  <a:lnTo>
                    <a:pt x="1" y="2748"/>
                  </a:lnTo>
                  <a:lnTo>
                    <a:pt x="1" y="17735"/>
                  </a:lnTo>
                  <a:lnTo>
                    <a:pt x="4818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28;p45">
              <a:extLst>
                <a:ext uri="{FF2B5EF4-FFF2-40B4-BE49-F238E27FC236}">
                  <a16:creationId xmlns:a16="http://schemas.microsoft.com/office/drawing/2014/main" id="{CB0A0C01-E7B6-56CD-B059-7539F05D1B7E}"/>
                </a:ext>
              </a:extLst>
            </p:cNvPr>
            <p:cNvSpPr/>
            <p:nvPr/>
          </p:nvSpPr>
          <p:spPr>
            <a:xfrm>
              <a:off x="-736548" y="1869222"/>
              <a:ext cx="787755" cy="448535"/>
            </a:xfrm>
            <a:custGeom>
              <a:avLst/>
              <a:gdLst/>
              <a:ahLst/>
              <a:cxnLst/>
              <a:rect l="l" t="t" r="r" b="b"/>
              <a:pathLst>
                <a:path w="8244" h="4694" extrusionOk="0">
                  <a:moveTo>
                    <a:pt x="0" y="2757"/>
                  </a:moveTo>
                  <a:lnTo>
                    <a:pt x="3435" y="4693"/>
                  </a:lnTo>
                  <a:lnTo>
                    <a:pt x="8243" y="1945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29;p45">
              <a:extLst>
                <a:ext uri="{FF2B5EF4-FFF2-40B4-BE49-F238E27FC236}">
                  <a16:creationId xmlns:a16="http://schemas.microsoft.com/office/drawing/2014/main" id="{31C705DE-A514-E2D2-824C-01EAF08F645D}"/>
                </a:ext>
              </a:extLst>
            </p:cNvPr>
            <p:cNvSpPr/>
            <p:nvPr/>
          </p:nvSpPr>
          <p:spPr>
            <a:xfrm>
              <a:off x="-345346" y="2289473"/>
              <a:ext cx="346196" cy="609641"/>
            </a:xfrm>
            <a:custGeom>
              <a:avLst/>
              <a:gdLst/>
              <a:ahLst/>
              <a:cxnLst/>
              <a:rect l="l" t="t" r="r" b="b"/>
              <a:pathLst>
                <a:path w="3623" h="6380" extrusionOk="0">
                  <a:moveTo>
                    <a:pt x="3418" y="63"/>
                  </a:moveTo>
                  <a:lnTo>
                    <a:pt x="206" y="1910"/>
                  </a:lnTo>
                  <a:cubicBezTo>
                    <a:pt x="90" y="1972"/>
                    <a:pt x="1" y="2133"/>
                    <a:pt x="1" y="2267"/>
                  </a:cubicBezTo>
                  <a:lnTo>
                    <a:pt x="1" y="6192"/>
                  </a:lnTo>
                  <a:cubicBezTo>
                    <a:pt x="1" y="6326"/>
                    <a:pt x="90" y="6379"/>
                    <a:pt x="206" y="6317"/>
                  </a:cubicBezTo>
                  <a:lnTo>
                    <a:pt x="3418" y="4470"/>
                  </a:lnTo>
                  <a:cubicBezTo>
                    <a:pt x="3534" y="4408"/>
                    <a:pt x="3623" y="4247"/>
                    <a:pt x="3623" y="4113"/>
                  </a:cubicBezTo>
                  <a:lnTo>
                    <a:pt x="3623" y="197"/>
                  </a:lnTo>
                  <a:cubicBezTo>
                    <a:pt x="3623" y="63"/>
                    <a:pt x="3534" y="1"/>
                    <a:pt x="341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0;p45">
              <a:extLst>
                <a:ext uri="{FF2B5EF4-FFF2-40B4-BE49-F238E27FC236}">
                  <a16:creationId xmlns:a16="http://schemas.microsoft.com/office/drawing/2014/main" id="{3F148B62-B267-0908-4E3B-2B8ED86ADE1D}"/>
                </a:ext>
              </a:extLst>
            </p:cNvPr>
            <p:cNvSpPr/>
            <p:nvPr/>
          </p:nvSpPr>
          <p:spPr>
            <a:xfrm>
              <a:off x="-332541" y="2312501"/>
              <a:ext cx="320683" cy="563583"/>
            </a:xfrm>
            <a:custGeom>
              <a:avLst/>
              <a:gdLst/>
              <a:ahLst/>
              <a:cxnLst/>
              <a:rect l="l" t="t" r="r" b="b"/>
              <a:pathLst>
                <a:path w="3356" h="5898" extrusionOk="0">
                  <a:moveTo>
                    <a:pt x="3168" y="54"/>
                  </a:moveTo>
                  <a:lnTo>
                    <a:pt x="188" y="1767"/>
                  </a:lnTo>
                  <a:cubicBezTo>
                    <a:pt x="90" y="1820"/>
                    <a:pt x="1" y="1972"/>
                    <a:pt x="1" y="2097"/>
                  </a:cubicBezTo>
                  <a:lnTo>
                    <a:pt x="1" y="5728"/>
                  </a:lnTo>
                  <a:cubicBezTo>
                    <a:pt x="1" y="5844"/>
                    <a:pt x="90" y="5897"/>
                    <a:pt x="188" y="5844"/>
                  </a:cubicBezTo>
                  <a:lnTo>
                    <a:pt x="3168" y="4140"/>
                  </a:lnTo>
                  <a:cubicBezTo>
                    <a:pt x="3266" y="4077"/>
                    <a:pt x="3355" y="3926"/>
                    <a:pt x="3355" y="3801"/>
                  </a:cubicBezTo>
                  <a:lnTo>
                    <a:pt x="3355" y="170"/>
                  </a:lnTo>
                  <a:cubicBezTo>
                    <a:pt x="3355" y="54"/>
                    <a:pt x="3266" y="1"/>
                    <a:pt x="3168" y="5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1;p45">
              <a:extLst>
                <a:ext uri="{FF2B5EF4-FFF2-40B4-BE49-F238E27FC236}">
                  <a16:creationId xmlns:a16="http://schemas.microsoft.com/office/drawing/2014/main" id="{E773B6ED-647D-0AB5-0CAE-06193EAA845C}"/>
                </a:ext>
              </a:extLst>
            </p:cNvPr>
            <p:cNvSpPr/>
            <p:nvPr/>
          </p:nvSpPr>
          <p:spPr>
            <a:xfrm>
              <a:off x="-254951" y="2402801"/>
              <a:ext cx="190250" cy="380309"/>
            </a:xfrm>
            <a:custGeom>
              <a:avLst/>
              <a:gdLst/>
              <a:ahLst/>
              <a:cxnLst/>
              <a:rect l="l" t="t" r="r" b="b"/>
              <a:pathLst>
                <a:path w="1991" h="3980" extrusionOk="0">
                  <a:moveTo>
                    <a:pt x="1256" y="684"/>
                  </a:moveTo>
                  <a:cubicBezTo>
                    <a:pt x="1297" y="684"/>
                    <a:pt x="1334" y="698"/>
                    <a:pt x="1366" y="724"/>
                  </a:cubicBezTo>
                  <a:cubicBezTo>
                    <a:pt x="1428" y="768"/>
                    <a:pt x="1455" y="840"/>
                    <a:pt x="1455" y="956"/>
                  </a:cubicBezTo>
                  <a:cubicBezTo>
                    <a:pt x="1455" y="1054"/>
                    <a:pt x="1428" y="1143"/>
                    <a:pt x="1392" y="1241"/>
                  </a:cubicBezTo>
                  <a:cubicBezTo>
                    <a:pt x="1357" y="1330"/>
                    <a:pt x="1294" y="1420"/>
                    <a:pt x="1232" y="1491"/>
                  </a:cubicBezTo>
                  <a:cubicBezTo>
                    <a:pt x="1178" y="1545"/>
                    <a:pt x="1098" y="1598"/>
                    <a:pt x="991" y="1669"/>
                  </a:cubicBezTo>
                  <a:cubicBezTo>
                    <a:pt x="937" y="1705"/>
                    <a:pt x="884" y="1741"/>
                    <a:pt x="812" y="1776"/>
                  </a:cubicBezTo>
                  <a:lnTo>
                    <a:pt x="527" y="1946"/>
                  </a:lnTo>
                  <a:lnTo>
                    <a:pt x="527" y="1054"/>
                  </a:lnTo>
                  <a:lnTo>
                    <a:pt x="777" y="902"/>
                  </a:lnTo>
                  <a:cubicBezTo>
                    <a:pt x="866" y="858"/>
                    <a:pt x="928" y="813"/>
                    <a:pt x="991" y="786"/>
                  </a:cubicBezTo>
                  <a:cubicBezTo>
                    <a:pt x="1062" y="742"/>
                    <a:pt x="1125" y="715"/>
                    <a:pt x="1160" y="706"/>
                  </a:cubicBezTo>
                  <a:cubicBezTo>
                    <a:pt x="1194" y="691"/>
                    <a:pt x="1226" y="684"/>
                    <a:pt x="1256" y="684"/>
                  </a:cubicBezTo>
                  <a:close/>
                  <a:moveTo>
                    <a:pt x="1588" y="0"/>
                  </a:moveTo>
                  <a:cubicBezTo>
                    <a:pt x="1549" y="0"/>
                    <a:pt x="1507" y="6"/>
                    <a:pt x="1464" y="19"/>
                  </a:cubicBezTo>
                  <a:cubicBezTo>
                    <a:pt x="1383" y="37"/>
                    <a:pt x="1223" y="108"/>
                    <a:pt x="991" y="242"/>
                  </a:cubicBezTo>
                  <a:cubicBezTo>
                    <a:pt x="946" y="269"/>
                    <a:pt x="893" y="305"/>
                    <a:pt x="848" y="331"/>
                  </a:cubicBezTo>
                  <a:lnTo>
                    <a:pt x="1" y="822"/>
                  </a:lnTo>
                  <a:lnTo>
                    <a:pt x="1" y="3980"/>
                  </a:lnTo>
                  <a:lnTo>
                    <a:pt x="527" y="3677"/>
                  </a:lnTo>
                  <a:lnTo>
                    <a:pt x="527" y="2481"/>
                  </a:lnTo>
                  <a:lnTo>
                    <a:pt x="866" y="2285"/>
                  </a:lnTo>
                  <a:cubicBezTo>
                    <a:pt x="911" y="2258"/>
                    <a:pt x="955" y="2240"/>
                    <a:pt x="991" y="2214"/>
                  </a:cubicBezTo>
                  <a:cubicBezTo>
                    <a:pt x="1169" y="2107"/>
                    <a:pt x="1312" y="2008"/>
                    <a:pt x="1410" y="1928"/>
                  </a:cubicBezTo>
                  <a:cubicBezTo>
                    <a:pt x="1508" y="1848"/>
                    <a:pt x="1597" y="1741"/>
                    <a:pt x="1687" y="1616"/>
                  </a:cubicBezTo>
                  <a:cubicBezTo>
                    <a:pt x="1776" y="1491"/>
                    <a:pt x="1847" y="1339"/>
                    <a:pt x="1910" y="1179"/>
                  </a:cubicBezTo>
                  <a:cubicBezTo>
                    <a:pt x="1963" y="1009"/>
                    <a:pt x="1990" y="831"/>
                    <a:pt x="1990" y="635"/>
                  </a:cubicBezTo>
                  <a:cubicBezTo>
                    <a:pt x="1990" y="385"/>
                    <a:pt x="1945" y="206"/>
                    <a:pt x="1838" y="108"/>
                  </a:cubicBezTo>
                  <a:cubicBezTo>
                    <a:pt x="1768" y="38"/>
                    <a:pt x="1685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2;p45">
              <a:extLst>
                <a:ext uri="{FF2B5EF4-FFF2-40B4-BE49-F238E27FC236}">
                  <a16:creationId xmlns:a16="http://schemas.microsoft.com/office/drawing/2014/main" id="{EC02C0AB-5C8B-7642-F632-D2B9734DC5BC}"/>
                </a:ext>
              </a:extLst>
            </p:cNvPr>
            <p:cNvSpPr/>
            <p:nvPr/>
          </p:nvSpPr>
          <p:spPr>
            <a:xfrm>
              <a:off x="-3171194" y="378127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5" y="250"/>
                  </a:moveTo>
                  <a:cubicBezTo>
                    <a:pt x="1232" y="0"/>
                    <a:pt x="1580" y="197"/>
                    <a:pt x="1580" y="696"/>
                  </a:cubicBezTo>
                  <a:cubicBezTo>
                    <a:pt x="1580" y="1196"/>
                    <a:pt x="1232" y="1803"/>
                    <a:pt x="795" y="2061"/>
                  </a:cubicBezTo>
                  <a:cubicBezTo>
                    <a:pt x="358" y="2320"/>
                    <a:pt x="1" y="2115"/>
                    <a:pt x="1" y="1624"/>
                  </a:cubicBezTo>
                  <a:cubicBezTo>
                    <a:pt x="1" y="1125"/>
                    <a:pt x="358" y="509"/>
                    <a:pt x="795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3;p45">
              <a:extLst>
                <a:ext uri="{FF2B5EF4-FFF2-40B4-BE49-F238E27FC236}">
                  <a16:creationId xmlns:a16="http://schemas.microsoft.com/office/drawing/2014/main" id="{9A0B7787-8836-1CF8-9BF3-E51D1591E89C}"/>
                </a:ext>
              </a:extLst>
            </p:cNvPr>
            <p:cNvSpPr/>
            <p:nvPr/>
          </p:nvSpPr>
          <p:spPr>
            <a:xfrm>
              <a:off x="-3165174" y="378299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4" y="250"/>
                  </a:moveTo>
                  <a:cubicBezTo>
                    <a:pt x="1231" y="0"/>
                    <a:pt x="1579" y="197"/>
                    <a:pt x="1579" y="696"/>
                  </a:cubicBezTo>
                  <a:cubicBezTo>
                    <a:pt x="1579" y="1196"/>
                    <a:pt x="1231" y="1802"/>
                    <a:pt x="794" y="2061"/>
                  </a:cubicBezTo>
                  <a:cubicBezTo>
                    <a:pt x="357" y="2320"/>
                    <a:pt x="0" y="2115"/>
                    <a:pt x="0" y="1624"/>
                  </a:cubicBezTo>
                  <a:cubicBezTo>
                    <a:pt x="0" y="1124"/>
                    <a:pt x="357" y="509"/>
                    <a:pt x="794" y="25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4;p45">
              <a:extLst>
                <a:ext uri="{FF2B5EF4-FFF2-40B4-BE49-F238E27FC236}">
                  <a16:creationId xmlns:a16="http://schemas.microsoft.com/office/drawing/2014/main" id="{B21D00D1-66BE-9584-4F4E-451F4BCB6467}"/>
                </a:ext>
              </a:extLst>
            </p:cNvPr>
            <p:cNvSpPr/>
            <p:nvPr/>
          </p:nvSpPr>
          <p:spPr>
            <a:xfrm>
              <a:off x="-3150745" y="3804306"/>
              <a:ext cx="122884" cy="179070"/>
            </a:xfrm>
            <a:custGeom>
              <a:avLst/>
              <a:gdLst/>
              <a:ahLst/>
              <a:cxnLst/>
              <a:rect l="l" t="t" r="r" b="b"/>
              <a:pathLst>
                <a:path w="1286" h="1874" extrusionOk="0">
                  <a:moveTo>
                    <a:pt x="643" y="206"/>
                  </a:moveTo>
                  <a:cubicBezTo>
                    <a:pt x="991" y="0"/>
                    <a:pt x="1285" y="152"/>
                    <a:pt x="1285" y="562"/>
                  </a:cubicBezTo>
                  <a:cubicBezTo>
                    <a:pt x="1285" y="964"/>
                    <a:pt x="991" y="1454"/>
                    <a:pt x="643" y="1669"/>
                  </a:cubicBezTo>
                  <a:cubicBezTo>
                    <a:pt x="286" y="1874"/>
                    <a:pt x="1" y="1713"/>
                    <a:pt x="1" y="1312"/>
                  </a:cubicBezTo>
                  <a:cubicBezTo>
                    <a:pt x="1" y="901"/>
                    <a:pt x="286" y="411"/>
                    <a:pt x="643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5;p45">
              <a:extLst>
                <a:ext uri="{FF2B5EF4-FFF2-40B4-BE49-F238E27FC236}">
                  <a16:creationId xmlns:a16="http://schemas.microsoft.com/office/drawing/2014/main" id="{68149B90-041F-0E4F-3CAF-77495D3646E1}"/>
                </a:ext>
              </a:extLst>
            </p:cNvPr>
            <p:cNvSpPr/>
            <p:nvPr/>
          </p:nvSpPr>
          <p:spPr>
            <a:xfrm>
              <a:off x="-3143005" y="3809370"/>
              <a:ext cx="121928" cy="179166"/>
            </a:xfrm>
            <a:custGeom>
              <a:avLst/>
              <a:gdLst/>
              <a:ahLst/>
              <a:cxnLst/>
              <a:rect l="l" t="t" r="r" b="b"/>
              <a:pathLst>
                <a:path w="1276" h="1875" extrusionOk="0">
                  <a:moveTo>
                    <a:pt x="642" y="206"/>
                  </a:moveTo>
                  <a:cubicBezTo>
                    <a:pt x="990" y="1"/>
                    <a:pt x="1276" y="161"/>
                    <a:pt x="1276" y="563"/>
                  </a:cubicBezTo>
                  <a:cubicBezTo>
                    <a:pt x="1276" y="964"/>
                    <a:pt x="990" y="1464"/>
                    <a:pt x="642" y="1669"/>
                  </a:cubicBezTo>
                  <a:cubicBezTo>
                    <a:pt x="286" y="1874"/>
                    <a:pt x="0" y="1714"/>
                    <a:pt x="0" y="1312"/>
                  </a:cubicBezTo>
                  <a:cubicBezTo>
                    <a:pt x="0" y="911"/>
                    <a:pt x="286" y="411"/>
                    <a:pt x="642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6;p45">
              <a:extLst>
                <a:ext uri="{FF2B5EF4-FFF2-40B4-BE49-F238E27FC236}">
                  <a16:creationId xmlns:a16="http://schemas.microsoft.com/office/drawing/2014/main" id="{CDA664D0-DA97-240C-82D7-B90913D95C54}"/>
                </a:ext>
              </a:extLst>
            </p:cNvPr>
            <p:cNvSpPr/>
            <p:nvPr/>
          </p:nvSpPr>
          <p:spPr>
            <a:xfrm>
              <a:off x="-408412" y="2055076"/>
              <a:ext cx="459620" cy="400758"/>
            </a:xfrm>
            <a:custGeom>
              <a:avLst/>
              <a:gdLst/>
              <a:ahLst/>
              <a:cxnLst/>
              <a:rect l="l" t="t" r="r" b="b"/>
              <a:pathLst>
                <a:path w="4810" h="4194" extrusionOk="0">
                  <a:moveTo>
                    <a:pt x="1" y="4193"/>
                  </a:moveTo>
                  <a:lnTo>
                    <a:pt x="4809" y="1446"/>
                  </a:lnTo>
                  <a:lnTo>
                    <a:pt x="4809" y="0"/>
                  </a:lnTo>
                  <a:lnTo>
                    <a:pt x="1" y="27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7;p45">
              <a:extLst>
                <a:ext uri="{FF2B5EF4-FFF2-40B4-BE49-F238E27FC236}">
                  <a16:creationId xmlns:a16="http://schemas.microsoft.com/office/drawing/2014/main" id="{A7721D56-8E7E-7FBE-5507-1F129A004722}"/>
                </a:ext>
              </a:extLst>
            </p:cNvPr>
            <p:cNvSpPr/>
            <p:nvPr/>
          </p:nvSpPr>
          <p:spPr>
            <a:xfrm>
              <a:off x="-736548" y="2130947"/>
              <a:ext cx="328231" cy="324887"/>
            </a:xfrm>
            <a:custGeom>
              <a:avLst/>
              <a:gdLst/>
              <a:ahLst/>
              <a:cxnLst/>
              <a:rect l="l" t="t" r="r" b="b"/>
              <a:pathLst>
                <a:path w="3435" h="3400" extrusionOk="0">
                  <a:moveTo>
                    <a:pt x="3435" y="3399"/>
                  </a:moveTo>
                  <a:lnTo>
                    <a:pt x="0" y="1446"/>
                  </a:lnTo>
                  <a:lnTo>
                    <a:pt x="0" y="0"/>
                  </a:lnTo>
                  <a:lnTo>
                    <a:pt x="3435" y="19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8;p45">
              <a:extLst>
                <a:ext uri="{FF2B5EF4-FFF2-40B4-BE49-F238E27FC236}">
                  <a16:creationId xmlns:a16="http://schemas.microsoft.com/office/drawing/2014/main" id="{950A331A-2252-B53B-8DBF-2477A2FA687A}"/>
                </a:ext>
              </a:extLst>
            </p:cNvPr>
            <p:cNvSpPr/>
            <p:nvPr/>
          </p:nvSpPr>
          <p:spPr>
            <a:xfrm>
              <a:off x="-451029" y="2025263"/>
              <a:ext cx="209839" cy="133013"/>
            </a:xfrm>
            <a:custGeom>
              <a:avLst/>
              <a:gdLst/>
              <a:ahLst/>
              <a:cxnLst/>
              <a:rect l="l" t="t" r="r" b="b"/>
              <a:pathLst>
                <a:path w="2196" h="1392" extrusionOk="0">
                  <a:moveTo>
                    <a:pt x="1098" y="0"/>
                  </a:moveTo>
                  <a:cubicBezTo>
                    <a:pt x="491" y="0"/>
                    <a:pt x="1" y="312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2"/>
                    <a:pt x="1705" y="0"/>
                    <a:pt x="109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9;p45">
              <a:extLst>
                <a:ext uri="{FF2B5EF4-FFF2-40B4-BE49-F238E27FC236}">
                  <a16:creationId xmlns:a16="http://schemas.microsoft.com/office/drawing/2014/main" id="{1FF5A118-E07B-04C8-626F-0BE0C8695625}"/>
                </a:ext>
              </a:extLst>
            </p:cNvPr>
            <p:cNvSpPr/>
            <p:nvPr/>
          </p:nvSpPr>
          <p:spPr>
            <a:xfrm>
              <a:off x="-451029" y="1998794"/>
              <a:ext cx="209839" cy="133108"/>
            </a:xfrm>
            <a:custGeom>
              <a:avLst/>
              <a:gdLst/>
              <a:ahLst/>
              <a:cxnLst/>
              <a:rect l="l" t="t" r="r" b="b"/>
              <a:pathLst>
                <a:path w="2196" h="1393" extrusionOk="0">
                  <a:moveTo>
                    <a:pt x="1098" y="1"/>
                  </a:moveTo>
                  <a:cubicBezTo>
                    <a:pt x="491" y="1"/>
                    <a:pt x="1" y="313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3"/>
                    <a:pt x="1705" y="1"/>
                    <a:pt x="10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0;p45">
              <a:extLst>
                <a:ext uri="{FF2B5EF4-FFF2-40B4-BE49-F238E27FC236}">
                  <a16:creationId xmlns:a16="http://schemas.microsoft.com/office/drawing/2014/main" id="{62D79EB0-A906-4275-2C8F-C482250794C8}"/>
                </a:ext>
              </a:extLst>
            </p:cNvPr>
            <p:cNvSpPr/>
            <p:nvPr/>
          </p:nvSpPr>
          <p:spPr>
            <a:xfrm>
              <a:off x="-446730" y="1823164"/>
              <a:ext cx="202099" cy="315523"/>
            </a:xfrm>
            <a:custGeom>
              <a:avLst/>
              <a:gdLst/>
              <a:ahLst/>
              <a:cxnLst/>
              <a:rect l="l" t="t" r="r" b="b"/>
              <a:pathLst>
                <a:path w="2115" h="3302" extrusionOk="0">
                  <a:moveTo>
                    <a:pt x="1053" y="1"/>
                  </a:moveTo>
                  <a:lnTo>
                    <a:pt x="1053" y="1"/>
                  </a:lnTo>
                  <a:cubicBezTo>
                    <a:pt x="473" y="1"/>
                    <a:pt x="0" y="474"/>
                    <a:pt x="0" y="1063"/>
                  </a:cubicBezTo>
                  <a:lnTo>
                    <a:pt x="0" y="2579"/>
                  </a:lnTo>
                  <a:cubicBezTo>
                    <a:pt x="277" y="3302"/>
                    <a:pt x="1856" y="3284"/>
                    <a:pt x="2115" y="2579"/>
                  </a:cubicBezTo>
                  <a:lnTo>
                    <a:pt x="2115" y="1063"/>
                  </a:lnTo>
                  <a:cubicBezTo>
                    <a:pt x="2115" y="474"/>
                    <a:pt x="1633" y="1"/>
                    <a:pt x="105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1;p45">
              <a:extLst>
                <a:ext uri="{FF2B5EF4-FFF2-40B4-BE49-F238E27FC236}">
                  <a16:creationId xmlns:a16="http://schemas.microsoft.com/office/drawing/2014/main" id="{2B533673-3B17-7FE9-45DF-65CCDE10916C}"/>
                </a:ext>
              </a:extLst>
            </p:cNvPr>
            <p:cNvSpPr/>
            <p:nvPr/>
          </p:nvSpPr>
          <p:spPr>
            <a:xfrm>
              <a:off x="-434785" y="1841129"/>
              <a:ext cx="177350" cy="265165"/>
            </a:xfrm>
            <a:custGeom>
              <a:avLst/>
              <a:gdLst/>
              <a:ahLst/>
              <a:cxnLst/>
              <a:rect l="l" t="t" r="r" b="b"/>
              <a:pathLst>
                <a:path w="1856" h="2775" extrusionOk="0">
                  <a:moveTo>
                    <a:pt x="928" y="0"/>
                  </a:moveTo>
                  <a:lnTo>
                    <a:pt x="928" y="0"/>
                  </a:lnTo>
                  <a:cubicBezTo>
                    <a:pt x="420" y="0"/>
                    <a:pt x="0" y="420"/>
                    <a:pt x="0" y="928"/>
                  </a:cubicBezTo>
                  <a:cubicBezTo>
                    <a:pt x="0" y="1936"/>
                    <a:pt x="928" y="2775"/>
                    <a:pt x="1856" y="2427"/>
                  </a:cubicBezTo>
                  <a:lnTo>
                    <a:pt x="1856" y="928"/>
                  </a:lnTo>
                  <a:cubicBezTo>
                    <a:pt x="1856" y="420"/>
                    <a:pt x="1437" y="0"/>
                    <a:pt x="92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2;p45">
              <a:extLst>
                <a:ext uri="{FF2B5EF4-FFF2-40B4-BE49-F238E27FC236}">
                  <a16:creationId xmlns:a16="http://schemas.microsoft.com/office/drawing/2014/main" id="{511DE168-D4EC-B12D-1A78-4C6CF44BEC9D}"/>
                </a:ext>
              </a:extLst>
            </p:cNvPr>
            <p:cNvSpPr/>
            <p:nvPr/>
          </p:nvSpPr>
          <p:spPr>
            <a:xfrm>
              <a:off x="-325661" y="1892250"/>
              <a:ext cx="52937" cy="40133"/>
            </a:xfrm>
            <a:custGeom>
              <a:avLst/>
              <a:gdLst/>
              <a:ahLst/>
              <a:cxnLst/>
              <a:rect l="l" t="t" r="r" b="b"/>
              <a:pathLst>
                <a:path w="554" h="420" extrusionOk="0">
                  <a:moveTo>
                    <a:pt x="214" y="63"/>
                  </a:moveTo>
                  <a:cubicBezTo>
                    <a:pt x="80" y="117"/>
                    <a:pt x="0" y="232"/>
                    <a:pt x="36" y="313"/>
                  </a:cubicBezTo>
                  <a:cubicBezTo>
                    <a:pt x="72" y="402"/>
                    <a:pt x="214" y="420"/>
                    <a:pt x="339" y="366"/>
                  </a:cubicBezTo>
                  <a:cubicBezTo>
                    <a:pt x="473" y="304"/>
                    <a:pt x="553" y="197"/>
                    <a:pt x="518" y="108"/>
                  </a:cubicBezTo>
                  <a:cubicBezTo>
                    <a:pt x="482" y="27"/>
                    <a:pt x="339" y="1"/>
                    <a:pt x="214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Tampilan History</a:t>
            </a:r>
            <a:endParaRPr sz="2800" dirty="0"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7321635" y="3928772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-372368" y="3702508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8924" y="4120648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168;p44">
            <a:extLst>
              <a:ext uri="{FF2B5EF4-FFF2-40B4-BE49-F238E27FC236}">
                <a16:creationId xmlns:a16="http://schemas.microsoft.com/office/drawing/2014/main" id="{660DAA80-79FD-9581-ACB6-3A7E2126EFC0}"/>
              </a:ext>
            </a:extLst>
          </p:cNvPr>
          <p:cNvSpPr/>
          <p:nvPr/>
        </p:nvSpPr>
        <p:spPr>
          <a:xfrm>
            <a:off x="95445" y="403907"/>
            <a:ext cx="519185" cy="760985"/>
          </a:xfrm>
          <a:custGeom>
            <a:avLst/>
            <a:gdLst/>
            <a:ahLst/>
            <a:cxnLst/>
            <a:rect l="l" t="t" r="r" b="b"/>
            <a:pathLst>
              <a:path w="9127" h="11905" extrusionOk="0">
                <a:moveTo>
                  <a:pt x="4564" y="2534"/>
                </a:moveTo>
                <a:cubicBezTo>
                  <a:pt x="5776" y="2534"/>
                  <a:pt x="6757" y="3514"/>
                  <a:pt x="6757" y="4727"/>
                </a:cubicBezTo>
                <a:cubicBezTo>
                  <a:pt x="6757" y="5940"/>
                  <a:pt x="5776" y="6920"/>
                  <a:pt x="4564" y="6920"/>
                </a:cubicBezTo>
                <a:cubicBezTo>
                  <a:pt x="3351" y="6920"/>
                  <a:pt x="2371" y="5940"/>
                  <a:pt x="2371" y="4727"/>
                </a:cubicBezTo>
                <a:cubicBezTo>
                  <a:pt x="2371" y="3514"/>
                  <a:pt x="3351" y="2534"/>
                  <a:pt x="4564" y="2534"/>
                </a:cubicBezTo>
                <a:close/>
                <a:moveTo>
                  <a:pt x="4564" y="0"/>
                </a:moveTo>
                <a:cubicBezTo>
                  <a:pt x="2044" y="0"/>
                  <a:pt x="1" y="2043"/>
                  <a:pt x="1" y="4577"/>
                </a:cubicBezTo>
                <a:cubicBezTo>
                  <a:pt x="1" y="7097"/>
                  <a:pt x="4564" y="11905"/>
                  <a:pt x="4564" y="11905"/>
                </a:cubicBezTo>
                <a:cubicBezTo>
                  <a:pt x="4564" y="11905"/>
                  <a:pt x="9127" y="7097"/>
                  <a:pt x="9127" y="4577"/>
                </a:cubicBezTo>
                <a:cubicBezTo>
                  <a:pt x="9127" y="2043"/>
                  <a:pt x="7084" y="0"/>
                  <a:pt x="4564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1343;p45">
            <a:extLst>
              <a:ext uri="{FF2B5EF4-FFF2-40B4-BE49-F238E27FC236}">
                <a16:creationId xmlns:a16="http://schemas.microsoft.com/office/drawing/2014/main" id="{7D437808-A820-2648-F7A7-62DBBF3EA959}"/>
              </a:ext>
            </a:extLst>
          </p:cNvPr>
          <p:cNvGrpSpPr/>
          <p:nvPr/>
        </p:nvGrpSpPr>
        <p:grpSpPr>
          <a:xfrm>
            <a:off x="1114782" y="1911498"/>
            <a:ext cx="493733" cy="1714352"/>
            <a:chOff x="399697" y="2748997"/>
            <a:chExt cx="493733" cy="1714352"/>
          </a:xfrm>
        </p:grpSpPr>
        <p:sp>
          <p:nvSpPr>
            <p:cNvPr id="35" name="Google Shape;1344;p45">
              <a:extLst>
                <a:ext uri="{FF2B5EF4-FFF2-40B4-BE49-F238E27FC236}">
                  <a16:creationId xmlns:a16="http://schemas.microsoft.com/office/drawing/2014/main" id="{F84D87C4-60FE-00FB-794B-CF512DCA92D5}"/>
                </a:ext>
              </a:extLst>
            </p:cNvPr>
            <p:cNvSpPr/>
            <p:nvPr/>
          </p:nvSpPr>
          <p:spPr>
            <a:xfrm>
              <a:off x="399697" y="4200668"/>
              <a:ext cx="493733" cy="262681"/>
            </a:xfrm>
            <a:custGeom>
              <a:avLst/>
              <a:gdLst/>
              <a:ahLst/>
              <a:cxnLst/>
              <a:rect l="l" t="t" r="r" b="b"/>
              <a:pathLst>
                <a:path w="5167" h="2749" extrusionOk="0">
                  <a:moveTo>
                    <a:pt x="2579" y="1"/>
                  </a:moveTo>
                  <a:cubicBezTo>
                    <a:pt x="4007" y="1"/>
                    <a:pt x="5166" y="616"/>
                    <a:pt x="5166" y="1374"/>
                  </a:cubicBezTo>
                  <a:cubicBezTo>
                    <a:pt x="5166" y="2133"/>
                    <a:pt x="4007" y="2748"/>
                    <a:pt x="2579" y="2748"/>
                  </a:cubicBezTo>
                  <a:cubicBezTo>
                    <a:pt x="1152" y="2748"/>
                    <a:pt x="1" y="2133"/>
                    <a:pt x="1" y="1374"/>
                  </a:cubicBezTo>
                  <a:cubicBezTo>
                    <a:pt x="1" y="616"/>
                    <a:pt x="1152" y="1"/>
                    <a:pt x="2579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5;p45">
              <a:extLst>
                <a:ext uri="{FF2B5EF4-FFF2-40B4-BE49-F238E27FC236}">
                  <a16:creationId xmlns:a16="http://schemas.microsoft.com/office/drawing/2014/main" id="{8865909D-1A14-1154-DD64-DFFA4764346C}"/>
                </a:ext>
              </a:extLst>
            </p:cNvPr>
            <p:cNvSpPr/>
            <p:nvPr/>
          </p:nvSpPr>
          <p:spPr>
            <a:xfrm>
              <a:off x="613740" y="2991897"/>
              <a:ext cx="73386" cy="1357168"/>
            </a:xfrm>
            <a:custGeom>
              <a:avLst/>
              <a:gdLst/>
              <a:ahLst/>
              <a:cxnLst/>
              <a:rect l="l" t="t" r="r" b="b"/>
              <a:pathLst>
                <a:path w="768" h="14203" extrusionOk="0">
                  <a:moveTo>
                    <a:pt x="384" y="1"/>
                  </a:moveTo>
                  <a:lnTo>
                    <a:pt x="384" y="1"/>
                  </a:lnTo>
                  <a:cubicBezTo>
                    <a:pt x="170" y="1"/>
                    <a:pt x="0" y="179"/>
                    <a:pt x="0" y="384"/>
                  </a:cubicBezTo>
                  <a:lnTo>
                    <a:pt x="0" y="13935"/>
                  </a:lnTo>
                  <a:cubicBezTo>
                    <a:pt x="98" y="14203"/>
                    <a:pt x="678" y="14194"/>
                    <a:pt x="767" y="13935"/>
                  </a:cubicBezTo>
                  <a:lnTo>
                    <a:pt x="767" y="384"/>
                  </a:lnTo>
                  <a:cubicBezTo>
                    <a:pt x="767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6;p45">
              <a:extLst>
                <a:ext uri="{FF2B5EF4-FFF2-40B4-BE49-F238E27FC236}">
                  <a16:creationId xmlns:a16="http://schemas.microsoft.com/office/drawing/2014/main" id="{51AA2036-0065-FD9E-73C0-58F0689EE96D}"/>
                </a:ext>
              </a:extLst>
            </p:cNvPr>
            <p:cNvSpPr/>
            <p:nvPr/>
          </p:nvSpPr>
          <p:spPr>
            <a:xfrm>
              <a:off x="467063" y="2799259"/>
              <a:ext cx="253316" cy="490293"/>
            </a:xfrm>
            <a:custGeom>
              <a:avLst/>
              <a:gdLst/>
              <a:ahLst/>
              <a:cxnLst/>
              <a:rect l="l" t="t" r="r" b="b"/>
              <a:pathLst>
                <a:path w="2651" h="5131" extrusionOk="0">
                  <a:moveTo>
                    <a:pt x="2650" y="5130"/>
                  </a:moveTo>
                  <a:lnTo>
                    <a:pt x="2650" y="1535"/>
                  </a:lnTo>
                  <a:lnTo>
                    <a:pt x="1" y="0"/>
                  </a:lnTo>
                  <a:lnTo>
                    <a:pt x="10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7;p45">
              <a:extLst>
                <a:ext uri="{FF2B5EF4-FFF2-40B4-BE49-F238E27FC236}">
                  <a16:creationId xmlns:a16="http://schemas.microsoft.com/office/drawing/2014/main" id="{66740030-FFD1-2F20-9B51-6E59C4EA8A20}"/>
                </a:ext>
              </a:extLst>
            </p:cNvPr>
            <p:cNvSpPr/>
            <p:nvPr/>
          </p:nvSpPr>
          <p:spPr>
            <a:xfrm>
              <a:off x="720284" y="2895578"/>
              <a:ext cx="87911" cy="393973"/>
            </a:xfrm>
            <a:custGeom>
              <a:avLst/>
              <a:gdLst/>
              <a:ahLst/>
              <a:cxnLst/>
              <a:rect l="l" t="t" r="r" b="b"/>
              <a:pathLst>
                <a:path w="920" h="4123" extrusionOk="0">
                  <a:moveTo>
                    <a:pt x="919" y="1"/>
                  </a:moveTo>
                  <a:lnTo>
                    <a:pt x="0" y="527"/>
                  </a:lnTo>
                  <a:lnTo>
                    <a:pt x="0" y="4122"/>
                  </a:lnTo>
                  <a:lnTo>
                    <a:pt x="919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8;p45">
              <a:extLst>
                <a:ext uri="{FF2B5EF4-FFF2-40B4-BE49-F238E27FC236}">
                  <a16:creationId xmlns:a16="http://schemas.microsoft.com/office/drawing/2014/main" id="{76E34BF1-86A7-979B-6E50-281617DB08FD}"/>
                </a:ext>
              </a:extLst>
            </p:cNvPr>
            <p:cNvSpPr/>
            <p:nvPr/>
          </p:nvSpPr>
          <p:spPr>
            <a:xfrm>
              <a:off x="467063" y="2748997"/>
              <a:ext cx="341131" cy="196939"/>
            </a:xfrm>
            <a:custGeom>
              <a:avLst/>
              <a:gdLst/>
              <a:ahLst/>
              <a:cxnLst/>
              <a:rect l="l" t="t" r="r" b="b"/>
              <a:pathLst>
                <a:path w="3570" h="2061" extrusionOk="0">
                  <a:moveTo>
                    <a:pt x="3569" y="1535"/>
                  </a:moveTo>
                  <a:lnTo>
                    <a:pt x="2650" y="2061"/>
                  </a:lnTo>
                  <a:lnTo>
                    <a:pt x="1" y="52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9;p45">
              <a:extLst>
                <a:ext uri="{FF2B5EF4-FFF2-40B4-BE49-F238E27FC236}">
                  <a16:creationId xmlns:a16="http://schemas.microsoft.com/office/drawing/2014/main" id="{96410AC5-2F02-68BC-BD5E-4EA8FB97BC1D}"/>
                </a:ext>
              </a:extLst>
            </p:cNvPr>
            <p:cNvSpPr/>
            <p:nvPr/>
          </p:nvSpPr>
          <p:spPr>
            <a:xfrm>
              <a:off x="539589" y="2965524"/>
              <a:ext cx="109124" cy="160341"/>
            </a:xfrm>
            <a:custGeom>
              <a:avLst/>
              <a:gdLst/>
              <a:ahLst/>
              <a:cxnLst/>
              <a:rect l="l" t="t" r="r" b="b"/>
              <a:pathLst>
                <a:path w="1142" h="1678" extrusionOk="0">
                  <a:moveTo>
                    <a:pt x="571" y="187"/>
                  </a:moveTo>
                  <a:cubicBezTo>
                    <a:pt x="250" y="0"/>
                    <a:pt x="0" y="143"/>
                    <a:pt x="0" y="500"/>
                  </a:cubicBezTo>
                  <a:cubicBezTo>
                    <a:pt x="0" y="865"/>
                    <a:pt x="250" y="1303"/>
                    <a:pt x="571" y="1490"/>
                  </a:cubicBezTo>
                  <a:cubicBezTo>
                    <a:pt x="883" y="1677"/>
                    <a:pt x="1142" y="1534"/>
                    <a:pt x="1142" y="1169"/>
                  </a:cubicBezTo>
                  <a:cubicBezTo>
                    <a:pt x="1142" y="812"/>
                    <a:pt x="883" y="366"/>
                    <a:pt x="571" y="18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493;p48">
            <a:extLst>
              <a:ext uri="{FF2B5EF4-FFF2-40B4-BE49-F238E27FC236}">
                <a16:creationId xmlns:a16="http://schemas.microsoft.com/office/drawing/2014/main" id="{EA2F1C68-EC8F-0B28-2409-F53F1DFC42B8}"/>
              </a:ext>
            </a:extLst>
          </p:cNvPr>
          <p:cNvGrpSpPr/>
          <p:nvPr/>
        </p:nvGrpSpPr>
        <p:grpSpPr>
          <a:xfrm>
            <a:off x="1737767" y="4321651"/>
            <a:ext cx="1715349" cy="1306125"/>
            <a:chOff x="1931254" y="3734452"/>
            <a:chExt cx="1450490" cy="1104452"/>
          </a:xfrm>
        </p:grpSpPr>
        <p:sp>
          <p:nvSpPr>
            <p:cNvPr id="44" name="Google Shape;1494;p48">
              <a:extLst>
                <a:ext uri="{FF2B5EF4-FFF2-40B4-BE49-F238E27FC236}">
                  <a16:creationId xmlns:a16="http://schemas.microsoft.com/office/drawing/2014/main" id="{E283D644-3988-4B0A-B105-0813DEA12DA8}"/>
                </a:ext>
              </a:extLst>
            </p:cNvPr>
            <p:cNvSpPr/>
            <p:nvPr/>
          </p:nvSpPr>
          <p:spPr>
            <a:xfrm>
              <a:off x="2488625" y="4722144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9"/>
                  </a:moveTo>
                  <a:cubicBezTo>
                    <a:pt x="268" y="1"/>
                    <a:pt x="312" y="72"/>
                    <a:pt x="277" y="197"/>
                  </a:cubicBezTo>
                  <a:cubicBezTo>
                    <a:pt x="232" y="322"/>
                    <a:pt x="161" y="393"/>
                    <a:pt x="9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3"/>
                    <a:pt x="134" y="36"/>
                    <a:pt x="205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95;p48">
              <a:extLst>
                <a:ext uri="{FF2B5EF4-FFF2-40B4-BE49-F238E27FC236}">
                  <a16:creationId xmlns:a16="http://schemas.microsoft.com/office/drawing/2014/main" id="{AB04CD07-68EC-A813-6DC6-D56DFCF6F453}"/>
                </a:ext>
              </a:extLst>
            </p:cNvPr>
            <p:cNvSpPr/>
            <p:nvPr/>
          </p:nvSpPr>
          <p:spPr>
            <a:xfrm>
              <a:off x="2104075" y="4725105"/>
              <a:ext cx="305719" cy="45531"/>
            </a:xfrm>
            <a:custGeom>
              <a:avLst/>
              <a:gdLst/>
              <a:ahLst/>
              <a:cxnLst/>
              <a:rect l="l" t="t" r="r" b="b"/>
              <a:pathLst>
                <a:path w="7433" h="1107" extrusionOk="0">
                  <a:moveTo>
                    <a:pt x="7432" y="259"/>
                  </a:moveTo>
                  <a:cubicBezTo>
                    <a:pt x="6210" y="402"/>
                    <a:pt x="4800" y="687"/>
                    <a:pt x="3239" y="616"/>
                  </a:cubicBezTo>
                  <a:cubicBezTo>
                    <a:pt x="2258" y="571"/>
                    <a:pt x="1847" y="607"/>
                    <a:pt x="1" y="0"/>
                  </a:cubicBezTo>
                  <a:cubicBezTo>
                    <a:pt x="286" y="152"/>
                    <a:pt x="1357" y="758"/>
                    <a:pt x="2383" y="865"/>
                  </a:cubicBezTo>
                  <a:cubicBezTo>
                    <a:pt x="4042" y="1106"/>
                    <a:pt x="7164" y="946"/>
                    <a:pt x="7334" y="848"/>
                  </a:cubicBezTo>
                  <a:cubicBezTo>
                    <a:pt x="7361" y="642"/>
                    <a:pt x="7396" y="446"/>
                    <a:pt x="7432" y="25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96;p48">
              <a:extLst>
                <a:ext uri="{FF2B5EF4-FFF2-40B4-BE49-F238E27FC236}">
                  <a16:creationId xmlns:a16="http://schemas.microsoft.com/office/drawing/2014/main" id="{12E6FB9D-B8C7-5BBC-7EED-61A94C5A6757}"/>
                </a:ext>
              </a:extLst>
            </p:cNvPr>
            <p:cNvSpPr/>
            <p:nvPr/>
          </p:nvSpPr>
          <p:spPr>
            <a:xfrm>
              <a:off x="1946307" y="3993847"/>
              <a:ext cx="1435437" cy="845057"/>
            </a:xfrm>
            <a:custGeom>
              <a:avLst/>
              <a:gdLst/>
              <a:ahLst/>
              <a:cxnLst/>
              <a:rect l="l" t="t" r="r" b="b"/>
              <a:pathLst>
                <a:path w="34900" h="20546" extrusionOk="0">
                  <a:moveTo>
                    <a:pt x="32803" y="4747"/>
                  </a:moveTo>
                  <a:lnTo>
                    <a:pt x="22705" y="1"/>
                  </a:lnTo>
                  <a:lnTo>
                    <a:pt x="2481" y="11803"/>
                  </a:lnTo>
                  <a:cubicBezTo>
                    <a:pt x="233" y="13132"/>
                    <a:pt x="1" y="15532"/>
                    <a:pt x="1312" y="17227"/>
                  </a:cubicBezTo>
                  <a:cubicBezTo>
                    <a:pt x="1919" y="18021"/>
                    <a:pt x="3908" y="19056"/>
                    <a:pt x="5835" y="19805"/>
                  </a:cubicBezTo>
                  <a:cubicBezTo>
                    <a:pt x="7762" y="20546"/>
                    <a:pt x="13222" y="20046"/>
                    <a:pt x="14640" y="19225"/>
                  </a:cubicBezTo>
                  <a:lnTo>
                    <a:pt x="31715" y="9350"/>
                  </a:lnTo>
                  <a:cubicBezTo>
                    <a:pt x="33606" y="8252"/>
                    <a:pt x="34900" y="5648"/>
                    <a:pt x="32803" y="4747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97;p48">
              <a:extLst>
                <a:ext uri="{FF2B5EF4-FFF2-40B4-BE49-F238E27FC236}">
                  <a16:creationId xmlns:a16="http://schemas.microsoft.com/office/drawing/2014/main" id="{812D1675-C68C-1EE2-DFBD-187D5BBD3FFB}"/>
                </a:ext>
              </a:extLst>
            </p:cNvPr>
            <p:cNvSpPr/>
            <p:nvPr/>
          </p:nvSpPr>
          <p:spPr>
            <a:xfrm>
              <a:off x="3169958" y="4109417"/>
              <a:ext cx="149384" cy="137991"/>
            </a:xfrm>
            <a:custGeom>
              <a:avLst/>
              <a:gdLst/>
              <a:ahLst/>
              <a:cxnLst/>
              <a:rect l="l" t="t" r="r" b="b"/>
              <a:pathLst>
                <a:path w="3632" h="3355" extrusionOk="0">
                  <a:moveTo>
                    <a:pt x="3230" y="3355"/>
                  </a:moveTo>
                  <a:lnTo>
                    <a:pt x="0" y="1250"/>
                  </a:lnTo>
                  <a:lnTo>
                    <a:pt x="1794" y="1"/>
                  </a:lnTo>
                  <a:lnTo>
                    <a:pt x="3631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98;p48">
              <a:extLst>
                <a:ext uri="{FF2B5EF4-FFF2-40B4-BE49-F238E27FC236}">
                  <a16:creationId xmlns:a16="http://schemas.microsoft.com/office/drawing/2014/main" id="{512E303D-1311-92C1-9B52-C45936EDF9C9}"/>
                </a:ext>
              </a:extLst>
            </p:cNvPr>
            <p:cNvSpPr/>
            <p:nvPr/>
          </p:nvSpPr>
          <p:spPr>
            <a:xfrm>
              <a:off x="3039705" y="4155645"/>
              <a:ext cx="226050" cy="249577"/>
            </a:xfrm>
            <a:custGeom>
              <a:avLst/>
              <a:gdLst/>
              <a:ahLst/>
              <a:cxnLst/>
              <a:rect l="l" t="t" r="r" b="b"/>
              <a:pathLst>
                <a:path w="5496" h="6068" extrusionOk="0">
                  <a:moveTo>
                    <a:pt x="3685" y="224"/>
                  </a:moveTo>
                  <a:cubicBezTo>
                    <a:pt x="1633" y="1"/>
                    <a:pt x="0" y="4292"/>
                    <a:pt x="1267" y="5228"/>
                  </a:cubicBezTo>
                  <a:lnTo>
                    <a:pt x="2712" y="6067"/>
                  </a:lnTo>
                  <a:lnTo>
                    <a:pt x="5496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99;p48">
              <a:extLst>
                <a:ext uri="{FF2B5EF4-FFF2-40B4-BE49-F238E27FC236}">
                  <a16:creationId xmlns:a16="http://schemas.microsoft.com/office/drawing/2014/main" id="{B442039C-8B68-4861-7DE5-0CA9E89B03A9}"/>
                </a:ext>
              </a:extLst>
            </p:cNvPr>
            <p:cNvSpPr/>
            <p:nvPr/>
          </p:nvSpPr>
          <p:spPr>
            <a:xfrm>
              <a:off x="3115298" y="4187561"/>
              <a:ext cx="183111" cy="233783"/>
            </a:xfrm>
            <a:custGeom>
              <a:avLst/>
              <a:gdLst/>
              <a:ahLst/>
              <a:cxnLst/>
              <a:rect l="l" t="t" r="r" b="b"/>
              <a:pathLst>
                <a:path w="4452" h="5684" extrusionOk="0">
                  <a:moveTo>
                    <a:pt x="1133" y="5407"/>
                  </a:moveTo>
                  <a:cubicBezTo>
                    <a:pt x="2025" y="5684"/>
                    <a:pt x="3247" y="4756"/>
                    <a:pt x="3845" y="3337"/>
                  </a:cubicBezTo>
                  <a:cubicBezTo>
                    <a:pt x="4452" y="1928"/>
                    <a:pt x="4220" y="554"/>
                    <a:pt x="3319" y="277"/>
                  </a:cubicBezTo>
                  <a:cubicBezTo>
                    <a:pt x="2427" y="1"/>
                    <a:pt x="1205" y="920"/>
                    <a:pt x="607" y="2338"/>
                  </a:cubicBezTo>
                  <a:cubicBezTo>
                    <a:pt x="0" y="3757"/>
                    <a:pt x="241" y="5130"/>
                    <a:pt x="1133" y="5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00;p48">
              <a:extLst>
                <a:ext uri="{FF2B5EF4-FFF2-40B4-BE49-F238E27FC236}">
                  <a16:creationId xmlns:a16="http://schemas.microsoft.com/office/drawing/2014/main" id="{C8CE71D1-A1CE-0616-2702-79A97472941F}"/>
                </a:ext>
              </a:extLst>
            </p:cNvPr>
            <p:cNvSpPr/>
            <p:nvPr/>
          </p:nvSpPr>
          <p:spPr>
            <a:xfrm>
              <a:off x="3144253" y="4219476"/>
              <a:ext cx="131040" cy="176900"/>
            </a:xfrm>
            <a:custGeom>
              <a:avLst/>
              <a:gdLst/>
              <a:ahLst/>
              <a:cxnLst/>
              <a:rect l="l" t="t" r="r" b="b"/>
              <a:pathLst>
                <a:path w="3186" h="4301" extrusionOk="0">
                  <a:moveTo>
                    <a:pt x="2035" y="153"/>
                  </a:moveTo>
                  <a:cubicBezTo>
                    <a:pt x="2713" y="1"/>
                    <a:pt x="3186" y="706"/>
                    <a:pt x="2784" y="1981"/>
                  </a:cubicBezTo>
                  <a:cubicBezTo>
                    <a:pt x="2383" y="3248"/>
                    <a:pt x="1642" y="3899"/>
                    <a:pt x="1036" y="4105"/>
                  </a:cubicBezTo>
                  <a:cubicBezTo>
                    <a:pt x="420" y="4301"/>
                    <a:pt x="1" y="3516"/>
                    <a:pt x="260" y="2472"/>
                  </a:cubicBezTo>
                  <a:cubicBezTo>
                    <a:pt x="518" y="1419"/>
                    <a:pt x="1348" y="295"/>
                    <a:pt x="2035" y="15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01;p48">
              <a:extLst>
                <a:ext uri="{FF2B5EF4-FFF2-40B4-BE49-F238E27FC236}">
                  <a16:creationId xmlns:a16="http://schemas.microsoft.com/office/drawing/2014/main" id="{7B91CF40-4F71-830B-6C22-36DF3B56D7CF}"/>
                </a:ext>
              </a:extLst>
            </p:cNvPr>
            <p:cNvSpPr/>
            <p:nvPr/>
          </p:nvSpPr>
          <p:spPr>
            <a:xfrm>
              <a:off x="3151615" y="4224247"/>
              <a:ext cx="113066" cy="153086"/>
            </a:xfrm>
            <a:custGeom>
              <a:avLst/>
              <a:gdLst/>
              <a:ahLst/>
              <a:cxnLst/>
              <a:rect l="l" t="t" r="r" b="b"/>
              <a:pathLst>
                <a:path w="2749" h="3722" extrusionOk="0">
                  <a:moveTo>
                    <a:pt x="1758" y="126"/>
                  </a:moveTo>
                  <a:cubicBezTo>
                    <a:pt x="2347" y="1"/>
                    <a:pt x="2748" y="608"/>
                    <a:pt x="2409" y="1705"/>
                  </a:cubicBezTo>
                  <a:cubicBezTo>
                    <a:pt x="2061" y="2802"/>
                    <a:pt x="1419" y="3373"/>
                    <a:pt x="892" y="3543"/>
                  </a:cubicBezTo>
                  <a:cubicBezTo>
                    <a:pt x="357" y="3721"/>
                    <a:pt x="0" y="3043"/>
                    <a:pt x="223" y="2133"/>
                  </a:cubicBezTo>
                  <a:cubicBezTo>
                    <a:pt x="446" y="1223"/>
                    <a:pt x="1169" y="251"/>
                    <a:pt x="1758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02;p48">
              <a:extLst>
                <a:ext uri="{FF2B5EF4-FFF2-40B4-BE49-F238E27FC236}">
                  <a16:creationId xmlns:a16="http://schemas.microsoft.com/office/drawing/2014/main" id="{1F3E5781-0EFF-3564-177D-CDBB7C20A63F}"/>
                </a:ext>
              </a:extLst>
            </p:cNvPr>
            <p:cNvSpPr/>
            <p:nvPr/>
          </p:nvSpPr>
          <p:spPr>
            <a:xfrm>
              <a:off x="3153424" y="4236010"/>
              <a:ext cx="98013" cy="132850"/>
            </a:xfrm>
            <a:custGeom>
              <a:avLst/>
              <a:gdLst/>
              <a:ahLst/>
              <a:cxnLst/>
              <a:rect l="l" t="t" r="r" b="b"/>
              <a:pathLst>
                <a:path w="2383" h="3230" extrusionOk="0">
                  <a:moveTo>
                    <a:pt x="1518" y="107"/>
                  </a:moveTo>
                  <a:cubicBezTo>
                    <a:pt x="2035" y="0"/>
                    <a:pt x="2383" y="527"/>
                    <a:pt x="2089" y="1481"/>
                  </a:cubicBezTo>
                  <a:cubicBezTo>
                    <a:pt x="1785" y="2436"/>
                    <a:pt x="1232" y="2927"/>
                    <a:pt x="768" y="3078"/>
                  </a:cubicBezTo>
                  <a:cubicBezTo>
                    <a:pt x="313" y="3230"/>
                    <a:pt x="1" y="2641"/>
                    <a:pt x="197" y="1847"/>
                  </a:cubicBezTo>
                  <a:cubicBezTo>
                    <a:pt x="385" y="1062"/>
                    <a:pt x="1009" y="215"/>
                    <a:pt x="1518" y="10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03;p48">
              <a:extLst>
                <a:ext uri="{FF2B5EF4-FFF2-40B4-BE49-F238E27FC236}">
                  <a16:creationId xmlns:a16="http://schemas.microsoft.com/office/drawing/2014/main" id="{A12D2754-582F-CEF2-EEBB-741DE44E45E9}"/>
                </a:ext>
              </a:extLst>
            </p:cNvPr>
            <p:cNvSpPr/>
            <p:nvPr/>
          </p:nvSpPr>
          <p:spPr>
            <a:xfrm>
              <a:off x="3163707" y="4306092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0"/>
                  </a:moveTo>
                  <a:cubicBezTo>
                    <a:pt x="1401" y="741"/>
                    <a:pt x="937" y="1124"/>
                    <a:pt x="554" y="1258"/>
                  </a:cubicBezTo>
                  <a:cubicBezTo>
                    <a:pt x="286" y="1338"/>
                    <a:pt x="72" y="1160"/>
                    <a:pt x="1" y="839"/>
                  </a:cubicBezTo>
                  <a:cubicBezTo>
                    <a:pt x="554" y="1258"/>
                    <a:pt x="1080" y="1035"/>
                    <a:pt x="168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04;p48">
              <a:extLst>
                <a:ext uri="{FF2B5EF4-FFF2-40B4-BE49-F238E27FC236}">
                  <a16:creationId xmlns:a16="http://schemas.microsoft.com/office/drawing/2014/main" id="{FACCB699-2DB7-327A-9DE3-16D45B706527}"/>
                </a:ext>
              </a:extLst>
            </p:cNvPr>
            <p:cNvSpPr/>
            <p:nvPr/>
          </p:nvSpPr>
          <p:spPr>
            <a:xfrm>
              <a:off x="3162267" y="4242960"/>
              <a:ext cx="76337" cy="89951"/>
            </a:xfrm>
            <a:custGeom>
              <a:avLst/>
              <a:gdLst/>
              <a:ahLst/>
              <a:cxnLst/>
              <a:rect l="l" t="t" r="r" b="b"/>
              <a:pathLst>
                <a:path w="1856" h="2187" extrusionOk="0">
                  <a:moveTo>
                    <a:pt x="1276" y="63"/>
                  </a:moveTo>
                  <a:cubicBezTo>
                    <a:pt x="1543" y="1"/>
                    <a:pt x="1766" y="135"/>
                    <a:pt x="1856" y="420"/>
                  </a:cubicBezTo>
                  <a:cubicBezTo>
                    <a:pt x="1731" y="304"/>
                    <a:pt x="1561" y="260"/>
                    <a:pt x="1383" y="295"/>
                  </a:cubicBezTo>
                  <a:cubicBezTo>
                    <a:pt x="857" y="411"/>
                    <a:pt x="232" y="1268"/>
                    <a:pt x="36" y="2062"/>
                  </a:cubicBezTo>
                  <a:cubicBezTo>
                    <a:pt x="27" y="2106"/>
                    <a:pt x="18" y="2142"/>
                    <a:pt x="9" y="2187"/>
                  </a:cubicBezTo>
                  <a:cubicBezTo>
                    <a:pt x="0" y="2035"/>
                    <a:pt x="9" y="1857"/>
                    <a:pt x="63" y="1660"/>
                  </a:cubicBezTo>
                  <a:cubicBezTo>
                    <a:pt x="241" y="938"/>
                    <a:pt x="803" y="162"/>
                    <a:pt x="1276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05;p48">
              <a:extLst>
                <a:ext uri="{FF2B5EF4-FFF2-40B4-BE49-F238E27FC236}">
                  <a16:creationId xmlns:a16="http://schemas.microsoft.com/office/drawing/2014/main" id="{D1EEB256-1992-E443-296A-1C88A98A6801}"/>
                </a:ext>
              </a:extLst>
            </p:cNvPr>
            <p:cNvSpPr/>
            <p:nvPr/>
          </p:nvSpPr>
          <p:spPr>
            <a:xfrm>
              <a:off x="3190522" y="4287008"/>
              <a:ext cx="28626" cy="38580"/>
            </a:xfrm>
            <a:custGeom>
              <a:avLst/>
              <a:gdLst/>
              <a:ahLst/>
              <a:cxnLst/>
              <a:rect l="l" t="t" r="r" b="b"/>
              <a:pathLst>
                <a:path w="696" h="938" extrusionOk="0">
                  <a:moveTo>
                    <a:pt x="446" y="27"/>
                  </a:moveTo>
                  <a:cubicBezTo>
                    <a:pt x="598" y="0"/>
                    <a:pt x="696" y="152"/>
                    <a:pt x="607" y="429"/>
                  </a:cubicBezTo>
                  <a:cubicBezTo>
                    <a:pt x="526" y="705"/>
                    <a:pt x="357" y="848"/>
                    <a:pt x="223" y="893"/>
                  </a:cubicBezTo>
                  <a:cubicBezTo>
                    <a:pt x="89" y="937"/>
                    <a:pt x="0" y="768"/>
                    <a:pt x="62" y="536"/>
                  </a:cubicBezTo>
                  <a:cubicBezTo>
                    <a:pt x="116" y="304"/>
                    <a:pt x="294" y="63"/>
                    <a:pt x="446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506;p48">
              <a:extLst>
                <a:ext uri="{FF2B5EF4-FFF2-40B4-BE49-F238E27FC236}">
                  <a16:creationId xmlns:a16="http://schemas.microsoft.com/office/drawing/2014/main" id="{97D26D19-2A75-2A3E-F1D1-D504592C7D09}"/>
                </a:ext>
              </a:extLst>
            </p:cNvPr>
            <p:cNvSpPr/>
            <p:nvPr/>
          </p:nvSpPr>
          <p:spPr>
            <a:xfrm>
              <a:off x="3219477" y="4255463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2" y="321"/>
                    <a:pt x="161" y="384"/>
                    <a:pt x="108" y="402"/>
                  </a:cubicBezTo>
                  <a:cubicBezTo>
                    <a:pt x="45" y="428"/>
                    <a:pt x="1" y="348"/>
                    <a:pt x="28" y="241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507;p48">
              <a:extLst>
                <a:ext uri="{FF2B5EF4-FFF2-40B4-BE49-F238E27FC236}">
                  <a16:creationId xmlns:a16="http://schemas.microsoft.com/office/drawing/2014/main" id="{AFF4767A-1311-6157-8FB6-789BBEF3DDA9}"/>
                </a:ext>
              </a:extLst>
            </p:cNvPr>
            <p:cNvSpPr/>
            <p:nvPr/>
          </p:nvSpPr>
          <p:spPr>
            <a:xfrm>
              <a:off x="3175099" y="43383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1" y="322"/>
                    <a:pt x="161" y="393"/>
                    <a:pt x="107" y="411"/>
                  </a:cubicBezTo>
                  <a:cubicBezTo>
                    <a:pt x="45" y="429"/>
                    <a:pt x="0" y="348"/>
                    <a:pt x="27" y="250"/>
                  </a:cubicBezTo>
                  <a:cubicBezTo>
                    <a:pt x="54" y="143"/>
                    <a:pt x="134" y="36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508;p48">
              <a:extLst>
                <a:ext uri="{FF2B5EF4-FFF2-40B4-BE49-F238E27FC236}">
                  <a16:creationId xmlns:a16="http://schemas.microsoft.com/office/drawing/2014/main" id="{5198439D-C785-DD91-9C28-82BC4A44F882}"/>
                </a:ext>
              </a:extLst>
            </p:cNvPr>
            <p:cNvSpPr/>
            <p:nvPr/>
          </p:nvSpPr>
          <p:spPr>
            <a:xfrm>
              <a:off x="3193072" y="4261303"/>
              <a:ext cx="13244" cy="17686"/>
            </a:xfrm>
            <a:custGeom>
              <a:avLst/>
              <a:gdLst/>
              <a:ahLst/>
              <a:cxnLst/>
              <a:rect l="l" t="t" r="r" b="b"/>
              <a:pathLst>
                <a:path w="322" h="430" extrusionOk="0">
                  <a:moveTo>
                    <a:pt x="206" y="19"/>
                  </a:moveTo>
                  <a:cubicBezTo>
                    <a:pt x="268" y="1"/>
                    <a:pt x="322" y="72"/>
                    <a:pt x="277" y="197"/>
                  </a:cubicBezTo>
                  <a:cubicBezTo>
                    <a:pt x="241" y="322"/>
                    <a:pt x="161" y="385"/>
                    <a:pt x="10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509;p48">
              <a:extLst>
                <a:ext uri="{FF2B5EF4-FFF2-40B4-BE49-F238E27FC236}">
                  <a16:creationId xmlns:a16="http://schemas.microsoft.com/office/drawing/2014/main" id="{A9E42B97-1CC1-9A87-9BE2-C84F59F50BF4}"/>
                </a:ext>
              </a:extLst>
            </p:cNvPr>
            <p:cNvSpPr/>
            <p:nvPr/>
          </p:nvSpPr>
          <p:spPr>
            <a:xfrm>
              <a:off x="3204465" y="4327725"/>
              <a:ext cx="12874" cy="17275"/>
            </a:xfrm>
            <a:custGeom>
              <a:avLst/>
              <a:gdLst/>
              <a:ahLst/>
              <a:cxnLst/>
              <a:rect l="l" t="t" r="r" b="b"/>
              <a:pathLst>
                <a:path w="313" h="420" extrusionOk="0">
                  <a:moveTo>
                    <a:pt x="196" y="10"/>
                  </a:moveTo>
                  <a:cubicBezTo>
                    <a:pt x="268" y="1"/>
                    <a:pt x="312" y="72"/>
                    <a:pt x="268" y="197"/>
                  </a:cubicBezTo>
                  <a:cubicBezTo>
                    <a:pt x="232" y="322"/>
                    <a:pt x="161" y="384"/>
                    <a:pt x="98" y="402"/>
                  </a:cubicBezTo>
                  <a:cubicBezTo>
                    <a:pt x="36" y="420"/>
                    <a:pt x="0" y="349"/>
                    <a:pt x="18" y="242"/>
                  </a:cubicBezTo>
                  <a:cubicBezTo>
                    <a:pt x="45" y="134"/>
                    <a:pt x="134" y="27"/>
                    <a:pt x="19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510;p48">
              <a:extLst>
                <a:ext uri="{FF2B5EF4-FFF2-40B4-BE49-F238E27FC236}">
                  <a16:creationId xmlns:a16="http://schemas.microsoft.com/office/drawing/2014/main" id="{915E0E01-9ABF-277E-DC7A-9B297D58D006}"/>
                </a:ext>
              </a:extLst>
            </p:cNvPr>
            <p:cNvSpPr/>
            <p:nvPr/>
          </p:nvSpPr>
          <p:spPr>
            <a:xfrm>
              <a:off x="3223507" y="4291779"/>
              <a:ext cx="13285" cy="17645"/>
            </a:xfrm>
            <a:custGeom>
              <a:avLst/>
              <a:gdLst/>
              <a:ahLst/>
              <a:cxnLst/>
              <a:rect l="l" t="t" r="r" b="b"/>
              <a:pathLst>
                <a:path w="323" h="429" extrusionOk="0">
                  <a:moveTo>
                    <a:pt x="206" y="18"/>
                  </a:moveTo>
                  <a:cubicBezTo>
                    <a:pt x="269" y="0"/>
                    <a:pt x="322" y="72"/>
                    <a:pt x="277" y="197"/>
                  </a:cubicBezTo>
                  <a:cubicBezTo>
                    <a:pt x="242" y="322"/>
                    <a:pt x="161" y="384"/>
                    <a:pt x="108" y="411"/>
                  </a:cubicBezTo>
                  <a:cubicBezTo>
                    <a:pt x="46" y="429"/>
                    <a:pt x="1" y="348"/>
                    <a:pt x="28" y="250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511;p48">
              <a:extLst>
                <a:ext uri="{FF2B5EF4-FFF2-40B4-BE49-F238E27FC236}">
                  <a16:creationId xmlns:a16="http://schemas.microsoft.com/office/drawing/2014/main" id="{3DD55DFA-55A5-6CC3-DA7E-E513304AA6AE}"/>
                </a:ext>
              </a:extLst>
            </p:cNvPr>
            <p:cNvSpPr/>
            <p:nvPr/>
          </p:nvSpPr>
          <p:spPr>
            <a:xfrm>
              <a:off x="3167367" y="4299470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197" y="10"/>
                  </a:moveTo>
                  <a:cubicBezTo>
                    <a:pt x="269" y="1"/>
                    <a:pt x="313" y="72"/>
                    <a:pt x="278" y="197"/>
                  </a:cubicBezTo>
                  <a:cubicBezTo>
                    <a:pt x="233" y="322"/>
                    <a:pt x="162" y="384"/>
                    <a:pt x="99" y="402"/>
                  </a:cubicBezTo>
                  <a:cubicBezTo>
                    <a:pt x="37" y="429"/>
                    <a:pt x="1" y="349"/>
                    <a:pt x="28" y="242"/>
                  </a:cubicBezTo>
                  <a:cubicBezTo>
                    <a:pt x="55" y="144"/>
                    <a:pt x="135" y="28"/>
                    <a:pt x="197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512;p48">
              <a:extLst>
                <a:ext uri="{FF2B5EF4-FFF2-40B4-BE49-F238E27FC236}">
                  <a16:creationId xmlns:a16="http://schemas.microsoft.com/office/drawing/2014/main" id="{3D9C0ECD-B739-C7E2-4DC4-EC14D1E5A195}"/>
                </a:ext>
              </a:extLst>
            </p:cNvPr>
            <p:cNvSpPr/>
            <p:nvPr/>
          </p:nvSpPr>
          <p:spPr>
            <a:xfrm>
              <a:off x="3195252" y="4288859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27"/>
                  </a:moveTo>
                  <a:cubicBezTo>
                    <a:pt x="394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3" y="598"/>
                  </a:cubicBezTo>
                  <a:cubicBezTo>
                    <a:pt x="63" y="625"/>
                    <a:pt x="1" y="509"/>
                    <a:pt x="37" y="357"/>
                  </a:cubicBezTo>
                  <a:cubicBezTo>
                    <a:pt x="81" y="205"/>
                    <a:pt x="197" y="45"/>
                    <a:pt x="295" y="2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513;p48">
              <a:extLst>
                <a:ext uri="{FF2B5EF4-FFF2-40B4-BE49-F238E27FC236}">
                  <a16:creationId xmlns:a16="http://schemas.microsoft.com/office/drawing/2014/main" id="{EE22EC17-72F3-2186-356B-8F1F10C3159F}"/>
                </a:ext>
              </a:extLst>
            </p:cNvPr>
            <p:cNvSpPr/>
            <p:nvPr/>
          </p:nvSpPr>
          <p:spPr>
            <a:xfrm>
              <a:off x="2482004" y="4504576"/>
              <a:ext cx="189363" cy="136552"/>
            </a:xfrm>
            <a:custGeom>
              <a:avLst/>
              <a:gdLst/>
              <a:ahLst/>
              <a:cxnLst/>
              <a:rect l="l" t="t" r="r" b="b"/>
              <a:pathLst>
                <a:path w="4604" h="3320" extrusionOk="0">
                  <a:moveTo>
                    <a:pt x="3239" y="3319"/>
                  </a:moveTo>
                  <a:lnTo>
                    <a:pt x="0" y="1258"/>
                  </a:lnTo>
                  <a:lnTo>
                    <a:pt x="1794" y="1"/>
                  </a:lnTo>
                  <a:lnTo>
                    <a:pt x="4604" y="11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514;p48">
              <a:extLst>
                <a:ext uri="{FF2B5EF4-FFF2-40B4-BE49-F238E27FC236}">
                  <a16:creationId xmlns:a16="http://schemas.microsoft.com/office/drawing/2014/main" id="{CEB758E8-A923-CD14-F20B-F1833ADCC679}"/>
                </a:ext>
              </a:extLst>
            </p:cNvPr>
            <p:cNvSpPr/>
            <p:nvPr/>
          </p:nvSpPr>
          <p:spPr>
            <a:xfrm>
              <a:off x="2353231" y="4539453"/>
              <a:ext cx="226050" cy="249536"/>
            </a:xfrm>
            <a:custGeom>
              <a:avLst/>
              <a:gdLst/>
              <a:ahLst/>
              <a:cxnLst/>
              <a:rect l="l" t="t" r="r" b="b"/>
              <a:pathLst>
                <a:path w="5496" h="6067" extrusionOk="0">
                  <a:moveTo>
                    <a:pt x="3685" y="223"/>
                  </a:moveTo>
                  <a:cubicBezTo>
                    <a:pt x="1624" y="0"/>
                    <a:pt x="0" y="4291"/>
                    <a:pt x="1267" y="5228"/>
                  </a:cubicBezTo>
                  <a:lnTo>
                    <a:pt x="2712" y="6066"/>
                  </a:lnTo>
                  <a:lnTo>
                    <a:pt x="5496" y="12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515;p48">
              <a:extLst>
                <a:ext uri="{FF2B5EF4-FFF2-40B4-BE49-F238E27FC236}">
                  <a16:creationId xmlns:a16="http://schemas.microsoft.com/office/drawing/2014/main" id="{8FF93D90-D2B4-FF99-DA50-827A0375F5F4}"/>
                </a:ext>
              </a:extLst>
            </p:cNvPr>
            <p:cNvSpPr/>
            <p:nvPr/>
          </p:nvSpPr>
          <p:spPr>
            <a:xfrm>
              <a:off x="2428784" y="4571368"/>
              <a:ext cx="183152" cy="233742"/>
            </a:xfrm>
            <a:custGeom>
              <a:avLst/>
              <a:gdLst/>
              <a:ahLst/>
              <a:cxnLst/>
              <a:rect l="l" t="t" r="r" b="b"/>
              <a:pathLst>
                <a:path w="4453" h="5683" extrusionOk="0">
                  <a:moveTo>
                    <a:pt x="1134" y="5406"/>
                  </a:moveTo>
                  <a:cubicBezTo>
                    <a:pt x="2026" y="5683"/>
                    <a:pt x="3248" y="4755"/>
                    <a:pt x="3846" y="3337"/>
                  </a:cubicBezTo>
                  <a:cubicBezTo>
                    <a:pt x="4453" y="1927"/>
                    <a:pt x="4212" y="553"/>
                    <a:pt x="3320" y="277"/>
                  </a:cubicBezTo>
                  <a:cubicBezTo>
                    <a:pt x="2419" y="0"/>
                    <a:pt x="1205" y="919"/>
                    <a:pt x="599" y="2338"/>
                  </a:cubicBezTo>
                  <a:cubicBezTo>
                    <a:pt x="1" y="3756"/>
                    <a:pt x="233" y="5130"/>
                    <a:pt x="1134" y="5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516;p48">
              <a:extLst>
                <a:ext uri="{FF2B5EF4-FFF2-40B4-BE49-F238E27FC236}">
                  <a16:creationId xmlns:a16="http://schemas.microsoft.com/office/drawing/2014/main" id="{343A4EBF-5168-1303-3584-581094EC2CDA}"/>
                </a:ext>
              </a:extLst>
            </p:cNvPr>
            <p:cNvSpPr/>
            <p:nvPr/>
          </p:nvSpPr>
          <p:spPr>
            <a:xfrm>
              <a:off x="2457779" y="4603284"/>
              <a:ext cx="130670" cy="176900"/>
            </a:xfrm>
            <a:custGeom>
              <a:avLst/>
              <a:gdLst/>
              <a:ahLst/>
              <a:cxnLst/>
              <a:rect l="l" t="t" r="r" b="b"/>
              <a:pathLst>
                <a:path w="3177" h="4301" extrusionOk="0">
                  <a:moveTo>
                    <a:pt x="2026" y="143"/>
                  </a:moveTo>
                  <a:cubicBezTo>
                    <a:pt x="2713" y="0"/>
                    <a:pt x="3177" y="705"/>
                    <a:pt x="2784" y="1981"/>
                  </a:cubicBezTo>
                  <a:cubicBezTo>
                    <a:pt x="2383" y="3248"/>
                    <a:pt x="1642" y="3899"/>
                    <a:pt x="1027" y="4104"/>
                  </a:cubicBezTo>
                  <a:cubicBezTo>
                    <a:pt x="420" y="4300"/>
                    <a:pt x="1" y="3515"/>
                    <a:pt x="259" y="2471"/>
                  </a:cubicBezTo>
                  <a:cubicBezTo>
                    <a:pt x="518" y="1419"/>
                    <a:pt x="1348" y="295"/>
                    <a:pt x="2026" y="14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517;p48">
              <a:extLst>
                <a:ext uri="{FF2B5EF4-FFF2-40B4-BE49-F238E27FC236}">
                  <a16:creationId xmlns:a16="http://schemas.microsoft.com/office/drawing/2014/main" id="{E256121B-CD1D-6462-85AC-D2B7809936B4}"/>
                </a:ext>
              </a:extLst>
            </p:cNvPr>
            <p:cNvSpPr/>
            <p:nvPr/>
          </p:nvSpPr>
          <p:spPr>
            <a:xfrm>
              <a:off x="2465141" y="4607685"/>
              <a:ext cx="113025" cy="153415"/>
            </a:xfrm>
            <a:custGeom>
              <a:avLst/>
              <a:gdLst/>
              <a:ahLst/>
              <a:cxnLst/>
              <a:rect l="l" t="t" r="r" b="b"/>
              <a:pathLst>
                <a:path w="2748" h="3730" extrusionOk="0">
                  <a:moveTo>
                    <a:pt x="1758" y="134"/>
                  </a:moveTo>
                  <a:cubicBezTo>
                    <a:pt x="2346" y="0"/>
                    <a:pt x="2748" y="616"/>
                    <a:pt x="2400" y="1713"/>
                  </a:cubicBezTo>
                  <a:cubicBezTo>
                    <a:pt x="2061" y="2811"/>
                    <a:pt x="1419" y="3381"/>
                    <a:pt x="892" y="3551"/>
                  </a:cubicBezTo>
                  <a:cubicBezTo>
                    <a:pt x="357" y="3729"/>
                    <a:pt x="0" y="3042"/>
                    <a:pt x="223" y="2141"/>
                  </a:cubicBezTo>
                  <a:cubicBezTo>
                    <a:pt x="446" y="1232"/>
                    <a:pt x="1160" y="259"/>
                    <a:pt x="1758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518;p48">
              <a:extLst>
                <a:ext uri="{FF2B5EF4-FFF2-40B4-BE49-F238E27FC236}">
                  <a16:creationId xmlns:a16="http://schemas.microsoft.com/office/drawing/2014/main" id="{CC851939-80FD-69EA-DE7D-CF0107E3E275}"/>
                </a:ext>
              </a:extLst>
            </p:cNvPr>
            <p:cNvSpPr/>
            <p:nvPr/>
          </p:nvSpPr>
          <p:spPr>
            <a:xfrm>
              <a:off x="2466951" y="4619776"/>
              <a:ext cx="98013" cy="132891"/>
            </a:xfrm>
            <a:custGeom>
              <a:avLst/>
              <a:gdLst/>
              <a:ahLst/>
              <a:cxnLst/>
              <a:rect l="l" t="t" r="r" b="b"/>
              <a:pathLst>
                <a:path w="2383" h="3231" extrusionOk="0">
                  <a:moveTo>
                    <a:pt x="1517" y="108"/>
                  </a:moveTo>
                  <a:cubicBezTo>
                    <a:pt x="2035" y="1"/>
                    <a:pt x="2383" y="527"/>
                    <a:pt x="2088" y="1482"/>
                  </a:cubicBezTo>
                  <a:cubicBezTo>
                    <a:pt x="1785" y="2436"/>
                    <a:pt x="1232" y="2927"/>
                    <a:pt x="768" y="3079"/>
                  </a:cubicBezTo>
                  <a:cubicBezTo>
                    <a:pt x="313" y="3230"/>
                    <a:pt x="1" y="2641"/>
                    <a:pt x="188" y="1847"/>
                  </a:cubicBezTo>
                  <a:cubicBezTo>
                    <a:pt x="384" y="1062"/>
                    <a:pt x="1009" y="215"/>
                    <a:pt x="1517" y="1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519;p48">
              <a:extLst>
                <a:ext uri="{FF2B5EF4-FFF2-40B4-BE49-F238E27FC236}">
                  <a16:creationId xmlns:a16="http://schemas.microsoft.com/office/drawing/2014/main" id="{3018F5E4-14C5-05D7-E2B0-11252F6A7476}"/>
                </a:ext>
              </a:extLst>
            </p:cNvPr>
            <p:cNvSpPr/>
            <p:nvPr/>
          </p:nvSpPr>
          <p:spPr>
            <a:xfrm>
              <a:off x="2477233" y="4689859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1"/>
                  </a:moveTo>
                  <a:cubicBezTo>
                    <a:pt x="1401" y="741"/>
                    <a:pt x="937" y="1125"/>
                    <a:pt x="554" y="1259"/>
                  </a:cubicBezTo>
                  <a:cubicBezTo>
                    <a:pt x="286" y="1339"/>
                    <a:pt x="72" y="1160"/>
                    <a:pt x="1" y="839"/>
                  </a:cubicBezTo>
                  <a:cubicBezTo>
                    <a:pt x="554" y="1259"/>
                    <a:pt x="1080" y="1036"/>
                    <a:pt x="168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520;p48">
              <a:extLst>
                <a:ext uri="{FF2B5EF4-FFF2-40B4-BE49-F238E27FC236}">
                  <a16:creationId xmlns:a16="http://schemas.microsoft.com/office/drawing/2014/main" id="{70FEACF6-2A75-4B2D-A4E2-C996CD3304B0}"/>
                </a:ext>
              </a:extLst>
            </p:cNvPr>
            <p:cNvSpPr/>
            <p:nvPr/>
          </p:nvSpPr>
          <p:spPr>
            <a:xfrm>
              <a:off x="2475752" y="4626768"/>
              <a:ext cx="76008" cy="89910"/>
            </a:xfrm>
            <a:custGeom>
              <a:avLst/>
              <a:gdLst/>
              <a:ahLst/>
              <a:cxnLst/>
              <a:rect l="l" t="t" r="r" b="b"/>
              <a:pathLst>
                <a:path w="1848" h="2186" extrusionOk="0">
                  <a:moveTo>
                    <a:pt x="1277" y="63"/>
                  </a:moveTo>
                  <a:cubicBezTo>
                    <a:pt x="1544" y="0"/>
                    <a:pt x="1758" y="134"/>
                    <a:pt x="1847" y="420"/>
                  </a:cubicBezTo>
                  <a:cubicBezTo>
                    <a:pt x="1732" y="304"/>
                    <a:pt x="1562" y="259"/>
                    <a:pt x="1375" y="295"/>
                  </a:cubicBezTo>
                  <a:cubicBezTo>
                    <a:pt x="857" y="411"/>
                    <a:pt x="233" y="1267"/>
                    <a:pt x="37" y="2061"/>
                  </a:cubicBezTo>
                  <a:cubicBezTo>
                    <a:pt x="28" y="2106"/>
                    <a:pt x="19" y="2141"/>
                    <a:pt x="10" y="2186"/>
                  </a:cubicBezTo>
                  <a:cubicBezTo>
                    <a:pt x="1" y="2034"/>
                    <a:pt x="10" y="1856"/>
                    <a:pt x="54" y="1660"/>
                  </a:cubicBezTo>
                  <a:cubicBezTo>
                    <a:pt x="233" y="937"/>
                    <a:pt x="804" y="161"/>
                    <a:pt x="1277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521;p48">
              <a:extLst>
                <a:ext uri="{FF2B5EF4-FFF2-40B4-BE49-F238E27FC236}">
                  <a16:creationId xmlns:a16="http://schemas.microsoft.com/office/drawing/2014/main" id="{CE58A136-DB7D-59BB-EFCC-0E3345273967}"/>
                </a:ext>
              </a:extLst>
            </p:cNvPr>
            <p:cNvSpPr/>
            <p:nvPr/>
          </p:nvSpPr>
          <p:spPr>
            <a:xfrm>
              <a:off x="2504007" y="4670775"/>
              <a:ext cx="28668" cy="38580"/>
            </a:xfrm>
            <a:custGeom>
              <a:avLst/>
              <a:gdLst/>
              <a:ahLst/>
              <a:cxnLst/>
              <a:rect l="l" t="t" r="r" b="b"/>
              <a:pathLst>
                <a:path w="697" h="938" extrusionOk="0">
                  <a:moveTo>
                    <a:pt x="447" y="28"/>
                  </a:moveTo>
                  <a:cubicBezTo>
                    <a:pt x="598" y="1"/>
                    <a:pt x="697" y="152"/>
                    <a:pt x="607" y="429"/>
                  </a:cubicBezTo>
                  <a:cubicBezTo>
                    <a:pt x="518" y="706"/>
                    <a:pt x="358" y="848"/>
                    <a:pt x="224" y="893"/>
                  </a:cubicBezTo>
                  <a:cubicBezTo>
                    <a:pt x="90" y="938"/>
                    <a:pt x="1" y="768"/>
                    <a:pt x="63" y="536"/>
                  </a:cubicBezTo>
                  <a:cubicBezTo>
                    <a:pt x="117" y="304"/>
                    <a:pt x="295" y="63"/>
                    <a:pt x="447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522;p48">
              <a:extLst>
                <a:ext uri="{FF2B5EF4-FFF2-40B4-BE49-F238E27FC236}">
                  <a16:creationId xmlns:a16="http://schemas.microsoft.com/office/drawing/2014/main" id="{45C5AE7C-143A-8930-4B0E-672D2FC2AAEF}"/>
                </a:ext>
              </a:extLst>
            </p:cNvPr>
            <p:cNvSpPr/>
            <p:nvPr/>
          </p:nvSpPr>
          <p:spPr>
            <a:xfrm>
              <a:off x="2533003" y="4639230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0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2" y="322"/>
                    <a:pt x="161" y="384"/>
                    <a:pt x="99" y="402"/>
                  </a:cubicBezTo>
                  <a:cubicBezTo>
                    <a:pt x="45" y="429"/>
                    <a:pt x="1" y="349"/>
                    <a:pt x="27" y="241"/>
                  </a:cubicBezTo>
                  <a:cubicBezTo>
                    <a:pt x="54" y="143"/>
                    <a:pt x="134" y="27"/>
                    <a:pt x="20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523;p48">
              <a:extLst>
                <a:ext uri="{FF2B5EF4-FFF2-40B4-BE49-F238E27FC236}">
                  <a16:creationId xmlns:a16="http://schemas.microsoft.com/office/drawing/2014/main" id="{FF1FA33B-3A6D-6CCB-BE3E-4F3D2EF1DEC0}"/>
                </a:ext>
              </a:extLst>
            </p:cNvPr>
            <p:cNvSpPr/>
            <p:nvPr/>
          </p:nvSpPr>
          <p:spPr>
            <a:xfrm>
              <a:off x="2506598" y="4645111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8"/>
                  </a:moveTo>
                  <a:cubicBezTo>
                    <a:pt x="268" y="0"/>
                    <a:pt x="312" y="72"/>
                    <a:pt x="277" y="197"/>
                  </a:cubicBezTo>
                  <a:cubicBezTo>
                    <a:pt x="232" y="322"/>
                    <a:pt x="161" y="384"/>
                    <a:pt x="107" y="411"/>
                  </a:cubicBezTo>
                  <a:cubicBezTo>
                    <a:pt x="45" y="429"/>
                    <a:pt x="0" y="348"/>
                    <a:pt x="27" y="241"/>
                  </a:cubicBezTo>
                  <a:cubicBezTo>
                    <a:pt x="54" y="143"/>
                    <a:pt x="134" y="27"/>
                    <a:pt x="20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524;p48">
              <a:extLst>
                <a:ext uri="{FF2B5EF4-FFF2-40B4-BE49-F238E27FC236}">
                  <a16:creationId xmlns:a16="http://schemas.microsoft.com/office/drawing/2014/main" id="{1E32F912-7D66-043E-3B56-8A00C0B4CB5C}"/>
                </a:ext>
              </a:extLst>
            </p:cNvPr>
            <p:cNvSpPr/>
            <p:nvPr/>
          </p:nvSpPr>
          <p:spPr>
            <a:xfrm>
              <a:off x="2517580" y="4711533"/>
              <a:ext cx="13244" cy="17275"/>
            </a:xfrm>
            <a:custGeom>
              <a:avLst/>
              <a:gdLst/>
              <a:ahLst/>
              <a:cxnLst/>
              <a:rect l="l" t="t" r="r" b="b"/>
              <a:pathLst>
                <a:path w="322" h="420" extrusionOk="0">
                  <a:moveTo>
                    <a:pt x="206" y="9"/>
                  </a:moveTo>
                  <a:cubicBezTo>
                    <a:pt x="277" y="0"/>
                    <a:pt x="322" y="71"/>
                    <a:pt x="277" y="196"/>
                  </a:cubicBezTo>
                  <a:cubicBezTo>
                    <a:pt x="242" y="321"/>
                    <a:pt x="170" y="384"/>
                    <a:pt x="108" y="401"/>
                  </a:cubicBezTo>
                  <a:cubicBezTo>
                    <a:pt x="45" y="419"/>
                    <a:pt x="1" y="348"/>
                    <a:pt x="28" y="241"/>
                  </a:cubicBezTo>
                  <a:cubicBezTo>
                    <a:pt x="54" y="134"/>
                    <a:pt x="135" y="27"/>
                    <a:pt x="206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525;p48">
              <a:extLst>
                <a:ext uri="{FF2B5EF4-FFF2-40B4-BE49-F238E27FC236}">
                  <a16:creationId xmlns:a16="http://schemas.microsoft.com/office/drawing/2014/main" id="{66EF6FF8-AA67-9BD9-2F95-AE0C183848C9}"/>
                </a:ext>
              </a:extLst>
            </p:cNvPr>
            <p:cNvSpPr/>
            <p:nvPr/>
          </p:nvSpPr>
          <p:spPr>
            <a:xfrm>
              <a:off x="2537033" y="4675546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9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3" y="322"/>
                    <a:pt x="161" y="384"/>
                    <a:pt x="99" y="411"/>
                  </a:cubicBezTo>
                  <a:cubicBezTo>
                    <a:pt x="45" y="429"/>
                    <a:pt x="1" y="349"/>
                    <a:pt x="27" y="242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526;p48">
              <a:extLst>
                <a:ext uri="{FF2B5EF4-FFF2-40B4-BE49-F238E27FC236}">
                  <a16:creationId xmlns:a16="http://schemas.microsoft.com/office/drawing/2014/main" id="{7D9AAA41-B933-0095-1C86-C355FB8C4B1C}"/>
                </a:ext>
              </a:extLst>
            </p:cNvPr>
            <p:cNvSpPr/>
            <p:nvPr/>
          </p:nvSpPr>
          <p:spPr>
            <a:xfrm>
              <a:off x="2480893" y="46832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197" y="9"/>
                  </a:moveTo>
                  <a:cubicBezTo>
                    <a:pt x="268" y="0"/>
                    <a:pt x="313" y="71"/>
                    <a:pt x="277" y="196"/>
                  </a:cubicBezTo>
                  <a:cubicBezTo>
                    <a:pt x="233" y="321"/>
                    <a:pt x="161" y="384"/>
                    <a:pt x="99" y="402"/>
                  </a:cubicBezTo>
                  <a:cubicBezTo>
                    <a:pt x="36" y="428"/>
                    <a:pt x="1" y="348"/>
                    <a:pt x="27" y="241"/>
                  </a:cubicBezTo>
                  <a:cubicBezTo>
                    <a:pt x="45" y="143"/>
                    <a:pt x="135" y="27"/>
                    <a:pt x="197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527;p48">
              <a:extLst>
                <a:ext uri="{FF2B5EF4-FFF2-40B4-BE49-F238E27FC236}">
                  <a16:creationId xmlns:a16="http://schemas.microsoft.com/office/drawing/2014/main" id="{82338BAC-8FEC-BB05-CEB5-981C3320EF35}"/>
                </a:ext>
              </a:extLst>
            </p:cNvPr>
            <p:cNvSpPr/>
            <p:nvPr/>
          </p:nvSpPr>
          <p:spPr>
            <a:xfrm>
              <a:off x="2508778" y="4672626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18"/>
                  </a:moveTo>
                  <a:cubicBezTo>
                    <a:pt x="393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2" y="598"/>
                  </a:cubicBezTo>
                  <a:cubicBezTo>
                    <a:pt x="63" y="625"/>
                    <a:pt x="1" y="509"/>
                    <a:pt x="36" y="357"/>
                  </a:cubicBezTo>
                  <a:cubicBezTo>
                    <a:pt x="72" y="206"/>
                    <a:pt x="197" y="45"/>
                    <a:pt x="29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528;p48">
              <a:extLst>
                <a:ext uri="{FF2B5EF4-FFF2-40B4-BE49-F238E27FC236}">
                  <a16:creationId xmlns:a16="http://schemas.microsoft.com/office/drawing/2014/main" id="{97B102DD-E3F6-1D0A-3B7E-2298975BE85F}"/>
                </a:ext>
              </a:extLst>
            </p:cNvPr>
            <p:cNvSpPr/>
            <p:nvPr/>
          </p:nvSpPr>
          <p:spPr>
            <a:xfrm>
              <a:off x="2180779" y="4012931"/>
              <a:ext cx="105704" cy="140953"/>
            </a:xfrm>
            <a:custGeom>
              <a:avLst/>
              <a:gdLst/>
              <a:ahLst/>
              <a:cxnLst/>
              <a:rect l="l" t="t" r="r" b="b"/>
              <a:pathLst>
                <a:path w="2570" h="3427" extrusionOk="0">
                  <a:moveTo>
                    <a:pt x="1071" y="3007"/>
                  </a:moveTo>
                  <a:cubicBezTo>
                    <a:pt x="1490" y="3426"/>
                    <a:pt x="2570" y="2588"/>
                    <a:pt x="2471" y="2008"/>
                  </a:cubicBezTo>
                  <a:cubicBezTo>
                    <a:pt x="2320" y="1142"/>
                    <a:pt x="857" y="0"/>
                    <a:pt x="580" y="116"/>
                  </a:cubicBezTo>
                  <a:cubicBezTo>
                    <a:pt x="0" y="339"/>
                    <a:pt x="366" y="2302"/>
                    <a:pt x="1071" y="30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529;p48">
              <a:extLst>
                <a:ext uri="{FF2B5EF4-FFF2-40B4-BE49-F238E27FC236}">
                  <a16:creationId xmlns:a16="http://schemas.microsoft.com/office/drawing/2014/main" id="{01F4A9CA-A7E4-C40A-0759-B2245B550CA5}"/>
                </a:ext>
              </a:extLst>
            </p:cNvPr>
            <p:cNvSpPr/>
            <p:nvPr/>
          </p:nvSpPr>
          <p:spPr>
            <a:xfrm>
              <a:off x="2192501" y="4012931"/>
              <a:ext cx="91432" cy="113766"/>
            </a:xfrm>
            <a:custGeom>
              <a:avLst/>
              <a:gdLst/>
              <a:ahLst/>
              <a:cxnLst/>
              <a:rect l="l" t="t" r="r" b="b"/>
              <a:pathLst>
                <a:path w="2223" h="2766" extrusionOk="0">
                  <a:moveTo>
                    <a:pt x="1874" y="2712"/>
                  </a:moveTo>
                  <a:cubicBezTo>
                    <a:pt x="2079" y="2498"/>
                    <a:pt x="2222" y="2231"/>
                    <a:pt x="2186" y="2008"/>
                  </a:cubicBezTo>
                  <a:cubicBezTo>
                    <a:pt x="2035" y="1142"/>
                    <a:pt x="572" y="0"/>
                    <a:pt x="295" y="116"/>
                  </a:cubicBezTo>
                  <a:cubicBezTo>
                    <a:pt x="81" y="197"/>
                    <a:pt x="1" y="509"/>
                    <a:pt x="10" y="910"/>
                  </a:cubicBezTo>
                  <a:cubicBezTo>
                    <a:pt x="322" y="1615"/>
                    <a:pt x="929" y="2400"/>
                    <a:pt x="1500" y="2704"/>
                  </a:cubicBezTo>
                  <a:cubicBezTo>
                    <a:pt x="1615" y="2766"/>
                    <a:pt x="1740" y="2757"/>
                    <a:pt x="1874" y="27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530;p48">
              <a:extLst>
                <a:ext uri="{FF2B5EF4-FFF2-40B4-BE49-F238E27FC236}">
                  <a16:creationId xmlns:a16="http://schemas.microsoft.com/office/drawing/2014/main" id="{2BA1066A-2C74-E532-CE22-2A4072AEA5C5}"/>
                </a:ext>
              </a:extLst>
            </p:cNvPr>
            <p:cNvSpPr/>
            <p:nvPr/>
          </p:nvSpPr>
          <p:spPr>
            <a:xfrm>
              <a:off x="2128670" y="3751315"/>
              <a:ext cx="1126510" cy="682141"/>
            </a:xfrm>
            <a:custGeom>
              <a:avLst/>
              <a:gdLst/>
              <a:ahLst/>
              <a:cxnLst/>
              <a:rect l="l" t="t" r="r" b="b"/>
              <a:pathLst>
                <a:path w="27389" h="16585" extrusionOk="0">
                  <a:moveTo>
                    <a:pt x="5175" y="5683"/>
                  </a:moveTo>
                  <a:lnTo>
                    <a:pt x="482" y="10099"/>
                  </a:lnTo>
                  <a:lnTo>
                    <a:pt x="1" y="15648"/>
                  </a:lnTo>
                  <a:lnTo>
                    <a:pt x="5175" y="16076"/>
                  </a:lnTo>
                  <a:lnTo>
                    <a:pt x="5175" y="7842"/>
                  </a:lnTo>
                  <a:lnTo>
                    <a:pt x="2552" y="9234"/>
                  </a:lnTo>
                  <a:lnTo>
                    <a:pt x="5175" y="6558"/>
                  </a:lnTo>
                  <a:close/>
                  <a:moveTo>
                    <a:pt x="6227" y="4702"/>
                  </a:moveTo>
                  <a:lnTo>
                    <a:pt x="5175" y="5683"/>
                  </a:lnTo>
                  <a:lnTo>
                    <a:pt x="5175" y="6558"/>
                  </a:lnTo>
                  <a:lnTo>
                    <a:pt x="6442" y="5273"/>
                  </a:lnTo>
                  <a:lnTo>
                    <a:pt x="7164" y="5344"/>
                  </a:lnTo>
                  <a:lnTo>
                    <a:pt x="7806" y="6451"/>
                  </a:lnTo>
                  <a:lnTo>
                    <a:pt x="5175" y="7842"/>
                  </a:lnTo>
                  <a:lnTo>
                    <a:pt x="5175" y="16076"/>
                  </a:lnTo>
                  <a:lnTo>
                    <a:pt x="11419" y="16585"/>
                  </a:lnTo>
                  <a:lnTo>
                    <a:pt x="26790" y="8021"/>
                  </a:lnTo>
                  <a:cubicBezTo>
                    <a:pt x="27263" y="7138"/>
                    <a:pt x="26906" y="6906"/>
                    <a:pt x="27388" y="6014"/>
                  </a:cubicBezTo>
                  <a:cubicBezTo>
                    <a:pt x="26139" y="4131"/>
                    <a:pt x="22125" y="1892"/>
                    <a:pt x="18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531;p48">
              <a:extLst>
                <a:ext uri="{FF2B5EF4-FFF2-40B4-BE49-F238E27FC236}">
                  <a16:creationId xmlns:a16="http://schemas.microsoft.com/office/drawing/2014/main" id="{9CF07FD5-D90D-1924-CE8A-66F2AD4BC7C6}"/>
                </a:ext>
              </a:extLst>
            </p:cNvPr>
            <p:cNvSpPr/>
            <p:nvPr/>
          </p:nvSpPr>
          <p:spPr>
            <a:xfrm>
              <a:off x="1931254" y="3891479"/>
              <a:ext cx="1417463" cy="883226"/>
            </a:xfrm>
            <a:custGeom>
              <a:avLst/>
              <a:gdLst/>
              <a:ahLst/>
              <a:cxnLst/>
              <a:rect l="l" t="t" r="r" b="b"/>
              <a:pathLst>
                <a:path w="34463" h="21474" extrusionOk="0">
                  <a:moveTo>
                    <a:pt x="30163" y="1"/>
                  </a:moveTo>
                  <a:cubicBezTo>
                    <a:pt x="31376" y="723"/>
                    <a:pt x="32973" y="1446"/>
                    <a:pt x="33410" y="2614"/>
                  </a:cubicBezTo>
                  <a:cubicBezTo>
                    <a:pt x="33651" y="3355"/>
                    <a:pt x="33714" y="3712"/>
                    <a:pt x="33705" y="5210"/>
                  </a:cubicBezTo>
                  <a:cubicBezTo>
                    <a:pt x="34463" y="5969"/>
                    <a:pt x="33972" y="7735"/>
                    <a:pt x="33303" y="8663"/>
                  </a:cubicBezTo>
                  <a:cubicBezTo>
                    <a:pt x="33169" y="6397"/>
                    <a:pt x="29271" y="6299"/>
                    <a:pt x="28593" y="11250"/>
                  </a:cubicBezTo>
                  <a:cubicBezTo>
                    <a:pt x="24623" y="13578"/>
                    <a:pt x="20689" y="15898"/>
                    <a:pt x="16630" y="18226"/>
                  </a:cubicBezTo>
                  <a:cubicBezTo>
                    <a:pt x="17022" y="14997"/>
                    <a:pt x="12348" y="15550"/>
                    <a:pt x="11536" y="21117"/>
                  </a:cubicBezTo>
                  <a:cubicBezTo>
                    <a:pt x="11357" y="21215"/>
                    <a:pt x="6977" y="21473"/>
                    <a:pt x="5586" y="20911"/>
                  </a:cubicBezTo>
                  <a:cubicBezTo>
                    <a:pt x="3659" y="20126"/>
                    <a:pt x="608" y="18360"/>
                    <a:pt x="358" y="16870"/>
                  </a:cubicBezTo>
                  <a:cubicBezTo>
                    <a:pt x="1" y="14747"/>
                    <a:pt x="304" y="12213"/>
                    <a:pt x="1277" y="10679"/>
                  </a:cubicBezTo>
                  <a:cubicBezTo>
                    <a:pt x="2731" y="8948"/>
                    <a:pt x="4131" y="7717"/>
                    <a:pt x="5541" y="6468"/>
                  </a:cubicBezTo>
                  <a:cubicBezTo>
                    <a:pt x="4301" y="8708"/>
                    <a:pt x="10626" y="13239"/>
                    <a:pt x="15318" y="12579"/>
                  </a:cubicBezTo>
                  <a:cubicBezTo>
                    <a:pt x="17781" y="11402"/>
                    <a:pt x="20591" y="9787"/>
                    <a:pt x="23365" y="8261"/>
                  </a:cubicBezTo>
                  <a:cubicBezTo>
                    <a:pt x="26960" y="6290"/>
                    <a:pt x="27638" y="5576"/>
                    <a:pt x="29637" y="3970"/>
                  </a:cubicBezTo>
                  <a:cubicBezTo>
                    <a:pt x="29574" y="2802"/>
                    <a:pt x="28870" y="1981"/>
                    <a:pt x="27406" y="1134"/>
                  </a:cubicBezTo>
                  <a:cubicBezTo>
                    <a:pt x="27781" y="937"/>
                    <a:pt x="29788" y="197"/>
                    <a:pt x="3016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532;p48">
              <a:extLst>
                <a:ext uri="{FF2B5EF4-FFF2-40B4-BE49-F238E27FC236}">
                  <a16:creationId xmlns:a16="http://schemas.microsoft.com/office/drawing/2014/main" id="{D32537A3-C096-7C4F-D044-E8B509E8FD5E}"/>
                </a:ext>
              </a:extLst>
            </p:cNvPr>
            <p:cNvSpPr/>
            <p:nvPr/>
          </p:nvSpPr>
          <p:spPr>
            <a:xfrm>
              <a:off x="2040244" y="3972214"/>
              <a:ext cx="1308469" cy="798457"/>
            </a:xfrm>
            <a:custGeom>
              <a:avLst/>
              <a:gdLst/>
              <a:ahLst/>
              <a:cxnLst/>
              <a:rect l="l" t="t" r="r" b="b"/>
              <a:pathLst>
                <a:path w="31813" h="19413" extrusionOk="0">
                  <a:moveTo>
                    <a:pt x="30377" y="0"/>
                  </a:moveTo>
                  <a:cubicBezTo>
                    <a:pt x="31099" y="723"/>
                    <a:pt x="31028" y="1883"/>
                    <a:pt x="31055" y="3247"/>
                  </a:cubicBezTo>
                  <a:cubicBezTo>
                    <a:pt x="31813" y="4006"/>
                    <a:pt x="31322" y="5772"/>
                    <a:pt x="30653" y="6700"/>
                  </a:cubicBezTo>
                  <a:cubicBezTo>
                    <a:pt x="30430" y="4514"/>
                    <a:pt x="26683" y="4256"/>
                    <a:pt x="25943" y="9287"/>
                  </a:cubicBezTo>
                  <a:cubicBezTo>
                    <a:pt x="21973" y="11615"/>
                    <a:pt x="18039" y="13935"/>
                    <a:pt x="13980" y="16263"/>
                  </a:cubicBezTo>
                  <a:cubicBezTo>
                    <a:pt x="14372" y="13034"/>
                    <a:pt x="9698" y="13587"/>
                    <a:pt x="8886" y="19154"/>
                  </a:cubicBezTo>
                  <a:cubicBezTo>
                    <a:pt x="8716" y="19252"/>
                    <a:pt x="5594" y="19412"/>
                    <a:pt x="3935" y="19171"/>
                  </a:cubicBezTo>
                  <a:cubicBezTo>
                    <a:pt x="2097" y="18342"/>
                    <a:pt x="1" y="16861"/>
                    <a:pt x="554" y="17039"/>
                  </a:cubicBezTo>
                  <a:cubicBezTo>
                    <a:pt x="2721" y="17771"/>
                    <a:pt x="3712" y="16629"/>
                    <a:pt x="3783" y="16477"/>
                  </a:cubicBezTo>
                  <a:cubicBezTo>
                    <a:pt x="4506" y="16798"/>
                    <a:pt x="7111" y="17075"/>
                    <a:pt x="8431" y="16379"/>
                  </a:cubicBezTo>
                  <a:cubicBezTo>
                    <a:pt x="8913" y="16129"/>
                    <a:pt x="8948" y="15086"/>
                    <a:pt x="8931" y="14238"/>
                  </a:cubicBezTo>
                  <a:cubicBezTo>
                    <a:pt x="13882" y="11678"/>
                    <a:pt x="18494" y="9144"/>
                    <a:pt x="22803" y="6468"/>
                  </a:cubicBezTo>
                  <a:cubicBezTo>
                    <a:pt x="26398" y="4220"/>
                    <a:pt x="26318" y="3051"/>
                    <a:pt x="3037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533;p48">
              <a:extLst>
                <a:ext uri="{FF2B5EF4-FFF2-40B4-BE49-F238E27FC236}">
                  <a16:creationId xmlns:a16="http://schemas.microsoft.com/office/drawing/2014/main" id="{7D0AB919-22F1-A10B-C774-6191F85787E9}"/>
                </a:ext>
              </a:extLst>
            </p:cNvPr>
            <p:cNvSpPr/>
            <p:nvPr/>
          </p:nvSpPr>
          <p:spPr>
            <a:xfrm>
              <a:off x="2615177" y="4337267"/>
              <a:ext cx="495041" cy="303868"/>
            </a:xfrm>
            <a:custGeom>
              <a:avLst/>
              <a:gdLst/>
              <a:ahLst/>
              <a:cxnLst/>
              <a:rect l="l" t="t" r="r" b="b"/>
              <a:pathLst>
                <a:path w="12036" h="7388" extrusionOk="0">
                  <a:moveTo>
                    <a:pt x="12035" y="1"/>
                  </a:moveTo>
                  <a:cubicBezTo>
                    <a:pt x="12009" y="134"/>
                    <a:pt x="11982" y="268"/>
                    <a:pt x="11964" y="411"/>
                  </a:cubicBezTo>
                  <a:cubicBezTo>
                    <a:pt x="7994" y="2739"/>
                    <a:pt x="4060" y="5059"/>
                    <a:pt x="1" y="7387"/>
                  </a:cubicBezTo>
                  <a:cubicBezTo>
                    <a:pt x="19" y="7253"/>
                    <a:pt x="28" y="7120"/>
                    <a:pt x="28" y="7004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534;p48">
              <a:extLst>
                <a:ext uri="{FF2B5EF4-FFF2-40B4-BE49-F238E27FC236}">
                  <a16:creationId xmlns:a16="http://schemas.microsoft.com/office/drawing/2014/main" id="{372274D1-9B55-1EB0-688A-E1BD3F962E3E}"/>
                </a:ext>
              </a:extLst>
            </p:cNvPr>
            <p:cNvSpPr/>
            <p:nvPr/>
          </p:nvSpPr>
          <p:spPr>
            <a:xfrm>
              <a:off x="2197272" y="4562567"/>
              <a:ext cx="201126" cy="99452"/>
            </a:xfrm>
            <a:custGeom>
              <a:avLst/>
              <a:gdLst/>
              <a:ahLst/>
              <a:cxnLst/>
              <a:rect l="l" t="t" r="r" b="b"/>
              <a:pathLst>
                <a:path w="4890" h="2418" extrusionOk="0">
                  <a:moveTo>
                    <a:pt x="1" y="1784"/>
                  </a:moveTo>
                  <a:cubicBezTo>
                    <a:pt x="99" y="2275"/>
                    <a:pt x="2891" y="2418"/>
                    <a:pt x="4399" y="1981"/>
                  </a:cubicBezTo>
                  <a:cubicBezTo>
                    <a:pt x="4863" y="1838"/>
                    <a:pt x="4889" y="678"/>
                    <a:pt x="4889" y="0"/>
                  </a:cubicBezTo>
                  <a:cubicBezTo>
                    <a:pt x="3801" y="482"/>
                    <a:pt x="1830" y="589"/>
                    <a:pt x="768" y="357"/>
                  </a:cubicBezTo>
                  <a:cubicBezTo>
                    <a:pt x="349" y="696"/>
                    <a:pt x="63" y="1267"/>
                    <a:pt x="1" y="1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535;p48">
              <a:extLst>
                <a:ext uri="{FF2B5EF4-FFF2-40B4-BE49-F238E27FC236}">
                  <a16:creationId xmlns:a16="http://schemas.microsoft.com/office/drawing/2014/main" id="{434AE13B-A784-6AC5-669C-3F7DDD6F3C0D}"/>
                </a:ext>
              </a:extLst>
            </p:cNvPr>
            <p:cNvSpPr/>
            <p:nvPr/>
          </p:nvSpPr>
          <p:spPr>
            <a:xfrm>
              <a:off x="1931994" y="4330687"/>
              <a:ext cx="51783" cy="161476"/>
            </a:xfrm>
            <a:custGeom>
              <a:avLst/>
              <a:gdLst/>
              <a:ahLst/>
              <a:cxnLst/>
              <a:rect l="l" t="t" r="r" b="b"/>
              <a:pathLst>
                <a:path w="1259" h="3926" extrusionOk="0">
                  <a:moveTo>
                    <a:pt x="1259" y="0"/>
                  </a:moveTo>
                  <a:cubicBezTo>
                    <a:pt x="929" y="981"/>
                    <a:pt x="1036" y="1891"/>
                    <a:pt x="973" y="2444"/>
                  </a:cubicBezTo>
                  <a:cubicBezTo>
                    <a:pt x="911" y="2971"/>
                    <a:pt x="393" y="3470"/>
                    <a:pt x="215" y="3925"/>
                  </a:cubicBezTo>
                  <a:cubicBezTo>
                    <a:pt x="1" y="3051"/>
                    <a:pt x="277" y="1071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536;p48">
              <a:extLst>
                <a:ext uri="{FF2B5EF4-FFF2-40B4-BE49-F238E27FC236}">
                  <a16:creationId xmlns:a16="http://schemas.microsoft.com/office/drawing/2014/main" id="{09861972-4651-970D-DCB3-4A400C26E812}"/>
                </a:ext>
              </a:extLst>
            </p:cNvPr>
            <p:cNvSpPr/>
            <p:nvPr/>
          </p:nvSpPr>
          <p:spPr>
            <a:xfrm>
              <a:off x="1976783" y="4461268"/>
              <a:ext cx="196313" cy="200015"/>
            </a:xfrm>
            <a:custGeom>
              <a:avLst/>
              <a:gdLst/>
              <a:ahLst/>
              <a:cxnLst/>
              <a:rect l="l" t="t" r="r" b="b"/>
              <a:pathLst>
                <a:path w="4773" h="4863" extrusionOk="0">
                  <a:moveTo>
                    <a:pt x="767" y="1"/>
                  </a:moveTo>
                  <a:cubicBezTo>
                    <a:pt x="1668" y="973"/>
                    <a:pt x="2900" y="1651"/>
                    <a:pt x="4773" y="2338"/>
                  </a:cubicBezTo>
                  <a:cubicBezTo>
                    <a:pt x="4175" y="3543"/>
                    <a:pt x="3140" y="4577"/>
                    <a:pt x="2177" y="4863"/>
                  </a:cubicBezTo>
                  <a:cubicBezTo>
                    <a:pt x="1499" y="4604"/>
                    <a:pt x="1062" y="4310"/>
                    <a:pt x="509" y="3801"/>
                  </a:cubicBezTo>
                  <a:cubicBezTo>
                    <a:pt x="312" y="3212"/>
                    <a:pt x="0" y="1366"/>
                    <a:pt x="76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537;p48">
              <a:extLst>
                <a:ext uri="{FF2B5EF4-FFF2-40B4-BE49-F238E27FC236}">
                  <a16:creationId xmlns:a16="http://schemas.microsoft.com/office/drawing/2014/main" id="{C598E1B8-F753-BFE6-C8D3-BE864A490E4D}"/>
                </a:ext>
              </a:extLst>
            </p:cNvPr>
            <p:cNvSpPr/>
            <p:nvPr/>
          </p:nvSpPr>
          <p:spPr>
            <a:xfrm>
              <a:off x="3241151" y="3981755"/>
              <a:ext cx="75597" cy="88100"/>
            </a:xfrm>
            <a:custGeom>
              <a:avLst/>
              <a:gdLst/>
              <a:ahLst/>
              <a:cxnLst/>
              <a:rect l="l" t="t" r="r" b="b"/>
              <a:pathLst>
                <a:path w="1838" h="2142" extrusionOk="0">
                  <a:moveTo>
                    <a:pt x="241" y="1249"/>
                  </a:moveTo>
                  <a:cubicBezTo>
                    <a:pt x="607" y="1909"/>
                    <a:pt x="1490" y="2141"/>
                    <a:pt x="1820" y="1945"/>
                  </a:cubicBezTo>
                  <a:cubicBezTo>
                    <a:pt x="1820" y="1588"/>
                    <a:pt x="1838" y="607"/>
                    <a:pt x="1374" y="0"/>
                  </a:cubicBezTo>
                  <a:cubicBezTo>
                    <a:pt x="1106" y="357"/>
                    <a:pt x="0" y="1044"/>
                    <a:pt x="241" y="124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538;p48">
              <a:extLst>
                <a:ext uri="{FF2B5EF4-FFF2-40B4-BE49-F238E27FC236}">
                  <a16:creationId xmlns:a16="http://schemas.microsoft.com/office/drawing/2014/main" id="{0D3A08A8-89E1-54BA-D6D1-5E0043437E3E}"/>
                </a:ext>
              </a:extLst>
            </p:cNvPr>
            <p:cNvSpPr/>
            <p:nvPr/>
          </p:nvSpPr>
          <p:spPr>
            <a:xfrm>
              <a:off x="2118758" y="4125581"/>
              <a:ext cx="520706" cy="309709"/>
            </a:xfrm>
            <a:custGeom>
              <a:avLst/>
              <a:gdLst/>
              <a:ahLst/>
              <a:cxnLst/>
              <a:rect l="l" t="t" r="r" b="b"/>
              <a:pathLst>
                <a:path w="12660" h="7530" extrusionOk="0">
                  <a:moveTo>
                    <a:pt x="2918" y="0"/>
                  </a:moveTo>
                  <a:cubicBezTo>
                    <a:pt x="4631" y="794"/>
                    <a:pt x="5442" y="1178"/>
                    <a:pt x="7316" y="2364"/>
                  </a:cubicBezTo>
                  <a:cubicBezTo>
                    <a:pt x="9814" y="2685"/>
                    <a:pt x="11473" y="4122"/>
                    <a:pt x="12205" y="5620"/>
                  </a:cubicBezTo>
                  <a:cubicBezTo>
                    <a:pt x="12356" y="5727"/>
                    <a:pt x="12508" y="5835"/>
                    <a:pt x="12660" y="5951"/>
                  </a:cubicBezTo>
                  <a:cubicBezTo>
                    <a:pt x="12017" y="6272"/>
                    <a:pt x="11384" y="6584"/>
                    <a:pt x="10759" y="6887"/>
                  </a:cubicBezTo>
                  <a:cubicBezTo>
                    <a:pt x="6165" y="7530"/>
                    <a:pt x="1" y="3203"/>
                    <a:pt x="911" y="9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539;p48">
              <a:extLst>
                <a:ext uri="{FF2B5EF4-FFF2-40B4-BE49-F238E27FC236}">
                  <a16:creationId xmlns:a16="http://schemas.microsoft.com/office/drawing/2014/main" id="{A3A3F7D8-C5BA-68C2-6CE3-8B4B8DED5432}"/>
                </a:ext>
              </a:extLst>
            </p:cNvPr>
            <p:cNvSpPr/>
            <p:nvPr/>
          </p:nvSpPr>
          <p:spPr>
            <a:xfrm>
              <a:off x="2557598" y="4138413"/>
              <a:ext cx="177599" cy="270841"/>
            </a:xfrm>
            <a:custGeom>
              <a:avLst/>
              <a:gdLst/>
              <a:ahLst/>
              <a:cxnLst/>
              <a:rect l="l" t="t" r="r" b="b"/>
              <a:pathLst>
                <a:path w="4318" h="6585" extrusionOk="0">
                  <a:moveTo>
                    <a:pt x="3042" y="277"/>
                  </a:moveTo>
                  <a:lnTo>
                    <a:pt x="0" y="6584"/>
                  </a:lnTo>
                  <a:cubicBezTo>
                    <a:pt x="27" y="6575"/>
                    <a:pt x="63" y="6575"/>
                    <a:pt x="89" y="6575"/>
                  </a:cubicBezTo>
                  <a:cubicBezTo>
                    <a:pt x="634" y="6317"/>
                    <a:pt x="1187" y="6040"/>
                    <a:pt x="1740" y="5763"/>
                  </a:cubicBezTo>
                  <a:lnTo>
                    <a:pt x="4318" y="0"/>
                  </a:lnTo>
                  <a:lnTo>
                    <a:pt x="3872" y="206"/>
                  </a:lnTo>
                  <a:cubicBezTo>
                    <a:pt x="3667" y="304"/>
                    <a:pt x="3417" y="313"/>
                    <a:pt x="3042" y="27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540;p48">
              <a:extLst>
                <a:ext uri="{FF2B5EF4-FFF2-40B4-BE49-F238E27FC236}">
                  <a16:creationId xmlns:a16="http://schemas.microsoft.com/office/drawing/2014/main" id="{632AA194-E9E6-92D7-73E1-2EED6D080194}"/>
                </a:ext>
              </a:extLst>
            </p:cNvPr>
            <p:cNvSpPr/>
            <p:nvPr/>
          </p:nvSpPr>
          <p:spPr>
            <a:xfrm>
              <a:off x="2578491" y="4138413"/>
              <a:ext cx="156705" cy="262039"/>
            </a:xfrm>
            <a:custGeom>
              <a:avLst/>
              <a:gdLst/>
              <a:ahLst/>
              <a:cxnLst/>
              <a:rect l="l" t="t" r="r" b="b"/>
              <a:pathLst>
                <a:path w="3810" h="6371" extrusionOk="0">
                  <a:moveTo>
                    <a:pt x="1" y="6370"/>
                  </a:moveTo>
                  <a:cubicBezTo>
                    <a:pt x="411" y="6174"/>
                    <a:pt x="821" y="5969"/>
                    <a:pt x="1232" y="5763"/>
                  </a:cubicBezTo>
                  <a:lnTo>
                    <a:pt x="3810" y="0"/>
                  </a:lnTo>
                  <a:lnTo>
                    <a:pt x="3364" y="206"/>
                  </a:lnTo>
                  <a:cubicBezTo>
                    <a:pt x="3248" y="268"/>
                    <a:pt x="3061" y="295"/>
                    <a:pt x="2838" y="2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541;p48">
              <a:extLst>
                <a:ext uri="{FF2B5EF4-FFF2-40B4-BE49-F238E27FC236}">
                  <a16:creationId xmlns:a16="http://schemas.microsoft.com/office/drawing/2014/main" id="{56BB6634-59B0-EA99-F8A6-E2F57C3AD793}"/>
                </a:ext>
              </a:extLst>
            </p:cNvPr>
            <p:cNvSpPr/>
            <p:nvPr/>
          </p:nvSpPr>
          <p:spPr>
            <a:xfrm>
              <a:off x="2635001" y="4309382"/>
              <a:ext cx="137292" cy="94722"/>
            </a:xfrm>
            <a:custGeom>
              <a:avLst/>
              <a:gdLst/>
              <a:ahLst/>
              <a:cxnLst/>
              <a:rect l="l" t="t" r="r" b="b"/>
              <a:pathLst>
                <a:path w="3338" h="2303" extrusionOk="0">
                  <a:moveTo>
                    <a:pt x="768" y="27"/>
                  </a:moveTo>
                  <a:cubicBezTo>
                    <a:pt x="188" y="1"/>
                    <a:pt x="1" y="1374"/>
                    <a:pt x="473" y="1749"/>
                  </a:cubicBezTo>
                  <a:cubicBezTo>
                    <a:pt x="1169" y="2302"/>
                    <a:pt x="2971" y="2168"/>
                    <a:pt x="3087" y="1892"/>
                  </a:cubicBezTo>
                  <a:cubicBezTo>
                    <a:pt x="3337" y="1321"/>
                    <a:pt x="1740" y="81"/>
                    <a:pt x="768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542;p48">
              <a:extLst>
                <a:ext uri="{FF2B5EF4-FFF2-40B4-BE49-F238E27FC236}">
                  <a16:creationId xmlns:a16="http://schemas.microsoft.com/office/drawing/2014/main" id="{E767B824-78A8-2331-141A-F5FB86072875}"/>
                </a:ext>
              </a:extLst>
            </p:cNvPr>
            <p:cNvSpPr/>
            <p:nvPr/>
          </p:nvSpPr>
          <p:spPr>
            <a:xfrm>
              <a:off x="2635371" y="4309382"/>
              <a:ext cx="118907" cy="78188"/>
            </a:xfrm>
            <a:custGeom>
              <a:avLst/>
              <a:gdLst/>
              <a:ahLst/>
              <a:cxnLst/>
              <a:rect l="l" t="t" r="r" b="b"/>
              <a:pathLst>
                <a:path w="2891" h="1901" extrusionOk="0">
                  <a:moveTo>
                    <a:pt x="759" y="27"/>
                  </a:moveTo>
                  <a:cubicBezTo>
                    <a:pt x="179" y="1"/>
                    <a:pt x="0" y="1357"/>
                    <a:pt x="455" y="1740"/>
                  </a:cubicBezTo>
                  <a:cubicBezTo>
                    <a:pt x="1294" y="1901"/>
                    <a:pt x="2507" y="1562"/>
                    <a:pt x="2891" y="1267"/>
                  </a:cubicBezTo>
                  <a:cubicBezTo>
                    <a:pt x="2454" y="705"/>
                    <a:pt x="1446" y="72"/>
                    <a:pt x="759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543;p48">
              <a:extLst>
                <a:ext uri="{FF2B5EF4-FFF2-40B4-BE49-F238E27FC236}">
                  <a16:creationId xmlns:a16="http://schemas.microsoft.com/office/drawing/2014/main" id="{2FAB1BA0-DC41-837E-AF1A-794BD13A16D2}"/>
                </a:ext>
              </a:extLst>
            </p:cNvPr>
            <p:cNvSpPr/>
            <p:nvPr/>
          </p:nvSpPr>
          <p:spPr>
            <a:xfrm>
              <a:off x="2008328" y="4199693"/>
              <a:ext cx="442189" cy="346027"/>
            </a:xfrm>
            <a:custGeom>
              <a:avLst/>
              <a:gdLst/>
              <a:ahLst/>
              <a:cxnLst/>
              <a:rect l="l" t="t" r="r" b="b"/>
              <a:pathLst>
                <a:path w="10751" h="8413" extrusionOk="0">
                  <a:moveTo>
                    <a:pt x="0" y="5897"/>
                  </a:moveTo>
                  <a:cubicBezTo>
                    <a:pt x="955" y="7075"/>
                    <a:pt x="2507" y="7842"/>
                    <a:pt x="4167" y="8413"/>
                  </a:cubicBezTo>
                  <a:lnTo>
                    <a:pt x="4167" y="8413"/>
                  </a:lnTo>
                  <a:cubicBezTo>
                    <a:pt x="6352" y="7976"/>
                    <a:pt x="9109" y="6290"/>
                    <a:pt x="10750" y="5531"/>
                  </a:cubicBezTo>
                  <a:lnTo>
                    <a:pt x="10750" y="5531"/>
                  </a:lnTo>
                  <a:cubicBezTo>
                    <a:pt x="6522" y="4461"/>
                    <a:pt x="3560" y="2320"/>
                    <a:pt x="3060" y="0"/>
                  </a:cubicBezTo>
                  <a:lnTo>
                    <a:pt x="3060" y="0"/>
                  </a:lnTo>
                  <a:cubicBezTo>
                    <a:pt x="1142" y="1865"/>
                    <a:pt x="99" y="3711"/>
                    <a:pt x="0" y="589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544;p48">
              <a:extLst>
                <a:ext uri="{FF2B5EF4-FFF2-40B4-BE49-F238E27FC236}">
                  <a16:creationId xmlns:a16="http://schemas.microsoft.com/office/drawing/2014/main" id="{DA10DE66-C69C-1289-394A-55AEEB63092E}"/>
                </a:ext>
              </a:extLst>
            </p:cNvPr>
            <p:cNvSpPr/>
            <p:nvPr/>
          </p:nvSpPr>
          <p:spPr>
            <a:xfrm>
              <a:off x="2231038" y="4420922"/>
              <a:ext cx="381275" cy="154155"/>
            </a:xfrm>
            <a:custGeom>
              <a:avLst/>
              <a:gdLst/>
              <a:ahLst/>
              <a:cxnLst/>
              <a:rect l="l" t="t" r="r" b="b"/>
              <a:pathLst>
                <a:path w="9270" h="3748" extrusionOk="0">
                  <a:moveTo>
                    <a:pt x="0" y="3587"/>
                  </a:moveTo>
                  <a:cubicBezTo>
                    <a:pt x="1383" y="3747"/>
                    <a:pt x="3194" y="3498"/>
                    <a:pt x="4122" y="3078"/>
                  </a:cubicBezTo>
                  <a:lnTo>
                    <a:pt x="4122" y="3078"/>
                  </a:lnTo>
                  <a:cubicBezTo>
                    <a:pt x="5897" y="2284"/>
                    <a:pt x="7851" y="1125"/>
                    <a:pt x="9269" y="340"/>
                  </a:cubicBezTo>
                  <a:lnTo>
                    <a:pt x="9269" y="340"/>
                  </a:lnTo>
                  <a:cubicBezTo>
                    <a:pt x="9029" y="10"/>
                    <a:pt x="8074" y="10"/>
                    <a:pt x="7441" y="10"/>
                  </a:cubicBezTo>
                  <a:lnTo>
                    <a:pt x="7441" y="10"/>
                  </a:lnTo>
                  <a:cubicBezTo>
                    <a:pt x="7209" y="10"/>
                    <a:pt x="7030" y="10"/>
                    <a:pt x="6932" y="1"/>
                  </a:cubicBezTo>
                  <a:lnTo>
                    <a:pt x="6932" y="1"/>
                  </a:lnTo>
                  <a:cubicBezTo>
                    <a:pt x="4247" y="1080"/>
                    <a:pt x="1455" y="2436"/>
                    <a:pt x="0" y="358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545;p48">
              <a:extLst>
                <a:ext uri="{FF2B5EF4-FFF2-40B4-BE49-F238E27FC236}">
                  <a16:creationId xmlns:a16="http://schemas.microsoft.com/office/drawing/2014/main" id="{E3F7A73F-DABA-40A8-4A71-A74F93A3EE31}"/>
                </a:ext>
              </a:extLst>
            </p:cNvPr>
            <p:cNvSpPr/>
            <p:nvPr/>
          </p:nvSpPr>
          <p:spPr>
            <a:xfrm>
              <a:off x="2651864" y="4316744"/>
              <a:ext cx="93242" cy="36729"/>
            </a:xfrm>
            <a:custGeom>
              <a:avLst/>
              <a:gdLst/>
              <a:ahLst/>
              <a:cxnLst/>
              <a:rect l="l" t="t" r="r" b="b"/>
              <a:pathLst>
                <a:path w="2267" h="893" extrusionOk="0">
                  <a:moveTo>
                    <a:pt x="465" y="9"/>
                  </a:moveTo>
                  <a:cubicBezTo>
                    <a:pt x="251" y="0"/>
                    <a:pt x="99" y="170"/>
                    <a:pt x="1" y="419"/>
                  </a:cubicBezTo>
                  <a:cubicBezTo>
                    <a:pt x="46" y="384"/>
                    <a:pt x="99" y="366"/>
                    <a:pt x="153" y="357"/>
                  </a:cubicBezTo>
                  <a:cubicBezTo>
                    <a:pt x="741" y="268"/>
                    <a:pt x="1625" y="526"/>
                    <a:pt x="2267" y="892"/>
                  </a:cubicBezTo>
                  <a:cubicBezTo>
                    <a:pt x="1758" y="446"/>
                    <a:pt x="1018" y="45"/>
                    <a:pt x="465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546;p48">
              <a:extLst>
                <a:ext uri="{FF2B5EF4-FFF2-40B4-BE49-F238E27FC236}">
                  <a16:creationId xmlns:a16="http://schemas.microsoft.com/office/drawing/2014/main" id="{6724F017-123A-CDEC-9603-72C583244CD1}"/>
                </a:ext>
              </a:extLst>
            </p:cNvPr>
            <p:cNvSpPr/>
            <p:nvPr/>
          </p:nvSpPr>
          <p:spPr>
            <a:xfrm>
              <a:off x="2211955" y="4025763"/>
              <a:ext cx="43351" cy="51042"/>
            </a:xfrm>
            <a:custGeom>
              <a:avLst/>
              <a:gdLst/>
              <a:ahLst/>
              <a:cxnLst/>
              <a:rect l="l" t="t" r="r" b="b"/>
              <a:pathLst>
                <a:path w="1054" h="1241" extrusionOk="0">
                  <a:moveTo>
                    <a:pt x="1053" y="982"/>
                  </a:moveTo>
                  <a:cubicBezTo>
                    <a:pt x="723" y="545"/>
                    <a:pt x="286" y="152"/>
                    <a:pt x="1" y="1"/>
                  </a:cubicBezTo>
                  <a:cubicBezTo>
                    <a:pt x="268" y="322"/>
                    <a:pt x="563" y="777"/>
                    <a:pt x="786" y="124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547;p48">
              <a:extLst>
                <a:ext uri="{FF2B5EF4-FFF2-40B4-BE49-F238E27FC236}">
                  <a16:creationId xmlns:a16="http://schemas.microsoft.com/office/drawing/2014/main" id="{BC0A638C-3055-7776-660E-7F8C479195B6}"/>
                </a:ext>
              </a:extLst>
            </p:cNvPr>
            <p:cNvSpPr/>
            <p:nvPr/>
          </p:nvSpPr>
          <p:spPr>
            <a:xfrm>
              <a:off x="1944497" y="4575769"/>
              <a:ext cx="282563" cy="187882"/>
            </a:xfrm>
            <a:custGeom>
              <a:avLst/>
              <a:gdLst/>
              <a:ahLst/>
              <a:cxnLst/>
              <a:rect l="l" t="t" r="r" b="b"/>
              <a:pathLst>
                <a:path w="6870" h="4568" extrusionOk="0">
                  <a:moveTo>
                    <a:pt x="0" y="0"/>
                  </a:moveTo>
                  <a:cubicBezTo>
                    <a:pt x="1820" y="2284"/>
                    <a:pt x="6129" y="4131"/>
                    <a:pt x="6798" y="3943"/>
                  </a:cubicBezTo>
                  <a:cubicBezTo>
                    <a:pt x="6816" y="4104"/>
                    <a:pt x="6843" y="4336"/>
                    <a:pt x="6869" y="4568"/>
                  </a:cubicBezTo>
                  <a:cubicBezTo>
                    <a:pt x="6218" y="4514"/>
                    <a:pt x="5629" y="4416"/>
                    <a:pt x="5264" y="4273"/>
                  </a:cubicBezTo>
                  <a:cubicBezTo>
                    <a:pt x="3337" y="3488"/>
                    <a:pt x="286" y="1722"/>
                    <a:pt x="36" y="232"/>
                  </a:cubicBezTo>
                  <a:cubicBezTo>
                    <a:pt x="18" y="152"/>
                    <a:pt x="9" y="8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548;p48">
              <a:extLst>
                <a:ext uri="{FF2B5EF4-FFF2-40B4-BE49-F238E27FC236}">
                  <a16:creationId xmlns:a16="http://schemas.microsoft.com/office/drawing/2014/main" id="{25A7E432-4733-1B7E-69F4-4E7BD746A3D2}"/>
                </a:ext>
              </a:extLst>
            </p:cNvPr>
            <p:cNvSpPr/>
            <p:nvPr/>
          </p:nvSpPr>
          <p:spPr>
            <a:xfrm>
              <a:off x="2903199" y="4266444"/>
              <a:ext cx="56924" cy="59844"/>
            </a:xfrm>
            <a:custGeom>
              <a:avLst/>
              <a:gdLst/>
              <a:ahLst/>
              <a:cxnLst/>
              <a:rect l="l" t="t" r="r" b="b"/>
              <a:pathLst>
                <a:path w="1384" h="1455" extrusionOk="0">
                  <a:moveTo>
                    <a:pt x="1161" y="90"/>
                  </a:moveTo>
                  <a:cubicBezTo>
                    <a:pt x="982" y="1"/>
                    <a:pt x="420" y="384"/>
                    <a:pt x="206" y="652"/>
                  </a:cubicBezTo>
                  <a:cubicBezTo>
                    <a:pt x="1" y="911"/>
                    <a:pt x="179" y="1303"/>
                    <a:pt x="411" y="1375"/>
                  </a:cubicBezTo>
                  <a:cubicBezTo>
                    <a:pt x="643" y="1455"/>
                    <a:pt x="1071" y="1152"/>
                    <a:pt x="1232" y="893"/>
                  </a:cubicBezTo>
                  <a:cubicBezTo>
                    <a:pt x="1384" y="634"/>
                    <a:pt x="1339" y="179"/>
                    <a:pt x="1161" y="9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549;p48">
              <a:extLst>
                <a:ext uri="{FF2B5EF4-FFF2-40B4-BE49-F238E27FC236}">
                  <a16:creationId xmlns:a16="http://schemas.microsoft.com/office/drawing/2014/main" id="{A4289F20-0AB4-D2CA-2C43-AF8587995020}"/>
                </a:ext>
              </a:extLst>
            </p:cNvPr>
            <p:cNvSpPr/>
            <p:nvPr/>
          </p:nvSpPr>
          <p:spPr>
            <a:xfrm>
              <a:off x="2891108" y="4270845"/>
              <a:ext cx="70127" cy="54374"/>
            </a:xfrm>
            <a:custGeom>
              <a:avLst/>
              <a:gdLst/>
              <a:ahLst/>
              <a:cxnLst/>
              <a:rect l="l" t="t" r="r" b="b"/>
              <a:pathLst>
                <a:path w="1705" h="1322" extrusionOk="0">
                  <a:moveTo>
                    <a:pt x="161" y="840"/>
                  </a:moveTo>
                  <a:cubicBezTo>
                    <a:pt x="598" y="679"/>
                    <a:pt x="1258" y="286"/>
                    <a:pt x="1579" y="1"/>
                  </a:cubicBezTo>
                  <a:cubicBezTo>
                    <a:pt x="1704" y="81"/>
                    <a:pt x="1687" y="242"/>
                    <a:pt x="1526" y="492"/>
                  </a:cubicBezTo>
                  <a:cubicBezTo>
                    <a:pt x="1294" y="759"/>
                    <a:pt x="857" y="1080"/>
                    <a:pt x="241" y="1321"/>
                  </a:cubicBezTo>
                  <a:cubicBezTo>
                    <a:pt x="27" y="1196"/>
                    <a:pt x="0" y="1027"/>
                    <a:pt x="161" y="84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550;p48">
              <a:extLst>
                <a:ext uri="{FF2B5EF4-FFF2-40B4-BE49-F238E27FC236}">
                  <a16:creationId xmlns:a16="http://schemas.microsoft.com/office/drawing/2014/main" id="{0465AC57-1772-A957-7B17-1F328C4EF276}"/>
                </a:ext>
              </a:extLst>
            </p:cNvPr>
            <p:cNvSpPr/>
            <p:nvPr/>
          </p:nvSpPr>
          <p:spPr>
            <a:xfrm>
              <a:off x="3092184" y="3891479"/>
              <a:ext cx="157075" cy="153415"/>
            </a:xfrm>
            <a:custGeom>
              <a:avLst/>
              <a:gdLst/>
              <a:ahLst/>
              <a:cxnLst/>
              <a:rect l="l" t="t" r="r" b="b"/>
              <a:pathLst>
                <a:path w="3819" h="3730" extrusionOk="0">
                  <a:moveTo>
                    <a:pt x="0" y="786"/>
                  </a:moveTo>
                  <a:cubicBezTo>
                    <a:pt x="839" y="1383"/>
                    <a:pt x="1240" y="2249"/>
                    <a:pt x="1624" y="3730"/>
                  </a:cubicBezTo>
                  <a:cubicBezTo>
                    <a:pt x="2337" y="2998"/>
                    <a:pt x="2730" y="1910"/>
                    <a:pt x="3818" y="1116"/>
                  </a:cubicBezTo>
                  <a:cubicBezTo>
                    <a:pt x="3221" y="705"/>
                    <a:pt x="2534" y="349"/>
                    <a:pt x="1936" y="1"/>
                  </a:cubicBezTo>
                  <a:cubicBezTo>
                    <a:pt x="1686" y="126"/>
                    <a:pt x="732" y="500"/>
                    <a:pt x="0" y="7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551;p48">
              <a:extLst>
                <a:ext uri="{FF2B5EF4-FFF2-40B4-BE49-F238E27FC236}">
                  <a16:creationId xmlns:a16="http://schemas.microsoft.com/office/drawing/2014/main" id="{14374F3E-6C2B-00B0-85DE-2F429F55EB48}"/>
                </a:ext>
              </a:extLst>
            </p:cNvPr>
            <p:cNvSpPr/>
            <p:nvPr/>
          </p:nvSpPr>
          <p:spPr>
            <a:xfrm>
              <a:off x="2896989" y="4277837"/>
              <a:ext cx="61654" cy="36359"/>
            </a:xfrm>
            <a:custGeom>
              <a:avLst/>
              <a:gdLst/>
              <a:ahLst/>
              <a:cxnLst/>
              <a:rect l="l" t="t" r="r" b="b"/>
              <a:pathLst>
                <a:path w="1499" h="884" extrusionOk="0">
                  <a:moveTo>
                    <a:pt x="205" y="652"/>
                  </a:moveTo>
                  <a:cubicBezTo>
                    <a:pt x="535" y="527"/>
                    <a:pt x="1044" y="223"/>
                    <a:pt x="1294" y="0"/>
                  </a:cubicBezTo>
                  <a:cubicBezTo>
                    <a:pt x="1499" y="143"/>
                    <a:pt x="366" y="803"/>
                    <a:pt x="170" y="884"/>
                  </a:cubicBezTo>
                  <a:cubicBezTo>
                    <a:pt x="0" y="785"/>
                    <a:pt x="45" y="705"/>
                    <a:pt x="205" y="652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552;p48">
              <a:extLst>
                <a:ext uri="{FF2B5EF4-FFF2-40B4-BE49-F238E27FC236}">
                  <a16:creationId xmlns:a16="http://schemas.microsoft.com/office/drawing/2014/main" id="{B67F327F-E833-B3A3-900F-7D72247E0C77}"/>
                </a:ext>
              </a:extLst>
            </p:cNvPr>
            <p:cNvSpPr/>
            <p:nvPr/>
          </p:nvSpPr>
          <p:spPr>
            <a:xfrm>
              <a:off x="2949798" y="4205534"/>
              <a:ext cx="36729" cy="230122"/>
            </a:xfrm>
            <a:custGeom>
              <a:avLst/>
              <a:gdLst/>
              <a:ahLst/>
              <a:cxnLst/>
              <a:rect l="l" t="t" r="r" b="b"/>
              <a:pathLst>
                <a:path w="893" h="5595" extrusionOk="0">
                  <a:moveTo>
                    <a:pt x="63" y="1"/>
                  </a:moveTo>
                  <a:lnTo>
                    <a:pt x="1" y="37"/>
                  </a:lnTo>
                  <a:cubicBezTo>
                    <a:pt x="45" y="99"/>
                    <a:pt x="90" y="153"/>
                    <a:pt x="144" y="215"/>
                  </a:cubicBezTo>
                  <a:cubicBezTo>
                    <a:pt x="295" y="420"/>
                    <a:pt x="491" y="661"/>
                    <a:pt x="536" y="911"/>
                  </a:cubicBezTo>
                  <a:cubicBezTo>
                    <a:pt x="822" y="2490"/>
                    <a:pt x="590" y="4024"/>
                    <a:pt x="313" y="5586"/>
                  </a:cubicBezTo>
                  <a:lnTo>
                    <a:pt x="376" y="5594"/>
                  </a:lnTo>
                  <a:cubicBezTo>
                    <a:pt x="661" y="4033"/>
                    <a:pt x="893" y="2490"/>
                    <a:pt x="607" y="902"/>
                  </a:cubicBezTo>
                  <a:cubicBezTo>
                    <a:pt x="554" y="634"/>
                    <a:pt x="358" y="376"/>
                    <a:pt x="197" y="170"/>
                  </a:cubicBezTo>
                  <a:cubicBezTo>
                    <a:pt x="144" y="108"/>
                    <a:pt x="99" y="55"/>
                    <a:pt x="63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553;p48">
              <a:extLst>
                <a:ext uri="{FF2B5EF4-FFF2-40B4-BE49-F238E27FC236}">
                  <a16:creationId xmlns:a16="http://schemas.microsoft.com/office/drawing/2014/main" id="{83F56CA8-E95E-7E88-A55C-0530943D3D5C}"/>
                </a:ext>
              </a:extLst>
            </p:cNvPr>
            <p:cNvSpPr/>
            <p:nvPr/>
          </p:nvSpPr>
          <p:spPr>
            <a:xfrm>
              <a:off x="2610777" y="4142073"/>
              <a:ext cx="116727" cy="474846"/>
            </a:xfrm>
            <a:custGeom>
              <a:avLst/>
              <a:gdLst/>
              <a:ahLst/>
              <a:cxnLst/>
              <a:rect l="l" t="t" r="r" b="b"/>
              <a:pathLst>
                <a:path w="2838" h="11545" extrusionOk="0">
                  <a:moveTo>
                    <a:pt x="2766" y="1"/>
                  </a:moveTo>
                  <a:lnTo>
                    <a:pt x="1" y="5880"/>
                  </a:lnTo>
                  <a:lnTo>
                    <a:pt x="1" y="5889"/>
                  </a:lnTo>
                  <a:cubicBezTo>
                    <a:pt x="45" y="6040"/>
                    <a:pt x="99" y="6183"/>
                    <a:pt x="161" y="6343"/>
                  </a:cubicBezTo>
                  <a:cubicBezTo>
                    <a:pt x="268" y="6647"/>
                    <a:pt x="384" y="6959"/>
                    <a:pt x="447" y="7289"/>
                  </a:cubicBezTo>
                  <a:cubicBezTo>
                    <a:pt x="714" y="8574"/>
                    <a:pt x="598" y="9903"/>
                    <a:pt x="483" y="11188"/>
                  </a:cubicBezTo>
                  <a:lnTo>
                    <a:pt x="447" y="11536"/>
                  </a:lnTo>
                  <a:lnTo>
                    <a:pt x="518" y="11544"/>
                  </a:lnTo>
                  <a:lnTo>
                    <a:pt x="554" y="11188"/>
                  </a:lnTo>
                  <a:cubicBezTo>
                    <a:pt x="670" y="9903"/>
                    <a:pt x="786" y="8565"/>
                    <a:pt x="518" y="7271"/>
                  </a:cubicBezTo>
                  <a:cubicBezTo>
                    <a:pt x="456" y="6941"/>
                    <a:pt x="340" y="6620"/>
                    <a:pt x="224" y="6317"/>
                  </a:cubicBezTo>
                  <a:cubicBezTo>
                    <a:pt x="170" y="6165"/>
                    <a:pt x="117" y="6022"/>
                    <a:pt x="72" y="5880"/>
                  </a:cubicBezTo>
                  <a:lnTo>
                    <a:pt x="2838" y="36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554;p48">
              <a:extLst>
                <a:ext uri="{FF2B5EF4-FFF2-40B4-BE49-F238E27FC236}">
                  <a16:creationId xmlns:a16="http://schemas.microsoft.com/office/drawing/2014/main" id="{17FD3E9B-DF16-8509-F378-E39F2C9C6589}"/>
                </a:ext>
              </a:extLst>
            </p:cNvPr>
            <p:cNvSpPr/>
            <p:nvPr/>
          </p:nvSpPr>
          <p:spPr>
            <a:xfrm>
              <a:off x="2534854" y="4473031"/>
              <a:ext cx="45531" cy="31218"/>
            </a:xfrm>
            <a:custGeom>
              <a:avLst/>
              <a:gdLst/>
              <a:ahLst/>
              <a:cxnLst/>
              <a:rect l="l" t="t" r="r" b="b"/>
              <a:pathLst>
                <a:path w="1107" h="759" extrusionOk="0">
                  <a:moveTo>
                    <a:pt x="910" y="72"/>
                  </a:moveTo>
                  <a:lnTo>
                    <a:pt x="80" y="500"/>
                  </a:lnTo>
                  <a:cubicBezTo>
                    <a:pt x="0" y="545"/>
                    <a:pt x="0" y="696"/>
                    <a:pt x="71" y="741"/>
                  </a:cubicBezTo>
                  <a:cubicBezTo>
                    <a:pt x="107" y="759"/>
                    <a:pt x="152" y="759"/>
                    <a:pt x="179" y="741"/>
                  </a:cubicBezTo>
                  <a:lnTo>
                    <a:pt x="981" y="348"/>
                  </a:lnTo>
                  <a:cubicBezTo>
                    <a:pt x="1106" y="286"/>
                    <a:pt x="1053" y="0"/>
                    <a:pt x="910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555;p48">
              <a:extLst>
                <a:ext uri="{FF2B5EF4-FFF2-40B4-BE49-F238E27FC236}">
                  <a16:creationId xmlns:a16="http://schemas.microsoft.com/office/drawing/2014/main" id="{C956410A-436E-08C6-83CF-708BBFCF78CD}"/>
                </a:ext>
              </a:extLst>
            </p:cNvPr>
            <p:cNvSpPr/>
            <p:nvPr/>
          </p:nvSpPr>
          <p:spPr>
            <a:xfrm>
              <a:off x="2535553" y="4474142"/>
              <a:ext cx="46271" cy="34508"/>
            </a:xfrm>
            <a:custGeom>
              <a:avLst/>
              <a:gdLst/>
              <a:ahLst/>
              <a:cxnLst/>
              <a:rect l="l" t="t" r="r" b="b"/>
              <a:pathLst>
                <a:path w="1125" h="839" extrusionOk="0">
                  <a:moveTo>
                    <a:pt x="982" y="72"/>
                  </a:moveTo>
                  <a:lnTo>
                    <a:pt x="126" y="518"/>
                  </a:lnTo>
                  <a:cubicBezTo>
                    <a:pt x="1" y="580"/>
                    <a:pt x="81" y="839"/>
                    <a:pt x="224" y="758"/>
                  </a:cubicBezTo>
                  <a:lnTo>
                    <a:pt x="840" y="580"/>
                  </a:lnTo>
                  <a:cubicBezTo>
                    <a:pt x="1089" y="500"/>
                    <a:pt x="1125" y="0"/>
                    <a:pt x="982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556;p48">
              <a:extLst>
                <a:ext uri="{FF2B5EF4-FFF2-40B4-BE49-F238E27FC236}">
                  <a16:creationId xmlns:a16="http://schemas.microsoft.com/office/drawing/2014/main" id="{B72E3527-804C-58FE-8170-7D555A7BBD18}"/>
                </a:ext>
              </a:extLst>
            </p:cNvPr>
            <p:cNvSpPr/>
            <p:nvPr/>
          </p:nvSpPr>
          <p:spPr>
            <a:xfrm>
              <a:off x="2226267" y="4562567"/>
              <a:ext cx="172129" cy="72677"/>
            </a:xfrm>
            <a:custGeom>
              <a:avLst/>
              <a:gdLst/>
              <a:ahLst/>
              <a:cxnLst/>
              <a:rect l="l" t="t" r="r" b="b"/>
              <a:pathLst>
                <a:path w="4185" h="1767" extrusionOk="0">
                  <a:moveTo>
                    <a:pt x="1" y="1276"/>
                  </a:moveTo>
                  <a:cubicBezTo>
                    <a:pt x="90" y="1731"/>
                    <a:pt x="2534" y="1766"/>
                    <a:pt x="4086" y="1347"/>
                  </a:cubicBezTo>
                  <a:cubicBezTo>
                    <a:pt x="4176" y="928"/>
                    <a:pt x="4184" y="384"/>
                    <a:pt x="4184" y="0"/>
                  </a:cubicBezTo>
                  <a:cubicBezTo>
                    <a:pt x="3167" y="455"/>
                    <a:pt x="1383" y="571"/>
                    <a:pt x="295" y="402"/>
                  </a:cubicBezTo>
                  <a:cubicBezTo>
                    <a:pt x="134" y="678"/>
                    <a:pt x="36" y="990"/>
                    <a:pt x="1" y="12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557;p48">
              <a:extLst>
                <a:ext uri="{FF2B5EF4-FFF2-40B4-BE49-F238E27FC236}">
                  <a16:creationId xmlns:a16="http://schemas.microsoft.com/office/drawing/2014/main" id="{80D8ADA0-3097-6C74-3AF9-DCC1ECCE7856}"/>
                </a:ext>
              </a:extLst>
            </p:cNvPr>
            <p:cNvSpPr/>
            <p:nvPr/>
          </p:nvSpPr>
          <p:spPr>
            <a:xfrm>
              <a:off x="1951077" y="4360381"/>
              <a:ext cx="25747" cy="110475"/>
            </a:xfrm>
            <a:custGeom>
              <a:avLst/>
              <a:gdLst/>
              <a:ahLst/>
              <a:cxnLst/>
              <a:rect l="l" t="t" r="r" b="b"/>
              <a:pathLst>
                <a:path w="626" h="2686" extrusionOk="0">
                  <a:moveTo>
                    <a:pt x="45" y="2686"/>
                  </a:moveTo>
                  <a:cubicBezTo>
                    <a:pt x="1" y="1945"/>
                    <a:pt x="179" y="875"/>
                    <a:pt x="625" y="1"/>
                  </a:cubicBezTo>
                  <a:cubicBezTo>
                    <a:pt x="509" y="696"/>
                    <a:pt x="554" y="1303"/>
                    <a:pt x="509" y="1722"/>
                  </a:cubicBezTo>
                  <a:cubicBezTo>
                    <a:pt x="474" y="2052"/>
                    <a:pt x="251" y="2374"/>
                    <a:pt x="45" y="26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558;p48">
              <a:extLst>
                <a:ext uri="{FF2B5EF4-FFF2-40B4-BE49-F238E27FC236}">
                  <a16:creationId xmlns:a16="http://schemas.microsoft.com/office/drawing/2014/main" id="{A1869732-5207-621D-2B71-84474513550E}"/>
                </a:ext>
              </a:extLst>
            </p:cNvPr>
            <p:cNvSpPr/>
            <p:nvPr/>
          </p:nvSpPr>
          <p:spPr>
            <a:xfrm>
              <a:off x="1991794" y="4468630"/>
              <a:ext cx="181301" cy="187882"/>
            </a:xfrm>
            <a:custGeom>
              <a:avLst/>
              <a:gdLst/>
              <a:ahLst/>
              <a:cxnLst/>
              <a:rect l="l" t="t" r="r" b="b"/>
              <a:pathLst>
                <a:path w="4408" h="4568" extrusionOk="0">
                  <a:moveTo>
                    <a:pt x="2133" y="4559"/>
                  </a:moveTo>
                  <a:lnTo>
                    <a:pt x="2133" y="4568"/>
                  </a:lnTo>
                  <a:cubicBezTo>
                    <a:pt x="1464" y="4309"/>
                    <a:pt x="1018" y="4006"/>
                    <a:pt x="474" y="3497"/>
                  </a:cubicBezTo>
                  <a:cubicBezTo>
                    <a:pt x="278" y="2953"/>
                    <a:pt x="1" y="1321"/>
                    <a:pt x="572" y="0"/>
                  </a:cubicBezTo>
                  <a:cubicBezTo>
                    <a:pt x="1464" y="884"/>
                    <a:pt x="2651" y="1517"/>
                    <a:pt x="4408" y="2159"/>
                  </a:cubicBezTo>
                  <a:cubicBezTo>
                    <a:pt x="3882" y="3230"/>
                    <a:pt x="2998" y="4166"/>
                    <a:pt x="2133" y="4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559;p48">
              <a:extLst>
                <a:ext uri="{FF2B5EF4-FFF2-40B4-BE49-F238E27FC236}">
                  <a16:creationId xmlns:a16="http://schemas.microsoft.com/office/drawing/2014/main" id="{1734BFBE-3548-ADEB-A0A4-381CF3B700BC}"/>
                </a:ext>
              </a:extLst>
            </p:cNvPr>
            <p:cNvSpPr/>
            <p:nvPr/>
          </p:nvSpPr>
          <p:spPr>
            <a:xfrm>
              <a:off x="2042095" y="4529911"/>
              <a:ext cx="41870" cy="56513"/>
            </a:xfrm>
            <a:custGeom>
              <a:avLst/>
              <a:gdLst/>
              <a:ahLst/>
              <a:cxnLst/>
              <a:rect l="l" t="t" r="r" b="b"/>
              <a:pathLst>
                <a:path w="1018" h="1374" extrusionOk="0">
                  <a:moveTo>
                    <a:pt x="642" y="45"/>
                  </a:moveTo>
                  <a:cubicBezTo>
                    <a:pt x="865" y="0"/>
                    <a:pt x="1017" y="232"/>
                    <a:pt x="883" y="634"/>
                  </a:cubicBezTo>
                  <a:cubicBezTo>
                    <a:pt x="758" y="1044"/>
                    <a:pt x="518" y="1249"/>
                    <a:pt x="321" y="1312"/>
                  </a:cubicBezTo>
                  <a:cubicBezTo>
                    <a:pt x="134" y="1374"/>
                    <a:pt x="0" y="1124"/>
                    <a:pt x="80" y="794"/>
                  </a:cubicBezTo>
                  <a:cubicBezTo>
                    <a:pt x="161" y="455"/>
                    <a:pt x="428" y="98"/>
                    <a:pt x="642" y="4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560;p48">
              <a:extLst>
                <a:ext uri="{FF2B5EF4-FFF2-40B4-BE49-F238E27FC236}">
                  <a16:creationId xmlns:a16="http://schemas.microsoft.com/office/drawing/2014/main" id="{A3C18DEB-3608-736D-B52D-D95A3FC4F0DF}"/>
                </a:ext>
              </a:extLst>
            </p:cNvPr>
            <p:cNvSpPr/>
            <p:nvPr/>
          </p:nvSpPr>
          <p:spPr>
            <a:xfrm>
              <a:off x="2039133" y="4528061"/>
              <a:ext cx="41870" cy="56554"/>
            </a:xfrm>
            <a:custGeom>
              <a:avLst/>
              <a:gdLst/>
              <a:ahLst/>
              <a:cxnLst/>
              <a:rect l="l" t="t" r="r" b="b"/>
              <a:pathLst>
                <a:path w="1018" h="1375" extrusionOk="0">
                  <a:moveTo>
                    <a:pt x="643" y="45"/>
                  </a:moveTo>
                  <a:cubicBezTo>
                    <a:pt x="866" y="1"/>
                    <a:pt x="1018" y="224"/>
                    <a:pt x="884" y="634"/>
                  </a:cubicBezTo>
                  <a:cubicBezTo>
                    <a:pt x="759" y="1035"/>
                    <a:pt x="527" y="1249"/>
                    <a:pt x="331" y="1312"/>
                  </a:cubicBezTo>
                  <a:cubicBezTo>
                    <a:pt x="135" y="1374"/>
                    <a:pt x="1" y="1125"/>
                    <a:pt x="81" y="786"/>
                  </a:cubicBezTo>
                  <a:cubicBezTo>
                    <a:pt x="161" y="456"/>
                    <a:pt x="429" y="90"/>
                    <a:pt x="643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561;p48">
              <a:extLst>
                <a:ext uri="{FF2B5EF4-FFF2-40B4-BE49-F238E27FC236}">
                  <a16:creationId xmlns:a16="http://schemas.microsoft.com/office/drawing/2014/main" id="{4768FB3A-B026-2362-6BF4-FD69FECFF3CE}"/>
                </a:ext>
              </a:extLst>
            </p:cNvPr>
            <p:cNvSpPr/>
            <p:nvPr/>
          </p:nvSpPr>
          <p:spPr>
            <a:xfrm>
              <a:off x="3244442" y="4106867"/>
              <a:ext cx="88841" cy="79299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1811" y="0"/>
                  </a:moveTo>
                  <a:cubicBezTo>
                    <a:pt x="1374" y="598"/>
                    <a:pt x="652" y="1285"/>
                    <a:pt x="0" y="1740"/>
                  </a:cubicBezTo>
                  <a:cubicBezTo>
                    <a:pt x="259" y="1776"/>
                    <a:pt x="402" y="1776"/>
                    <a:pt x="777" y="1927"/>
                  </a:cubicBezTo>
                  <a:cubicBezTo>
                    <a:pt x="1285" y="1677"/>
                    <a:pt x="1785" y="1276"/>
                    <a:pt x="2159" y="910"/>
                  </a:cubicBezTo>
                  <a:cubicBezTo>
                    <a:pt x="2133" y="553"/>
                    <a:pt x="2025" y="232"/>
                    <a:pt x="1811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562;p48">
              <a:extLst>
                <a:ext uri="{FF2B5EF4-FFF2-40B4-BE49-F238E27FC236}">
                  <a16:creationId xmlns:a16="http://schemas.microsoft.com/office/drawing/2014/main" id="{095E975D-EC5D-DF7E-AF06-85D6F02455E7}"/>
                </a:ext>
              </a:extLst>
            </p:cNvPr>
            <p:cNvSpPr/>
            <p:nvPr/>
          </p:nvSpPr>
          <p:spPr>
            <a:xfrm>
              <a:off x="3241851" y="3984676"/>
              <a:ext cx="63176" cy="70127"/>
            </a:xfrm>
            <a:custGeom>
              <a:avLst/>
              <a:gdLst/>
              <a:ahLst/>
              <a:cxnLst/>
              <a:rect l="l" t="t" r="r" b="b"/>
              <a:pathLst>
                <a:path w="1536" h="1705" extrusionOk="0">
                  <a:moveTo>
                    <a:pt x="260" y="1241"/>
                  </a:moveTo>
                  <a:cubicBezTo>
                    <a:pt x="679" y="1597"/>
                    <a:pt x="1268" y="1704"/>
                    <a:pt x="1526" y="1553"/>
                  </a:cubicBezTo>
                  <a:cubicBezTo>
                    <a:pt x="1518" y="1267"/>
                    <a:pt x="1535" y="571"/>
                    <a:pt x="1303" y="1"/>
                  </a:cubicBezTo>
                  <a:cubicBezTo>
                    <a:pt x="956" y="366"/>
                    <a:pt x="1" y="982"/>
                    <a:pt x="224" y="1178"/>
                  </a:cubicBezTo>
                  <a:cubicBezTo>
                    <a:pt x="242" y="1205"/>
                    <a:pt x="251" y="1223"/>
                    <a:pt x="260" y="124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563;p48">
              <a:extLst>
                <a:ext uri="{FF2B5EF4-FFF2-40B4-BE49-F238E27FC236}">
                  <a16:creationId xmlns:a16="http://schemas.microsoft.com/office/drawing/2014/main" id="{F98709DE-E7FA-F65F-C573-C1F396BA965E}"/>
                </a:ext>
              </a:extLst>
            </p:cNvPr>
            <p:cNvSpPr/>
            <p:nvPr/>
          </p:nvSpPr>
          <p:spPr>
            <a:xfrm>
              <a:off x="2426604" y="4062819"/>
              <a:ext cx="91761" cy="84440"/>
            </a:xfrm>
            <a:custGeom>
              <a:avLst/>
              <a:gdLst/>
              <a:ahLst/>
              <a:cxnLst/>
              <a:rect l="l" t="t" r="r" b="b"/>
              <a:pathLst>
                <a:path w="2231" h="2053" extrusionOk="0">
                  <a:moveTo>
                    <a:pt x="197" y="63"/>
                  </a:moveTo>
                  <a:lnTo>
                    <a:pt x="2034" y="1134"/>
                  </a:lnTo>
                  <a:cubicBezTo>
                    <a:pt x="2141" y="1196"/>
                    <a:pt x="2231" y="1348"/>
                    <a:pt x="2231" y="1473"/>
                  </a:cubicBezTo>
                  <a:lnTo>
                    <a:pt x="2231" y="1874"/>
                  </a:lnTo>
                  <a:cubicBezTo>
                    <a:pt x="2231" y="1999"/>
                    <a:pt x="2141" y="2053"/>
                    <a:pt x="2034" y="1990"/>
                  </a:cubicBezTo>
                  <a:lnTo>
                    <a:pt x="197" y="920"/>
                  </a:lnTo>
                  <a:cubicBezTo>
                    <a:pt x="90" y="857"/>
                    <a:pt x="0" y="705"/>
                    <a:pt x="0" y="581"/>
                  </a:cubicBezTo>
                  <a:lnTo>
                    <a:pt x="0" y="179"/>
                  </a:lnTo>
                  <a:cubicBezTo>
                    <a:pt x="0" y="54"/>
                    <a:pt x="90" y="1"/>
                    <a:pt x="197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564;p48">
              <a:extLst>
                <a:ext uri="{FF2B5EF4-FFF2-40B4-BE49-F238E27FC236}">
                  <a16:creationId xmlns:a16="http://schemas.microsoft.com/office/drawing/2014/main" id="{2F07391E-CB9F-494B-D198-C035C15D3CA3}"/>
                </a:ext>
              </a:extLst>
            </p:cNvPr>
            <p:cNvSpPr/>
            <p:nvPr/>
          </p:nvSpPr>
          <p:spPr>
            <a:xfrm>
              <a:off x="2690401" y="3977725"/>
              <a:ext cx="428246" cy="292105"/>
            </a:xfrm>
            <a:custGeom>
              <a:avLst/>
              <a:gdLst/>
              <a:ahLst/>
              <a:cxnLst/>
              <a:rect l="l" t="t" r="r" b="b"/>
              <a:pathLst>
                <a:path w="10412" h="7102" extrusionOk="0">
                  <a:moveTo>
                    <a:pt x="9948" y="0"/>
                  </a:moveTo>
                  <a:cubicBezTo>
                    <a:pt x="7682" y="446"/>
                    <a:pt x="4657" y="2159"/>
                    <a:pt x="1490" y="3890"/>
                  </a:cubicBezTo>
                  <a:cubicBezTo>
                    <a:pt x="991" y="4960"/>
                    <a:pt x="491" y="6031"/>
                    <a:pt x="1" y="7101"/>
                  </a:cubicBezTo>
                  <a:cubicBezTo>
                    <a:pt x="5255" y="4817"/>
                    <a:pt x="6745" y="2605"/>
                    <a:pt x="10412" y="598"/>
                  </a:cubicBezTo>
                  <a:cubicBezTo>
                    <a:pt x="10313" y="312"/>
                    <a:pt x="10126" y="214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565;p48">
              <a:extLst>
                <a:ext uri="{FF2B5EF4-FFF2-40B4-BE49-F238E27FC236}">
                  <a16:creationId xmlns:a16="http://schemas.microsoft.com/office/drawing/2014/main" id="{AC41DF04-F187-3C60-75B3-F61548D18939}"/>
                </a:ext>
              </a:extLst>
            </p:cNvPr>
            <p:cNvSpPr/>
            <p:nvPr/>
          </p:nvSpPr>
          <p:spPr>
            <a:xfrm>
              <a:off x="2913482" y="4016961"/>
              <a:ext cx="64245" cy="194134"/>
            </a:xfrm>
            <a:custGeom>
              <a:avLst/>
              <a:gdLst/>
              <a:ahLst/>
              <a:cxnLst/>
              <a:rect l="l" t="t" r="r" b="b"/>
              <a:pathLst>
                <a:path w="1562" h="4720" extrusionOk="0">
                  <a:moveTo>
                    <a:pt x="1" y="447"/>
                  </a:moveTo>
                  <a:lnTo>
                    <a:pt x="447" y="4675"/>
                  </a:lnTo>
                  <a:cubicBezTo>
                    <a:pt x="509" y="4640"/>
                    <a:pt x="634" y="4720"/>
                    <a:pt x="723" y="4720"/>
                  </a:cubicBezTo>
                  <a:cubicBezTo>
                    <a:pt x="893" y="4470"/>
                    <a:pt x="1267" y="4193"/>
                    <a:pt x="1562" y="4015"/>
                  </a:cubicBezTo>
                  <a:lnTo>
                    <a:pt x="866" y="1"/>
                  </a:lnTo>
                  <a:cubicBezTo>
                    <a:pt x="554" y="161"/>
                    <a:pt x="322" y="295"/>
                    <a:pt x="1" y="44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566;p48">
              <a:extLst>
                <a:ext uri="{FF2B5EF4-FFF2-40B4-BE49-F238E27FC236}">
                  <a16:creationId xmlns:a16="http://schemas.microsoft.com/office/drawing/2014/main" id="{B657E9D6-4611-FCE3-8538-151A2D022AE3}"/>
                </a:ext>
              </a:extLst>
            </p:cNvPr>
            <p:cNvSpPr/>
            <p:nvPr/>
          </p:nvSpPr>
          <p:spPr>
            <a:xfrm>
              <a:off x="2919733" y="4016961"/>
              <a:ext cx="59474" cy="194134"/>
            </a:xfrm>
            <a:custGeom>
              <a:avLst/>
              <a:gdLst/>
              <a:ahLst/>
              <a:cxnLst/>
              <a:rect l="l" t="t" r="r" b="b"/>
              <a:pathLst>
                <a:path w="1446" h="4720" extrusionOk="0">
                  <a:moveTo>
                    <a:pt x="571" y="4720"/>
                  </a:moveTo>
                  <a:cubicBezTo>
                    <a:pt x="866" y="4550"/>
                    <a:pt x="1151" y="4372"/>
                    <a:pt x="1446" y="4202"/>
                  </a:cubicBezTo>
                  <a:lnTo>
                    <a:pt x="714" y="1"/>
                  </a:lnTo>
                  <a:cubicBezTo>
                    <a:pt x="482" y="117"/>
                    <a:pt x="241" y="241"/>
                    <a:pt x="0" y="35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567;p48">
              <a:extLst>
                <a:ext uri="{FF2B5EF4-FFF2-40B4-BE49-F238E27FC236}">
                  <a16:creationId xmlns:a16="http://schemas.microsoft.com/office/drawing/2014/main" id="{2263CA05-406F-7C33-5247-25376310C546}"/>
                </a:ext>
              </a:extLst>
            </p:cNvPr>
            <p:cNvSpPr/>
            <p:nvPr/>
          </p:nvSpPr>
          <p:spPr>
            <a:xfrm>
              <a:off x="2925244" y="4033824"/>
              <a:ext cx="27557" cy="172869"/>
            </a:xfrm>
            <a:custGeom>
              <a:avLst/>
              <a:gdLst/>
              <a:ahLst/>
              <a:cxnLst/>
              <a:rect l="l" t="t" r="r" b="b"/>
              <a:pathLst>
                <a:path w="670" h="4203" extrusionOk="0">
                  <a:moveTo>
                    <a:pt x="71" y="1"/>
                  </a:moveTo>
                  <a:lnTo>
                    <a:pt x="0" y="10"/>
                  </a:lnTo>
                  <a:cubicBezTo>
                    <a:pt x="89" y="670"/>
                    <a:pt x="196" y="1402"/>
                    <a:pt x="303" y="2106"/>
                  </a:cubicBezTo>
                  <a:cubicBezTo>
                    <a:pt x="402" y="2811"/>
                    <a:pt x="509" y="3543"/>
                    <a:pt x="598" y="4203"/>
                  </a:cubicBezTo>
                  <a:lnTo>
                    <a:pt x="669" y="4185"/>
                  </a:lnTo>
                  <a:cubicBezTo>
                    <a:pt x="580" y="3534"/>
                    <a:pt x="473" y="2802"/>
                    <a:pt x="366" y="2097"/>
                  </a:cubicBezTo>
                  <a:cubicBezTo>
                    <a:pt x="268" y="1384"/>
                    <a:pt x="161" y="661"/>
                    <a:pt x="7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568;p48">
              <a:extLst>
                <a:ext uri="{FF2B5EF4-FFF2-40B4-BE49-F238E27FC236}">
                  <a16:creationId xmlns:a16="http://schemas.microsoft.com/office/drawing/2014/main" id="{FB7734D4-EC7B-7EA5-3D03-E6240C7528F7}"/>
                </a:ext>
              </a:extLst>
            </p:cNvPr>
            <p:cNvSpPr/>
            <p:nvPr/>
          </p:nvSpPr>
          <p:spPr>
            <a:xfrm>
              <a:off x="2363143" y="3734452"/>
              <a:ext cx="848347" cy="431536"/>
            </a:xfrm>
            <a:custGeom>
              <a:avLst/>
              <a:gdLst/>
              <a:ahLst/>
              <a:cxnLst/>
              <a:rect l="l" t="t" r="r" b="b"/>
              <a:pathLst>
                <a:path w="20626" h="10492" extrusionOk="0">
                  <a:moveTo>
                    <a:pt x="232" y="5389"/>
                  </a:moveTo>
                  <a:cubicBezTo>
                    <a:pt x="1169" y="8243"/>
                    <a:pt x="7574" y="10492"/>
                    <a:pt x="8600" y="10028"/>
                  </a:cubicBezTo>
                  <a:cubicBezTo>
                    <a:pt x="10340" y="9243"/>
                    <a:pt x="16263" y="5487"/>
                    <a:pt x="18030" y="5719"/>
                  </a:cubicBezTo>
                  <a:cubicBezTo>
                    <a:pt x="18993" y="5853"/>
                    <a:pt x="19912" y="4630"/>
                    <a:pt x="20626" y="4372"/>
                  </a:cubicBezTo>
                  <a:cubicBezTo>
                    <a:pt x="19537" y="2320"/>
                    <a:pt x="16566" y="366"/>
                    <a:pt x="13489" y="197"/>
                  </a:cubicBezTo>
                  <a:cubicBezTo>
                    <a:pt x="10009" y="0"/>
                    <a:pt x="0" y="4684"/>
                    <a:pt x="232" y="53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569;p48">
              <a:extLst>
                <a:ext uri="{FF2B5EF4-FFF2-40B4-BE49-F238E27FC236}">
                  <a16:creationId xmlns:a16="http://schemas.microsoft.com/office/drawing/2014/main" id="{EBAD79C9-6D7C-5A3A-B827-40417AB878E0}"/>
                </a:ext>
              </a:extLst>
            </p:cNvPr>
            <p:cNvSpPr/>
            <p:nvPr/>
          </p:nvSpPr>
          <p:spPr>
            <a:xfrm>
              <a:off x="2376345" y="3742143"/>
              <a:ext cx="828194" cy="407681"/>
            </a:xfrm>
            <a:custGeom>
              <a:avLst/>
              <a:gdLst/>
              <a:ahLst/>
              <a:cxnLst/>
              <a:rect l="l" t="t" r="r" b="b"/>
              <a:pathLst>
                <a:path w="20136" h="9912" extrusionOk="0">
                  <a:moveTo>
                    <a:pt x="0" y="5005"/>
                  </a:moveTo>
                  <a:cubicBezTo>
                    <a:pt x="1142" y="7771"/>
                    <a:pt x="7298" y="9912"/>
                    <a:pt x="8297" y="9466"/>
                  </a:cubicBezTo>
                  <a:lnTo>
                    <a:pt x="8297" y="9466"/>
                  </a:lnTo>
                  <a:cubicBezTo>
                    <a:pt x="10036" y="8681"/>
                    <a:pt x="15960" y="4916"/>
                    <a:pt x="17717" y="5157"/>
                  </a:cubicBezTo>
                  <a:lnTo>
                    <a:pt x="17717" y="5157"/>
                  </a:lnTo>
                  <a:cubicBezTo>
                    <a:pt x="18610" y="5273"/>
                    <a:pt x="19448" y="4265"/>
                    <a:pt x="20135" y="3890"/>
                  </a:cubicBezTo>
                  <a:lnTo>
                    <a:pt x="20135" y="3890"/>
                  </a:lnTo>
                  <a:cubicBezTo>
                    <a:pt x="18931" y="1954"/>
                    <a:pt x="16094" y="170"/>
                    <a:pt x="13168" y="10"/>
                  </a:cubicBezTo>
                  <a:lnTo>
                    <a:pt x="13168" y="10"/>
                  </a:lnTo>
                  <a:cubicBezTo>
                    <a:pt x="13096" y="1"/>
                    <a:pt x="13016" y="1"/>
                    <a:pt x="12945" y="1"/>
                  </a:cubicBezTo>
                  <a:lnTo>
                    <a:pt x="12945" y="1"/>
                  </a:lnTo>
                  <a:cubicBezTo>
                    <a:pt x="9528" y="1"/>
                    <a:pt x="964" y="3917"/>
                    <a:pt x="0" y="50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570;p48">
              <a:extLst>
                <a:ext uri="{FF2B5EF4-FFF2-40B4-BE49-F238E27FC236}">
                  <a16:creationId xmlns:a16="http://schemas.microsoft.com/office/drawing/2014/main" id="{29473FC2-DEA8-B8BF-EAEB-03A7A675B156}"/>
                </a:ext>
              </a:extLst>
            </p:cNvPr>
            <p:cNvSpPr/>
            <p:nvPr/>
          </p:nvSpPr>
          <p:spPr>
            <a:xfrm>
              <a:off x="2149234" y="3969623"/>
              <a:ext cx="514084" cy="521446"/>
            </a:xfrm>
            <a:custGeom>
              <a:avLst/>
              <a:gdLst/>
              <a:ahLst/>
              <a:cxnLst/>
              <a:rect l="l" t="t" r="r" b="b"/>
              <a:pathLst>
                <a:path w="12499" h="12678" extrusionOk="0">
                  <a:moveTo>
                    <a:pt x="5406" y="1"/>
                  </a:moveTo>
                  <a:lnTo>
                    <a:pt x="259" y="4845"/>
                  </a:lnTo>
                  <a:lnTo>
                    <a:pt x="500" y="4631"/>
                  </a:lnTo>
                  <a:cubicBezTo>
                    <a:pt x="0" y="5541"/>
                    <a:pt x="901" y="6977"/>
                    <a:pt x="2284" y="8012"/>
                  </a:cubicBezTo>
                  <a:cubicBezTo>
                    <a:pt x="8564" y="12678"/>
                    <a:pt x="10803" y="6772"/>
                    <a:pt x="12498" y="4479"/>
                  </a:cubicBezTo>
                  <a:cubicBezTo>
                    <a:pt x="7904" y="3382"/>
                    <a:pt x="5576" y="991"/>
                    <a:pt x="5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Gambar 40">
            <a:extLst>
              <a:ext uri="{FF2B5EF4-FFF2-40B4-BE49-F238E27FC236}">
                <a16:creationId xmlns:a16="http://schemas.microsoft.com/office/drawing/2014/main" id="{5008ED39-CDD3-FAD2-1619-12EF17FF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979" y="1246070"/>
            <a:ext cx="2265100" cy="361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9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1724;p50">
            <a:extLst>
              <a:ext uri="{FF2B5EF4-FFF2-40B4-BE49-F238E27FC236}">
                <a16:creationId xmlns:a16="http://schemas.microsoft.com/office/drawing/2014/main" id="{FA1D998A-2376-09CD-FD43-02C8EF74654B}"/>
              </a:ext>
            </a:extLst>
          </p:cNvPr>
          <p:cNvGrpSpPr/>
          <p:nvPr/>
        </p:nvGrpSpPr>
        <p:grpSpPr>
          <a:xfrm>
            <a:off x="4723172" y="2153768"/>
            <a:ext cx="4180840" cy="2591524"/>
            <a:chOff x="4314826" y="408750"/>
            <a:chExt cx="4514946" cy="2798622"/>
          </a:xfrm>
        </p:grpSpPr>
        <p:sp>
          <p:nvSpPr>
            <p:cNvPr id="56" name="Google Shape;1725;p50">
              <a:extLst>
                <a:ext uri="{FF2B5EF4-FFF2-40B4-BE49-F238E27FC236}">
                  <a16:creationId xmlns:a16="http://schemas.microsoft.com/office/drawing/2014/main" id="{26AC9EDB-6D8D-5704-BF0D-EFE8F384D73E}"/>
                </a:ext>
              </a:extLst>
            </p:cNvPr>
            <p:cNvSpPr/>
            <p:nvPr/>
          </p:nvSpPr>
          <p:spPr>
            <a:xfrm>
              <a:off x="4314826" y="502232"/>
              <a:ext cx="4514505" cy="2575924"/>
            </a:xfrm>
            <a:custGeom>
              <a:avLst/>
              <a:gdLst/>
              <a:ahLst/>
              <a:cxnLst/>
              <a:rect l="l" t="t" r="r" b="b"/>
              <a:pathLst>
                <a:path w="76686" h="43758" extrusionOk="0">
                  <a:moveTo>
                    <a:pt x="0" y="21883"/>
                  </a:moveTo>
                  <a:lnTo>
                    <a:pt x="38334" y="43758"/>
                  </a:lnTo>
                  <a:lnTo>
                    <a:pt x="76686" y="21892"/>
                  </a:lnTo>
                  <a:lnTo>
                    <a:pt x="3836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26;p50">
              <a:extLst>
                <a:ext uri="{FF2B5EF4-FFF2-40B4-BE49-F238E27FC236}">
                  <a16:creationId xmlns:a16="http://schemas.microsoft.com/office/drawing/2014/main" id="{779426D3-7EE8-0F79-5C9F-8677512B96FC}"/>
                </a:ext>
              </a:extLst>
            </p:cNvPr>
            <p:cNvSpPr/>
            <p:nvPr/>
          </p:nvSpPr>
          <p:spPr>
            <a:xfrm>
              <a:off x="4314826" y="1790432"/>
              <a:ext cx="2256781" cy="1416941"/>
            </a:xfrm>
            <a:custGeom>
              <a:avLst/>
              <a:gdLst/>
              <a:ahLst/>
              <a:cxnLst/>
              <a:rect l="l" t="t" r="r" b="b"/>
              <a:pathLst>
                <a:path w="38335" h="24070" extrusionOk="0">
                  <a:moveTo>
                    <a:pt x="38334" y="24069"/>
                  </a:moveTo>
                  <a:lnTo>
                    <a:pt x="9" y="2195"/>
                  </a:lnTo>
                  <a:lnTo>
                    <a:pt x="0" y="0"/>
                  </a:lnTo>
                  <a:lnTo>
                    <a:pt x="38334" y="2187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27;p50">
              <a:extLst>
                <a:ext uri="{FF2B5EF4-FFF2-40B4-BE49-F238E27FC236}">
                  <a16:creationId xmlns:a16="http://schemas.microsoft.com/office/drawing/2014/main" id="{2C46260A-B0B8-EBF2-0710-4D3FC9C25B0A}"/>
                </a:ext>
              </a:extLst>
            </p:cNvPr>
            <p:cNvSpPr/>
            <p:nvPr/>
          </p:nvSpPr>
          <p:spPr>
            <a:xfrm>
              <a:off x="6195413" y="408750"/>
              <a:ext cx="2633844" cy="1504123"/>
            </a:xfrm>
            <a:custGeom>
              <a:avLst/>
              <a:gdLst/>
              <a:ahLst/>
              <a:cxnLst/>
              <a:rect l="l" t="t" r="r" b="b"/>
              <a:pathLst>
                <a:path w="44740" h="25551" extrusionOk="0">
                  <a:moveTo>
                    <a:pt x="1" y="3720"/>
                  </a:moveTo>
                  <a:lnTo>
                    <a:pt x="38263" y="25550"/>
                  </a:lnTo>
                  <a:lnTo>
                    <a:pt x="44740" y="21982"/>
                  </a:lnTo>
                  <a:lnTo>
                    <a:pt x="6495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28;p50">
              <a:extLst>
                <a:ext uri="{FF2B5EF4-FFF2-40B4-BE49-F238E27FC236}">
                  <a16:creationId xmlns:a16="http://schemas.microsoft.com/office/drawing/2014/main" id="{C76D3F78-640A-A468-8E41-1FEAC9D8EF04}"/>
                </a:ext>
              </a:extLst>
            </p:cNvPr>
            <p:cNvSpPr/>
            <p:nvPr/>
          </p:nvSpPr>
          <p:spPr>
            <a:xfrm>
              <a:off x="6194883" y="627738"/>
              <a:ext cx="2253132" cy="1377558"/>
            </a:xfrm>
            <a:custGeom>
              <a:avLst/>
              <a:gdLst/>
              <a:ahLst/>
              <a:cxnLst/>
              <a:rect l="l" t="t" r="r" b="b"/>
              <a:pathLst>
                <a:path w="38273" h="23401" extrusionOk="0">
                  <a:moveTo>
                    <a:pt x="38272" y="23400"/>
                  </a:moveTo>
                  <a:lnTo>
                    <a:pt x="1" y="1535"/>
                  </a:lnTo>
                  <a:lnTo>
                    <a:pt x="10" y="0"/>
                  </a:lnTo>
                  <a:lnTo>
                    <a:pt x="38272" y="2183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9;p50">
              <a:extLst>
                <a:ext uri="{FF2B5EF4-FFF2-40B4-BE49-F238E27FC236}">
                  <a16:creationId xmlns:a16="http://schemas.microsoft.com/office/drawing/2014/main" id="{5E0E8BD2-66C2-3A8E-9F73-602EF350D362}"/>
                </a:ext>
              </a:extLst>
            </p:cNvPr>
            <p:cNvSpPr/>
            <p:nvPr/>
          </p:nvSpPr>
          <p:spPr>
            <a:xfrm>
              <a:off x="6571460" y="1698010"/>
              <a:ext cx="2258312" cy="1509363"/>
            </a:xfrm>
            <a:custGeom>
              <a:avLst/>
              <a:gdLst/>
              <a:ahLst/>
              <a:cxnLst/>
              <a:rect l="l" t="t" r="r" b="b"/>
              <a:pathLst>
                <a:path w="38361" h="25640" extrusionOk="0">
                  <a:moveTo>
                    <a:pt x="38361" y="1570"/>
                  </a:moveTo>
                  <a:lnTo>
                    <a:pt x="38352" y="0"/>
                  </a:lnTo>
                  <a:lnTo>
                    <a:pt x="31875" y="3649"/>
                  </a:lnTo>
                  <a:lnTo>
                    <a:pt x="31875" y="5264"/>
                  </a:lnTo>
                  <a:lnTo>
                    <a:pt x="0" y="23445"/>
                  </a:lnTo>
                  <a:lnTo>
                    <a:pt x="0" y="25639"/>
                  </a:lnTo>
                  <a:lnTo>
                    <a:pt x="38343" y="3747"/>
                  </a:lnTo>
                  <a:lnTo>
                    <a:pt x="38361" y="15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30;p50">
              <a:extLst>
                <a:ext uri="{FF2B5EF4-FFF2-40B4-BE49-F238E27FC236}">
                  <a16:creationId xmlns:a16="http://schemas.microsoft.com/office/drawing/2014/main" id="{3E3F6CCB-19ED-2AB2-FC70-67F7E5D5CFFE}"/>
                </a:ext>
              </a:extLst>
            </p:cNvPr>
            <p:cNvSpPr/>
            <p:nvPr/>
          </p:nvSpPr>
          <p:spPr>
            <a:xfrm>
              <a:off x="6195413" y="550503"/>
              <a:ext cx="2379643" cy="1362371"/>
            </a:xfrm>
            <a:custGeom>
              <a:avLst/>
              <a:gdLst/>
              <a:ahLst/>
              <a:cxnLst/>
              <a:rect l="l" t="t" r="r" b="b"/>
              <a:pathLst>
                <a:path w="40422" h="23143" extrusionOk="0">
                  <a:moveTo>
                    <a:pt x="1" y="1312"/>
                  </a:moveTo>
                  <a:lnTo>
                    <a:pt x="38263" y="23142"/>
                  </a:lnTo>
                  <a:lnTo>
                    <a:pt x="40422" y="21929"/>
                  </a:lnTo>
                  <a:lnTo>
                    <a:pt x="2284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31;p50">
              <a:extLst>
                <a:ext uri="{FF2B5EF4-FFF2-40B4-BE49-F238E27FC236}">
                  <a16:creationId xmlns:a16="http://schemas.microsoft.com/office/drawing/2014/main" id="{004D4C0F-1D1B-5DAC-BD0B-D8AD281F00B8}"/>
                </a:ext>
              </a:extLst>
            </p:cNvPr>
            <p:cNvSpPr/>
            <p:nvPr/>
          </p:nvSpPr>
          <p:spPr>
            <a:xfrm>
              <a:off x="6542026" y="1944312"/>
              <a:ext cx="1582426" cy="903322"/>
            </a:xfrm>
            <a:custGeom>
              <a:avLst/>
              <a:gdLst/>
              <a:ahLst/>
              <a:cxnLst/>
              <a:rect l="l" t="t" r="r" b="b"/>
              <a:pathLst>
                <a:path w="26880" h="15345" extrusionOk="0">
                  <a:moveTo>
                    <a:pt x="26880" y="714"/>
                  </a:moveTo>
                  <a:lnTo>
                    <a:pt x="1241" y="15344"/>
                  </a:lnTo>
                  <a:lnTo>
                    <a:pt x="1" y="14640"/>
                  </a:lnTo>
                  <a:lnTo>
                    <a:pt x="25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32;p50">
              <a:extLst>
                <a:ext uri="{FF2B5EF4-FFF2-40B4-BE49-F238E27FC236}">
                  <a16:creationId xmlns:a16="http://schemas.microsoft.com/office/drawing/2014/main" id="{B21B5530-5DD7-D987-2ACA-7910E0C981F7}"/>
                </a:ext>
              </a:extLst>
            </p:cNvPr>
            <p:cNvSpPr/>
            <p:nvPr/>
          </p:nvSpPr>
          <p:spPr>
            <a:xfrm>
              <a:off x="6365599" y="2742556"/>
              <a:ext cx="364523" cy="207449"/>
            </a:xfrm>
            <a:custGeom>
              <a:avLst/>
              <a:gdLst/>
              <a:ahLst/>
              <a:cxnLst/>
              <a:rect l="l" t="t" r="r" b="b"/>
              <a:pathLst>
                <a:path w="6192" h="3524" extrusionOk="0">
                  <a:moveTo>
                    <a:pt x="0" y="714"/>
                  </a:moveTo>
                  <a:lnTo>
                    <a:pt x="4951" y="3524"/>
                  </a:lnTo>
                  <a:lnTo>
                    <a:pt x="6191" y="2828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733;p50">
              <a:extLst>
                <a:ext uri="{FF2B5EF4-FFF2-40B4-BE49-F238E27FC236}">
                  <a16:creationId xmlns:a16="http://schemas.microsoft.com/office/drawing/2014/main" id="{CDDCAA3B-F8F3-3921-7449-B6C8DACE3BAD}"/>
                </a:ext>
              </a:extLst>
            </p:cNvPr>
            <p:cNvSpPr/>
            <p:nvPr/>
          </p:nvSpPr>
          <p:spPr>
            <a:xfrm>
              <a:off x="5616685" y="1415445"/>
              <a:ext cx="1582426" cy="902851"/>
            </a:xfrm>
            <a:custGeom>
              <a:avLst/>
              <a:gdLst/>
              <a:ahLst/>
              <a:cxnLst/>
              <a:rect l="l" t="t" r="r" b="b"/>
              <a:pathLst>
                <a:path w="26880" h="15337" extrusionOk="0">
                  <a:moveTo>
                    <a:pt x="26880" y="715"/>
                  </a:moveTo>
                  <a:lnTo>
                    <a:pt x="1241" y="15336"/>
                  </a:lnTo>
                  <a:lnTo>
                    <a:pt x="1" y="14631"/>
                  </a:lnTo>
                  <a:lnTo>
                    <a:pt x="256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734;p50">
              <a:extLst>
                <a:ext uri="{FF2B5EF4-FFF2-40B4-BE49-F238E27FC236}">
                  <a16:creationId xmlns:a16="http://schemas.microsoft.com/office/drawing/2014/main" id="{83509F10-38B7-5A78-616B-B9421946FC9B}"/>
                </a:ext>
              </a:extLst>
            </p:cNvPr>
            <p:cNvSpPr/>
            <p:nvPr/>
          </p:nvSpPr>
          <p:spPr>
            <a:xfrm>
              <a:off x="5440258" y="2213160"/>
              <a:ext cx="364523" cy="207508"/>
            </a:xfrm>
            <a:custGeom>
              <a:avLst/>
              <a:gdLst/>
              <a:ahLst/>
              <a:cxnLst/>
              <a:rect l="l" t="t" r="r" b="b"/>
              <a:pathLst>
                <a:path w="6192" h="3525" extrusionOk="0">
                  <a:moveTo>
                    <a:pt x="0" y="715"/>
                  </a:moveTo>
                  <a:lnTo>
                    <a:pt x="4951" y="3525"/>
                  </a:lnTo>
                  <a:lnTo>
                    <a:pt x="6191" y="2829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735;p50">
              <a:extLst>
                <a:ext uri="{FF2B5EF4-FFF2-40B4-BE49-F238E27FC236}">
                  <a16:creationId xmlns:a16="http://schemas.microsoft.com/office/drawing/2014/main" id="{ED237D58-F2AE-64C8-EB25-9A58299351C7}"/>
                </a:ext>
              </a:extLst>
            </p:cNvPr>
            <p:cNvSpPr/>
            <p:nvPr/>
          </p:nvSpPr>
          <p:spPr>
            <a:xfrm>
              <a:off x="4696642" y="881398"/>
              <a:ext cx="1582955" cy="902792"/>
            </a:xfrm>
            <a:custGeom>
              <a:avLst/>
              <a:gdLst/>
              <a:ahLst/>
              <a:cxnLst/>
              <a:rect l="l" t="t" r="r" b="b"/>
              <a:pathLst>
                <a:path w="26889" h="15336" extrusionOk="0">
                  <a:moveTo>
                    <a:pt x="26888" y="714"/>
                  </a:moveTo>
                  <a:lnTo>
                    <a:pt x="1249" y="15335"/>
                  </a:lnTo>
                  <a:lnTo>
                    <a:pt x="0" y="14640"/>
                  </a:lnTo>
                  <a:lnTo>
                    <a:pt x="25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736;p50">
              <a:extLst>
                <a:ext uri="{FF2B5EF4-FFF2-40B4-BE49-F238E27FC236}">
                  <a16:creationId xmlns:a16="http://schemas.microsoft.com/office/drawing/2014/main" id="{13F5BE28-135F-05C4-C9C5-B6A7E7695B8E}"/>
                </a:ext>
              </a:extLst>
            </p:cNvPr>
            <p:cNvSpPr/>
            <p:nvPr/>
          </p:nvSpPr>
          <p:spPr>
            <a:xfrm>
              <a:off x="4520686" y="1679643"/>
              <a:ext cx="364523" cy="207449"/>
            </a:xfrm>
            <a:custGeom>
              <a:avLst/>
              <a:gdLst/>
              <a:ahLst/>
              <a:cxnLst/>
              <a:rect l="l" t="t" r="r" b="b"/>
              <a:pathLst>
                <a:path w="6192" h="3524" extrusionOk="0">
                  <a:moveTo>
                    <a:pt x="0" y="714"/>
                  </a:moveTo>
                  <a:lnTo>
                    <a:pt x="4952" y="3524"/>
                  </a:lnTo>
                  <a:lnTo>
                    <a:pt x="6192" y="2828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737;p50">
              <a:extLst>
                <a:ext uri="{FF2B5EF4-FFF2-40B4-BE49-F238E27FC236}">
                  <a16:creationId xmlns:a16="http://schemas.microsoft.com/office/drawing/2014/main" id="{5B6F92BD-F6E4-465F-9829-FC941DE3D362}"/>
                </a:ext>
              </a:extLst>
            </p:cNvPr>
            <p:cNvSpPr/>
            <p:nvPr/>
          </p:nvSpPr>
          <p:spPr>
            <a:xfrm>
              <a:off x="6132424" y="881398"/>
              <a:ext cx="1993633" cy="1140146"/>
            </a:xfrm>
            <a:custGeom>
              <a:avLst/>
              <a:gdLst/>
              <a:ahLst/>
              <a:cxnLst/>
              <a:rect l="l" t="t" r="r" b="b"/>
              <a:pathLst>
                <a:path w="33865" h="19368" extrusionOk="0">
                  <a:moveTo>
                    <a:pt x="0" y="714"/>
                  </a:moveTo>
                  <a:lnTo>
                    <a:pt x="32624" y="19368"/>
                  </a:lnTo>
                  <a:lnTo>
                    <a:pt x="33864" y="18672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738;p50">
              <a:extLst>
                <a:ext uri="{FF2B5EF4-FFF2-40B4-BE49-F238E27FC236}">
                  <a16:creationId xmlns:a16="http://schemas.microsoft.com/office/drawing/2014/main" id="{5474C25F-404E-CBB9-6DF5-303A6B5D291A}"/>
                </a:ext>
              </a:extLst>
            </p:cNvPr>
            <p:cNvSpPr/>
            <p:nvPr/>
          </p:nvSpPr>
          <p:spPr>
            <a:xfrm>
              <a:off x="5234928" y="1814567"/>
              <a:ext cx="501043" cy="265787"/>
            </a:xfrm>
            <a:custGeom>
              <a:avLst/>
              <a:gdLst/>
              <a:ahLst/>
              <a:cxnLst/>
              <a:rect l="l" t="t" r="r" b="b"/>
              <a:pathLst>
                <a:path w="8511" h="4515" extrusionOk="0">
                  <a:moveTo>
                    <a:pt x="4255" y="1"/>
                  </a:moveTo>
                  <a:cubicBezTo>
                    <a:pt x="1909" y="1"/>
                    <a:pt x="0" y="1009"/>
                    <a:pt x="0" y="2258"/>
                  </a:cubicBezTo>
                  <a:cubicBezTo>
                    <a:pt x="0" y="3507"/>
                    <a:pt x="1909" y="4515"/>
                    <a:pt x="4255" y="4515"/>
                  </a:cubicBezTo>
                  <a:lnTo>
                    <a:pt x="4255" y="4515"/>
                  </a:lnTo>
                  <a:lnTo>
                    <a:pt x="4255" y="3926"/>
                  </a:lnTo>
                  <a:cubicBezTo>
                    <a:pt x="2525" y="3926"/>
                    <a:pt x="1115" y="3177"/>
                    <a:pt x="1115" y="2258"/>
                  </a:cubicBezTo>
                  <a:cubicBezTo>
                    <a:pt x="1115" y="1339"/>
                    <a:pt x="2525" y="590"/>
                    <a:pt x="4255" y="590"/>
                  </a:cubicBezTo>
                  <a:lnTo>
                    <a:pt x="4255" y="1"/>
                  </a:lnTo>
                  <a:close/>
                  <a:moveTo>
                    <a:pt x="4255" y="4515"/>
                  </a:moveTo>
                  <a:cubicBezTo>
                    <a:pt x="6611" y="4515"/>
                    <a:pt x="8511" y="3507"/>
                    <a:pt x="8511" y="2258"/>
                  </a:cubicBezTo>
                  <a:cubicBezTo>
                    <a:pt x="8511" y="1009"/>
                    <a:pt x="6611" y="1"/>
                    <a:pt x="4255" y="1"/>
                  </a:cubicBezTo>
                  <a:lnTo>
                    <a:pt x="4255" y="590"/>
                  </a:lnTo>
                  <a:cubicBezTo>
                    <a:pt x="5995" y="590"/>
                    <a:pt x="7396" y="1339"/>
                    <a:pt x="7396" y="2258"/>
                  </a:cubicBezTo>
                  <a:cubicBezTo>
                    <a:pt x="7396" y="3177"/>
                    <a:pt x="5995" y="3926"/>
                    <a:pt x="4255" y="39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739;p50">
              <a:extLst>
                <a:ext uri="{FF2B5EF4-FFF2-40B4-BE49-F238E27FC236}">
                  <a16:creationId xmlns:a16="http://schemas.microsoft.com/office/drawing/2014/main" id="{FF1F9591-D73A-839F-383B-E101A299538C}"/>
                </a:ext>
              </a:extLst>
            </p:cNvPr>
            <p:cNvSpPr/>
            <p:nvPr/>
          </p:nvSpPr>
          <p:spPr>
            <a:xfrm>
              <a:off x="5332059" y="1727914"/>
              <a:ext cx="344566" cy="210157"/>
            </a:xfrm>
            <a:custGeom>
              <a:avLst/>
              <a:gdLst/>
              <a:ahLst/>
              <a:cxnLst/>
              <a:rect l="l" t="t" r="r" b="b"/>
              <a:pathLst>
                <a:path w="5853" h="3570" extrusionOk="0">
                  <a:moveTo>
                    <a:pt x="4506" y="367"/>
                  </a:moveTo>
                  <a:lnTo>
                    <a:pt x="5380" y="839"/>
                  </a:lnTo>
                  <a:cubicBezTo>
                    <a:pt x="5853" y="1089"/>
                    <a:pt x="5853" y="1580"/>
                    <a:pt x="5460" y="1803"/>
                  </a:cubicBezTo>
                  <a:lnTo>
                    <a:pt x="2837" y="3346"/>
                  </a:lnTo>
                  <a:cubicBezTo>
                    <a:pt x="2445" y="3569"/>
                    <a:pt x="1794" y="3462"/>
                    <a:pt x="1330" y="3203"/>
                  </a:cubicBezTo>
                  <a:lnTo>
                    <a:pt x="473" y="2740"/>
                  </a:lnTo>
                  <a:cubicBezTo>
                    <a:pt x="0" y="2490"/>
                    <a:pt x="0" y="2008"/>
                    <a:pt x="384" y="1776"/>
                  </a:cubicBezTo>
                  <a:lnTo>
                    <a:pt x="2998" y="233"/>
                  </a:lnTo>
                  <a:cubicBezTo>
                    <a:pt x="3382" y="1"/>
                    <a:pt x="4033" y="117"/>
                    <a:pt x="4506" y="3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740;p50">
              <a:extLst>
                <a:ext uri="{FF2B5EF4-FFF2-40B4-BE49-F238E27FC236}">
                  <a16:creationId xmlns:a16="http://schemas.microsoft.com/office/drawing/2014/main" id="{0C3AE3FE-DF77-4902-BA80-A94111FDF9C0}"/>
                </a:ext>
              </a:extLst>
            </p:cNvPr>
            <p:cNvSpPr/>
            <p:nvPr/>
          </p:nvSpPr>
          <p:spPr>
            <a:xfrm>
              <a:off x="5180828" y="1745810"/>
              <a:ext cx="316721" cy="184373"/>
            </a:xfrm>
            <a:custGeom>
              <a:avLst/>
              <a:gdLst/>
              <a:ahLst/>
              <a:cxnLst/>
              <a:rect l="l" t="t" r="r" b="b"/>
              <a:pathLst>
                <a:path w="5380" h="3132" extrusionOk="0">
                  <a:moveTo>
                    <a:pt x="1472" y="214"/>
                  </a:moveTo>
                  <a:lnTo>
                    <a:pt x="4960" y="2186"/>
                  </a:lnTo>
                  <a:cubicBezTo>
                    <a:pt x="5299" y="2382"/>
                    <a:pt x="5380" y="2685"/>
                    <a:pt x="5130" y="2864"/>
                  </a:cubicBezTo>
                  <a:lnTo>
                    <a:pt x="4987" y="2962"/>
                  </a:lnTo>
                  <a:cubicBezTo>
                    <a:pt x="4737" y="3131"/>
                    <a:pt x="4256" y="3114"/>
                    <a:pt x="3908" y="2926"/>
                  </a:cubicBezTo>
                  <a:lnTo>
                    <a:pt x="420" y="946"/>
                  </a:lnTo>
                  <a:cubicBezTo>
                    <a:pt x="72" y="750"/>
                    <a:pt x="0" y="446"/>
                    <a:pt x="250" y="277"/>
                  </a:cubicBezTo>
                  <a:lnTo>
                    <a:pt x="384" y="179"/>
                  </a:lnTo>
                  <a:cubicBezTo>
                    <a:pt x="634" y="0"/>
                    <a:pt x="1124" y="18"/>
                    <a:pt x="1472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741;p50">
              <a:extLst>
                <a:ext uri="{FF2B5EF4-FFF2-40B4-BE49-F238E27FC236}">
                  <a16:creationId xmlns:a16="http://schemas.microsoft.com/office/drawing/2014/main" id="{B751C000-11F4-8D2C-8B92-ABFED84F6458}"/>
                </a:ext>
              </a:extLst>
            </p:cNvPr>
            <p:cNvSpPr/>
            <p:nvPr/>
          </p:nvSpPr>
          <p:spPr>
            <a:xfrm>
              <a:off x="5283199" y="1657567"/>
              <a:ext cx="188619" cy="114026"/>
            </a:xfrm>
            <a:custGeom>
              <a:avLst/>
              <a:gdLst/>
              <a:ahLst/>
              <a:cxnLst/>
              <a:rect l="l" t="t" r="r" b="b"/>
              <a:pathLst>
                <a:path w="3204" h="1937" extrusionOk="0">
                  <a:moveTo>
                    <a:pt x="1473" y="215"/>
                  </a:moveTo>
                  <a:lnTo>
                    <a:pt x="3203" y="1214"/>
                  </a:lnTo>
                  <a:lnTo>
                    <a:pt x="2151" y="1936"/>
                  </a:lnTo>
                  <a:lnTo>
                    <a:pt x="420" y="946"/>
                  </a:lnTo>
                  <a:cubicBezTo>
                    <a:pt x="81" y="750"/>
                    <a:pt x="1" y="446"/>
                    <a:pt x="251" y="268"/>
                  </a:cubicBezTo>
                  <a:lnTo>
                    <a:pt x="393" y="170"/>
                  </a:lnTo>
                  <a:cubicBezTo>
                    <a:pt x="643" y="0"/>
                    <a:pt x="1125" y="18"/>
                    <a:pt x="1473" y="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742;p50">
              <a:extLst>
                <a:ext uri="{FF2B5EF4-FFF2-40B4-BE49-F238E27FC236}">
                  <a16:creationId xmlns:a16="http://schemas.microsoft.com/office/drawing/2014/main" id="{318A5CFF-1264-0247-7BCE-072C3517363F}"/>
                </a:ext>
              </a:extLst>
            </p:cNvPr>
            <p:cNvSpPr/>
            <p:nvPr/>
          </p:nvSpPr>
          <p:spPr>
            <a:xfrm>
              <a:off x="5019590" y="1745280"/>
              <a:ext cx="275806" cy="169656"/>
            </a:xfrm>
            <a:custGeom>
              <a:avLst/>
              <a:gdLst/>
              <a:ahLst/>
              <a:cxnLst/>
              <a:rect l="l" t="t" r="r" b="b"/>
              <a:pathLst>
                <a:path w="4685" h="2882" extrusionOk="0">
                  <a:moveTo>
                    <a:pt x="277" y="1829"/>
                  </a:moveTo>
                  <a:lnTo>
                    <a:pt x="3123" y="170"/>
                  </a:lnTo>
                  <a:cubicBezTo>
                    <a:pt x="3399" y="0"/>
                    <a:pt x="3881" y="36"/>
                    <a:pt x="4184" y="250"/>
                  </a:cubicBezTo>
                  <a:lnTo>
                    <a:pt x="4354" y="366"/>
                  </a:lnTo>
                  <a:cubicBezTo>
                    <a:pt x="4666" y="571"/>
                    <a:pt x="4684" y="883"/>
                    <a:pt x="4399" y="1044"/>
                  </a:cubicBezTo>
                  <a:lnTo>
                    <a:pt x="1562" y="2712"/>
                  </a:lnTo>
                  <a:cubicBezTo>
                    <a:pt x="1276" y="2882"/>
                    <a:pt x="794" y="2837"/>
                    <a:pt x="491" y="2632"/>
                  </a:cubicBezTo>
                  <a:lnTo>
                    <a:pt x="322" y="2516"/>
                  </a:lnTo>
                  <a:cubicBezTo>
                    <a:pt x="18" y="2302"/>
                    <a:pt x="0" y="1999"/>
                    <a:pt x="277" y="18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743;p50">
              <a:extLst>
                <a:ext uri="{FF2B5EF4-FFF2-40B4-BE49-F238E27FC236}">
                  <a16:creationId xmlns:a16="http://schemas.microsoft.com/office/drawing/2014/main" id="{30B72192-FB73-63F2-5377-5226A85D35AC}"/>
                </a:ext>
              </a:extLst>
            </p:cNvPr>
            <p:cNvSpPr/>
            <p:nvPr/>
          </p:nvSpPr>
          <p:spPr>
            <a:xfrm>
              <a:off x="5571003" y="1628663"/>
              <a:ext cx="200688" cy="106138"/>
            </a:xfrm>
            <a:custGeom>
              <a:avLst/>
              <a:gdLst/>
              <a:ahLst/>
              <a:cxnLst/>
              <a:rect l="l" t="t" r="r" b="b"/>
              <a:pathLst>
                <a:path w="3409" h="1803" extrusionOk="0">
                  <a:moveTo>
                    <a:pt x="1704" y="1"/>
                  </a:moveTo>
                  <a:cubicBezTo>
                    <a:pt x="759" y="1"/>
                    <a:pt x="1" y="402"/>
                    <a:pt x="1" y="902"/>
                  </a:cubicBezTo>
                  <a:cubicBezTo>
                    <a:pt x="1" y="1401"/>
                    <a:pt x="759" y="1803"/>
                    <a:pt x="1704" y="1803"/>
                  </a:cubicBezTo>
                  <a:cubicBezTo>
                    <a:pt x="2641" y="1803"/>
                    <a:pt x="3408" y="1401"/>
                    <a:pt x="3408" y="902"/>
                  </a:cubicBezTo>
                  <a:cubicBezTo>
                    <a:pt x="3408" y="402"/>
                    <a:pt x="2641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493;p48">
            <a:extLst>
              <a:ext uri="{FF2B5EF4-FFF2-40B4-BE49-F238E27FC236}">
                <a16:creationId xmlns:a16="http://schemas.microsoft.com/office/drawing/2014/main" id="{EA2F1C68-EC8F-0B28-2409-F53F1DFC42B8}"/>
              </a:ext>
            </a:extLst>
          </p:cNvPr>
          <p:cNvGrpSpPr/>
          <p:nvPr/>
        </p:nvGrpSpPr>
        <p:grpSpPr>
          <a:xfrm>
            <a:off x="6174145" y="3043287"/>
            <a:ext cx="1715349" cy="1306125"/>
            <a:chOff x="1931254" y="3734452"/>
            <a:chExt cx="1450490" cy="1104452"/>
          </a:xfrm>
        </p:grpSpPr>
        <p:sp>
          <p:nvSpPr>
            <p:cNvPr id="44" name="Google Shape;1494;p48">
              <a:extLst>
                <a:ext uri="{FF2B5EF4-FFF2-40B4-BE49-F238E27FC236}">
                  <a16:creationId xmlns:a16="http://schemas.microsoft.com/office/drawing/2014/main" id="{E283D644-3988-4B0A-B105-0813DEA12DA8}"/>
                </a:ext>
              </a:extLst>
            </p:cNvPr>
            <p:cNvSpPr/>
            <p:nvPr/>
          </p:nvSpPr>
          <p:spPr>
            <a:xfrm>
              <a:off x="2488625" y="4722144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9"/>
                  </a:moveTo>
                  <a:cubicBezTo>
                    <a:pt x="268" y="1"/>
                    <a:pt x="312" y="72"/>
                    <a:pt x="277" y="197"/>
                  </a:cubicBezTo>
                  <a:cubicBezTo>
                    <a:pt x="232" y="322"/>
                    <a:pt x="161" y="393"/>
                    <a:pt x="9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3"/>
                    <a:pt x="134" y="36"/>
                    <a:pt x="205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95;p48">
              <a:extLst>
                <a:ext uri="{FF2B5EF4-FFF2-40B4-BE49-F238E27FC236}">
                  <a16:creationId xmlns:a16="http://schemas.microsoft.com/office/drawing/2014/main" id="{AB04CD07-68EC-A813-6DC6-D56DFCF6F453}"/>
                </a:ext>
              </a:extLst>
            </p:cNvPr>
            <p:cNvSpPr/>
            <p:nvPr/>
          </p:nvSpPr>
          <p:spPr>
            <a:xfrm>
              <a:off x="2104075" y="4725105"/>
              <a:ext cx="305719" cy="45531"/>
            </a:xfrm>
            <a:custGeom>
              <a:avLst/>
              <a:gdLst/>
              <a:ahLst/>
              <a:cxnLst/>
              <a:rect l="l" t="t" r="r" b="b"/>
              <a:pathLst>
                <a:path w="7433" h="1107" extrusionOk="0">
                  <a:moveTo>
                    <a:pt x="7432" y="259"/>
                  </a:moveTo>
                  <a:cubicBezTo>
                    <a:pt x="6210" y="402"/>
                    <a:pt x="4800" y="687"/>
                    <a:pt x="3239" y="616"/>
                  </a:cubicBezTo>
                  <a:cubicBezTo>
                    <a:pt x="2258" y="571"/>
                    <a:pt x="1847" y="607"/>
                    <a:pt x="1" y="0"/>
                  </a:cubicBezTo>
                  <a:cubicBezTo>
                    <a:pt x="286" y="152"/>
                    <a:pt x="1357" y="758"/>
                    <a:pt x="2383" y="865"/>
                  </a:cubicBezTo>
                  <a:cubicBezTo>
                    <a:pt x="4042" y="1106"/>
                    <a:pt x="7164" y="946"/>
                    <a:pt x="7334" y="848"/>
                  </a:cubicBezTo>
                  <a:cubicBezTo>
                    <a:pt x="7361" y="642"/>
                    <a:pt x="7396" y="446"/>
                    <a:pt x="7432" y="25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96;p48">
              <a:extLst>
                <a:ext uri="{FF2B5EF4-FFF2-40B4-BE49-F238E27FC236}">
                  <a16:creationId xmlns:a16="http://schemas.microsoft.com/office/drawing/2014/main" id="{12E6FB9D-B8C7-5BBC-7EED-61A94C5A6757}"/>
                </a:ext>
              </a:extLst>
            </p:cNvPr>
            <p:cNvSpPr/>
            <p:nvPr/>
          </p:nvSpPr>
          <p:spPr>
            <a:xfrm>
              <a:off x="1946307" y="3993847"/>
              <a:ext cx="1435437" cy="845057"/>
            </a:xfrm>
            <a:custGeom>
              <a:avLst/>
              <a:gdLst/>
              <a:ahLst/>
              <a:cxnLst/>
              <a:rect l="l" t="t" r="r" b="b"/>
              <a:pathLst>
                <a:path w="34900" h="20546" extrusionOk="0">
                  <a:moveTo>
                    <a:pt x="32803" y="4747"/>
                  </a:moveTo>
                  <a:lnTo>
                    <a:pt x="22705" y="1"/>
                  </a:lnTo>
                  <a:lnTo>
                    <a:pt x="2481" y="11803"/>
                  </a:lnTo>
                  <a:cubicBezTo>
                    <a:pt x="233" y="13132"/>
                    <a:pt x="1" y="15532"/>
                    <a:pt x="1312" y="17227"/>
                  </a:cubicBezTo>
                  <a:cubicBezTo>
                    <a:pt x="1919" y="18021"/>
                    <a:pt x="3908" y="19056"/>
                    <a:pt x="5835" y="19805"/>
                  </a:cubicBezTo>
                  <a:cubicBezTo>
                    <a:pt x="7762" y="20546"/>
                    <a:pt x="13222" y="20046"/>
                    <a:pt x="14640" y="19225"/>
                  </a:cubicBezTo>
                  <a:lnTo>
                    <a:pt x="31715" y="9350"/>
                  </a:lnTo>
                  <a:cubicBezTo>
                    <a:pt x="33606" y="8252"/>
                    <a:pt x="34900" y="5648"/>
                    <a:pt x="32803" y="4747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97;p48">
              <a:extLst>
                <a:ext uri="{FF2B5EF4-FFF2-40B4-BE49-F238E27FC236}">
                  <a16:creationId xmlns:a16="http://schemas.microsoft.com/office/drawing/2014/main" id="{812D1675-C68C-1EE2-DFBD-187D5BBD3FFB}"/>
                </a:ext>
              </a:extLst>
            </p:cNvPr>
            <p:cNvSpPr/>
            <p:nvPr/>
          </p:nvSpPr>
          <p:spPr>
            <a:xfrm>
              <a:off x="3169958" y="4109417"/>
              <a:ext cx="149384" cy="137991"/>
            </a:xfrm>
            <a:custGeom>
              <a:avLst/>
              <a:gdLst/>
              <a:ahLst/>
              <a:cxnLst/>
              <a:rect l="l" t="t" r="r" b="b"/>
              <a:pathLst>
                <a:path w="3632" h="3355" extrusionOk="0">
                  <a:moveTo>
                    <a:pt x="3230" y="3355"/>
                  </a:moveTo>
                  <a:lnTo>
                    <a:pt x="0" y="1250"/>
                  </a:lnTo>
                  <a:lnTo>
                    <a:pt x="1794" y="1"/>
                  </a:lnTo>
                  <a:lnTo>
                    <a:pt x="3631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98;p48">
              <a:extLst>
                <a:ext uri="{FF2B5EF4-FFF2-40B4-BE49-F238E27FC236}">
                  <a16:creationId xmlns:a16="http://schemas.microsoft.com/office/drawing/2014/main" id="{512E303D-1311-92C1-9B52-C45936EDF9C9}"/>
                </a:ext>
              </a:extLst>
            </p:cNvPr>
            <p:cNvSpPr/>
            <p:nvPr/>
          </p:nvSpPr>
          <p:spPr>
            <a:xfrm>
              <a:off x="3039705" y="4155645"/>
              <a:ext cx="226050" cy="249577"/>
            </a:xfrm>
            <a:custGeom>
              <a:avLst/>
              <a:gdLst/>
              <a:ahLst/>
              <a:cxnLst/>
              <a:rect l="l" t="t" r="r" b="b"/>
              <a:pathLst>
                <a:path w="5496" h="6068" extrusionOk="0">
                  <a:moveTo>
                    <a:pt x="3685" y="224"/>
                  </a:moveTo>
                  <a:cubicBezTo>
                    <a:pt x="1633" y="1"/>
                    <a:pt x="0" y="4292"/>
                    <a:pt x="1267" y="5228"/>
                  </a:cubicBezTo>
                  <a:lnTo>
                    <a:pt x="2712" y="6067"/>
                  </a:lnTo>
                  <a:lnTo>
                    <a:pt x="5496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99;p48">
              <a:extLst>
                <a:ext uri="{FF2B5EF4-FFF2-40B4-BE49-F238E27FC236}">
                  <a16:creationId xmlns:a16="http://schemas.microsoft.com/office/drawing/2014/main" id="{B442039C-8B68-4861-7DE5-0CA9E89B03A9}"/>
                </a:ext>
              </a:extLst>
            </p:cNvPr>
            <p:cNvSpPr/>
            <p:nvPr/>
          </p:nvSpPr>
          <p:spPr>
            <a:xfrm>
              <a:off x="3115298" y="4187561"/>
              <a:ext cx="183111" cy="233783"/>
            </a:xfrm>
            <a:custGeom>
              <a:avLst/>
              <a:gdLst/>
              <a:ahLst/>
              <a:cxnLst/>
              <a:rect l="l" t="t" r="r" b="b"/>
              <a:pathLst>
                <a:path w="4452" h="5684" extrusionOk="0">
                  <a:moveTo>
                    <a:pt x="1133" y="5407"/>
                  </a:moveTo>
                  <a:cubicBezTo>
                    <a:pt x="2025" y="5684"/>
                    <a:pt x="3247" y="4756"/>
                    <a:pt x="3845" y="3337"/>
                  </a:cubicBezTo>
                  <a:cubicBezTo>
                    <a:pt x="4452" y="1928"/>
                    <a:pt x="4220" y="554"/>
                    <a:pt x="3319" y="277"/>
                  </a:cubicBezTo>
                  <a:cubicBezTo>
                    <a:pt x="2427" y="1"/>
                    <a:pt x="1205" y="920"/>
                    <a:pt x="607" y="2338"/>
                  </a:cubicBezTo>
                  <a:cubicBezTo>
                    <a:pt x="0" y="3757"/>
                    <a:pt x="241" y="5130"/>
                    <a:pt x="1133" y="5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00;p48">
              <a:extLst>
                <a:ext uri="{FF2B5EF4-FFF2-40B4-BE49-F238E27FC236}">
                  <a16:creationId xmlns:a16="http://schemas.microsoft.com/office/drawing/2014/main" id="{C8CE71D1-A1CE-0616-2702-79A97472941F}"/>
                </a:ext>
              </a:extLst>
            </p:cNvPr>
            <p:cNvSpPr/>
            <p:nvPr/>
          </p:nvSpPr>
          <p:spPr>
            <a:xfrm>
              <a:off x="3144253" y="4219476"/>
              <a:ext cx="131040" cy="176900"/>
            </a:xfrm>
            <a:custGeom>
              <a:avLst/>
              <a:gdLst/>
              <a:ahLst/>
              <a:cxnLst/>
              <a:rect l="l" t="t" r="r" b="b"/>
              <a:pathLst>
                <a:path w="3186" h="4301" extrusionOk="0">
                  <a:moveTo>
                    <a:pt x="2035" y="153"/>
                  </a:moveTo>
                  <a:cubicBezTo>
                    <a:pt x="2713" y="1"/>
                    <a:pt x="3186" y="706"/>
                    <a:pt x="2784" y="1981"/>
                  </a:cubicBezTo>
                  <a:cubicBezTo>
                    <a:pt x="2383" y="3248"/>
                    <a:pt x="1642" y="3899"/>
                    <a:pt x="1036" y="4105"/>
                  </a:cubicBezTo>
                  <a:cubicBezTo>
                    <a:pt x="420" y="4301"/>
                    <a:pt x="1" y="3516"/>
                    <a:pt x="260" y="2472"/>
                  </a:cubicBezTo>
                  <a:cubicBezTo>
                    <a:pt x="518" y="1419"/>
                    <a:pt x="1348" y="295"/>
                    <a:pt x="2035" y="15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01;p48">
              <a:extLst>
                <a:ext uri="{FF2B5EF4-FFF2-40B4-BE49-F238E27FC236}">
                  <a16:creationId xmlns:a16="http://schemas.microsoft.com/office/drawing/2014/main" id="{7B91CF40-4F71-830B-6C22-36DF3B56D7CF}"/>
                </a:ext>
              </a:extLst>
            </p:cNvPr>
            <p:cNvSpPr/>
            <p:nvPr/>
          </p:nvSpPr>
          <p:spPr>
            <a:xfrm>
              <a:off x="3151615" y="4224247"/>
              <a:ext cx="113066" cy="153086"/>
            </a:xfrm>
            <a:custGeom>
              <a:avLst/>
              <a:gdLst/>
              <a:ahLst/>
              <a:cxnLst/>
              <a:rect l="l" t="t" r="r" b="b"/>
              <a:pathLst>
                <a:path w="2749" h="3722" extrusionOk="0">
                  <a:moveTo>
                    <a:pt x="1758" y="126"/>
                  </a:moveTo>
                  <a:cubicBezTo>
                    <a:pt x="2347" y="1"/>
                    <a:pt x="2748" y="608"/>
                    <a:pt x="2409" y="1705"/>
                  </a:cubicBezTo>
                  <a:cubicBezTo>
                    <a:pt x="2061" y="2802"/>
                    <a:pt x="1419" y="3373"/>
                    <a:pt x="892" y="3543"/>
                  </a:cubicBezTo>
                  <a:cubicBezTo>
                    <a:pt x="357" y="3721"/>
                    <a:pt x="0" y="3043"/>
                    <a:pt x="223" y="2133"/>
                  </a:cubicBezTo>
                  <a:cubicBezTo>
                    <a:pt x="446" y="1223"/>
                    <a:pt x="1169" y="251"/>
                    <a:pt x="1758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02;p48">
              <a:extLst>
                <a:ext uri="{FF2B5EF4-FFF2-40B4-BE49-F238E27FC236}">
                  <a16:creationId xmlns:a16="http://schemas.microsoft.com/office/drawing/2014/main" id="{1F3E5781-0EFF-3564-177D-CDBB7C20A63F}"/>
                </a:ext>
              </a:extLst>
            </p:cNvPr>
            <p:cNvSpPr/>
            <p:nvPr/>
          </p:nvSpPr>
          <p:spPr>
            <a:xfrm>
              <a:off x="3153424" y="4236010"/>
              <a:ext cx="98013" cy="132850"/>
            </a:xfrm>
            <a:custGeom>
              <a:avLst/>
              <a:gdLst/>
              <a:ahLst/>
              <a:cxnLst/>
              <a:rect l="l" t="t" r="r" b="b"/>
              <a:pathLst>
                <a:path w="2383" h="3230" extrusionOk="0">
                  <a:moveTo>
                    <a:pt x="1518" y="107"/>
                  </a:moveTo>
                  <a:cubicBezTo>
                    <a:pt x="2035" y="0"/>
                    <a:pt x="2383" y="527"/>
                    <a:pt x="2089" y="1481"/>
                  </a:cubicBezTo>
                  <a:cubicBezTo>
                    <a:pt x="1785" y="2436"/>
                    <a:pt x="1232" y="2927"/>
                    <a:pt x="768" y="3078"/>
                  </a:cubicBezTo>
                  <a:cubicBezTo>
                    <a:pt x="313" y="3230"/>
                    <a:pt x="1" y="2641"/>
                    <a:pt x="197" y="1847"/>
                  </a:cubicBezTo>
                  <a:cubicBezTo>
                    <a:pt x="385" y="1062"/>
                    <a:pt x="1009" y="215"/>
                    <a:pt x="1518" y="10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03;p48">
              <a:extLst>
                <a:ext uri="{FF2B5EF4-FFF2-40B4-BE49-F238E27FC236}">
                  <a16:creationId xmlns:a16="http://schemas.microsoft.com/office/drawing/2014/main" id="{A12D2754-582F-CEF2-EEBB-741DE44E45E9}"/>
                </a:ext>
              </a:extLst>
            </p:cNvPr>
            <p:cNvSpPr/>
            <p:nvPr/>
          </p:nvSpPr>
          <p:spPr>
            <a:xfrm>
              <a:off x="3163707" y="4306092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0"/>
                  </a:moveTo>
                  <a:cubicBezTo>
                    <a:pt x="1401" y="741"/>
                    <a:pt x="937" y="1124"/>
                    <a:pt x="554" y="1258"/>
                  </a:cubicBezTo>
                  <a:cubicBezTo>
                    <a:pt x="286" y="1338"/>
                    <a:pt x="72" y="1160"/>
                    <a:pt x="1" y="839"/>
                  </a:cubicBezTo>
                  <a:cubicBezTo>
                    <a:pt x="554" y="1258"/>
                    <a:pt x="1080" y="1035"/>
                    <a:pt x="1687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04;p48">
              <a:extLst>
                <a:ext uri="{FF2B5EF4-FFF2-40B4-BE49-F238E27FC236}">
                  <a16:creationId xmlns:a16="http://schemas.microsoft.com/office/drawing/2014/main" id="{FACCB699-2DB7-327A-9DE3-16D45B706527}"/>
                </a:ext>
              </a:extLst>
            </p:cNvPr>
            <p:cNvSpPr/>
            <p:nvPr/>
          </p:nvSpPr>
          <p:spPr>
            <a:xfrm>
              <a:off x="3162267" y="4242960"/>
              <a:ext cx="76337" cy="89951"/>
            </a:xfrm>
            <a:custGeom>
              <a:avLst/>
              <a:gdLst/>
              <a:ahLst/>
              <a:cxnLst/>
              <a:rect l="l" t="t" r="r" b="b"/>
              <a:pathLst>
                <a:path w="1856" h="2187" extrusionOk="0">
                  <a:moveTo>
                    <a:pt x="1276" y="63"/>
                  </a:moveTo>
                  <a:cubicBezTo>
                    <a:pt x="1543" y="1"/>
                    <a:pt x="1766" y="135"/>
                    <a:pt x="1856" y="420"/>
                  </a:cubicBezTo>
                  <a:cubicBezTo>
                    <a:pt x="1731" y="304"/>
                    <a:pt x="1561" y="260"/>
                    <a:pt x="1383" y="295"/>
                  </a:cubicBezTo>
                  <a:cubicBezTo>
                    <a:pt x="857" y="411"/>
                    <a:pt x="232" y="1268"/>
                    <a:pt x="36" y="2062"/>
                  </a:cubicBezTo>
                  <a:cubicBezTo>
                    <a:pt x="27" y="2106"/>
                    <a:pt x="18" y="2142"/>
                    <a:pt x="9" y="2187"/>
                  </a:cubicBezTo>
                  <a:cubicBezTo>
                    <a:pt x="0" y="2035"/>
                    <a:pt x="9" y="1857"/>
                    <a:pt x="63" y="1660"/>
                  </a:cubicBezTo>
                  <a:cubicBezTo>
                    <a:pt x="241" y="938"/>
                    <a:pt x="803" y="162"/>
                    <a:pt x="1276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05;p48">
              <a:extLst>
                <a:ext uri="{FF2B5EF4-FFF2-40B4-BE49-F238E27FC236}">
                  <a16:creationId xmlns:a16="http://schemas.microsoft.com/office/drawing/2014/main" id="{D1EEB256-1992-E443-296A-1C88A98A6801}"/>
                </a:ext>
              </a:extLst>
            </p:cNvPr>
            <p:cNvSpPr/>
            <p:nvPr/>
          </p:nvSpPr>
          <p:spPr>
            <a:xfrm>
              <a:off x="3190522" y="4287008"/>
              <a:ext cx="28626" cy="38580"/>
            </a:xfrm>
            <a:custGeom>
              <a:avLst/>
              <a:gdLst/>
              <a:ahLst/>
              <a:cxnLst/>
              <a:rect l="l" t="t" r="r" b="b"/>
              <a:pathLst>
                <a:path w="696" h="938" extrusionOk="0">
                  <a:moveTo>
                    <a:pt x="446" y="27"/>
                  </a:moveTo>
                  <a:cubicBezTo>
                    <a:pt x="598" y="0"/>
                    <a:pt x="696" y="152"/>
                    <a:pt x="607" y="429"/>
                  </a:cubicBezTo>
                  <a:cubicBezTo>
                    <a:pt x="526" y="705"/>
                    <a:pt x="357" y="848"/>
                    <a:pt x="223" y="893"/>
                  </a:cubicBezTo>
                  <a:cubicBezTo>
                    <a:pt x="89" y="937"/>
                    <a:pt x="0" y="768"/>
                    <a:pt x="62" y="536"/>
                  </a:cubicBezTo>
                  <a:cubicBezTo>
                    <a:pt x="116" y="304"/>
                    <a:pt x="294" y="63"/>
                    <a:pt x="446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506;p48">
              <a:extLst>
                <a:ext uri="{FF2B5EF4-FFF2-40B4-BE49-F238E27FC236}">
                  <a16:creationId xmlns:a16="http://schemas.microsoft.com/office/drawing/2014/main" id="{97D26D19-2A75-2A3E-F1D1-D504592C7D09}"/>
                </a:ext>
              </a:extLst>
            </p:cNvPr>
            <p:cNvSpPr/>
            <p:nvPr/>
          </p:nvSpPr>
          <p:spPr>
            <a:xfrm>
              <a:off x="3219477" y="4255463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2" y="321"/>
                    <a:pt x="161" y="384"/>
                    <a:pt x="108" y="402"/>
                  </a:cubicBezTo>
                  <a:cubicBezTo>
                    <a:pt x="45" y="428"/>
                    <a:pt x="1" y="348"/>
                    <a:pt x="28" y="241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507;p48">
              <a:extLst>
                <a:ext uri="{FF2B5EF4-FFF2-40B4-BE49-F238E27FC236}">
                  <a16:creationId xmlns:a16="http://schemas.microsoft.com/office/drawing/2014/main" id="{AFF4767A-1311-6157-8FB6-789BBEF3DDA9}"/>
                </a:ext>
              </a:extLst>
            </p:cNvPr>
            <p:cNvSpPr/>
            <p:nvPr/>
          </p:nvSpPr>
          <p:spPr>
            <a:xfrm>
              <a:off x="3175099" y="43383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8"/>
                  </a:moveTo>
                  <a:cubicBezTo>
                    <a:pt x="268" y="0"/>
                    <a:pt x="313" y="72"/>
                    <a:pt x="277" y="197"/>
                  </a:cubicBezTo>
                  <a:cubicBezTo>
                    <a:pt x="241" y="322"/>
                    <a:pt x="161" y="393"/>
                    <a:pt x="107" y="411"/>
                  </a:cubicBezTo>
                  <a:cubicBezTo>
                    <a:pt x="45" y="429"/>
                    <a:pt x="0" y="348"/>
                    <a:pt x="27" y="250"/>
                  </a:cubicBezTo>
                  <a:cubicBezTo>
                    <a:pt x="54" y="143"/>
                    <a:pt x="134" y="36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508;p48">
              <a:extLst>
                <a:ext uri="{FF2B5EF4-FFF2-40B4-BE49-F238E27FC236}">
                  <a16:creationId xmlns:a16="http://schemas.microsoft.com/office/drawing/2014/main" id="{5198439D-C785-DD91-9C28-82BC4A44F882}"/>
                </a:ext>
              </a:extLst>
            </p:cNvPr>
            <p:cNvSpPr/>
            <p:nvPr/>
          </p:nvSpPr>
          <p:spPr>
            <a:xfrm>
              <a:off x="3193072" y="4261303"/>
              <a:ext cx="13244" cy="17686"/>
            </a:xfrm>
            <a:custGeom>
              <a:avLst/>
              <a:gdLst/>
              <a:ahLst/>
              <a:cxnLst/>
              <a:rect l="l" t="t" r="r" b="b"/>
              <a:pathLst>
                <a:path w="322" h="430" extrusionOk="0">
                  <a:moveTo>
                    <a:pt x="206" y="19"/>
                  </a:moveTo>
                  <a:cubicBezTo>
                    <a:pt x="268" y="1"/>
                    <a:pt x="322" y="72"/>
                    <a:pt x="277" y="197"/>
                  </a:cubicBezTo>
                  <a:cubicBezTo>
                    <a:pt x="241" y="322"/>
                    <a:pt x="161" y="385"/>
                    <a:pt x="108" y="411"/>
                  </a:cubicBezTo>
                  <a:cubicBezTo>
                    <a:pt x="45" y="429"/>
                    <a:pt x="0" y="349"/>
                    <a:pt x="27" y="251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509;p48">
              <a:extLst>
                <a:ext uri="{FF2B5EF4-FFF2-40B4-BE49-F238E27FC236}">
                  <a16:creationId xmlns:a16="http://schemas.microsoft.com/office/drawing/2014/main" id="{A9E42B97-1CC1-9A87-9BE2-C84F59F50BF4}"/>
                </a:ext>
              </a:extLst>
            </p:cNvPr>
            <p:cNvSpPr/>
            <p:nvPr/>
          </p:nvSpPr>
          <p:spPr>
            <a:xfrm>
              <a:off x="3204465" y="4327725"/>
              <a:ext cx="12874" cy="17275"/>
            </a:xfrm>
            <a:custGeom>
              <a:avLst/>
              <a:gdLst/>
              <a:ahLst/>
              <a:cxnLst/>
              <a:rect l="l" t="t" r="r" b="b"/>
              <a:pathLst>
                <a:path w="313" h="420" extrusionOk="0">
                  <a:moveTo>
                    <a:pt x="196" y="10"/>
                  </a:moveTo>
                  <a:cubicBezTo>
                    <a:pt x="268" y="1"/>
                    <a:pt x="312" y="72"/>
                    <a:pt x="268" y="197"/>
                  </a:cubicBezTo>
                  <a:cubicBezTo>
                    <a:pt x="232" y="322"/>
                    <a:pt x="161" y="384"/>
                    <a:pt x="98" y="402"/>
                  </a:cubicBezTo>
                  <a:cubicBezTo>
                    <a:pt x="36" y="420"/>
                    <a:pt x="0" y="349"/>
                    <a:pt x="18" y="242"/>
                  </a:cubicBezTo>
                  <a:cubicBezTo>
                    <a:pt x="45" y="134"/>
                    <a:pt x="134" y="27"/>
                    <a:pt x="19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510;p48">
              <a:extLst>
                <a:ext uri="{FF2B5EF4-FFF2-40B4-BE49-F238E27FC236}">
                  <a16:creationId xmlns:a16="http://schemas.microsoft.com/office/drawing/2014/main" id="{915E0E01-9ABF-277E-DC7A-9B297D58D006}"/>
                </a:ext>
              </a:extLst>
            </p:cNvPr>
            <p:cNvSpPr/>
            <p:nvPr/>
          </p:nvSpPr>
          <p:spPr>
            <a:xfrm>
              <a:off x="3223507" y="4291779"/>
              <a:ext cx="13285" cy="17645"/>
            </a:xfrm>
            <a:custGeom>
              <a:avLst/>
              <a:gdLst/>
              <a:ahLst/>
              <a:cxnLst/>
              <a:rect l="l" t="t" r="r" b="b"/>
              <a:pathLst>
                <a:path w="323" h="429" extrusionOk="0">
                  <a:moveTo>
                    <a:pt x="206" y="18"/>
                  </a:moveTo>
                  <a:cubicBezTo>
                    <a:pt x="269" y="0"/>
                    <a:pt x="322" y="72"/>
                    <a:pt x="277" y="197"/>
                  </a:cubicBezTo>
                  <a:cubicBezTo>
                    <a:pt x="242" y="322"/>
                    <a:pt x="161" y="384"/>
                    <a:pt x="108" y="411"/>
                  </a:cubicBezTo>
                  <a:cubicBezTo>
                    <a:pt x="46" y="429"/>
                    <a:pt x="1" y="348"/>
                    <a:pt x="28" y="250"/>
                  </a:cubicBezTo>
                  <a:cubicBezTo>
                    <a:pt x="54" y="143"/>
                    <a:pt x="135" y="27"/>
                    <a:pt x="206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511;p48">
              <a:extLst>
                <a:ext uri="{FF2B5EF4-FFF2-40B4-BE49-F238E27FC236}">
                  <a16:creationId xmlns:a16="http://schemas.microsoft.com/office/drawing/2014/main" id="{3DD55DFA-55A5-6CC3-DA7E-E513304AA6AE}"/>
                </a:ext>
              </a:extLst>
            </p:cNvPr>
            <p:cNvSpPr/>
            <p:nvPr/>
          </p:nvSpPr>
          <p:spPr>
            <a:xfrm>
              <a:off x="3167367" y="4299470"/>
              <a:ext cx="12915" cy="17645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197" y="10"/>
                  </a:moveTo>
                  <a:cubicBezTo>
                    <a:pt x="269" y="1"/>
                    <a:pt x="313" y="72"/>
                    <a:pt x="278" y="197"/>
                  </a:cubicBezTo>
                  <a:cubicBezTo>
                    <a:pt x="233" y="322"/>
                    <a:pt x="162" y="384"/>
                    <a:pt x="99" y="402"/>
                  </a:cubicBezTo>
                  <a:cubicBezTo>
                    <a:pt x="37" y="429"/>
                    <a:pt x="1" y="349"/>
                    <a:pt x="28" y="242"/>
                  </a:cubicBezTo>
                  <a:cubicBezTo>
                    <a:pt x="55" y="144"/>
                    <a:pt x="135" y="28"/>
                    <a:pt x="197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512;p48">
              <a:extLst>
                <a:ext uri="{FF2B5EF4-FFF2-40B4-BE49-F238E27FC236}">
                  <a16:creationId xmlns:a16="http://schemas.microsoft.com/office/drawing/2014/main" id="{3D9C0ECD-B739-C7E2-4DC4-EC14D1E5A195}"/>
                </a:ext>
              </a:extLst>
            </p:cNvPr>
            <p:cNvSpPr/>
            <p:nvPr/>
          </p:nvSpPr>
          <p:spPr>
            <a:xfrm>
              <a:off x="3195252" y="4288859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27"/>
                  </a:moveTo>
                  <a:cubicBezTo>
                    <a:pt x="394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3" y="598"/>
                  </a:cubicBezTo>
                  <a:cubicBezTo>
                    <a:pt x="63" y="625"/>
                    <a:pt x="1" y="509"/>
                    <a:pt x="37" y="357"/>
                  </a:cubicBezTo>
                  <a:cubicBezTo>
                    <a:pt x="81" y="205"/>
                    <a:pt x="197" y="45"/>
                    <a:pt x="295" y="2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513;p48">
              <a:extLst>
                <a:ext uri="{FF2B5EF4-FFF2-40B4-BE49-F238E27FC236}">
                  <a16:creationId xmlns:a16="http://schemas.microsoft.com/office/drawing/2014/main" id="{EE22EC17-72F3-2186-356B-8F1F10C3159F}"/>
                </a:ext>
              </a:extLst>
            </p:cNvPr>
            <p:cNvSpPr/>
            <p:nvPr/>
          </p:nvSpPr>
          <p:spPr>
            <a:xfrm>
              <a:off x="2482004" y="4504576"/>
              <a:ext cx="189363" cy="136552"/>
            </a:xfrm>
            <a:custGeom>
              <a:avLst/>
              <a:gdLst/>
              <a:ahLst/>
              <a:cxnLst/>
              <a:rect l="l" t="t" r="r" b="b"/>
              <a:pathLst>
                <a:path w="4604" h="3320" extrusionOk="0">
                  <a:moveTo>
                    <a:pt x="3239" y="3319"/>
                  </a:moveTo>
                  <a:lnTo>
                    <a:pt x="0" y="1258"/>
                  </a:lnTo>
                  <a:lnTo>
                    <a:pt x="1794" y="1"/>
                  </a:lnTo>
                  <a:lnTo>
                    <a:pt x="4604" y="116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514;p48">
              <a:extLst>
                <a:ext uri="{FF2B5EF4-FFF2-40B4-BE49-F238E27FC236}">
                  <a16:creationId xmlns:a16="http://schemas.microsoft.com/office/drawing/2014/main" id="{CEB758E8-A923-CD14-F20B-F1833ADCC679}"/>
                </a:ext>
              </a:extLst>
            </p:cNvPr>
            <p:cNvSpPr/>
            <p:nvPr/>
          </p:nvSpPr>
          <p:spPr>
            <a:xfrm>
              <a:off x="2353231" y="4539453"/>
              <a:ext cx="226050" cy="249536"/>
            </a:xfrm>
            <a:custGeom>
              <a:avLst/>
              <a:gdLst/>
              <a:ahLst/>
              <a:cxnLst/>
              <a:rect l="l" t="t" r="r" b="b"/>
              <a:pathLst>
                <a:path w="5496" h="6067" extrusionOk="0">
                  <a:moveTo>
                    <a:pt x="3685" y="223"/>
                  </a:moveTo>
                  <a:cubicBezTo>
                    <a:pt x="1624" y="0"/>
                    <a:pt x="0" y="4291"/>
                    <a:pt x="1267" y="5228"/>
                  </a:cubicBezTo>
                  <a:lnTo>
                    <a:pt x="2712" y="6066"/>
                  </a:lnTo>
                  <a:lnTo>
                    <a:pt x="5496" y="12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515;p48">
              <a:extLst>
                <a:ext uri="{FF2B5EF4-FFF2-40B4-BE49-F238E27FC236}">
                  <a16:creationId xmlns:a16="http://schemas.microsoft.com/office/drawing/2014/main" id="{8FF93D90-D2B4-FF99-DA50-827A0375F5F4}"/>
                </a:ext>
              </a:extLst>
            </p:cNvPr>
            <p:cNvSpPr/>
            <p:nvPr/>
          </p:nvSpPr>
          <p:spPr>
            <a:xfrm>
              <a:off x="2428784" y="4571368"/>
              <a:ext cx="183152" cy="233742"/>
            </a:xfrm>
            <a:custGeom>
              <a:avLst/>
              <a:gdLst/>
              <a:ahLst/>
              <a:cxnLst/>
              <a:rect l="l" t="t" r="r" b="b"/>
              <a:pathLst>
                <a:path w="4453" h="5683" extrusionOk="0">
                  <a:moveTo>
                    <a:pt x="1134" y="5406"/>
                  </a:moveTo>
                  <a:cubicBezTo>
                    <a:pt x="2026" y="5683"/>
                    <a:pt x="3248" y="4755"/>
                    <a:pt x="3846" y="3337"/>
                  </a:cubicBezTo>
                  <a:cubicBezTo>
                    <a:pt x="4453" y="1927"/>
                    <a:pt x="4212" y="553"/>
                    <a:pt x="3320" y="277"/>
                  </a:cubicBezTo>
                  <a:cubicBezTo>
                    <a:pt x="2419" y="0"/>
                    <a:pt x="1205" y="919"/>
                    <a:pt x="599" y="2338"/>
                  </a:cubicBezTo>
                  <a:cubicBezTo>
                    <a:pt x="1" y="3756"/>
                    <a:pt x="233" y="5130"/>
                    <a:pt x="1134" y="5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516;p48">
              <a:extLst>
                <a:ext uri="{FF2B5EF4-FFF2-40B4-BE49-F238E27FC236}">
                  <a16:creationId xmlns:a16="http://schemas.microsoft.com/office/drawing/2014/main" id="{343A4EBF-5168-1303-3584-581094EC2CDA}"/>
                </a:ext>
              </a:extLst>
            </p:cNvPr>
            <p:cNvSpPr/>
            <p:nvPr/>
          </p:nvSpPr>
          <p:spPr>
            <a:xfrm>
              <a:off x="2457779" y="4603284"/>
              <a:ext cx="130670" cy="176900"/>
            </a:xfrm>
            <a:custGeom>
              <a:avLst/>
              <a:gdLst/>
              <a:ahLst/>
              <a:cxnLst/>
              <a:rect l="l" t="t" r="r" b="b"/>
              <a:pathLst>
                <a:path w="3177" h="4301" extrusionOk="0">
                  <a:moveTo>
                    <a:pt x="2026" y="143"/>
                  </a:moveTo>
                  <a:cubicBezTo>
                    <a:pt x="2713" y="0"/>
                    <a:pt x="3177" y="705"/>
                    <a:pt x="2784" y="1981"/>
                  </a:cubicBezTo>
                  <a:cubicBezTo>
                    <a:pt x="2383" y="3248"/>
                    <a:pt x="1642" y="3899"/>
                    <a:pt x="1027" y="4104"/>
                  </a:cubicBezTo>
                  <a:cubicBezTo>
                    <a:pt x="420" y="4300"/>
                    <a:pt x="1" y="3515"/>
                    <a:pt x="259" y="2471"/>
                  </a:cubicBezTo>
                  <a:cubicBezTo>
                    <a:pt x="518" y="1419"/>
                    <a:pt x="1348" y="295"/>
                    <a:pt x="2026" y="14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517;p48">
              <a:extLst>
                <a:ext uri="{FF2B5EF4-FFF2-40B4-BE49-F238E27FC236}">
                  <a16:creationId xmlns:a16="http://schemas.microsoft.com/office/drawing/2014/main" id="{E256121B-CD1D-6462-85AC-D2B7809936B4}"/>
                </a:ext>
              </a:extLst>
            </p:cNvPr>
            <p:cNvSpPr/>
            <p:nvPr/>
          </p:nvSpPr>
          <p:spPr>
            <a:xfrm>
              <a:off x="2465141" y="4607685"/>
              <a:ext cx="113025" cy="153415"/>
            </a:xfrm>
            <a:custGeom>
              <a:avLst/>
              <a:gdLst/>
              <a:ahLst/>
              <a:cxnLst/>
              <a:rect l="l" t="t" r="r" b="b"/>
              <a:pathLst>
                <a:path w="2748" h="3730" extrusionOk="0">
                  <a:moveTo>
                    <a:pt x="1758" y="134"/>
                  </a:moveTo>
                  <a:cubicBezTo>
                    <a:pt x="2346" y="0"/>
                    <a:pt x="2748" y="616"/>
                    <a:pt x="2400" y="1713"/>
                  </a:cubicBezTo>
                  <a:cubicBezTo>
                    <a:pt x="2061" y="2811"/>
                    <a:pt x="1419" y="3381"/>
                    <a:pt x="892" y="3551"/>
                  </a:cubicBezTo>
                  <a:cubicBezTo>
                    <a:pt x="357" y="3729"/>
                    <a:pt x="0" y="3042"/>
                    <a:pt x="223" y="2141"/>
                  </a:cubicBezTo>
                  <a:cubicBezTo>
                    <a:pt x="446" y="1232"/>
                    <a:pt x="1160" y="259"/>
                    <a:pt x="1758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518;p48">
              <a:extLst>
                <a:ext uri="{FF2B5EF4-FFF2-40B4-BE49-F238E27FC236}">
                  <a16:creationId xmlns:a16="http://schemas.microsoft.com/office/drawing/2014/main" id="{CC851939-80FD-69EA-DE7D-CF0107E3E275}"/>
                </a:ext>
              </a:extLst>
            </p:cNvPr>
            <p:cNvSpPr/>
            <p:nvPr/>
          </p:nvSpPr>
          <p:spPr>
            <a:xfrm>
              <a:off x="2466951" y="4619776"/>
              <a:ext cx="98013" cy="132891"/>
            </a:xfrm>
            <a:custGeom>
              <a:avLst/>
              <a:gdLst/>
              <a:ahLst/>
              <a:cxnLst/>
              <a:rect l="l" t="t" r="r" b="b"/>
              <a:pathLst>
                <a:path w="2383" h="3231" extrusionOk="0">
                  <a:moveTo>
                    <a:pt x="1517" y="108"/>
                  </a:moveTo>
                  <a:cubicBezTo>
                    <a:pt x="2035" y="1"/>
                    <a:pt x="2383" y="527"/>
                    <a:pt x="2088" y="1482"/>
                  </a:cubicBezTo>
                  <a:cubicBezTo>
                    <a:pt x="1785" y="2436"/>
                    <a:pt x="1232" y="2927"/>
                    <a:pt x="768" y="3079"/>
                  </a:cubicBezTo>
                  <a:cubicBezTo>
                    <a:pt x="313" y="3230"/>
                    <a:pt x="1" y="2641"/>
                    <a:pt x="188" y="1847"/>
                  </a:cubicBezTo>
                  <a:cubicBezTo>
                    <a:pt x="384" y="1062"/>
                    <a:pt x="1009" y="215"/>
                    <a:pt x="1517" y="1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519;p48">
              <a:extLst>
                <a:ext uri="{FF2B5EF4-FFF2-40B4-BE49-F238E27FC236}">
                  <a16:creationId xmlns:a16="http://schemas.microsoft.com/office/drawing/2014/main" id="{3018F5E4-14C5-05D7-E2B0-11252F6A7476}"/>
                </a:ext>
              </a:extLst>
            </p:cNvPr>
            <p:cNvSpPr/>
            <p:nvPr/>
          </p:nvSpPr>
          <p:spPr>
            <a:xfrm>
              <a:off x="2477233" y="4689859"/>
              <a:ext cx="69386" cy="55073"/>
            </a:xfrm>
            <a:custGeom>
              <a:avLst/>
              <a:gdLst/>
              <a:ahLst/>
              <a:cxnLst/>
              <a:rect l="l" t="t" r="r" b="b"/>
              <a:pathLst>
                <a:path w="1687" h="1339" extrusionOk="0">
                  <a:moveTo>
                    <a:pt x="1687" y="1"/>
                  </a:moveTo>
                  <a:cubicBezTo>
                    <a:pt x="1401" y="741"/>
                    <a:pt x="937" y="1125"/>
                    <a:pt x="554" y="1259"/>
                  </a:cubicBezTo>
                  <a:cubicBezTo>
                    <a:pt x="286" y="1339"/>
                    <a:pt x="72" y="1160"/>
                    <a:pt x="1" y="839"/>
                  </a:cubicBezTo>
                  <a:cubicBezTo>
                    <a:pt x="554" y="1259"/>
                    <a:pt x="1080" y="1036"/>
                    <a:pt x="168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520;p48">
              <a:extLst>
                <a:ext uri="{FF2B5EF4-FFF2-40B4-BE49-F238E27FC236}">
                  <a16:creationId xmlns:a16="http://schemas.microsoft.com/office/drawing/2014/main" id="{70FEACF6-2A75-4B2D-A4E2-C996CD3304B0}"/>
                </a:ext>
              </a:extLst>
            </p:cNvPr>
            <p:cNvSpPr/>
            <p:nvPr/>
          </p:nvSpPr>
          <p:spPr>
            <a:xfrm>
              <a:off x="2475752" y="4626768"/>
              <a:ext cx="76008" cy="89910"/>
            </a:xfrm>
            <a:custGeom>
              <a:avLst/>
              <a:gdLst/>
              <a:ahLst/>
              <a:cxnLst/>
              <a:rect l="l" t="t" r="r" b="b"/>
              <a:pathLst>
                <a:path w="1848" h="2186" extrusionOk="0">
                  <a:moveTo>
                    <a:pt x="1277" y="63"/>
                  </a:moveTo>
                  <a:cubicBezTo>
                    <a:pt x="1544" y="0"/>
                    <a:pt x="1758" y="134"/>
                    <a:pt x="1847" y="420"/>
                  </a:cubicBezTo>
                  <a:cubicBezTo>
                    <a:pt x="1732" y="304"/>
                    <a:pt x="1562" y="259"/>
                    <a:pt x="1375" y="295"/>
                  </a:cubicBezTo>
                  <a:cubicBezTo>
                    <a:pt x="857" y="411"/>
                    <a:pt x="233" y="1267"/>
                    <a:pt x="37" y="2061"/>
                  </a:cubicBezTo>
                  <a:cubicBezTo>
                    <a:pt x="28" y="2106"/>
                    <a:pt x="19" y="2141"/>
                    <a:pt x="10" y="2186"/>
                  </a:cubicBezTo>
                  <a:cubicBezTo>
                    <a:pt x="1" y="2034"/>
                    <a:pt x="10" y="1856"/>
                    <a:pt x="54" y="1660"/>
                  </a:cubicBezTo>
                  <a:cubicBezTo>
                    <a:pt x="233" y="937"/>
                    <a:pt x="804" y="161"/>
                    <a:pt x="1277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521;p48">
              <a:extLst>
                <a:ext uri="{FF2B5EF4-FFF2-40B4-BE49-F238E27FC236}">
                  <a16:creationId xmlns:a16="http://schemas.microsoft.com/office/drawing/2014/main" id="{CE58A136-DB7D-59BB-EFCC-0E3345273967}"/>
                </a:ext>
              </a:extLst>
            </p:cNvPr>
            <p:cNvSpPr/>
            <p:nvPr/>
          </p:nvSpPr>
          <p:spPr>
            <a:xfrm>
              <a:off x="2504007" y="4670775"/>
              <a:ext cx="28668" cy="38580"/>
            </a:xfrm>
            <a:custGeom>
              <a:avLst/>
              <a:gdLst/>
              <a:ahLst/>
              <a:cxnLst/>
              <a:rect l="l" t="t" r="r" b="b"/>
              <a:pathLst>
                <a:path w="697" h="938" extrusionOk="0">
                  <a:moveTo>
                    <a:pt x="447" y="28"/>
                  </a:moveTo>
                  <a:cubicBezTo>
                    <a:pt x="598" y="1"/>
                    <a:pt x="697" y="152"/>
                    <a:pt x="607" y="429"/>
                  </a:cubicBezTo>
                  <a:cubicBezTo>
                    <a:pt x="518" y="706"/>
                    <a:pt x="358" y="848"/>
                    <a:pt x="224" y="893"/>
                  </a:cubicBezTo>
                  <a:cubicBezTo>
                    <a:pt x="90" y="938"/>
                    <a:pt x="1" y="768"/>
                    <a:pt x="63" y="536"/>
                  </a:cubicBezTo>
                  <a:cubicBezTo>
                    <a:pt x="117" y="304"/>
                    <a:pt x="295" y="63"/>
                    <a:pt x="447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522;p48">
              <a:extLst>
                <a:ext uri="{FF2B5EF4-FFF2-40B4-BE49-F238E27FC236}">
                  <a16:creationId xmlns:a16="http://schemas.microsoft.com/office/drawing/2014/main" id="{45C5AE7C-143A-8930-4B0E-672D2FC2AAEF}"/>
                </a:ext>
              </a:extLst>
            </p:cNvPr>
            <p:cNvSpPr/>
            <p:nvPr/>
          </p:nvSpPr>
          <p:spPr>
            <a:xfrm>
              <a:off x="2533003" y="4639230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0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2" y="322"/>
                    <a:pt x="161" y="384"/>
                    <a:pt x="99" y="402"/>
                  </a:cubicBezTo>
                  <a:cubicBezTo>
                    <a:pt x="45" y="429"/>
                    <a:pt x="1" y="349"/>
                    <a:pt x="27" y="241"/>
                  </a:cubicBezTo>
                  <a:cubicBezTo>
                    <a:pt x="54" y="143"/>
                    <a:pt x="134" y="27"/>
                    <a:pt x="206" y="1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523;p48">
              <a:extLst>
                <a:ext uri="{FF2B5EF4-FFF2-40B4-BE49-F238E27FC236}">
                  <a16:creationId xmlns:a16="http://schemas.microsoft.com/office/drawing/2014/main" id="{FF1FA33B-3A6D-6CCB-BE3E-4F3D2EF1DEC0}"/>
                </a:ext>
              </a:extLst>
            </p:cNvPr>
            <p:cNvSpPr/>
            <p:nvPr/>
          </p:nvSpPr>
          <p:spPr>
            <a:xfrm>
              <a:off x="2506598" y="4645111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5" y="18"/>
                  </a:moveTo>
                  <a:cubicBezTo>
                    <a:pt x="268" y="0"/>
                    <a:pt x="312" y="72"/>
                    <a:pt x="277" y="197"/>
                  </a:cubicBezTo>
                  <a:cubicBezTo>
                    <a:pt x="232" y="322"/>
                    <a:pt x="161" y="384"/>
                    <a:pt x="107" y="411"/>
                  </a:cubicBezTo>
                  <a:cubicBezTo>
                    <a:pt x="45" y="429"/>
                    <a:pt x="0" y="348"/>
                    <a:pt x="27" y="241"/>
                  </a:cubicBezTo>
                  <a:cubicBezTo>
                    <a:pt x="54" y="143"/>
                    <a:pt x="134" y="27"/>
                    <a:pt x="20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524;p48">
              <a:extLst>
                <a:ext uri="{FF2B5EF4-FFF2-40B4-BE49-F238E27FC236}">
                  <a16:creationId xmlns:a16="http://schemas.microsoft.com/office/drawing/2014/main" id="{1E32F912-7D66-043E-3B56-8A00C0B4CB5C}"/>
                </a:ext>
              </a:extLst>
            </p:cNvPr>
            <p:cNvSpPr/>
            <p:nvPr/>
          </p:nvSpPr>
          <p:spPr>
            <a:xfrm>
              <a:off x="2517580" y="4711533"/>
              <a:ext cx="13244" cy="17275"/>
            </a:xfrm>
            <a:custGeom>
              <a:avLst/>
              <a:gdLst/>
              <a:ahLst/>
              <a:cxnLst/>
              <a:rect l="l" t="t" r="r" b="b"/>
              <a:pathLst>
                <a:path w="322" h="420" extrusionOk="0">
                  <a:moveTo>
                    <a:pt x="206" y="9"/>
                  </a:moveTo>
                  <a:cubicBezTo>
                    <a:pt x="277" y="0"/>
                    <a:pt x="322" y="71"/>
                    <a:pt x="277" y="196"/>
                  </a:cubicBezTo>
                  <a:cubicBezTo>
                    <a:pt x="242" y="321"/>
                    <a:pt x="170" y="384"/>
                    <a:pt x="108" y="401"/>
                  </a:cubicBezTo>
                  <a:cubicBezTo>
                    <a:pt x="45" y="419"/>
                    <a:pt x="1" y="348"/>
                    <a:pt x="28" y="241"/>
                  </a:cubicBezTo>
                  <a:cubicBezTo>
                    <a:pt x="54" y="134"/>
                    <a:pt x="135" y="27"/>
                    <a:pt x="206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525;p48">
              <a:extLst>
                <a:ext uri="{FF2B5EF4-FFF2-40B4-BE49-F238E27FC236}">
                  <a16:creationId xmlns:a16="http://schemas.microsoft.com/office/drawing/2014/main" id="{66EF6FF8-AA67-9BD9-2F95-AE0C183848C9}"/>
                </a:ext>
              </a:extLst>
            </p:cNvPr>
            <p:cNvSpPr/>
            <p:nvPr/>
          </p:nvSpPr>
          <p:spPr>
            <a:xfrm>
              <a:off x="2537033" y="4675546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206" y="19"/>
                  </a:moveTo>
                  <a:cubicBezTo>
                    <a:pt x="268" y="1"/>
                    <a:pt x="313" y="72"/>
                    <a:pt x="277" y="197"/>
                  </a:cubicBezTo>
                  <a:cubicBezTo>
                    <a:pt x="233" y="322"/>
                    <a:pt x="161" y="384"/>
                    <a:pt x="99" y="411"/>
                  </a:cubicBezTo>
                  <a:cubicBezTo>
                    <a:pt x="45" y="429"/>
                    <a:pt x="1" y="349"/>
                    <a:pt x="27" y="242"/>
                  </a:cubicBezTo>
                  <a:cubicBezTo>
                    <a:pt x="54" y="144"/>
                    <a:pt x="134" y="28"/>
                    <a:pt x="206" y="1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526;p48">
              <a:extLst>
                <a:ext uri="{FF2B5EF4-FFF2-40B4-BE49-F238E27FC236}">
                  <a16:creationId xmlns:a16="http://schemas.microsoft.com/office/drawing/2014/main" id="{7D9AAA41-B933-0095-1C86-C355FB8C4B1C}"/>
                </a:ext>
              </a:extLst>
            </p:cNvPr>
            <p:cNvSpPr/>
            <p:nvPr/>
          </p:nvSpPr>
          <p:spPr>
            <a:xfrm>
              <a:off x="2480893" y="4683278"/>
              <a:ext cx="12874" cy="17645"/>
            </a:xfrm>
            <a:custGeom>
              <a:avLst/>
              <a:gdLst/>
              <a:ahLst/>
              <a:cxnLst/>
              <a:rect l="l" t="t" r="r" b="b"/>
              <a:pathLst>
                <a:path w="313" h="429" extrusionOk="0">
                  <a:moveTo>
                    <a:pt x="197" y="9"/>
                  </a:moveTo>
                  <a:cubicBezTo>
                    <a:pt x="268" y="0"/>
                    <a:pt x="313" y="71"/>
                    <a:pt x="277" y="196"/>
                  </a:cubicBezTo>
                  <a:cubicBezTo>
                    <a:pt x="233" y="321"/>
                    <a:pt x="161" y="384"/>
                    <a:pt x="99" y="402"/>
                  </a:cubicBezTo>
                  <a:cubicBezTo>
                    <a:pt x="36" y="428"/>
                    <a:pt x="1" y="348"/>
                    <a:pt x="27" y="241"/>
                  </a:cubicBezTo>
                  <a:cubicBezTo>
                    <a:pt x="45" y="143"/>
                    <a:pt x="135" y="27"/>
                    <a:pt x="197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527;p48">
              <a:extLst>
                <a:ext uri="{FF2B5EF4-FFF2-40B4-BE49-F238E27FC236}">
                  <a16:creationId xmlns:a16="http://schemas.microsoft.com/office/drawing/2014/main" id="{82338BAC-8FEC-BB05-CEB5-981C3320EF35}"/>
                </a:ext>
              </a:extLst>
            </p:cNvPr>
            <p:cNvSpPr/>
            <p:nvPr/>
          </p:nvSpPr>
          <p:spPr>
            <a:xfrm>
              <a:off x="2508778" y="4672626"/>
              <a:ext cx="19125" cy="25706"/>
            </a:xfrm>
            <a:custGeom>
              <a:avLst/>
              <a:gdLst/>
              <a:ahLst/>
              <a:cxnLst/>
              <a:rect l="l" t="t" r="r" b="b"/>
              <a:pathLst>
                <a:path w="465" h="625" extrusionOk="0">
                  <a:moveTo>
                    <a:pt x="295" y="18"/>
                  </a:moveTo>
                  <a:cubicBezTo>
                    <a:pt x="393" y="0"/>
                    <a:pt x="465" y="107"/>
                    <a:pt x="402" y="286"/>
                  </a:cubicBezTo>
                  <a:cubicBezTo>
                    <a:pt x="349" y="473"/>
                    <a:pt x="242" y="562"/>
                    <a:pt x="152" y="598"/>
                  </a:cubicBezTo>
                  <a:cubicBezTo>
                    <a:pt x="63" y="625"/>
                    <a:pt x="1" y="509"/>
                    <a:pt x="36" y="357"/>
                  </a:cubicBezTo>
                  <a:cubicBezTo>
                    <a:pt x="72" y="206"/>
                    <a:pt x="197" y="45"/>
                    <a:pt x="295" y="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528;p48">
              <a:extLst>
                <a:ext uri="{FF2B5EF4-FFF2-40B4-BE49-F238E27FC236}">
                  <a16:creationId xmlns:a16="http://schemas.microsoft.com/office/drawing/2014/main" id="{97B102DD-E3F6-1D0A-3B7E-2298975BE85F}"/>
                </a:ext>
              </a:extLst>
            </p:cNvPr>
            <p:cNvSpPr/>
            <p:nvPr/>
          </p:nvSpPr>
          <p:spPr>
            <a:xfrm>
              <a:off x="2180779" y="4012931"/>
              <a:ext cx="105704" cy="140953"/>
            </a:xfrm>
            <a:custGeom>
              <a:avLst/>
              <a:gdLst/>
              <a:ahLst/>
              <a:cxnLst/>
              <a:rect l="l" t="t" r="r" b="b"/>
              <a:pathLst>
                <a:path w="2570" h="3427" extrusionOk="0">
                  <a:moveTo>
                    <a:pt x="1071" y="3007"/>
                  </a:moveTo>
                  <a:cubicBezTo>
                    <a:pt x="1490" y="3426"/>
                    <a:pt x="2570" y="2588"/>
                    <a:pt x="2471" y="2008"/>
                  </a:cubicBezTo>
                  <a:cubicBezTo>
                    <a:pt x="2320" y="1142"/>
                    <a:pt x="857" y="0"/>
                    <a:pt x="580" y="116"/>
                  </a:cubicBezTo>
                  <a:cubicBezTo>
                    <a:pt x="0" y="339"/>
                    <a:pt x="366" y="2302"/>
                    <a:pt x="1071" y="30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529;p48">
              <a:extLst>
                <a:ext uri="{FF2B5EF4-FFF2-40B4-BE49-F238E27FC236}">
                  <a16:creationId xmlns:a16="http://schemas.microsoft.com/office/drawing/2014/main" id="{01F4A9CA-A7E4-C40A-0759-B2245B550CA5}"/>
                </a:ext>
              </a:extLst>
            </p:cNvPr>
            <p:cNvSpPr/>
            <p:nvPr/>
          </p:nvSpPr>
          <p:spPr>
            <a:xfrm>
              <a:off x="2192501" y="4012931"/>
              <a:ext cx="91432" cy="113766"/>
            </a:xfrm>
            <a:custGeom>
              <a:avLst/>
              <a:gdLst/>
              <a:ahLst/>
              <a:cxnLst/>
              <a:rect l="l" t="t" r="r" b="b"/>
              <a:pathLst>
                <a:path w="2223" h="2766" extrusionOk="0">
                  <a:moveTo>
                    <a:pt x="1874" y="2712"/>
                  </a:moveTo>
                  <a:cubicBezTo>
                    <a:pt x="2079" y="2498"/>
                    <a:pt x="2222" y="2231"/>
                    <a:pt x="2186" y="2008"/>
                  </a:cubicBezTo>
                  <a:cubicBezTo>
                    <a:pt x="2035" y="1142"/>
                    <a:pt x="572" y="0"/>
                    <a:pt x="295" y="116"/>
                  </a:cubicBezTo>
                  <a:cubicBezTo>
                    <a:pt x="81" y="197"/>
                    <a:pt x="1" y="509"/>
                    <a:pt x="10" y="910"/>
                  </a:cubicBezTo>
                  <a:cubicBezTo>
                    <a:pt x="322" y="1615"/>
                    <a:pt x="929" y="2400"/>
                    <a:pt x="1500" y="2704"/>
                  </a:cubicBezTo>
                  <a:cubicBezTo>
                    <a:pt x="1615" y="2766"/>
                    <a:pt x="1740" y="2757"/>
                    <a:pt x="1874" y="27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530;p48">
              <a:extLst>
                <a:ext uri="{FF2B5EF4-FFF2-40B4-BE49-F238E27FC236}">
                  <a16:creationId xmlns:a16="http://schemas.microsoft.com/office/drawing/2014/main" id="{2BA1066A-2C74-E532-CE22-2A4072AEA5C5}"/>
                </a:ext>
              </a:extLst>
            </p:cNvPr>
            <p:cNvSpPr/>
            <p:nvPr/>
          </p:nvSpPr>
          <p:spPr>
            <a:xfrm>
              <a:off x="2128670" y="3751315"/>
              <a:ext cx="1126510" cy="682141"/>
            </a:xfrm>
            <a:custGeom>
              <a:avLst/>
              <a:gdLst/>
              <a:ahLst/>
              <a:cxnLst/>
              <a:rect l="l" t="t" r="r" b="b"/>
              <a:pathLst>
                <a:path w="27389" h="16585" extrusionOk="0">
                  <a:moveTo>
                    <a:pt x="5175" y="5683"/>
                  </a:moveTo>
                  <a:lnTo>
                    <a:pt x="482" y="10099"/>
                  </a:lnTo>
                  <a:lnTo>
                    <a:pt x="1" y="15648"/>
                  </a:lnTo>
                  <a:lnTo>
                    <a:pt x="5175" y="16076"/>
                  </a:lnTo>
                  <a:lnTo>
                    <a:pt x="5175" y="7842"/>
                  </a:lnTo>
                  <a:lnTo>
                    <a:pt x="2552" y="9234"/>
                  </a:lnTo>
                  <a:lnTo>
                    <a:pt x="5175" y="6558"/>
                  </a:lnTo>
                  <a:close/>
                  <a:moveTo>
                    <a:pt x="6227" y="4702"/>
                  </a:moveTo>
                  <a:lnTo>
                    <a:pt x="5175" y="5683"/>
                  </a:lnTo>
                  <a:lnTo>
                    <a:pt x="5175" y="6558"/>
                  </a:lnTo>
                  <a:lnTo>
                    <a:pt x="6442" y="5273"/>
                  </a:lnTo>
                  <a:lnTo>
                    <a:pt x="7164" y="5344"/>
                  </a:lnTo>
                  <a:lnTo>
                    <a:pt x="7806" y="6451"/>
                  </a:lnTo>
                  <a:lnTo>
                    <a:pt x="5175" y="7842"/>
                  </a:lnTo>
                  <a:lnTo>
                    <a:pt x="5175" y="16076"/>
                  </a:lnTo>
                  <a:lnTo>
                    <a:pt x="11419" y="16585"/>
                  </a:lnTo>
                  <a:lnTo>
                    <a:pt x="26790" y="8021"/>
                  </a:lnTo>
                  <a:cubicBezTo>
                    <a:pt x="27263" y="7138"/>
                    <a:pt x="26906" y="6906"/>
                    <a:pt x="27388" y="6014"/>
                  </a:cubicBezTo>
                  <a:cubicBezTo>
                    <a:pt x="26139" y="4131"/>
                    <a:pt x="22125" y="1892"/>
                    <a:pt x="18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531;p48">
              <a:extLst>
                <a:ext uri="{FF2B5EF4-FFF2-40B4-BE49-F238E27FC236}">
                  <a16:creationId xmlns:a16="http://schemas.microsoft.com/office/drawing/2014/main" id="{9CF07FD5-D90D-1924-CE8A-66F2AD4BC7C6}"/>
                </a:ext>
              </a:extLst>
            </p:cNvPr>
            <p:cNvSpPr/>
            <p:nvPr/>
          </p:nvSpPr>
          <p:spPr>
            <a:xfrm>
              <a:off x="1931254" y="3891479"/>
              <a:ext cx="1417463" cy="883226"/>
            </a:xfrm>
            <a:custGeom>
              <a:avLst/>
              <a:gdLst/>
              <a:ahLst/>
              <a:cxnLst/>
              <a:rect l="l" t="t" r="r" b="b"/>
              <a:pathLst>
                <a:path w="34463" h="21474" extrusionOk="0">
                  <a:moveTo>
                    <a:pt x="30163" y="1"/>
                  </a:moveTo>
                  <a:cubicBezTo>
                    <a:pt x="31376" y="723"/>
                    <a:pt x="32973" y="1446"/>
                    <a:pt x="33410" y="2614"/>
                  </a:cubicBezTo>
                  <a:cubicBezTo>
                    <a:pt x="33651" y="3355"/>
                    <a:pt x="33714" y="3712"/>
                    <a:pt x="33705" y="5210"/>
                  </a:cubicBezTo>
                  <a:cubicBezTo>
                    <a:pt x="34463" y="5969"/>
                    <a:pt x="33972" y="7735"/>
                    <a:pt x="33303" y="8663"/>
                  </a:cubicBezTo>
                  <a:cubicBezTo>
                    <a:pt x="33169" y="6397"/>
                    <a:pt x="29271" y="6299"/>
                    <a:pt x="28593" y="11250"/>
                  </a:cubicBezTo>
                  <a:cubicBezTo>
                    <a:pt x="24623" y="13578"/>
                    <a:pt x="20689" y="15898"/>
                    <a:pt x="16630" y="18226"/>
                  </a:cubicBezTo>
                  <a:cubicBezTo>
                    <a:pt x="17022" y="14997"/>
                    <a:pt x="12348" y="15550"/>
                    <a:pt x="11536" y="21117"/>
                  </a:cubicBezTo>
                  <a:cubicBezTo>
                    <a:pt x="11357" y="21215"/>
                    <a:pt x="6977" y="21473"/>
                    <a:pt x="5586" y="20911"/>
                  </a:cubicBezTo>
                  <a:cubicBezTo>
                    <a:pt x="3659" y="20126"/>
                    <a:pt x="608" y="18360"/>
                    <a:pt x="358" y="16870"/>
                  </a:cubicBezTo>
                  <a:cubicBezTo>
                    <a:pt x="1" y="14747"/>
                    <a:pt x="304" y="12213"/>
                    <a:pt x="1277" y="10679"/>
                  </a:cubicBezTo>
                  <a:cubicBezTo>
                    <a:pt x="2731" y="8948"/>
                    <a:pt x="4131" y="7717"/>
                    <a:pt x="5541" y="6468"/>
                  </a:cubicBezTo>
                  <a:cubicBezTo>
                    <a:pt x="4301" y="8708"/>
                    <a:pt x="10626" y="13239"/>
                    <a:pt x="15318" y="12579"/>
                  </a:cubicBezTo>
                  <a:cubicBezTo>
                    <a:pt x="17781" y="11402"/>
                    <a:pt x="20591" y="9787"/>
                    <a:pt x="23365" y="8261"/>
                  </a:cubicBezTo>
                  <a:cubicBezTo>
                    <a:pt x="26960" y="6290"/>
                    <a:pt x="27638" y="5576"/>
                    <a:pt x="29637" y="3970"/>
                  </a:cubicBezTo>
                  <a:cubicBezTo>
                    <a:pt x="29574" y="2802"/>
                    <a:pt x="28870" y="1981"/>
                    <a:pt x="27406" y="1134"/>
                  </a:cubicBezTo>
                  <a:cubicBezTo>
                    <a:pt x="27781" y="937"/>
                    <a:pt x="29788" y="197"/>
                    <a:pt x="3016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532;p48">
              <a:extLst>
                <a:ext uri="{FF2B5EF4-FFF2-40B4-BE49-F238E27FC236}">
                  <a16:creationId xmlns:a16="http://schemas.microsoft.com/office/drawing/2014/main" id="{D32537A3-C096-7C4F-D044-E8B509E8FD5E}"/>
                </a:ext>
              </a:extLst>
            </p:cNvPr>
            <p:cNvSpPr/>
            <p:nvPr/>
          </p:nvSpPr>
          <p:spPr>
            <a:xfrm>
              <a:off x="2040244" y="3972214"/>
              <a:ext cx="1308469" cy="798457"/>
            </a:xfrm>
            <a:custGeom>
              <a:avLst/>
              <a:gdLst/>
              <a:ahLst/>
              <a:cxnLst/>
              <a:rect l="l" t="t" r="r" b="b"/>
              <a:pathLst>
                <a:path w="31813" h="19413" extrusionOk="0">
                  <a:moveTo>
                    <a:pt x="30377" y="0"/>
                  </a:moveTo>
                  <a:cubicBezTo>
                    <a:pt x="31099" y="723"/>
                    <a:pt x="31028" y="1883"/>
                    <a:pt x="31055" y="3247"/>
                  </a:cubicBezTo>
                  <a:cubicBezTo>
                    <a:pt x="31813" y="4006"/>
                    <a:pt x="31322" y="5772"/>
                    <a:pt x="30653" y="6700"/>
                  </a:cubicBezTo>
                  <a:cubicBezTo>
                    <a:pt x="30430" y="4514"/>
                    <a:pt x="26683" y="4256"/>
                    <a:pt x="25943" y="9287"/>
                  </a:cubicBezTo>
                  <a:cubicBezTo>
                    <a:pt x="21973" y="11615"/>
                    <a:pt x="18039" y="13935"/>
                    <a:pt x="13980" y="16263"/>
                  </a:cubicBezTo>
                  <a:cubicBezTo>
                    <a:pt x="14372" y="13034"/>
                    <a:pt x="9698" y="13587"/>
                    <a:pt x="8886" y="19154"/>
                  </a:cubicBezTo>
                  <a:cubicBezTo>
                    <a:pt x="8716" y="19252"/>
                    <a:pt x="5594" y="19412"/>
                    <a:pt x="3935" y="19171"/>
                  </a:cubicBezTo>
                  <a:cubicBezTo>
                    <a:pt x="2097" y="18342"/>
                    <a:pt x="1" y="16861"/>
                    <a:pt x="554" y="17039"/>
                  </a:cubicBezTo>
                  <a:cubicBezTo>
                    <a:pt x="2721" y="17771"/>
                    <a:pt x="3712" y="16629"/>
                    <a:pt x="3783" y="16477"/>
                  </a:cubicBezTo>
                  <a:cubicBezTo>
                    <a:pt x="4506" y="16798"/>
                    <a:pt x="7111" y="17075"/>
                    <a:pt x="8431" y="16379"/>
                  </a:cubicBezTo>
                  <a:cubicBezTo>
                    <a:pt x="8913" y="16129"/>
                    <a:pt x="8948" y="15086"/>
                    <a:pt x="8931" y="14238"/>
                  </a:cubicBezTo>
                  <a:cubicBezTo>
                    <a:pt x="13882" y="11678"/>
                    <a:pt x="18494" y="9144"/>
                    <a:pt x="22803" y="6468"/>
                  </a:cubicBezTo>
                  <a:cubicBezTo>
                    <a:pt x="26398" y="4220"/>
                    <a:pt x="26318" y="3051"/>
                    <a:pt x="30377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533;p48">
              <a:extLst>
                <a:ext uri="{FF2B5EF4-FFF2-40B4-BE49-F238E27FC236}">
                  <a16:creationId xmlns:a16="http://schemas.microsoft.com/office/drawing/2014/main" id="{7D0AB919-22F1-A10B-C774-6191F85787E9}"/>
                </a:ext>
              </a:extLst>
            </p:cNvPr>
            <p:cNvSpPr/>
            <p:nvPr/>
          </p:nvSpPr>
          <p:spPr>
            <a:xfrm>
              <a:off x="2615177" y="4337267"/>
              <a:ext cx="495041" cy="303868"/>
            </a:xfrm>
            <a:custGeom>
              <a:avLst/>
              <a:gdLst/>
              <a:ahLst/>
              <a:cxnLst/>
              <a:rect l="l" t="t" r="r" b="b"/>
              <a:pathLst>
                <a:path w="12036" h="7388" extrusionOk="0">
                  <a:moveTo>
                    <a:pt x="12035" y="1"/>
                  </a:moveTo>
                  <a:cubicBezTo>
                    <a:pt x="12009" y="134"/>
                    <a:pt x="11982" y="268"/>
                    <a:pt x="11964" y="411"/>
                  </a:cubicBezTo>
                  <a:cubicBezTo>
                    <a:pt x="7994" y="2739"/>
                    <a:pt x="4060" y="5059"/>
                    <a:pt x="1" y="7387"/>
                  </a:cubicBezTo>
                  <a:cubicBezTo>
                    <a:pt x="19" y="7253"/>
                    <a:pt x="28" y="7120"/>
                    <a:pt x="28" y="7004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534;p48">
              <a:extLst>
                <a:ext uri="{FF2B5EF4-FFF2-40B4-BE49-F238E27FC236}">
                  <a16:creationId xmlns:a16="http://schemas.microsoft.com/office/drawing/2014/main" id="{372274D1-9B55-1EB0-688A-E1BD3F962E3E}"/>
                </a:ext>
              </a:extLst>
            </p:cNvPr>
            <p:cNvSpPr/>
            <p:nvPr/>
          </p:nvSpPr>
          <p:spPr>
            <a:xfrm>
              <a:off x="2197272" y="4562567"/>
              <a:ext cx="201126" cy="99452"/>
            </a:xfrm>
            <a:custGeom>
              <a:avLst/>
              <a:gdLst/>
              <a:ahLst/>
              <a:cxnLst/>
              <a:rect l="l" t="t" r="r" b="b"/>
              <a:pathLst>
                <a:path w="4890" h="2418" extrusionOk="0">
                  <a:moveTo>
                    <a:pt x="1" y="1784"/>
                  </a:moveTo>
                  <a:cubicBezTo>
                    <a:pt x="99" y="2275"/>
                    <a:pt x="2891" y="2418"/>
                    <a:pt x="4399" y="1981"/>
                  </a:cubicBezTo>
                  <a:cubicBezTo>
                    <a:pt x="4863" y="1838"/>
                    <a:pt x="4889" y="678"/>
                    <a:pt x="4889" y="0"/>
                  </a:cubicBezTo>
                  <a:cubicBezTo>
                    <a:pt x="3801" y="482"/>
                    <a:pt x="1830" y="589"/>
                    <a:pt x="768" y="357"/>
                  </a:cubicBezTo>
                  <a:cubicBezTo>
                    <a:pt x="349" y="696"/>
                    <a:pt x="63" y="1267"/>
                    <a:pt x="1" y="1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535;p48">
              <a:extLst>
                <a:ext uri="{FF2B5EF4-FFF2-40B4-BE49-F238E27FC236}">
                  <a16:creationId xmlns:a16="http://schemas.microsoft.com/office/drawing/2014/main" id="{434AE13B-A784-6AC5-669C-3F7DDD6F3C0D}"/>
                </a:ext>
              </a:extLst>
            </p:cNvPr>
            <p:cNvSpPr/>
            <p:nvPr/>
          </p:nvSpPr>
          <p:spPr>
            <a:xfrm>
              <a:off x="1931994" y="4330687"/>
              <a:ext cx="51783" cy="161476"/>
            </a:xfrm>
            <a:custGeom>
              <a:avLst/>
              <a:gdLst/>
              <a:ahLst/>
              <a:cxnLst/>
              <a:rect l="l" t="t" r="r" b="b"/>
              <a:pathLst>
                <a:path w="1259" h="3926" extrusionOk="0">
                  <a:moveTo>
                    <a:pt x="1259" y="0"/>
                  </a:moveTo>
                  <a:cubicBezTo>
                    <a:pt x="929" y="981"/>
                    <a:pt x="1036" y="1891"/>
                    <a:pt x="973" y="2444"/>
                  </a:cubicBezTo>
                  <a:cubicBezTo>
                    <a:pt x="911" y="2971"/>
                    <a:pt x="393" y="3470"/>
                    <a:pt x="215" y="3925"/>
                  </a:cubicBezTo>
                  <a:cubicBezTo>
                    <a:pt x="1" y="3051"/>
                    <a:pt x="277" y="1071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536;p48">
              <a:extLst>
                <a:ext uri="{FF2B5EF4-FFF2-40B4-BE49-F238E27FC236}">
                  <a16:creationId xmlns:a16="http://schemas.microsoft.com/office/drawing/2014/main" id="{09861972-4651-970D-DCB3-4A400C26E812}"/>
                </a:ext>
              </a:extLst>
            </p:cNvPr>
            <p:cNvSpPr/>
            <p:nvPr/>
          </p:nvSpPr>
          <p:spPr>
            <a:xfrm>
              <a:off x="1976783" y="4461268"/>
              <a:ext cx="196313" cy="200015"/>
            </a:xfrm>
            <a:custGeom>
              <a:avLst/>
              <a:gdLst/>
              <a:ahLst/>
              <a:cxnLst/>
              <a:rect l="l" t="t" r="r" b="b"/>
              <a:pathLst>
                <a:path w="4773" h="4863" extrusionOk="0">
                  <a:moveTo>
                    <a:pt x="767" y="1"/>
                  </a:moveTo>
                  <a:cubicBezTo>
                    <a:pt x="1668" y="973"/>
                    <a:pt x="2900" y="1651"/>
                    <a:pt x="4773" y="2338"/>
                  </a:cubicBezTo>
                  <a:cubicBezTo>
                    <a:pt x="4175" y="3543"/>
                    <a:pt x="3140" y="4577"/>
                    <a:pt x="2177" y="4863"/>
                  </a:cubicBezTo>
                  <a:cubicBezTo>
                    <a:pt x="1499" y="4604"/>
                    <a:pt x="1062" y="4310"/>
                    <a:pt x="509" y="3801"/>
                  </a:cubicBezTo>
                  <a:cubicBezTo>
                    <a:pt x="312" y="3212"/>
                    <a:pt x="0" y="1366"/>
                    <a:pt x="767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537;p48">
              <a:extLst>
                <a:ext uri="{FF2B5EF4-FFF2-40B4-BE49-F238E27FC236}">
                  <a16:creationId xmlns:a16="http://schemas.microsoft.com/office/drawing/2014/main" id="{C598E1B8-F753-BFE6-C8D3-BE864A490E4D}"/>
                </a:ext>
              </a:extLst>
            </p:cNvPr>
            <p:cNvSpPr/>
            <p:nvPr/>
          </p:nvSpPr>
          <p:spPr>
            <a:xfrm>
              <a:off x="3241151" y="3981755"/>
              <a:ext cx="75597" cy="88100"/>
            </a:xfrm>
            <a:custGeom>
              <a:avLst/>
              <a:gdLst/>
              <a:ahLst/>
              <a:cxnLst/>
              <a:rect l="l" t="t" r="r" b="b"/>
              <a:pathLst>
                <a:path w="1838" h="2142" extrusionOk="0">
                  <a:moveTo>
                    <a:pt x="241" y="1249"/>
                  </a:moveTo>
                  <a:cubicBezTo>
                    <a:pt x="607" y="1909"/>
                    <a:pt x="1490" y="2141"/>
                    <a:pt x="1820" y="1945"/>
                  </a:cubicBezTo>
                  <a:cubicBezTo>
                    <a:pt x="1820" y="1588"/>
                    <a:pt x="1838" y="607"/>
                    <a:pt x="1374" y="0"/>
                  </a:cubicBezTo>
                  <a:cubicBezTo>
                    <a:pt x="1106" y="357"/>
                    <a:pt x="0" y="1044"/>
                    <a:pt x="241" y="1249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538;p48">
              <a:extLst>
                <a:ext uri="{FF2B5EF4-FFF2-40B4-BE49-F238E27FC236}">
                  <a16:creationId xmlns:a16="http://schemas.microsoft.com/office/drawing/2014/main" id="{0D3A08A8-89E1-54BA-D6D1-5E0043437E3E}"/>
                </a:ext>
              </a:extLst>
            </p:cNvPr>
            <p:cNvSpPr/>
            <p:nvPr/>
          </p:nvSpPr>
          <p:spPr>
            <a:xfrm>
              <a:off x="2118758" y="4125581"/>
              <a:ext cx="520706" cy="309709"/>
            </a:xfrm>
            <a:custGeom>
              <a:avLst/>
              <a:gdLst/>
              <a:ahLst/>
              <a:cxnLst/>
              <a:rect l="l" t="t" r="r" b="b"/>
              <a:pathLst>
                <a:path w="12660" h="7530" extrusionOk="0">
                  <a:moveTo>
                    <a:pt x="2918" y="0"/>
                  </a:moveTo>
                  <a:cubicBezTo>
                    <a:pt x="4631" y="794"/>
                    <a:pt x="5442" y="1178"/>
                    <a:pt x="7316" y="2364"/>
                  </a:cubicBezTo>
                  <a:cubicBezTo>
                    <a:pt x="9814" y="2685"/>
                    <a:pt x="11473" y="4122"/>
                    <a:pt x="12205" y="5620"/>
                  </a:cubicBezTo>
                  <a:cubicBezTo>
                    <a:pt x="12356" y="5727"/>
                    <a:pt x="12508" y="5835"/>
                    <a:pt x="12660" y="5951"/>
                  </a:cubicBezTo>
                  <a:cubicBezTo>
                    <a:pt x="12017" y="6272"/>
                    <a:pt x="11384" y="6584"/>
                    <a:pt x="10759" y="6887"/>
                  </a:cubicBezTo>
                  <a:cubicBezTo>
                    <a:pt x="6165" y="7530"/>
                    <a:pt x="1" y="3203"/>
                    <a:pt x="911" y="9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539;p48">
              <a:extLst>
                <a:ext uri="{FF2B5EF4-FFF2-40B4-BE49-F238E27FC236}">
                  <a16:creationId xmlns:a16="http://schemas.microsoft.com/office/drawing/2014/main" id="{A3A3F7D8-C5BA-68C2-6CE3-8B4B8DED5432}"/>
                </a:ext>
              </a:extLst>
            </p:cNvPr>
            <p:cNvSpPr/>
            <p:nvPr/>
          </p:nvSpPr>
          <p:spPr>
            <a:xfrm>
              <a:off x="2557598" y="4138413"/>
              <a:ext cx="177599" cy="270841"/>
            </a:xfrm>
            <a:custGeom>
              <a:avLst/>
              <a:gdLst/>
              <a:ahLst/>
              <a:cxnLst/>
              <a:rect l="l" t="t" r="r" b="b"/>
              <a:pathLst>
                <a:path w="4318" h="6585" extrusionOk="0">
                  <a:moveTo>
                    <a:pt x="3042" y="277"/>
                  </a:moveTo>
                  <a:lnTo>
                    <a:pt x="0" y="6584"/>
                  </a:lnTo>
                  <a:cubicBezTo>
                    <a:pt x="27" y="6575"/>
                    <a:pt x="63" y="6575"/>
                    <a:pt x="89" y="6575"/>
                  </a:cubicBezTo>
                  <a:cubicBezTo>
                    <a:pt x="634" y="6317"/>
                    <a:pt x="1187" y="6040"/>
                    <a:pt x="1740" y="5763"/>
                  </a:cubicBezTo>
                  <a:lnTo>
                    <a:pt x="4318" y="0"/>
                  </a:lnTo>
                  <a:lnTo>
                    <a:pt x="3872" y="206"/>
                  </a:lnTo>
                  <a:cubicBezTo>
                    <a:pt x="3667" y="304"/>
                    <a:pt x="3417" y="313"/>
                    <a:pt x="3042" y="27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540;p48">
              <a:extLst>
                <a:ext uri="{FF2B5EF4-FFF2-40B4-BE49-F238E27FC236}">
                  <a16:creationId xmlns:a16="http://schemas.microsoft.com/office/drawing/2014/main" id="{632AA194-E9E6-92D7-73E1-2EED6D080194}"/>
                </a:ext>
              </a:extLst>
            </p:cNvPr>
            <p:cNvSpPr/>
            <p:nvPr/>
          </p:nvSpPr>
          <p:spPr>
            <a:xfrm>
              <a:off x="2578491" y="4138413"/>
              <a:ext cx="156705" cy="262039"/>
            </a:xfrm>
            <a:custGeom>
              <a:avLst/>
              <a:gdLst/>
              <a:ahLst/>
              <a:cxnLst/>
              <a:rect l="l" t="t" r="r" b="b"/>
              <a:pathLst>
                <a:path w="3810" h="6371" extrusionOk="0">
                  <a:moveTo>
                    <a:pt x="1" y="6370"/>
                  </a:moveTo>
                  <a:cubicBezTo>
                    <a:pt x="411" y="6174"/>
                    <a:pt x="821" y="5969"/>
                    <a:pt x="1232" y="5763"/>
                  </a:cubicBezTo>
                  <a:lnTo>
                    <a:pt x="3810" y="0"/>
                  </a:lnTo>
                  <a:lnTo>
                    <a:pt x="3364" y="206"/>
                  </a:lnTo>
                  <a:cubicBezTo>
                    <a:pt x="3248" y="268"/>
                    <a:pt x="3061" y="295"/>
                    <a:pt x="2838" y="295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541;p48">
              <a:extLst>
                <a:ext uri="{FF2B5EF4-FFF2-40B4-BE49-F238E27FC236}">
                  <a16:creationId xmlns:a16="http://schemas.microsoft.com/office/drawing/2014/main" id="{56BB6634-59B0-EA99-F8A6-E2F57C3AD793}"/>
                </a:ext>
              </a:extLst>
            </p:cNvPr>
            <p:cNvSpPr/>
            <p:nvPr/>
          </p:nvSpPr>
          <p:spPr>
            <a:xfrm>
              <a:off x="2635001" y="4309382"/>
              <a:ext cx="137292" cy="94722"/>
            </a:xfrm>
            <a:custGeom>
              <a:avLst/>
              <a:gdLst/>
              <a:ahLst/>
              <a:cxnLst/>
              <a:rect l="l" t="t" r="r" b="b"/>
              <a:pathLst>
                <a:path w="3338" h="2303" extrusionOk="0">
                  <a:moveTo>
                    <a:pt x="768" y="27"/>
                  </a:moveTo>
                  <a:cubicBezTo>
                    <a:pt x="188" y="1"/>
                    <a:pt x="1" y="1374"/>
                    <a:pt x="473" y="1749"/>
                  </a:cubicBezTo>
                  <a:cubicBezTo>
                    <a:pt x="1169" y="2302"/>
                    <a:pt x="2971" y="2168"/>
                    <a:pt x="3087" y="1892"/>
                  </a:cubicBezTo>
                  <a:cubicBezTo>
                    <a:pt x="3337" y="1321"/>
                    <a:pt x="1740" y="81"/>
                    <a:pt x="768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542;p48">
              <a:extLst>
                <a:ext uri="{FF2B5EF4-FFF2-40B4-BE49-F238E27FC236}">
                  <a16:creationId xmlns:a16="http://schemas.microsoft.com/office/drawing/2014/main" id="{E767B824-78A8-2331-141A-F5FB86072875}"/>
                </a:ext>
              </a:extLst>
            </p:cNvPr>
            <p:cNvSpPr/>
            <p:nvPr/>
          </p:nvSpPr>
          <p:spPr>
            <a:xfrm>
              <a:off x="2635371" y="4309382"/>
              <a:ext cx="118907" cy="78188"/>
            </a:xfrm>
            <a:custGeom>
              <a:avLst/>
              <a:gdLst/>
              <a:ahLst/>
              <a:cxnLst/>
              <a:rect l="l" t="t" r="r" b="b"/>
              <a:pathLst>
                <a:path w="2891" h="1901" extrusionOk="0">
                  <a:moveTo>
                    <a:pt x="759" y="27"/>
                  </a:moveTo>
                  <a:cubicBezTo>
                    <a:pt x="179" y="1"/>
                    <a:pt x="0" y="1357"/>
                    <a:pt x="455" y="1740"/>
                  </a:cubicBezTo>
                  <a:cubicBezTo>
                    <a:pt x="1294" y="1901"/>
                    <a:pt x="2507" y="1562"/>
                    <a:pt x="2891" y="1267"/>
                  </a:cubicBezTo>
                  <a:cubicBezTo>
                    <a:pt x="2454" y="705"/>
                    <a:pt x="1446" y="72"/>
                    <a:pt x="759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543;p48">
              <a:extLst>
                <a:ext uri="{FF2B5EF4-FFF2-40B4-BE49-F238E27FC236}">
                  <a16:creationId xmlns:a16="http://schemas.microsoft.com/office/drawing/2014/main" id="{2FAB1BA0-DC41-837E-AF1A-794BD13A16D2}"/>
                </a:ext>
              </a:extLst>
            </p:cNvPr>
            <p:cNvSpPr/>
            <p:nvPr/>
          </p:nvSpPr>
          <p:spPr>
            <a:xfrm>
              <a:off x="2008328" y="4199693"/>
              <a:ext cx="442189" cy="346027"/>
            </a:xfrm>
            <a:custGeom>
              <a:avLst/>
              <a:gdLst/>
              <a:ahLst/>
              <a:cxnLst/>
              <a:rect l="l" t="t" r="r" b="b"/>
              <a:pathLst>
                <a:path w="10751" h="8413" extrusionOk="0">
                  <a:moveTo>
                    <a:pt x="0" y="5897"/>
                  </a:moveTo>
                  <a:cubicBezTo>
                    <a:pt x="955" y="7075"/>
                    <a:pt x="2507" y="7842"/>
                    <a:pt x="4167" y="8413"/>
                  </a:cubicBezTo>
                  <a:lnTo>
                    <a:pt x="4167" y="8413"/>
                  </a:lnTo>
                  <a:cubicBezTo>
                    <a:pt x="6352" y="7976"/>
                    <a:pt x="9109" y="6290"/>
                    <a:pt x="10750" y="5531"/>
                  </a:cubicBezTo>
                  <a:lnTo>
                    <a:pt x="10750" y="5531"/>
                  </a:lnTo>
                  <a:cubicBezTo>
                    <a:pt x="6522" y="4461"/>
                    <a:pt x="3560" y="2320"/>
                    <a:pt x="3060" y="0"/>
                  </a:cubicBezTo>
                  <a:lnTo>
                    <a:pt x="3060" y="0"/>
                  </a:lnTo>
                  <a:cubicBezTo>
                    <a:pt x="1142" y="1865"/>
                    <a:pt x="99" y="3711"/>
                    <a:pt x="0" y="589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544;p48">
              <a:extLst>
                <a:ext uri="{FF2B5EF4-FFF2-40B4-BE49-F238E27FC236}">
                  <a16:creationId xmlns:a16="http://schemas.microsoft.com/office/drawing/2014/main" id="{DA10DE66-C69C-1289-394A-55AEEB63092E}"/>
                </a:ext>
              </a:extLst>
            </p:cNvPr>
            <p:cNvSpPr/>
            <p:nvPr/>
          </p:nvSpPr>
          <p:spPr>
            <a:xfrm>
              <a:off x="2231038" y="4420922"/>
              <a:ext cx="381275" cy="154155"/>
            </a:xfrm>
            <a:custGeom>
              <a:avLst/>
              <a:gdLst/>
              <a:ahLst/>
              <a:cxnLst/>
              <a:rect l="l" t="t" r="r" b="b"/>
              <a:pathLst>
                <a:path w="9270" h="3748" extrusionOk="0">
                  <a:moveTo>
                    <a:pt x="0" y="3587"/>
                  </a:moveTo>
                  <a:cubicBezTo>
                    <a:pt x="1383" y="3747"/>
                    <a:pt x="3194" y="3498"/>
                    <a:pt x="4122" y="3078"/>
                  </a:cubicBezTo>
                  <a:lnTo>
                    <a:pt x="4122" y="3078"/>
                  </a:lnTo>
                  <a:cubicBezTo>
                    <a:pt x="5897" y="2284"/>
                    <a:pt x="7851" y="1125"/>
                    <a:pt x="9269" y="340"/>
                  </a:cubicBezTo>
                  <a:lnTo>
                    <a:pt x="9269" y="340"/>
                  </a:lnTo>
                  <a:cubicBezTo>
                    <a:pt x="9029" y="10"/>
                    <a:pt x="8074" y="10"/>
                    <a:pt x="7441" y="10"/>
                  </a:cubicBezTo>
                  <a:lnTo>
                    <a:pt x="7441" y="10"/>
                  </a:lnTo>
                  <a:cubicBezTo>
                    <a:pt x="7209" y="10"/>
                    <a:pt x="7030" y="10"/>
                    <a:pt x="6932" y="1"/>
                  </a:cubicBezTo>
                  <a:lnTo>
                    <a:pt x="6932" y="1"/>
                  </a:lnTo>
                  <a:cubicBezTo>
                    <a:pt x="4247" y="1080"/>
                    <a:pt x="1455" y="2436"/>
                    <a:pt x="0" y="358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545;p48">
              <a:extLst>
                <a:ext uri="{FF2B5EF4-FFF2-40B4-BE49-F238E27FC236}">
                  <a16:creationId xmlns:a16="http://schemas.microsoft.com/office/drawing/2014/main" id="{E3F7A73F-DABA-40A8-4A71-A74F93A3EE31}"/>
                </a:ext>
              </a:extLst>
            </p:cNvPr>
            <p:cNvSpPr/>
            <p:nvPr/>
          </p:nvSpPr>
          <p:spPr>
            <a:xfrm>
              <a:off x="2651864" y="4316744"/>
              <a:ext cx="93242" cy="36729"/>
            </a:xfrm>
            <a:custGeom>
              <a:avLst/>
              <a:gdLst/>
              <a:ahLst/>
              <a:cxnLst/>
              <a:rect l="l" t="t" r="r" b="b"/>
              <a:pathLst>
                <a:path w="2267" h="893" extrusionOk="0">
                  <a:moveTo>
                    <a:pt x="465" y="9"/>
                  </a:moveTo>
                  <a:cubicBezTo>
                    <a:pt x="251" y="0"/>
                    <a:pt x="99" y="170"/>
                    <a:pt x="1" y="419"/>
                  </a:cubicBezTo>
                  <a:cubicBezTo>
                    <a:pt x="46" y="384"/>
                    <a:pt x="99" y="366"/>
                    <a:pt x="153" y="357"/>
                  </a:cubicBezTo>
                  <a:cubicBezTo>
                    <a:pt x="741" y="268"/>
                    <a:pt x="1625" y="526"/>
                    <a:pt x="2267" y="892"/>
                  </a:cubicBezTo>
                  <a:cubicBezTo>
                    <a:pt x="1758" y="446"/>
                    <a:pt x="1018" y="45"/>
                    <a:pt x="465" y="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546;p48">
              <a:extLst>
                <a:ext uri="{FF2B5EF4-FFF2-40B4-BE49-F238E27FC236}">
                  <a16:creationId xmlns:a16="http://schemas.microsoft.com/office/drawing/2014/main" id="{6724F017-123A-CDEC-9603-72C583244CD1}"/>
                </a:ext>
              </a:extLst>
            </p:cNvPr>
            <p:cNvSpPr/>
            <p:nvPr/>
          </p:nvSpPr>
          <p:spPr>
            <a:xfrm>
              <a:off x="2211955" y="4025763"/>
              <a:ext cx="43351" cy="51042"/>
            </a:xfrm>
            <a:custGeom>
              <a:avLst/>
              <a:gdLst/>
              <a:ahLst/>
              <a:cxnLst/>
              <a:rect l="l" t="t" r="r" b="b"/>
              <a:pathLst>
                <a:path w="1054" h="1241" extrusionOk="0">
                  <a:moveTo>
                    <a:pt x="1053" y="982"/>
                  </a:moveTo>
                  <a:cubicBezTo>
                    <a:pt x="723" y="545"/>
                    <a:pt x="286" y="152"/>
                    <a:pt x="1" y="1"/>
                  </a:cubicBezTo>
                  <a:cubicBezTo>
                    <a:pt x="268" y="322"/>
                    <a:pt x="563" y="777"/>
                    <a:pt x="786" y="124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547;p48">
              <a:extLst>
                <a:ext uri="{FF2B5EF4-FFF2-40B4-BE49-F238E27FC236}">
                  <a16:creationId xmlns:a16="http://schemas.microsoft.com/office/drawing/2014/main" id="{BC0A638C-3055-7776-660E-7F8C479195B6}"/>
                </a:ext>
              </a:extLst>
            </p:cNvPr>
            <p:cNvSpPr/>
            <p:nvPr/>
          </p:nvSpPr>
          <p:spPr>
            <a:xfrm>
              <a:off x="1944497" y="4575769"/>
              <a:ext cx="282563" cy="187882"/>
            </a:xfrm>
            <a:custGeom>
              <a:avLst/>
              <a:gdLst/>
              <a:ahLst/>
              <a:cxnLst/>
              <a:rect l="l" t="t" r="r" b="b"/>
              <a:pathLst>
                <a:path w="6870" h="4568" extrusionOk="0">
                  <a:moveTo>
                    <a:pt x="0" y="0"/>
                  </a:moveTo>
                  <a:cubicBezTo>
                    <a:pt x="1820" y="2284"/>
                    <a:pt x="6129" y="4131"/>
                    <a:pt x="6798" y="3943"/>
                  </a:cubicBezTo>
                  <a:cubicBezTo>
                    <a:pt x="6816" y="4104"/>
                    <a:pt x="6843" y="4336"/>
                    <a:pt x="6869" y="4568"/>
                  </a:cubicBezTo>
                  <a:cubicBezTo>
                    <a:pt x="6218" y="4514"/>
                    <a:pt x="5629" y="4416"/>
                    <a:pt x="5264" y="4273"/>
                  </a:cubicBezTo>
                  <a:cubicBezTo>
                    <a:pt x="3337" y="3488"/>
                    <a:pt x="286" y="1722"/>
                    <a:pt x="36" y="232"/>
                  </a:cubicBezTo>
                  <a:cubicBezTo>
                    <a:pt x="18" y="152"/>
                    <a:pt x="9" y="8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548;p48">
              <a:extLst>
                <a:ext uri="{FF2B5EF4-FFF2-40B4-BE49-F238E27FC236}">
                  <a16:creationId xmlns:a16="http://schemas.microsoft.com/office/drawing/2014/main" id="{25A7E432-4733-1B7E-69F4-4E7BD746A3D2}"/>
                </a:ext>
              </a:extLst>
            </p:cNvPr>
            <p:cNvSpPr/>
            <p:nvPr/>
          </p:nvSpPr>
          <p:spPr>
            <a:xfrm>
              <a:off x="2903199" y="4266444"/>
              <a:ext cx="56924" cy="59844"/>
            </a:xfrm>
            <a:custGeom>
              <a:avLst/>
              <a:gdLst/>
              <a:ahLst/>
              <a:cxnLst/>
              <a:rect l="l" t="t" r="r" b="b"/>
              <a:pathLst>
                <a:path w="1384" h="1455" extrusionOk="0">
                  <a:moveTo>
                    <a:pt x="1161" y="90"/>
                  </a:moveTo>
                  <a:cubicBezTo>
                    <a:pt x="982" y="1"/>
                    <a:pt x="420" y="384"/>
                    <a:pt x="206" y="652"/>
                  </a:cubicBezTo>
                  <a:cubicBezTo>
                    <a:pt x="1" y="911"/>
                    <a:pt x="179" y="1303"/>
                    <a:pt x="411" y="1375"/>
                  </a:cubicBezTo>
                  <a:cubicBezTo>
                    <a:pt x="643" y="1455"/>
                    <a:pt x="1071" y="1152"/>
                    <a:pt x="1232" y="893"/>
                  </a:cubicBezTo>
                  <a:cubicBezTo>
                    <a:pt x="1384" y="634"/>
                    <a:pt x="1339" y="179"/>
                    <a:pt x="1161" y="9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549;p48">
              <a:extLst>
                <a:ext uri="{FF2B5EF4-FFF2-40B4-BE49-F238E27FC236}">
                  <a16:creationId xmlns:a16="http://schemas.microsoft.com/office/drawing/2014/main" id="{A4289F20-0AB4-D2CA-2C43-AF8587995020}"/>
                </a:ext>
              </a:extLst>
            </p:cNvPr>
            <p:cNvSpPr/>
            <p:nvPr/>
          </p:nvSpPr>
          <p:spPr>
            <a:xfrm>
              <a:off x="2891108" y="4270845"/>
              <a:ext cx="70127" cy="54374"/>
            </a:xfrm>
            <a:custGeom>
              <a:avLst/>
              <a:gdLst/>
              <a:ahLst/>
              <a:cxnLst/>
              <a:rect l="l" t="t" r="r" b="b"/>
              <a:pathLst>
                <a:path w="1705" h="1322" extrusionOk="0">
                  <a:moveTo>
                    <a:pt x="161" y="840"/>
                  </a:moveTo>
                  <a:cubicBezTo>
                    <a:pt x="598" y="679"/>
                    <a:pt x="1258" y="286"/>
                    <a:pt x="1579" y="1"/>
                  </a:cubicBezTo>
                  <a:cubicBezTo>
                    <a:pt x="1704" y="81"/>
                    <a:pt x="1687" y="242"/>
                    <a:pt x="1526" y="492"/>
                  </a:cubicBezTo>
                  <a:cubicBezTo>
                    <a:pt x="1294" y="759"/>
                    <a:pt x="857" y="1080"/>
                    <a:pt x="241" y="1321"/>
                  </a:cubicBezTo>
                  <a:cubicBezTo>
                    <a:pt x="27" y="1196"/>
                    <a:pt x="0" y="1027"/>
                    <a:pt x="161" y="84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550;p48">
              <a:extLst>
                <a:ext uri="{FF2B5EF4-FFF2-40B4-BE49-F238E27FC236}">
                  <a16:creationId xmlns:a16="http://schemas.microsoft.com/office/drawing/2014/main" id="{0465AC57-1772-A957-7B17-1F328C4EF276}"/>
                </a:ext>
              </a:extLst>
            </p:cNvPr>
            <p:cNvSpPr/>
            <p:nvPr/>
          </p:nvSpPr>
          <p:spPr>
            <a:xfrm>
              <a:off x="3092184" y="3891479"/>
              <a:ext cx="157075" cy="153415"/>
            </a:xfrm>
            <a:custGeom>
              <a:avLst/>
              <a:gdLst/>
              <a:ahLst/>
              <a:cxnLst/>
              <a:rect l="l" t="t" r="r" b="b"/>
              <a:pathLst>
                <a:path w="3819" h="3730" extrusionOk="0">
                  <a:moveTo>
                    <a:pt x="0" y="786"/>
                  </a:moveTo>
                  <a:cubicBezTo>
                    <a:pt x="839" y="1383"/>
                    <a:pt x="1240" y="2249"/>
                    <a:pt x="1624" y="3730"/>
                  </a:cubicBezTo>
                  <a:cubicBezTo>
                    <a:pt x="2337" y="2998"/>
                    <a:pt x="2730" y="1910"/>
                    <a:pt x="3818" y="1116"/>
                  </a:cubicBezTo>
                  <a:cubicBezTo>
                    <a:pt x="3221" y="705"/>
                    <a:pt x="2534" y="349"/>
                    <a:pt x="1936" y="1"/>
                  </a:cubicBezTo>
                  <a:cubicBezTo>
                    <a:pt x="1686" y="126"/>
                    <a:pt x="732" y="500"/>
                    <a:pt x="0" y="78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551;p48">
              <a:extLst>
                <a:ext uri="{FF2B5EF4-FFF2-40B4-BE49-F238E27FC236}">
                  <a16:creationId xmlns:a16="http://schemas.microsoft.com/office/drawing/2014/main" id="{14374F3E-6C2B-00B0-85DE-2F429F55EB48}"/>
                </a:ext>
              </a:extLst>
            </p:cNvPr>
            <p:cNvSpPr/>
            <p:nvPr/>
          </p:nvSpPr>
          <p:spPr>
            <a:xfrm>
              <a:off x="2896989" y="4277837"/>
              <a:ext cx="61654" cy="36359"/>
            </a:xfrm>
            <a:custGeom>
              <a:avLst/>
              <a:gdLst/>
              <a:ahLst/>
              <a:cxnLst/>
              <a:rect l="l" t="t" r="r" b="b"/>
              <a:pathLst>
                <a:path w="1499" h="884" extrusionOk="0">
                  <a:moveTo>
                    <a:pt x="205" y="652"/>
                  </a:moveTo>
                  <a:cubicBezTo>
                    <a:pt x="535" y="527"/>
                    <a:pt x="1044" y="223"/>
                    <a:pt x="1294" y="0"/>
                  </a:cubicBezTo>
                  <a:cubicBezTo>
                    <a:pt x="1499" y="143"/>
                    <a:pt x="366" y="803"/>
                    <a:pt x="170" y="884"/>
                  </a:cubicBezTo>
                  <a:cubicBezTo>
                    <a:pt x="0" y="785"/>
                    <a:pt x="45" y="705"/>
                    <a:pt x="205" y="652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552;p48">
              <a:extLst>
                <a:ext uri="{FF2B5EF4-FFF2-40B4-BE49-F238E27FC236}">
                  <a16:creationId xmlns:a16="http://schemas.microsoft.com/office/drawing/2014/main" id="{B67F327F-E833-B3A3-900F-7D72247E0C77}"/>
                </a:ext>
              </a:extLst>
            </p:cNvPr>
            <p:cNvSpPr/>
            <p:nvPr/>
          </p:nvSpPr>
          <p:spPr>
            <a:xfrm>
              <a:off x="2949798" y="4205534"/>
              <a:ext cx="36729" cy="230122"/>
            </a:xfrm>
            <a:custGeom>
              <a:avLst/>
              <a:gdLst/>
              <a:ahLst/>
              <a:cxnLst/>
              <a:rect l="l" t="t" r="r" b="b"/>
              <a:pathLst>
                <a:path w="893" h="5595" extrusionOk="0">
                  <a:moveTo>
                    <a:pt x="63" y="1"/>
                  </a:moveTo>
                  <a:lnTo>
                    <a:pt x="1" y="37"/>
                  </a:lnTo>
                  <a:cubicBezTo>
                    <a:pt x="45" y="99"/>
                    <a:pt x="90" y="153"/>
                    <a:pt x="144" y="215"/>
                  </a:cubicBezTo>
                  <a:cubicBezTo>
                    <a:pt x="295" y="420"/>
                    <a:pt x="491" y="661"/>
                    <a:pt x="536" y="911"/>
                  </a:cubicBezTo>
                  <a:cubicBezTo>
                    <a:pt x="822" y="2490"/>
                    <a:pt x="590" y="4024"/>
                    <a:pt x="313" y="5586"/>
                  </a:cubicBezTo>
                  <a:lnTo>
                    <a:pt x="376" y="5594"/>
                  </a:lnTo>
                  <a:cubicBezTo>
                    <a:pt x="661" y="4033"/>
                    <a:pt x="893" y="2490"/>
                    <a:pt x="607" y="902"/>
                  </a:cubicBezTo>
                  <a:cubicBezTo>
                    <a:pt x="554" y="634"/>
                    <a:pt x="358" y="376"/>
                    <a:pt x="197" y="170"/>
                  </a:cubicBezTo>
                  <a:cubicBezTo>
                    <a:pt x="144" y="108"/>
                    <a:pt x="99" y="55"/>
                    <a:pt x="63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553;p48">
              <a:extLst>
                <a:ext uri="{FF2B5EF4-FFF2-40B4-BE49-F238E27FC236}">
                  <a16:creationId xmlns:a16="http://schemas.microsoft.com/office/drawing/2014/main" id="{83F56CA8-E95E-7E88-A55C-0530943D3D5C}"/>
                </a:ext>
              </a:extLst>
            </p:cNvPr>
            <p:cNvSpPr/>
            <p:nvPr/>
          </p:nvSpPr>
          <p:spPr>
            <a:xfrm>
              <a:off x="2610777" y="4142073"/>
              <a:ext cx="116727" cy="474846"/>
            </a:xfrm>
            <a:custGeom>
              <a:avLst/>
              <a:gdLst/>
              <a:ahLst/>
              <a:cxnLst/>
              <a:rect l="l" t="t" r="r" b="b"/>
              <a:pathLst>
                <a:path w="2838" h="11545" extrusionOk="0">
                  <a:moveTo>
                    <a:pt x="2766" y="1"/>
                  </a:moveTo>
                  <a:lnTo>
                    <a:pt x="1" y="5880"/>
                  </a:lnTo>
                  <a:lnTo>
                    <a:pt x="1" y="5889"/>
                  </a:lnTo>
                  <a:cubicBezTo>
                    <a:pt x="45" y="6040"/>
                    <a:pt x="99" y="6183"/>
                    <a:pt x="161" y="6343"/>
                  </a:cubicBezTo>
                  <a:cubicBezTo>
                    <a:pt x="268" y="6647"/>
                    <a:pt x="384" y="6959"/>
                    <a:pt x="447" y="7289"/>
                  </a:cubicBezTo>
                  <a:cubicBezTo>
                    <a:pt x="714" y="8574"/>
                    <a:pt x="598" y="9903"/>
                    <a:pt x="483" y="11188"/>
                  </a:cubicBezTo>
                  <a:lnTo>
                    <a:pt x="447" y="11536"/>
                  </a:lnTo>
                  <a:lnTo>
                    <a:pt x="518" y="11544"/>
                  </a:lnTo>
                  <a:lnTo>
                    <a:pt x="554" y="11188"/>
                  </a:lnTo>
                  <a:cubicBezTo>
                    <a:pt x="670" y="9903"/>
                    <a:pt x="786" y="8565"/>
                    <a:pt x="518" y="7271"/>
                  </a:cubicBezTo>
                  <a:cubicBezTo>
                    <a:pt x="456" y="6941"/>
                    <a:pt x="340" y="6620"/>
                    <a:pt x="224" y="6317"/>
                  </a:cubicBezTo>
                  <a:cubicBezTo>
                    <a:pt x="170" y="6165"/>
                    <a:pt x="117" y="6022"/>
                    <a:pt x="72" y="5880"/>
                  </a:cubicBezTo>
                  <a:lnTo>
                    <a:pt x="2838" y="36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554;p48">
              <a:extLst>
                <a:ext uri="{FF2B5EF4-FFF2-40B4-BE49-F238E27FC236}">
                  <a16:creationId xmlns:a16="http://schemas.microsoft.com/office/drawing/2014/main" id="{17FD3E9B-DF16-8509-F378-E39F2C9C6589}"/>
                </a:ext>
              </a:extLst>
            </p:cNvPr>
            <p:cNvSpPr/>
            <p:nvPr/>
          </p:nvSpPr>
          <p:spPr>
            <a:xfrm>
              <a:off x="2534854" y="4473031"/>
              <a:ext cx="45531" cy="31218"/>
            </a:xfrm>
            <a:custGeom>
              <a:avLst/>
              <a:gdLst/>
              <a:ahLst/>
              <a:cxnLst/>
              <a:rect l="l" t="t" r="r" b="b"/>
              <a:pathLst>
                <a:path w="1107" h="759" extrusionOk="0">
                  <a:moveTo>
                    <a:pt x="910" y="72"/>
                  </a:moveTo>
                  <a:lnTo>
                    <a:pt x="80" y="500"/>
                  </a:lnTo>
                  <a:cubicBezTo>
                    <a:pt x="0" y="545"/>
                    <a:pt x="0" y="696"/>
                    <a:pt x="71" y="741"/>
                  </a:cubicBezTo>
                  <a:cubicBezTo>
                    <a:pt x="107" y="759"/>
                    <a:pt x="152" y="759"/>
                    <a:pt x="179" y="741"/>
                  </a:cubicBezTo>
                  <a:lnTo>
                    <a:pt x="981" y="348"/>
                  </a:lnTo>
                  <a:cubicBezTo>
                    <a:pt x="1106" y="286"/>
                    <a:pt x="1053" y="0"/>
                    <a:pt x="910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555;p48">
              <a:extLst>
                <a:ext uri="{FF2B5EF4-FFF2-40B4-BE49-F238E27FC236}">
                  <a16:creationId xmlns:a16="http://schemas.microsoft.com/office/drawing/2014/main" id="{C956410A-436E-08C6-83CF-708BBFCF78CD}"/>
                </a:ext>
              </a:extLst>
            </p:cNvPr>
            <p:cNvSpPr/>
            <p:nvPr/>
          </p:nvSpPr>
          <p:spPr>
            <a:xfrm>
              <a:off x="2535553" y="4474142"/>
              <a:ext cx="46271" cy="34508"/>
            </a:xfrm>
            <a:custGeom>
              <a:avLst/>
              <a:gdLst/>
              <a:ahLst/>
              <a:cxnLst/>
              <a:rect l="l" t="t" r="r" b="b"/>
              <a:pathLst>
                <a:path w="1125" h="839" extrusionOk="0">
                  <a:moveTo>
                    <a:pt x="982" y="72"/>
                  </a:moveTo>
                  <a:lnTo>
                    <a:pt x="126" y="518"/>
                  </a:lnTo>
                  <a:cubicBezTo>
                    <a:pt x="1" y="580"/>
                    <a:pt x="81" y="839"/>
                    <a:pt x="224" y="758"/>
                  </a:cubicBezTo>
                  <a:lnTo>
                    <a:pt x="840" y="580"/>
                  </a:lnTo>
                  <a:cubicBezTo>
                    <a:pt x="1089" y="500"/>
                    <a:pt x="1125" y="0"/>
                    <a:pt x="982" y="72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556;p48">
              <a:extLst>
                <a:ext uri="{FF2B5EF4-FFF2-40B4-BE49-F238E27FC236}">
                  <a16:creationId xmlns:a16="http://schemas.microsoft.com/office/drawing/2014/main" id="{B72E3527-804C-58FE-8170-7D555A7BBD18}"/>
                </a:ext>
              </a:extLst>
            </p:cNvPr>
            <p:cNvSpPr/>
            <p:nvPr/>
          </p:nvSpPr>
          <p:spPr>
            <a:xfrm>
              <a:off x="2226267" y="4562567"/>
              <a:ext cx="172129" cy="72677"/>
            </a:xfrm>
            <a:custGeom>
              <a:avLst/>
              <a:gdLst/>
              <a:ahLst/>
              <a:cxnLst/>
              <a:rect l="l" t="t" r="r" b="b"/>
              <a:pathLst>
                <a:path w="4185" h="1767" extrusionOk="0">
                  <a:moveTo>
                    <a:pt x="1" y="1276"/>
                  </a:moveTo>
                  <a:cubicBezTo>
                    <a:pt x="90" y="1731"/>
                    <a:pt x="2534" y="1766"/>
                    <a:pt x="4086" y="1347"/>
                  </a:cubicBezTo>
                  <a:cubicBezTo>
                    <a:pt x="4176" y="928"/>
                    <a:pt x="4184" y="384"/>
                    <a:pt x="4184" y="0"/>
                  </a:cubicBezTo>
                  <a:cubicBezTo>
                    <a:pt x="3167" y="455"/>
                    <a:pt x="1383" y="571"/>
                    <a:pt x="295" y="402"/>
                  </a:cubicBezTo>
                  <a:cubicBezTo>
                    <a:pt x="134" y="678"/>
                    <a:pt x="36" y="990"/>
                    <a:pt x="1" y="12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557;p48">
              <a:extLst>
                <a:ext uri="{FF2B5EF4-FFF2-40B4-BE49-F238E27FC236}">
                  <a16:creationId xmlns:a16="http://schemas.microsoft.com/office/drawing/2014/main" id="{80D8ADA0-3097-6C74-3AF9-DCC1ECCE7856}"/>
                </a:ext>
              </a:extLst>
            </p:cNvPr>
            <p:cNvSpPr/>
            <p:nvPr/>
          </p:nvSpPr>
          <p:spPr>
            <a:xfrm>
              <a:off x="1951077" y="4360381"/>
              <a:ext cx="25747" cy="110475"/>
            </a:xfrm>
            <a:custGeom>
              <a:avLst/>
              <a:gdLst/>
              <a:ahLst/>
              <a:cxnLst/>
              <a:rect l="l" t="t" r="r" b="b"/>
              <a:pathLst>
                <a:path w="626" h="2686" extrusionOk="0">
                  <a:moveTo>
                    <a:pt x="45" y="2686"/>
                  </a:moveTo>
                  <a:cubicBezTo>
                    <a:pt x="1" y="1945"/>
                    <a:pt x="179" y="875"/>
                    <a:pt x="625" y="1"/>
                  </a:cubicBezTo>
                  <a:cubicBezTo>
                    <a:pt x="509" y="696"/>
                    <a:pt x="554" y="1303"/>
                    <a:pt x="509" y="1722"/>
                  </a:cubicBezTo>
                  <a:cubicBezTo>
                    <a:pt x="474" y="2052"/>
                    <a:pt x="251" y="2374"/>
                    <a:pt x="45" y="26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558;p48">
              <a:extLst>
                <a:ext uri="{FF2B5EF4-FFF2-40B4-BE49-F238E27FC236}">
                  <a16:creationId xmlns:a16="http://schemas.microsoft.com/office/drawing/2014/main" id="{A1869732-5207-621D-2B71-84474513550E}"/>
                </a:ext>
              </a:extLst>
            </p:cNvPr>
            <p:cNvSpPr/>
            <p:nvPr/>
          </p:nvSpPr>
          <p:spPr>
            <a:xfrm>
              <a:off x="1991794" y="4468630"/>
              <a:ext cx="181301" cy="187882"/>
            </a:xfrm>
            <a:custGeom>
              <a:avLst/>
              <a:gdLst/>
              <a:ahLst/>
              <a:cxnLst/>
              <a:rect l="l" t="t" r="r" b="b"/>
              <a:pathLst>
                <a:path w="4408" h="4568" extrusionOk="0">
                  <a:moveTo>
                    <a:pt x="2133" y="4559"/>
                  </a:moveTo>
                  <a:lnTo>
                    <a:pt x="2133" y="4568"/>
                  </a:lnTo>
                  <a:cubicBezTo>
                    <a:pt x="1464" y="4309"/>
                    <a:pt x="1018" y="4006"/>
                    <a:pt x="474" y="3497"/>
                  </a:cubicBezTo>
                  <a:cubicBezTo>
                    <a:pt x="278" y="2953"/>
                    <a:pt x="1" y="1321"/>
                    <a:pt x="572" y="0"/>
                  </a:cubicBezTo>
                  <a:cubicBezTo>
                    <a:pt x="1464" y="884"/>
                    <a:pt x="2651" y="1517"/>
                    <a:pt x="4408" y="2159"/>
                  </a:cubicBezTo>
                  <a:cubicBezTo>
                    <a:pt x="3882" y="3230"/>
                    <a:pt x="2998" y="4166"/>
                    <a:pt x="2133" y="4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559;p48">
              <a:extLst>
                <a:ext uri="{FF2B5EF4-FFF2-40B4-BE49-F238E27FC236}">
                  <a16:creationId xmlns:a16="http://schemas.microsoft.com/office/drawing/2014/main" id="{1734BFBE-3548-ADEB-A0A4-381CF3B700BC}"/>
                </a:ext>
              </a:extLst>
            </p:cNvPr>
            <p:cNvSpPr/>
            <p:nvPr/>
          </p:nvSpPr>
          <p:spPr>
            <a:xfrm>
              <a:off x="2042095" y="4529911"/>
              <a:ext cx="41870" cy="56513"/>
            </a:xfrm>
            <a:custGeom>
              <a:avLst/>
              <a:gdLst/>
              <a:ahLst/>
              <a:cxnLst/>
              <a:rect l="l" t="t" r="r" b="b"/>
              <a:pathLst>
                <a:path w="1018" h="1374" extrusionOk="0">
                  <a:moveTo>
                    <a:pt x="642" y="45"/>
                  </a:moveTo>
                  <a:cubicBezTo>
                    <a:pt x="865" y="0"/>
                    <a:pt x="1017" y="232"/>
                    <a:pt x="883" y="634"/>
                  </a:cubicBezTo>
                  <a:cubicBezTo>
                    <a:pt x="758" y="1044"/>
                    <a:pt x="518" y="1249"/>
                    <a:pt x="321" y="1312"/>
                  </a:cubicBezTo>
                  <a:cubicBezTo>
                    <a:pt x="134" y="1374"/>
                    <a:pt x="0" y="1124"/>
                    <a:pt x="80" y="794"/>
                  </a:cubicBezTo>
                  <a:cubicBezTo>
                    <a:pt x="161" y="455"/>
                    <a:pt x="428" y="98"/>
                    <a:pt x="642" y="4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560;p48">
              <a:extLst>
                <a:ext uri="{FF2B5EF4-FFF2-40B4-BE49-F238E27FC236}">
                  <a16:creationId xmlns:a16="http://schemas.microsoft.com/office/drawing/2014/main" id="{A3C18DEB-3608-736D-B52D-D95A3FC4F0DF}"/>
                </a:ext>
              </a:extLst>
            </p:cNvPr>
            <p:cNvSpPr/>
            <p:nvPr/>
          </p:nvSpPr>
          <p:spPr>
            <a:xfrm>
              <a:off x="2039133" y="4528061"/>
              <a:ext cx="41870" cy="56554"/>
            </a:xfrm>
            <a:custGeom>
              <a:avLst/>
              <a:gdLst/>
              <a:ahLst/>
              <a:cxnLst/>
              <a:rect l="l" t="t" r="r" b="b"/>
              <a:pathLst>
                <a:path w="1018" h="1375" extrusionOk="0">
                  <a:moveTo>
                    <a:pt x="643" y="45"/>
                  </a:moveTo>
                  <a:cubicBezTo>
                    <a:pt x="866" y="1"/>
                    <a:pt x="1018" y="224"/>
                    <a:pt x="884" y="634"/>
                  </a:cubicBezTo>
                  <a:cubicBezTo>
                    <a:pt x="759" y="1035"/>
                    <a:pt x="527" y="1249"/>
                    <a:pt x="331" y="1312"/>
                  </a:cubicBezTo>
                  <a:cubicBezTo>
                    <a:pt x="135" y="1374"/>
                    <a:pt x="1" y="1125"/>
                    <a:pt x="81" y="786"/>
                  </a:cubicBezTo>
                  <a:cubicBezTo>
                    <a:pt x="161" y="456"/>
                    <a:pt x="429" y="90"/>
                    <a:pt x="643" y="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561;p48">
              <a:extLst>
                <a:ext uri="{FF2B5EF4-FFF2-40B4-BE49-F238E27FC236}">
                  <a16:creationId xmlns:a16="http://schemas.microsoft.com/office/drawing/2014/main" id="{4768FB3A-B026-2362-6BF4-FD69FECFF3CE}"/>
                </a:ext>
              </a:extLst>
            </p:cNvPr>
            <p:cNvSpPr/>
            <p:nvPr/>
          </p:nvSpPr>
          <p:spPr>
            <a:xfrm>
              <a:off x="3244442" y="4106867"/>
              <a:ext cx="88841" cy="79299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1811" y="0"/>
                  </a:moveTo>
                  <a:cubicBezTo>
                    <a:pt x="1374" y="598"/>
                    <a:pt x="652" y="1285"/>
                    <a:pt x="0" y="1740"/>
                  </a:cubicBezTo>
                  <a:cubicBezTo>
                    <a:pt x="259" y="1776"/>
                    <a:pt x="402" y="1776"/>
                    <a:pt x="777" y="1927"/>
                  </a:cubicBezTo>
                  <a:cubicBezTo>
                    <a:pt x="1285" y="1677"/>
                    <a:pt x="1785" y="1276"/>
                    <a:pt x="2159" y="910"/>
                  </a:cubicBezTo>
                  <a:cubicBezTo>
                    <a:pt x="2133" y="553"/>
                    <a:pt x="2025" y="232"/>
                    <a:pt x="1811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562;p48">
              <a:extLst>
                <a:ext uri="{FF2B5EF4-FFF2-40B4-BE49-F238E27FC236}">
                  <a16:creationId xmlns:a16="http://schemas.microsoft.com/office/drawing/2014/main" id="{095E975D-EC5D-DF7E-AF06-85D6F02455E7}"/>
                </a:ext>
              </a:extLst>
            </p:cNvPr>
            <p:cNvSpPr/>
            <p:nvPr/>
          </p:nvSpPr>
          <p:spPr>
            <a:xfrm>
              <a:off x="3241851" y="3984676"/>
              <a:ext cx="63176" cy="70127"/>
            </a:xfrm>
            <a:custGeom>
              <a:avLst/>
              <a:gdLst/>
              <a:ahLst/>
              <a:cxnLst/>
              <a:rect l="l" t="t" r="r" b="b"/>
              <a:pathLst>
                <a:path w="1536" h="1705" extrusionOk="0">
                  <a:moveTo>
                    <a:pt x="260" y="1241"/>
                  </a:moveTo>
                  <a:cubicBezTo>
                    <a:pt x="679" y="1597"/>
                    <a:pt x="1268" y="1704"/>
                    <a:pt x="1526" y="1553"/>
                  </a:cubicBezTo>
                  <a:cubicBezTo>
                    <a:pt x="1518" y="1267"/>
                    <a:pt x="1535" y="571"/>
                    <a:pt x="1303" y="1"/>
                  </a:cubicBezTo>
                  <a:cubicBezTo>
                    <a:pt x="956" y="366"/>
                    <a:pt x="1" y="982"/>
                    <a:pt x="224" y="1178"/>
                  </a:cubicBezTo>
                  <a:cubicBezTo>
                    <a:pt x="242" y="1205"/>
                    <a:pt x="251" y="1223"/>
                    <a:pt x="260" y="124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563;p48">
              <a:extLst>
                <a:ext uri="{FF2B5EF4-FFF2-40B4-BE49-F238E27FC236}">
                  <a16:creationId xmlns:a16="http://schemas.microsoft.com/office/drawing/2014/main" id="{F98709DE-E7FA-F65F-C573-C1F396BA965E}"/>
                </a:ext>
              </a:extLst>
            </p:cNvPr>
            <p:cNvSpPr/>
            <p:nvPr/>
          </p:nvSpPr>
          <p:spPr>
            <a:xfrm>
              <a:off x="2426604" y="4062819"/>
              <a:ext cx="91761" cy="84440"/>
            </a:xfrm>
            <a:custGeom>
              <a:avLst/>
              <a:gdLst/>
              <a:ahLst/>
              <a:cxnLst/>
              <a:rect l="l" t="t" r="r" b="b"/>
              <a:pathLst>
                <a:path w="2231" h="2053" extrusionOk="0">
                  <a:moveTo>
                    <a:pt x="197" y="63"/>
                  </a:moveTo>
                  <a:lnTo>
                    <a:pt x="2034" y="1134"/>
                  </a:lnTo>
                  <a:cubicBezTo>
                    <a:pt x="2141" y="1196"/>
                    <a:pt x="2231" y="1348"/>
                    <a:pt x="2231" y="1473"/>
                  </a:cubicBezTo>
                  <a:lnTo>
                    <a:pt x="2231" y="1874"/>
                  </a:lnTo>
                  <a:cubicBezTo>
                    <a:pt x="2231" y="1999"/>
                    <a:pt x="2141" y="2053"/>
                    <a:pt x="2034" y="1990"/>
                  </a:cubicBezTo>
                  <a:lnTo>
                    <a:pt x="197" y="920"/>
                  </a:lnTo>
                  <a:cubicBezTo>
                    <a:pt x="90" y="857"/>
                    <a:pt x="0" y="705"/>
                    <a:pt x="0" y="581"/>
                  </a:cubicBezTo>
                  <a:lnTo>
                    <a:pt x="0" y="179"/>
                  </a:lnTo>
                  <a:cubicBezTo>
                    <a:pt x="0" y="54"/>
                    <a:pt x="90" y="1"/>
                    <a:pt x="197" y="6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564;p48">
              <a:extLst>
                <a:ext uri="{FF2B5EF4-FFF2-40B4-BE49-F238E27FC236}">
                  <a16:creationId xmlns:a16="http://schemas.microsoft.com/office/drawing/2014/main" id="{2F07391E-CB9F-494B-D198-C035C15D3CA3}"/>
                </a:ext>
              </a:extLst>
            </p:cNvPr>
            <p:cNvSpPr/>
            <p:nvPr/>
          </p:nvSpPr>
          <p:spPr>
            <a:xfrm>
              <a:off x="2690401" y="3977725"/>
              <a:ext cx="428246" cy="292105"/>
            </a:xfrm>
            <a:custGeom>
              <a:avLst/>
              <a:gdLst/>
              <a:ahLst/>
              <a:cxnLst/>
              <a:rect l="l" t="t" r="r" b="b"/>
              <a:pathLst>
                <a:path w="10412" h="7102" extrusionOk="0">
                  <a:moveTo>
                    <a:pt x="9948" y="0"/>
                  </a:moveTo>
                  <a:cubicBezTo>
                    <a:pt x="7682" y="446"/>
                    <a:pt x="4657" y="2159"/>
                    <a:pt x="1490" y="3890"/>
                  </a:cubicBezTo>
                  <a:cubicBezTo>
                    <a:pt x="991" y="4960"/>
                    <a:pt x="491" y="6031"/>
                    <a:pt x="1" y="7101"/>
                  </a:cubicBezTo>
                  <a:cubicBezTo>
                    <a:pt x="5255" y="4817"/>
                    <a:pt x="6745" y="2605"/>
                    <a:pt x="10412" y="598"/>
                  </a:cubicBezTo>
                  <a:cubicBezTo>
                    <a:pt x="10313" y="312"/>
                    <a:pt x="10126" y="214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565;p48">
              <a:extLst>
                <a:ext uri="{FF2B5EF4-FFF2-40B4-BE49-F238E27FC236}">
                  <a16:creationId xmlns:a16="http://schemas.microsoft.com/office/drawing/2014/main" id="{AC41DF04-F187-3C60-75B3-F61548D18939}"/>
                </a:ext>
              </a:extLst>
            </p:cNvPr>
            <p:cNvSpPr/>
            <p:nvPr/>
          </p:nvSpPr>
          <p:spPr>
            <a:xfrm>
              <a:off x="2913482" y="4016961"/>
              <a:ext cx="64245" cy="194134"/>
            </a:xfrm>
            <a:custGeom>
              <a:avLst/>
              <a:gdLst/>
              <a:ahLst/>
              <a:cxnLst/>
              <a:rect l="l" t="t" r="r" b="b"/>
              <a:pathLst>
                <a:path w="1562" h="4720" extrusionOk="0">
                  <a:moveTo>
                    <a:pt x="1" y="447"/>
                  </a:moveTo>
                  <a:lnTo>
                    <a:pt x="447" y="4675"/>
                  </a:lnTo>
                  <a:cubicBezTo>
                    <a:pt x="509" y="4640"/>
                    <a:pt x="634" y="4720"/>
                    <a:pt x="723" y="4720"/>
                  </a:cubicBezTo>
                  <a:cubicBezTo>
                    <a:pt x="893" y="4470"/>
                    <a:pt x="1267" y="4193"/>
                    <a:pt x="1562" y="4015"/>
                  </a:cubicBezTo>
                  <a:lnTo>
                    <a:pt x="866" y="1"/>
                  </a:lnTo>
                  <a:cubicBezTo>
                    <a:pt x="554" y="161"/>
                    <a:pt x="322" y="295"/>
                    <a:pt x="1" y="44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566;p48">
              <a:extLst>
                <a:ext uri="{FF2B5EF4-FFF2-40B4-BE49-F238E27FC236}">
                  <a16:creationId xmlns:a16="http://schemas.microsoft.com/office/drawing/2014/main" id="{B657E9D6-4611-FCE3-8538-151A2D022AE3}"/>
                </a:ext>
              </a:extLst>
            </p:cNvPr>
            <p:cNvSpPr/>
            <p:nvPr/>
          </p:nvSpPr>
          <p:spPr>
            <a:xfrm>
              <a:off x="2919733" y="4016961"/>
              <a:ext cx="59474" cy="194134"/>
            </a:xfrm>
            <a:custGeom>
              <a:avLst/>
              <a:gdLst/>
              <a:ahLst/>
              <a:cxnLst/>
              <a:rect l="l" t="t" r="r" b="b"/>
              <a:pathLst>
                <a:path w="1446" h="4720" extrusionOk="0">
                  <a:moveTo>
                    <a:pt x="571" y="4720"/>
                  </a:moveTo>
                  <a:cubicBezTo>
                    <a:pt x="866" y="4550"/>
                    <a:pt x="1151" y="4372"/>
                    <a:pt x="1446" y="4202"/>
                  </a:cubicBezTo>
                  <a:lnTo>
                    <a:pt x="714" y="1"/>
                  </a:lnTo>
                  <a:cubicBezTo>
                    <a:pt x="482" y="117"/>
                    <a:pt x="241" y="241"/>
                    <a:pt x="0" y="35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567;p48">
              <a:extLst>
                <a:ext uri="{FF2B5EF4-FFF2-40B4-BE49-F238E27FC236}">
                  <a16:creationId xmlns:a16="http://schemas.microsoft.com/office/drawing/2014/main" id="{2263CA05-406F-7C33-5247-25376310C546}"/>
                </a:ext>
              </a:extLst>
            </p:cNvPr>
            <p:cNvSpPr/>
            <p:nvPr/>
          </p:nvSpPr>
          <p:spPr>
            <a:xfrm>
              <a:off x="2925244" y="4033824"/>
              <a:ext cx="27557" cy="172869"/>
            </a:xfrm>
            <a:custGeom>
              <a:avLst/>
              <a:gdLst/>
              <a:ahLst/>
              <a:cxnLst/>
              <a:rect l="l" t="t" r="r" b="b"/>
              <a:pathLst>
                <a:path w="670" h="4203" extrusionOk="0">
                  <a:moveTo>
                    <a:pt x="71" y="1"/>
                  </a:moveTo>
                  <a:lnTo>
                    <a:pt x="0" y="10"/>
                  </a:lnTo>
                  <a:cubicBezTo>
                    <a:pt x="89" y="670"/>
                    <a:pt x="196" y="1402"/>
                    <a:pt x="303" y="2106"/>
                  </a:cubicBezTo>
                  <a:cubicBezTo>
                    <a:pt x="402" y="2811"/>
                    <a:pt x="509" y="3543"/>
                    <a:pt x="598" y="4203"/>
                  </a:cubicBezTo>
                  <a:lnTo>
                    <a:pt x="669" y="4185"/>
                  </a:lnTo>
                  <a:cubicBezTo>
                    <a:pt x="580" y="3534"/>
                    <a:pt x="473" y="2802"/>
                    <a:pt x="366" y="2097"/>
                  </a:cubicBezTo>
                  <a:cubicBezTo>
                    <a:pt x="268" y="1384"/>
                    <a:pt x="161" y="661"/>
                    <a:pt x="71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568;p48">
              <a:extLst>
                <a:ext uri="{FF2B5EF4-FFF2-40B4-BE49-F238E27FC236}">
                  <a16:creationId xmlns:a16="http://schemas.microsoft.com/office/drawing/2014/main" id="{FB7734D4-EC7B-7EA5-3D03-E6240C7528F7}"/>
                </a:ext>
              </a:extLst>
            </p:cNvPr>
            <p:cNvSpPr/>
            <p:nvPr/>
          </p:nvSpPr>
          <p:spPr>
            <a:xfrm>
              <a:off x="2363143" y="3734452"/>
              <a:ext cx="848347" cy="431536"/>
            </a:xfrm>
            <a:custGeom>
              <a:avLst/>
              <a:gdLst/>
              <a:ahLst/>
              <a:cxnLst/>
              <a:rect l="l" t="t" r="r" b="b"/>
              <a:pathLst>
                <a:path w="20626" h="10492" extrusionOk="0">
                  <a:moveTo>
                    <a:pt x="232" y="5389"/>
                  </a:moveTo>
                  <a:cubicBezTo>
                    <a:pt x="1169" y="8243"/>
                    <a:pt x="7574" y="10492"/>
                    <a:pt x="8600" y="10028"/>
                  </a:cubicBezTo>
                  <a:cubicBezTo>
                    <a:pt x="10340" y="9243"/>
                    <a:pt x="16263" y="5487"/>
                    <a:pt x="18030" y="5719"/>
                  </a:cubicBezTo>
                  <a:cubicBezTo>
                    <a:pt x="18993" y="5853"/>
                    <a:pt x="19912" y="4630"/>
                    <a:pt x="20626" y="4372"/>
                  </a:cubicBezTo>
                  <a:cubicBezTo>
                    <a:pt x="19537" y="2320"/>
                    <a:pt x="16566" y="366"/>
                    <a:pt x="13489" y="197"/>
                  </a:cubicBezTo>
                  <a:cubicBezTo>
                    <a:pt x="10009" y="0"/>
                    <a:pt x="0" y="4684"/>
                    <a:pt x="232" y="5389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569;p48">
              <a:extLst>
                <a:ext uri="{FF2B5EF4-FFF2-40B4-BE49-F238E27FC236}">
                  <a16:creationId xmlns:a16="http://schemas.microsoft.com/office/drawing/2014/main" id="{EBAD79C9-6D7C-5A3A-B827-40417AB878E0}"/>
                </a:ext>
              </a:extLst>
            </p:cNvPr>
            <p:cNvSpPr/>
            <p:nvPr/>
          </p:nvSpPr>
          <p:spPr>
            <a:xfrm>
              <a:off x="2376345" y="3742143"/>
              <a:ext cx="828194" cy="407681"/>
            </a:xfrm>
            <a:custGeom>
              <a:avLst/>
              <a:gdLst/>
              <a:ahLst/>
              <a:cxnLst/>
              <a:rect l="l" t="t" r="r" b="b"/>
              <a:pathLst>
                <a:path w="20136" h="9912" extrusionOk="0">
                  <a:moveTo>
                    <a:pt x="0" y="5005"/>
                  </a:moveTo>
                  <a:cubicBezTo>
                    <a:pt x="1142" y="7771"/>
                    <a:pt x="7298" y="9912"/>
                    <a:pt x="8297" y="9466"/>
                  </a:cubicBezTo>
                  <a:lnTo>
                    <a:pt x="8297" y="9466"/>
                  </a:lnTo>
                  <a:cubicBezTo>
                    <a:pt x="10036" y="8681"/>
                    <a:pt x="15960" y="4916"/>
                    <a:pt x="17717" y="5157"/>
                  </a:cubicBezTo>
                  <a:lnTo>
                    <a:pt x="17717" y="5157"/>
                  </a:lnTo>
                  <a:cubicBezTo>
                    <a:pt x="18610" y="5273"/>
                    <a:pt x="19448" y="4265"/>
                    <a:pt x="20135" y="3890"/>
                  </a:cubicBezTo>
                  <a:lnTo>
                    <a:pt x="20135" y="3890"/>
                  </a:lnTo>
                  <a:cubicBezTo>
                    <a:pt x="18931" y="1954"/>
                    <a:pt x="16094" y="170"/>
                    <a:pt x="13168" y="10"/>
                  </a:cubicBezTo>
                  <a:lnTo>
                    <a:pt x="13168" y="10"/>
                  </a:lnTo>
                  <a:cubicBezTo>
                    <a:pt x="13096" y="1"/>
                    <a:pt x="13016" y="1"/>
                    <a:pt x="12945" y="1"/>
                  </a:cubicBezTo>
                  <a:lnTo>
                    <a:pt x="12945" y="1"/>
                  </a:lnTo>
                  <a:cubicBezTo>
                    <a:pt x="9528" y="1"/>
                    <a:pt x="964" y="3917"/>
                    <a:pt x="0" y="50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570;p48">
              <a:extLst>
                <a:ext uri="{FF2B5EF4-FFF2-40B4-BE49-F238E27FC236}">
                  <a16:creationId xmlns:a16="http://schemas.microsoft.com/office/drawing/2014/main" id="{29473FC2-DEA8-B8BF-EAEB-03A7A675B156}"/>
                </a:ext>
              </a:extLst>
            </p:cNvPr>
            <p:cNvSpPr/>
            <p:nvPr/>
          </p:nvSpPr>
          <p:spPr>
            <a:xfrm>
              <a:off x="2149234" y="3969623"/>
              <a:ext cx="514084" cy="521446"/>
            </a:xfrm>
            <a:custGeom>
              <a:avLst/>
              <a:gdLst/>
              <a:ahLst/>
              <a:cxnLst/>
              <a:rect l="l" t="t" r="r" b="b"/>
              <a:pathLst>
                <a:path w="12499" h="12678" extrusionOk="0">
                  <a:moveTo>
                    <a:pt x="5406" y="1"/>
                  </a:moveTo>
                  <a:lnTo>
                    <a:pt x="259" y="4845"/>
                  </a:lnTo>
                  <a:lnTo>
                    <a:pt x="500" y="4631"/>
                  </a:lnTo>
                  <a:cubicBezTo>
                    <a:pt x="0" y="5541"/>
                    <a:pt x="901" y="6977"/>
                    <a:pt x="2284" y="8012"/>
                  </a:cubicBezTo>
                  <a:cubicBezTo>
                    <a:pt x="8564" y="12678"/>
                    <a:pt x="10803" y="6772"/>
                    <a:pt x="12498" y="4479"/>
                  </a:cubicBezTo>
                  <a:cubicBezTo>
                    <a:pt x="7904" y="3382"/>
                    <a:pt x="5576" y="991"/>
                    <a:pt x="5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264781" y="3293611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14;p45">
            <a:extLst>
              <a:ext uri="{FF2B5EF4-FFF2-40B4-BE49-F238E27FC236}">
                <a16:creationId xmlns:a16="http://schemas.microsoft.com/office/drawing/2014/main" id="{6D0AF86F-9E8D-BB26-6537-4E2048E43715}"/>
              </a:ext>
            </a:extLst>
          </p:cNvPr>
          <p:cNvGrpSpPr/>
          <p:nvPr/>
        </p:nvGrpSpPr>
        <p:grpSpPr>
          <a:xfrm>
            <a:off x="5355813" y="2913818"/>
            <a:ext cx="3455078" cy="2246307"/>
            <a:chOff x="-3284522" y="1823164"/>
            <a:chExt cx="3455078" cy="2246307"/>
          </a:xfrm>
        </p:grpSpPr>
        <p:sp>
          <p:nvSpPr>
            <p:cNvPr id="3" name="Google Shape;1315;p45">
              <a:extLst>
                <a:ext uri="{FF2B5EF4-FFF2-40B4-BE49-F238E27FC236}">
                  <a16:creationId xmlns:a16="http://schemas.microsoft.com/office/drawing/2014/main" id="{8A8FB897-ABB9-792C-CEC0-C71C05BA27D8}"/>
                </a:ext>
              </a:extLst>
            </p:cNvPr>
            <p:cNvSpPr/>
            <p:nvPr/>
          </p:nvSpPr>
          <p:spPr>
            <a:xfrm>
              <a:off x="-3284522" y="2214462"/>
              <a:ext cx="2948732" cy="1809047"/>
            </a:xfrm>
            <a:custGeom>
              <a:avLst/>
              <a:gdLst/>
              <a:ahLst/>
              <a:cxnLst/>
              <a:rect l="l" t="t" r="r" b="b"/>
              <a:pathLst>
                <a:path w="30859" h="18932" extrusionOk="0">
                  <a:moveTo>
                    <a:pt x="30858" y="1294"/>
                  </a:moveTo>
                  <a:lnTo>
                    <a:pt x="0" y="18931"/>
                  </a:lnTo>
                  <a:lnTo>
                    <a:pt x="0" y="18797"/>
                  </a:lnTo>
                  <a:lnTo>
                    <a:pt x="0" y="16344"/>
                  </a:lnTo>
                  <a:lnTo>
                    <a:pt x="28548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16;p45">
              <a:extLst>
                <a:ext uri="{FF2B5EF4-FFF2-40B4-BE49-F238E27FC236}">
                  <a16:creationId xmlns:a16="http://schemas.microsoft.com/office/drawing/2014/main" id="{5B53227D-AC07-EFD4-A4F7-0E60F18C1CFA}"/>
                </a:ext>
              </a:extLst>
            </p:cNvPr>
            <p:cNvSpPr/>
            <p:nvPr/>
          </p:nvSpPr>
          <p:spPr>
            <a:xfrm>
              <a:off x="-3202727" y="2259659"/>
              <a:ext cx="2947872" cy="1809812"/>
            </a:xfrm>
            <a:custGeom>
              <a:avLst/>
              <a:gdLst/>
              <a:ahLst/>
              <a:cxnLst/>
              <a:rect l="l" t="t" r="r" b="b"/>
              <a:pathLst>
                <a:path w="30850" h="18940" extrusionOk="0">
                  <a:moveTo>
                    <a:pt x="30850" y="1294"/>
                  </a:moveTo>
                  <a:lnTo>
                    <a:pt x="1" y="18940"/>
                  </a:lnTo>
                  <a:lnTo>
                    <a:pt x="1" y="18797"/>
                  </a:lnTo>
                  <a:lnTo>
                    <a:pt x="1" y="16344"/>
                  </a:lnTo>
                  <a:lnTo>
                    <a:pt x="28548" y="0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17;p45">
              <a:extLst>
                <a:ext uri="{FF2B5EF4-FFF2-40B4-BE49-F238E27FC236}">
                  <a16:creationId xmlns:a16="http://schemas.microsoft.com/office/drawing/2014/main" id="{62690799-2A89-C268-6C1A-91951C3D25C2}"/>
                </a:ext>
              </a:extLst>
            </p:cNvPr>
            <p:cNvSpPr/>
            <p:nvPr/>
          </p:nvSpPr>
          <p:spPr>
            <a:xfrm>
              <a:off x="-1345233" y="2686695"/>
              <a:ext cx="369225" cy="180886"/>
            </a:xfrm>
            <a:custGeom>
              <a:avLst/>
              <a:gdLst/>
              <a:ahLst/>
              <a:cxnLst/>
              <a:rect l="l" t="t" r="r" b="b"/>
              <a:pathLst>
                <a:path w="3864" h="1893" extrusionOk="0">
                  <a:moveTo>
                    <a:pt x="1" y="750"/>
                  </a:moveTo>
                  <a:lnTo>
                    <a:pt x="2561" y="1892"/>
                  </a:lnTo>
                  <a:lnTo>
                    <a:pt x="3863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18;p45">
              <a:extLst>
                <a:ext uri="{FF2B5EF4-FFF2-40B4-BE49-F238E27FC236}">
                  <a16:creationId xmlns:a16="http://schemas.microsoft.com/office/drawing/2014/main" id="{FC855BCB-F45D-60C4-4DCF-C82D4A2C4236}"/>
                </a:ext>
              </a:extLst>
            </p:cNvPr>
            <p:cNvSpPr/>
            <p:nvPr/>
          </p:nvSpPr>
          <p:spPr>
            <a:xfrm>
              <a:off x="-1592434" y="2828212"/>
              <a:ext cx="368365" cy="180886"/>
            </a:xfrm>
            <a:custGeom>
              <a:avLst/>
              <a:gdLst/>
              <a:ahLst/>
              <a:cxnLst/>
              <a:rect l="l" t="t" r="r" b="b"/>
              <a:pathLst>
                <a:path w="3855" h="1893" extrusionOk="0">
                  <a:moveTo>
                    <a:pt x="1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9;p45">
              <a:extLst>
                <a:ext uri="{FF2B5EF4-FFF2-40B4-BE49-F238E27FC236}">
                  <a16:creationId xmlns:a16="http://schemas.microsoft.com/office/drawing/2014/main" id="{6D4F7F5E-D64E-2CE8-4254-69A78BB1D790}"/>
                </a:ext>
              </a:extLst>
            </p:cNvPr>
            <p:cNvSpPr/>
            <p:nvPr/>
          </p:nvSpPr>
          <p:spPr>
            <a:xfrm>
              <a:off x="-1839635" y="2969729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0;p45">
              <a:extLst>
                <a:ext uri="{FF2B5EF4-FFF2-40B4-BE49-F238E27FC236}">
                  <a16:creationId xmlns:a16="http://schemas.microsoft.com/office/drawing/2014/main" id="{8172B9B3-E847-BF1F-0566-FE7815FC48AC}"/>
                </a:ext>
              </a:extLst>
            </p:cNvPr>
            <p:cNvSpPr/>
            <p:nvPr/>
          </p:nvSpPr>
          <p:spPr>
            <a:xfrm>
              <a:off x="-2086836" y="3111246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43" y="1892"/>
                  </a:lnTo>
                  <a:lnTo>
                    <a:pt x="3854" y="1142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1;p45">
              <a:extLst>
                <a:ext uri="{FF2B5EF4-FFF2-40B4-BE49-F238E27FC236}">
                  <a16:creationId xmlns:a16="http://schemas.microsoft.com/office/drawing/2014/main" id="{7599BFC2-6E0B-65BE-E2BF-DE1BACFA43CB}"/>
                </a:ext>
              </a:extLst>
            </p:cNvPr>
            <p:cNvSpPr/>
            <p:nvPr/>
          </p:nvSpPr>
          <p:spPr>
            <a:xfrm>
              <a:off x="-2334896" y="3252763"/>
              <a:ext cx="368365" cy="180790"/>
            </a:xfrm>
            <a:custGeom>
              <a:avLst/>
              <a:gdLst/>
              <a:ahLst/>
              <a:cxnLst/>
              <a:rect l="l" t="t" r="r" b="b"/>
              <a:pathLst>
                <a:path w="3855" h="1892" extrusionOk="0">
                  <a:moveTo>
                    <a:pt x="0" y="750"/>
                  </a:moveTo>
                  <a:lnTo>
                    <a:pt x="2552" y="1892"/>
                  </a:lnTo>
                  <a:lnTo>
                    <a:pt x="3854" y="1142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2;p45">
              <a:extLst>
                <a:ext uri="{FF2B5EF4-FFF2-40B4-BE49-F238E27FC236}">
                  <a16:creationId xmlns:a16="http://schemas.microsoft.com/office/drawing/2014/main" id="{7119D4EF-EE63-9E29-9A9A-3E74E5C50487}"/>
                </a:ext>
              </a:extLst>
            </p:cNvPr>
            <p:cNvSpPr/>
            <p:nvPr/>
          </p:nvSpPr>
          <p:spPr>
            <a:xfrm>
              <a:off x="-2582097" y="3395140"/>
              <a:ext cx="368365" cy="179930"/>
            </a:xfrm>
            <a:custGeom>
              <a:avLst/>
              <a:gdLst/>
              <a:ahLst/>
              <a:cxnLst/>
              <a:rect l="l" t="t" r="r" b="b"/>
              <a:pathLst>
                <a:path w="3855" h="1883" extrusionOk="0">
                  <a:moveTo>
                    <a:pt x="0" y="741"/>
                  </a:moveTo>
                  <a:lnTo>
                    <a:pt x="2552" y="1883"/>
                  </a:lnTo>
                  <a:lnTo>
                    <a:pt x="3854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3;p45">
              <a:extLst>
                <a:ext uri="{FF2B5EF4-FFF2-40B4-BE49-F238E27FC236}">
                  <a16:creationId xmlns:a16="http://schemas.microsoft.com/office/drawing/2014/main" id="{007B51E9-D9D4-7E1C-BB73-BF5511169022}"/>
                </a:ext>
              </a:extLst>
            </p:cNvPr>
            <p:cNvSpPr/>
            <p:nvPr/>
          </p:nvSpPr>
          <p:spPr>
            <a:xfrm>
              <a:off x="-2829298" y="3536656"/>
              <a:ext cx="367505" cy="179930"/>
            </a:xfrm>
            <a:custGeom>
              <a:avLst/>
              <a:gdLst/>
              <a:ahLst/>
              <a:cxnLst/>
              <a:rect l="l" t="t" r="r" b="b"/>
              <a:pathLst>
                <a:path w="3846" h="1883" extrusionOk="0">
                  <a:moveTo>
                    <a:pt x="0" y="741"/>
                  </a:moveTo>
                  <a:lnTo>
                    <a:pt x="2543" y="1882"/>
                  </a:lnTo>
                  <a:lnTo>
                    <a:pt x="3845" y="113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4;p45">
              <a:extLst>
                <a:ext uri="{FF2B5EF4-FFF2-40B4-BE49-F238E27FC236}">
                  <a16:creationId xmlns:a16="http://schemas.microsoft.com/office/drawing/2014/main" id="{1E904822-A3C2-EBDF-0E85-5BC78890A191}"/>
                </a:ext>
              </a:extLst>
            </p:cNvPr>
            <p:cNvSpPr/>
            <p:nvPr/>
          </p:nvSpPr>
          <p:spPr>
            <a:xfrm>
              <a:off x="-3077359" y="3678173"/>
              <a:ext cx="368269" cy="179930"/>
            </a:xfrm>
            <a:custGeom>
              <a:avLst/>
              <a:gdLst/>
              <a:ahLst/>
              <a:cxnLst/>
              <a:rect l="l" t="t" r="r" b="b"/>
              <a:pathLst>
                <a:path w="3854" h="1883" extrusionOk="0">
                  <a:moveTo>
                    <a:pt x="0" y="740"/>
                  </a:moveTo>
                  <a:lnTo>
                    <a:pt x="2551" y="1882"/>
                  </a:lnTo>
                  <a:lnTo>
                    <a:pt x="3854" y="1133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5;p45">
              <a:extLst>
                <a:ext uri="{FF2B5EF4-FFF2-40B4-BE49-F238E27FC236}">
                  <a16:creationId xmlns:a16="http://schemas.microsoft.com/office/drawing/2014/main" id="{84859535-8756-0457-96D1-19EE5A1C3E18}"/>
                </a:ext>
              </a:extLst>
            </p:cNvPr>
            <p:cNvSpPr/>
            <p:nvPr/>
          </p:nvSpPr>
          <p:spPr>
            <a:xfrm>
              <a:off x="-866980" y="3227154"/>
              <a:ext cx="1037536" cy="602761"/>
            </a:xfrm>
            <a:custGeom>
              <a:avLst/>
              <a:gdLst/>
              <a:ahLst/>
              <a:cxnLst/>
              <a:rect l="l" t="t" r="r" b="b"/>
              <a:pathLst>
                <a:path w="10858" h="6308" extrusionOk="0">
                  <a:moveTo>
                    <a:pt x="10857" y="2713"/>
                  </a:moveTo>
                  <a:lnTo>
                    <a:pt x="4773" y="6308"/>
                  </a:lnTo>
                  <a:lnTo>
                    <a:pt x="0" y="3596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6;p45">
              <a:extLst>
                <a:ext uri="{FF2B5EF4-FFF2-40B4-BE49-F238E27FC236}">
                  <a16:creationId xmlns:a16="http://schemas.microsoft.com/office/drawing/2014/main" id="{361900BB-AD47-D449-21E6-CD6305BDD517}"/>
                </a:ext>
              </a:extLst>
            </p:cNvPr>
            <p:cNvSpPr/>
            <p:nvPr/>
          </p:nvSpPr>
          <p:spPr>
            <a:xfrm>
              <a:off x="-736548" y="2132667"/>
              <a:ext cx="328231" cy="1617173"/>
            </a:xfrm>
            <a:custGeom>
              <a:avLst/>
              <a:gdLst/>
              <a:ahLst/>
              <a:cxnLst/>
              <a:rect l="l" t="t" r="r" b="b"/>
              <a:pathLst>
                <a:path w="3435" h="16924" extrusionOk="0">
                  <a:moveTo>
                    <a:pt x="3435" y="16923"/>
                  </a:moveTo>
                  <a:lnTo>
                    <a:pt x="3435" y="1936"/>
                  </a:lnTo>
                  <a:lnTo>
                    <a:pt x="0" y="0"/>
                  </a:lnTo>
                  <a:lnTo>
                    <a:pt x="9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7;p45">
              <a:extLst>
                <a:ext uri="{FF2B5EF4-FFF2-40B4-BE49-F238E27FC236}">
                  <a16:creationId xmlns:a16="http://schemas.microsoft.com/office/drawing/2014/main" id="{4A7F52C2-0BEA-7051-DFBA-FDACB00E526B}"/>
                </a:ext>
              </a:extLst>
            </p:cNvPr>
            <p:cNvSpPr/>
            <p:nvPr/>
          </p:nvSpPr>
          <p:spPr>
            <a:xfrm>
              <a:off x="-408412" y="2055076"/>
              <a:ext cx="460480" cy="1694763"/>
            </a:xfrm>
            <a:custGeom>
              <a:avLst/>
              <a:gdLst/>
              <a:ahLst/>
              <a:cxnLst/>
              <a:rect l="l" t="t" r="r" b="b"/>
              <a:pathLst>
                <a:path w="4819" h="17736" extrusionOk="0">
                  <a:moveTo>
                    <a:pt x="4809" y="0"/>
                  </a:moveTo>
                  <a:lnTo>
                    <a:pt x="1" y="2748"/>
                  </a:lnTo>
                  <a:lnTo>
                    <a:pt x="1" y="17735"/>
                  </a:lnTo>
                  <a:lnTo>
                    <a:pt x="4818" y="14988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28;p45">
              <a:extLst>
                <a:ext uri="{FF2B5EF4-FFF2-40B4-BE49-F238E27FC236}">
                  <a16:creationId xmlns:a16="http://schemas.microsoft.com/office/drawing/2014/main" id="{CB0A0C01-E7B6-56CD-B059-7539F05D1B7E}"/>
                </a:ext>
              </a:extLst>
            </p:cNvPr>
            <p:cNvSpPr/>
            <p:nvPr/>
          </p:nvSpPr>
          <p:spPr>
            <a:xfrm>
              <a:off x="-736548" y="1869222"/>
              <a:ext cx="787755" cy="448535"/>
            </a:xfrm>
            <a:custGeom>
              <a:avLst/>
              <a:gdLst/>
              <a:ahLst/>
              <a:cxnLst/>
              <a:rect l="l" t="t" r="r" b="b"/>
              <a:pathLst>
                <a:path w="8244" h="4694" extrusionOk="0">
                  <a:moveTo>
                    <a:pt x="0" y="2757"/>
                  </a:moveTo>
                  <a:lnTo>
                    <a:pt x="3435" y="4693"/>
                  </a:lnTo>
                  <a:lnTo>
                    <a:pt x="8243" y="1945"/>
                  </a:lnTo>
                  <a:lnTo>
                    <a:pt x="4764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29;p45">
              <a:extLst>
                <a:ext uri="{FF2B5EF4-FFF2-40B4-BE49-F238E27FC236}">
                  <a16:creationId xmlns:a16="http://schemas.microsoft.com/office/drawing/2014/main" id="{31C705DE-A514-E2D2-824C-01EAF08F645D}"/>
                </a:ext>
              </a:extLst>
            </p:cNvPr>
            <p:cNvSpPr/>
            <p:nvPr/>
          </p:nvSpPr>
          <p:spPr>
            <a:xfrm>
              <a:off x="-345346" y="2289473"/>
              <a:ext cx="346196" cy="609641"/>
            </a:xfrm>
            <a:custGeom>
              <a:avLst/>
              <a:gdLst/>
              <a:ahLst/>
              <a:cxnLst/>
              <a:rect l="l" t="t" r="r" b="b"/>
              <a:pathLst>
                <a:path w="3623" h="6380" extrusionOk="0">
                  <a:moveTo>
                    <a:pt x="3418" y="63"/>
                  </a:moveTo>
                  <a:lnTo>
                    <a:pt x="206" y="1910"/>
                  </a:lnTo>
                  <a:cubicBezTo>
                    <a:pt x="90" y="1972"/>
                    <a:pt x="1" y="2133"/>
                    <a:pt x="1" y="2267"/>
                  </a:cubicBezTo>
                  <a:lnTo>
                    <a:pt x="1" y="6192"/>
                  </a:lnTo>
                  <a:cubicBezTo>
                    <a:pt x="1" y="6326"/>
                    <a:pt x="90" y="6379"/>
                    <a:pt x="206" y="6317"/>
                  </a:cubicBezTo>
                  <a:lnTo>
                    <a:pt x="3418" y="4470"/>
                  </a:lnTo>
                  <a:cubicBezTo>
                    <a:pt x="3534" y="4408"/>
                    <a:pt x="3623" y="4247"/>
                    <a:pt x="3623" y="4113"/>
                  </a:cubicBezTo>
                  <a:lnTo>
                    <a:pt x="3623" y="197"/>
                  </a:lnTo>
                  <a:cubicBezTo>
                    <a:pt x="3623" y="63"/>
                    <a:pt x="3534" y="1"/>
                    <a:pt x="341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0;p45">
              <a:extLst>
                <a:ext uri="{FF2B5EF4-FFF2-40B4-BE49-F238E27FC236}">
                  <a16:creationId xmlns:a16="http://schemas.microsoft.com/office/drawing/2014/main" id="{3F148B62-B267-0908-4E3B-2B8ED86ADE1D}"/>
                </a:ext>
              </a:extLst>
            </p:cNvPr>
            <p:cNvSpPr/>
            <p:nvPr/>
          </p:nvSpPr>
          <p:spPr>
            <a:xfrm>
              <a:off x="-332541" y="2312501"/>
              <a:ext cx="320683" cy="563583"/>
            </a:xfrm>
            <a:custGeom>
              <a:avLst/>
              <a:gdLst/>
              <a:ahLst/>
              <a:cxnLst/>
              <a:rect l="l" t="t" r="r" b="b"/>
              <a:pathLst>
                <a:path w="3356" h="5898" extrusionOk="0">
                  <a:moveTo>
                    <a:pt x="3168" y="54"/>
                  </a:moveTo>
                  <a:lnTo>
                    <a:pt x="188" y="1767"/>
                  </a:lnTo>
                  <a:cubicBezTo>
                    <a:pt x="90" y="1820"/>
                    <a:pt x="1" y="1972"/>
                    <a:pt x="1" y="2097"/>
                  </a:cubicBezTo>
                  <a:lnTo>
                    <a:pt x="1" y="5728"/>
                  </a:lnTo>
                  <a:cubicBezTo>
                    <a:pt x="1" y="5844"/>
                    <a:pt x="90" y="5897"/>
                    <a:pt x="188" y="5844"/>
                  </a:cubicBezTo>
                  <a:lnTo>
                    <a:pt x="3168" y="4140"/>
                  </a:lnTo>
                  <a:cubicBezTo>
                    <a:pt x="3266" y="4077"/>
                    <a:pt x="3355" y="3926"/>
                    <a:pt x="3355" y="3801"/>
                  </a:cubicBezTo>
                  <a:lnTo>
                    <a:pt x="3355" y="170"/>
                  </a:lnTo>
                  <a:cubicBezTo>
                    <a:pt x="3355" y="54"/>
                    <a:pt x="3266" y="1"/>
                    <a:pt x="3168" y="54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1;p45">
              <a:extLst>
                <a:ext uri="{FF2B5EF4-FFF2-40B4-BE49-F238E27FC236}">
                  <a16:creationId xmlns:a16="http://schemas.microsoft.com/office/drawing/2014/main" id="{E773B6ED-647D-0AB5-0CAE-06193EAA845C}"/>
                </a:ext>
              </a:extLst>
            </p:cNvPr>
            <p:cNvSpPr/>
            <p:nvPr/>
          </p:nvSpPr>
          <p:spPr>
            <a:xfrm>
              <a:off x="-254951" y="2402801"/>
              <a:ext cx="190250" cy="380309"/>
            </a:xfrm>
            <a:custGeom>
              <a:avLst/>
              <a:gdLst/>
              <a:ahLst/>
              <a:cxnLst/>
              <a:rect l="l" t="t" r="r" b="b"/>
              <a:pathLst>
                <a:path w="1991" h="3980" extrusionOk="0">
                  <a:moveTo>
                    <a:pt x="1256" y="684"/>
                  </a:moveTo>
                  <a:cubicBezTo>
                    <a:pt x="1297" y="684"/>
                    <a:pt x="1334" y="698"/>
                    <a:pt x="1366" y="724"/>
                  </a:cubicBezTo>
                  <a:cubicBezTo>
                    <a:pt x="1428" y="768"/>
                    <a:pt x="1455" y="840"/>
                    <a:pt x="1455" y="956"/>
                  </a:cubicBezTo>
                  <a:cubicBezTo>
                    <a:pt x="1455" y="1054"/>
                    <a:pt x="1428" y="1143"/>
                    <a:pt x="1392" y="1241"/>
                  </a:cubicBezTo>
                  <a:cubicBezTo>
                    <a:pt x="1357" y="1330"/>
                    <a:pt x="1294" y="1420"/>
                    <a:pt x="1232" y="1491"/>
                  </a:cubicBezTo>
                  <a:cubicBezTo>
                    <a:pt x="1178" y="1545"/>
                    <a:pt x="1098" y="1598"/>
                    <a:pt x="991" y="1669"/>
                  </a:cubicBezTo>
                  <a:cubicBezTo>
                    <a:pt x="937" y="1705"/>
                    <a:pt x="884" y="1741"/>
                    <a:pt x="812" y="1776"/>
                  </a:cubicBezTo>
                  <a:lnTo>
                    <a:pt x="527" y="1946"/>
                  </a:lnTo>
                  <a:lnTo>
                    <a:pt x="527" y="1054"/>
                  </a:lnTo>
                  <a:lnTo>
                    <a:pt x="777" y="902"/>
                  </a:lnTo>
                  <a:cubicBezTo>
                    <a:pt x="866" y="858"/>
                    <a:pt x="928" y="813"/>
                    <a:pt x="991" y="786"/>
                  </a:cubicBezTo>
                  <a:cubicBezTo>
                    <a:pt x="1062" y="742"/>
                    <a:pt x="1125" y="715"/>
                    <a:pt x="1160" y="706"/>
                  </a:cubicBezTo>
                  <a:cubicBezTo>
                    <a:pt x="1194" y="691"/>
                    <a:pt x="1226" y="684"/>
                    <a:pt x="1256" y="684"/>
                  </a:cubicBezTo>
                  <a:close/>
                  <a:moveTo>
                    <a:pt x="1588" y="0"/>
                  </a:moveTo>
                  <a:cubicBezTo>
                    <a:pt x="1549" y="0"/>
                    <a:pt x="1507" y="6"/>
                    <a:pt x="1464" y="19"/>
                  </a:cubicBezTo>
                  <a:cubicBezTo>
                    <a:pt x="1383" y="37"/>
                    <a:pt x="1223" y="108"/>
                    <a:pt x="991" y="242"/>
                  </a:cubicBezTo>
                  <a:cubicBezTo>
                    <a:pt x="946" y="269"/>
                    <a:pt x="893" y="305"/>
                    <a:pt x="848" y="331"/>
                  </a:cubicBezTo>
                  <a:lnTo>
                    <a:pt x="1" y="822"/>
                  </a:lnTo>
                  <a:lnTo>
                    <a:pt x="1" y="3980"/>
                  </a:lnTo>
                  <a:lnTo>
                    <a:pt x="527" y="3677"/>
                  </a:lnTo>
                  <a:lnTo>
                    <a:pt x="527" y="2481"/>
                  </a:lnTo>
                  <a:lnTo>
                    <a:pt x="866" y="2285"/>
                  </a:lnTo>
                  <a:cubicBezTo>
                    <a:pt x="911" y="2258"/>
                    <a:pt x="955" y="2240"/>
                    <a:pt x="991" y="2214"/>
                  </a:cubicBezTo>
                  <a:cubicBezTo>
                    <a:pt x="1169" y="2107"/>
                    <a:pt x="1312" y="2008"/>
                    <a:pt x="1410" y="1928"/>
                  </a:cubicBezTo>
                  <a:cubicBezTo>
                    <a:pt x="1508" y="1848"/>
                    <a:pt x="1597" y="1741"/>
                    <a:pt x="1687" y="1616"/>
                  </a:cubicBezTo>
                  <a:cubicBezTo>
                    <a:pt x="1776" y="1491"/>
                    <a:pt x="1847" y="1339"/>
                    <a:pt x="1910" y="1179"/>
                  </a:cubicBezTo>
                  <a:cubicBezTo>
                    <a:pt x="1963" y="1009"/>
                    <a:pt x="1990" y="831"/>
                    <a:pt x="1990" y="635"/>
                  </a:cubicBezTo>
                  <a:cubicBezTo>
                    <a:pt x="1990" y="385"/>
                    <a:pt x="1945" y="206"/>
                    <a:pt x="1838" y="108"/>
                  </a:cubicBezTo>
                  <a:cubicBezTo>
                    <a:pt x="1768" y="38"/>
                    <a:pt x="1685" y="0"/>
                    <a:pt x="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2;p45">
              <a:extLst>
                <a:ext uri="{FF2B5EF4-FFF2-40B4-BE49-F238E27FC236}">
                  <a16:creationId xmlns:a16="http://schemas.microsoft.com/office/drawing/2014/main" id="{EC02C0AB-5C8B-7642-F632-D2B9734DC5BC}"/>
                </a:ext>
              </a:extLst>
            </p:cNvPr>
            <p:cNvSpPr/>
            <p:nvPr/>
          </p:nvSpPr>
          <p:spPr>
            <a:xfrm>
              <a:off x="-3171194" y="378127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5" y="250"/>
                  </a:moveTo>
                  <a:cubicBezTo>
                    <a:pt x="1232" y="0"/>
                    <a:pt x="1580" y="197"/>
                    <a:pt x="1580" y="696"/>
                  </a:cubicBezTo>
                  <a:cubicBezTo>
                    <a:pt x="1580" y="1196"/>
                    <a:pt x="1232" y="1803"/>
                    <a:pt x="795" y="2061"/>
                  </a:cubicBezTo>
                  <a:cubicBezTo>
                    <a:pt x="358" y="2320"/>
                    <a:pt x="1" y="2115"/>
                    <a:pt x="1" y="1624"/>
                  </a:cubicBezTo>
                  <a:cubicBezTo>
                    <a:pt x="1" y="1125"/>
                    <a:pt x="358" y="509"/>
                    <a:pt x="795" y="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3;p45">
              <a:extLst>
                <a:ext uri="{FF2B5EF4-FFF2-40B4-BE49-F238E27FC236}">
                  <a16:creationId xmlns:a16="http://schemas.microsoft.com/office/drawing/2014/main" id="{9A0B7787-8836-1CF8-9BF3-E51D1591E89C}"/>
                </a:ext>
              </a:extLst>
            </p:cNvPr>
            <p:cNvSpPr/>
            <p:nvPr/>
          </p:nvSpPr>
          <p:spPr>
            <a:xfrm>
              <a:off x="-3165174" y="3782997"/>
              <a:ext cx="150977" cy="221688"/>
            </a:xfrm>
            <a:custGeom>
              <a:avLst/>
              <a:gdLst/>
              <a:ahLst/>
              <a:cxnLst/>
              <a:rect l="l" t="t" r="r" b="b"/>
              <a:pathLst>
                <a:path w="1580" h="2320" extrusionOk="0">
                  <a:moveTo>
                    <a:pt x="794" y="250"/>
                  </a:moveTo>
                  <a:cubicBezTo>
                    <a:pt x="1231" y="0"/>
                    <a:pt x="1579" y="197"/>
                    <a:pt x="1579" y="696"/>
                  </a:cubicBezTo>
                  <a:cubicBezTo>
                    <a:pt x="1579" y="1196"/>
                    <a:pt x="1231" y="1802"/>
                    <a:pt x="794" y="2061"/>
                  </a:cubicBezTo>
                  <a:cubicBezTo>
                    <a:pt x="357" y="2320"/>
                    <a:pt x="0" y="2115"/>
                    <a:pt x="0" y="1624"/>
                  </a:cubicBezTo>
                  <a:cubicBezTo>
                    <a:pt x="0" y="1124"/>
                    <a:pt x="357" y="509"/>
                    <a:pt x="794" y="25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4;p45">
              <a:extLst>
                <a:ext uri="{FF2B5EF4-FFF2-40B4-BE49-F238E27FC236}">
                  <a16:creationId xmlns:a16="http://schemas.microsoft.com/office/drawing/2014/main" id="{B21D00D1-66BE-9584-4F4E-451F4BCB6467}"/>
                </a:ext>
              </a:extLst>
            </p:cNvPr>
            <p:cNvSpPr/>
            <p:nvPr/>
          </p:nvSpPr>
          <p:spPr>
            <a:xfrm>
              <a:off x="-3150745" y="3804306"/>
              <a:ext cx="122884" cy="179070"/>
            </a:xfrm>
            <a:custGeom>
              <a:avLst/>
              <a:gdLst/>
              <a:ahLst/>
              <a:cxnLst/>
              <a:rect l="l" t="t" r="r" b="b"/>
              <a:pathLst>
                <a:path w="1286" h="1874" extrusionOk="0">
                  <a:moveTo>
                    <a:pt x="643" y="206"/>
                  </a:moveTo>
                  <a:cubicBezTo>
                    <a:pt x="991" y="0"/>
                    <a:pt x="1285" y="152"/>
                    <a:pt x="1285" y="562"/>
                  </a:cubicBezTo>
                  <a:cubicBezTo>
                    <a:pt x="1285" y="964"/>
                    <a:pt x="991" y="1454"/>
                    <a:pt x="643" y="1669"/>
                  </a:cubicBezTo>
                  <a:cubicBezTo>
                    <a:pt x="286" y="1874"/>
                    <a:pt x="1" y="1713"/>
                    <a:pt x="1" y="1312"/>
                  </a:cubicBezTo>
                  <a:cubicBezTo>
                    <a:pt x="1" y="901"/>
                    <a:pt x="286" y="411"/>
                    <a:pt x="643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5;p45">
              <a:extLst>
                <a:ext uri="{FF2B5EF4-FFF2-40B4-BE49-F238E27FC236}">
                  <a16:creationId xmlns:a16="http://schemas.microsoft.com/office/drawing/2014/main" id="{68149B90-041F-0E4F-3CAF-77495D3646E1}"/>
                </a:ext>
              </a:extLst>
            </p:cNvPr>
            <p:cNvSpPr/>
            <p:nvPr/>
          </p:nvSpPr>
          <p:spPr>
            <a:xfrm>
              <a:off x="-3143005" y="3809370"/>
              <a:ext cx="121928" cy="179166"/>
            </a:xfrm>
            <a:custGeom>
              <a:avLst/>
              <a:gdLst/>
              <a:ahLst/>
              <a:cxnLst/>
              <a:rect l="l" t="t" r="r" b="b"/>
              <a:pathLst>
                <a:path w="1276" h="1875" extrusionOk="0">
                  <a:moveTo>
                    <a:pt x="642" y="206"/>
                  </a:moveTo>
                  <a:cubicBezTo>
                    <a:pt x="990" y="1"/>
                    <a:pt x="1276" y="161"/>
                    <a:pt x="1276" y="563"/>
                  </a:cubicBezTo>
                  <a:cubicBezTo>
                    <a:pt x="1276" y="964"/>
                    <a:pt x="990" y="1464"/>
                    <a:pt x="642" y="1669"/>
                  </a:cubicBezTo>
                  <a:cubicBezTo>
                    <a:pt x="286" y="1874"/>
                    <a:pt x="0" y="1714"/>
                    <a:pt x="0" y="1312"/>
                  </a:cubicBezTo>
                  <a:cubicBezTo>
                    <a:pt x="0" y="911"/>
                    <a:pt x="286" y="411"/>
                    <a:pt x="642" y="206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36;p45">
              <a:extLst>
                <a:ext uri="{FF2B5EF4-FFF2-40B4-BE49-F238E27FC236}">
                  <a16:creationId xmlns:a16="http://schemas.microsoft.com/office/drawing/2014/main" id="{CDA664D0-DA97-240C-82D7-B90913D95C54}"/>
                </a:ext>
              </a:extLst>
            </p:cNvPr>
            <p:cNvSpPr/>
            <p:nvPr/>
          </p:nvSpPr>
          <p:spPr>
            <a:xfrm>
              <a:off x="-408412" y="2055076"/>
              <a:ext cx="459620" cy="400758"/>
            </a:xfrm>
            <a:custGeom>
              <a:avLst/>
              <a:gdLst/>
              <a:ahLst/>
              <a:cxnLst/>
              <a:rect l="l" t="t" r="r" b="b"/>
              <a:pathLst>
                <a:path w="4810" h="4194" extrusionOk="0">
                  <a:moveTo>
                    <a:pt x="1" y="4193"/>
                  </a:moveTo>
                  <a:lnTo>
                    <a:pt x="4809" y="1446"/>
                  </a:lnTo>
                  <a:lnTo>
                    <a:pt x="4809" y="0"/>
                  </a:lnTo>
                  <a:lnTo>
                    <a:pt x="1" y="274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7;p45">
              <a:extLst>
                <a:ext uri="{FF2B5EF4-FFF2-40B4-BE49-F238E27FC236}">
                  <a16:creationId xmlns:a16="http://schemas.microsoft.com/office/drawing/2014/main" id="{A7721D56-8E7E-7FBE-5507-1F129A004722}"/>
                </a:ext>
              </a:extLst>
            </p:cNvPr>
            <p:cNvSpPr/>
            <p:nvPr/>
          </p:nvSpPr>
          <p:spPr>
            <a:xfrm>
              <a:off x="-736548" y="2130947"/>
              <a:ext cx="328231" cy="324887"/>
            </a:xfrm>
            <a:custGeom>
              <a:avLst/>
              <a:gdLst/>
              <a:ahLst/>
              <a:cxnLst/>
              <a:rect l="l" t="t" r="r" b="b"/>
              <a:pathLst>
                <a:path w="3435" h="3400" extrusionOk="0">
                  <a:moveTo>
                    <a:pt x="3435" y="3399"/>
                  </a:moveTo>
                  <a:lnTo>
                    <a:pt x="0" y="1446"/>
                  </a:lnTo>
                  <a:lnTo>
                    <a:pt x="0" y="0"/>
                  </a:lnTo>
                  <a:lnTo>
                    <a:pt x="3435" y="19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38;p45">
              <a:extLst>
                <a:ext uri="{FF2B5EF4-FFF2-40B4-BE49-F238E27FC236}">
                  <a16:creationId xmlns:a16="http://schemas.microsoft.com/office/drawing/2014/main" id="{950A331A-2252-B53B-8DBF-2477A2FA687A}"/>
                </a:ext>
              </a:extLst>
            </p:cNvPr>
            <p:cNvSpPr/>
            <p:nvPr/>
          </p:nvSpPr>
          <p:spPr>
            <a:xfrm>
              <a:off x="-451029" y="2025263"/>
              <a:ext cx="209839" cy="133013"/>
            </a:xfrm>
            <a:custGeom>
              <a:avLst/>
              <a:gdLst/>
              <a:ahLst/>
              <a:cxnLst/>
              <a:rect l="l" t="t" r="r" b="b"/>
              <a:pathLst>
                <a:path w="2196" h="1392" extrusionOk="0">
                  <a:moveTo>
                    <a:pt x="1098" y="0"/>
                  </a:moveTo>
                  <a:cubicBezTo>
                    <a:pt x="491" y="0"/>
                    <a:pt x="1" y="312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2"/>
                    <a:pt x="1705" y="0"/>
                    <a:pt x="1098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39;p45">
              <a:extLst>
                <a:ext uri="{FF2B5EF4-FFF2-40B4-BE49-F238E27FC236}">
                  <a16:creationId xmlns:a16="http://schemas.microsoft.com/office/drawing/2014/main" id="{1FF5A118-E07B-04C8-626F-0BE0C8695625}"/>
                </a:ext>
              </a:extLst>
            </p:cNvPr>
            <p:cNvSpPr/>
            <p:nvPr/>
          </p:nvSpPr>
          <p:spPr>
            <a:xfrm>
              <a:off x="-451029" y="1998794"/>
              <a:ext cx="209839" cy="133108"/>
            </a:xfrm>
            <a:custGeom>
              <a:avLst/>
              <a:gdLst/>
              <a:ahLst/>
              <a:cxnLst/>
              <a:rect l="l" t="t" r="r" b="b"/>
              <a:pathLst>
                <a:path w="2196" h="1393" extrusionOk="0">
                  <a:moveTo>
                    <a:pt x="1098" y="1"/>
                  </a:moveTo>
                  <a:cubicBezTo>
                    <a:pt x="491" y="1"/>
                    <a:pt x="1" y="313"/>
                    <a:pt x="1" y="696"/>
                  </a:cubicBezTo>
                  <a:cubicBezTo>
                    <a:pt x="1" y="1080"/>
                    <a:pt x="491" y="1392"/>
                    <a:pt x="1098" y="1392"/>
                  </a:cubicBezTo>
                  <a:cubicBezTo>
                    <a:pt x="1705" y="1392"/>
                    <a:pt x="2195" y="1080"/>
                    <a:pt x="2195" y="696"/>
                  </a:cubicBezTo>
                  <a:cubicBezTo>
                    <a:pt x="2195" y="313"/>
                    <a:pt x="1705" y="1"/>
                    <a:pt x="1098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0;p45">
              <a:extLst>
                <a:ext uri="{FF2B5EF4-FFF2-40B4-BE49-F238E27FC236}">
                  <a16:creationId xmlns:a16="http://schemas.microsoft.com/office/drawing/2014/main" id="{62D79EB0-A906-4275-2C8F-C482250794C8}"/>
                </a:ext>
              </a:extLst>
            </p:cNvPr>
            <p:cNvSpPr/>
            <p:nvPr/>
          </p:nvSpPr>
          <p:spPr>
            <a:xfrm>
              <a:off x="-446730" y="1823164"/>
              <a:ext cx="202099" cy="315523"/>
            </a:xfrm>
            <a:custGeom>
              <a:avLst/>
              <a:gdLst/>
              <a:ahLst/>
              <a:cxnLst/>
              <a:rect l="l" t="t" r="r" b="b"/>
              <a:pathLst>
                <a:path w="2115" h="3302" extrusionOk="0">
                  <a:moveTo>
                    <a:pt x="1053" y="1"/>
                  </a:moveTo>
                  <a:lnTo>
                    <a:pt x="1053" y="1"/>
                  </a:lnTo>
                  <a:cubicBezTo>
                    <a:pt x="473" y="1"/>
                    <a:pt x="0" y="474"/>
                    <a:pt x="0" y="1063"/>
                  </a:cubicBezTo>
                  <a:lnTo>
                    <a:pt x="0" y="2579"/>
                  </a:lnTo>
                  <a:cubicBezTo>
                    <a:pt x="277" y="3302"/>
                    <a:pt x="1856" y="3284"/>
                    <a:pt x="2115" y="2579"/>
                  </a:cubicBezTo>
                  <a:lnTo>
                    <a:pt x="2115" y="1063"/>
                  </a:lnTo>
                  <a:cubicBezTo>
                    <a:pt x="2115" y="474"/>
                    <a:pt x="1633" y="1"/>
                    <a:pt x="1053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1;p45">
              <a:extLst>
                <a:ext uri="{FF2B5EF4-FFF2-40B4-BE49-F238E27FC236}">
                  <a16:creationId xmlns:a16="http://schemas.microsoft.com/office/drawing/2014/main" id="{2B533673-3B17-7FE9-45DF-65CCDE10916C}"/>
                </a:ext>
              </a:extLst>
            </p:cNvPr>
            <p:cNvSpPr/>
            <p:nvPr/>
          </p:nvSpPr>
          <p:spPr>
            <a:xfrm>
              <a:off x="-434785" y="1841129"/>
              <a:ext cx="177350" cy="265165"/>
            </a:xfrm>
            <a:custGeom>
              <a:avLst/>
              <a:gdLst/>
              <a:ahLst/>
              <a:cxnLst/>
              <a:rect l="l" t="t" r="r" b="b"/>
              <a:pathLst>
                <a:path w="1856" h="2775" extrusionOk="0">
                  <a:moveTo>
                    <a:pt x="928" y="0"/>
                  </a:moveTo>
                  <a:lnTo>
                    <a:pt x="928" y="0"/>
                  </a:lnTo>
                  <a:cubicBezTo>
                    <a:pt x="420" y="0"/>
                    <a:pt x="0" y="420"/>
                    <a:pt x="0" y="928"/>
                  </a:cubicBezTo>
                  <a:cubicBezTo>
                    <a:pt x="0" y="1936"/>
                    <a:pt x="928" y="2775"/>
                    <a:pt x="1856" y="2427"/>
                  </a:cubicBezTo>
                  <a:lnTo>
                    <a:pt x="1856" y="928"/>
                  </a:lnTo>
                  <a:cubicBezTo>
                    <a:pt x="1856" y="420"/>
                    <a:pt x="1437" y="0"/>
                    <a:pt x="928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2;p45">
              <a:extLst>
                <a:ext uri="{FF2B5EF4-FFF2-40B4-BE49-F238E27FC236}">
                  <a16:creationId xmlns:a16="http://schemas.microsoft.com/office/drawing/2014/main" id="{511DE168-D4EC-B12D-1A78-4C6CF44BEC9D}"/>
                </a:ext>
              </a:extLst>
            </p:cNvPr>
            <p:cNvSpPr/>
            <p:nvPr/>
          </p:nvSpPr>
          <p:spPr>
            <a:xfrm>
              <a:off x="-325661" y="1892250"/>
              <a:ext cx="52937" cy="40133"/>
            </a:xfrm>
            <a:custGeom>
              <a:avLst/>
              <a:gdLst/>
              <a:ahLst/>
              <a:cxnLst/>
              <a:rect l="l" t="t" r="r" b="b"/>
              <a:pathLst>
                <a:path w="554" h="420" extrusionOk="0">
                  <a:moveTo>
                    <a:pt x="214" y="63"/>
                  </a:moveTo>
                  <a:cubicBezTo>
                    <a:pt x="80" y="117"/>
                    <a:pt x="0" y="232"/>
                    <a:pt x="36" y="313"/>
                  </a:cubicBezTo>
                  <a:cubicBezTo>
                    <a:pt x="72" y="402"/>
                    <a:pt x="214" y="420"/>
                    <a:pt x="339" y="366"/>
                  </a:cubicBezTo>
                  <a:cubicBezTo>
                    <a:pt x="473" y="304"/>
                    <a:pt x="553" y="197"/>
                    <a:pt x="518" y="108"/>
                  </a:cubicBezTo>
                  <a:cubicBezTo>
                    <a:pt x="482" y="27"/>
                    <a:pt x="339" y="1"/>
                    <a:pt x="214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Tampilan Menu Profile</a:t>
            </a:r>
            <a:endParaRPr sz="2800" dirty="0"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7321635" y="3928772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-301214" y="4084803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239962" y="4132919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168;p44">
            <a:extLst>
              <a:ext uri="{FF2B5EF4-FFF2-40B4-BE49-F238E27FC236}">
                <a16:creationId xmlns:a16="http://schemas.microsoft.com/office/drawing/2014/main" id="{660DAA80-79FD-9581-ACB6-3A7E2126EFC0}"/>
              </a:ext>
            </a:extLst>
          </p:cNvPr>
          <p:cNvSpPr/>
          <p:nvPr/>
        </p:nvSpPr>
        <p:spPr>
          <a:xfrm>
            <a:off x="95445" y="403907"/>
            <a:ext cx="519185" cy="760985"/>
          </a:xfrm>
          <a:custGeom>
            <a:avLst/>
            <a:gdLst/>
            <a:ahLst/>
            <a:cxnLst/>
            <a:rect l="l" t="t" r="r" b="b"/>
            <a:pathLst>
              <a:path w="9127" h="11905" extrusionOk="0">
                <a:moveTo>
                  <a:pt x="4564" y="2534"/>
                </a:moveTo>
                <a:cubicBezTo>
                  <a:pt x="5776" y="2534"/>
                  <a:pt x="6757" y="3514"/>
                  <a:pt x="6757" y="4727"/>
                </a:cubicBezTo>
                <a:cubicBezTo>
                  <a:pt x="6757" y="5940"/>
                  <a:pt x="5776" y="6920"/>
                  <a:pt x="4564" y="6920"/>
                </a:cubicBezTo>
                <a:cubicBezTo>
                  <a:pt x="3351" y="6920"/>
                  <a:pt x="2371" y="5940"/>
                  <a:pt x="2371" y="4727"/>
                </a:cubicBezTo>
                <a:cubicBezTo>
                  <a:pt x="2371" y="3514"/>
                  <a:pt x="3351" y="2534"/>
                  <a:pt x="4564" y="2534"/>
                </a:cubicBezTo>
                <a:close/>
                <a:moveTo>
                  <a:pt x="4564" y="0"/>
                </a:moveTo>
                <a:cubicBezTo>
                  <a:pt x="2044" y="0"/>
                  <a:pt x="1" y="2043"/>
                  <a:pt x="1" y="4577"/>
                </a:cubicBezTo>
                <a:cubicBezTo>
                  <a:pt x="1" y="7097"/>
                  <a:pt x="4564" y="11905"/>
                  <a:pt x="4564" y="11905"/>
                </a:cubicBezTo>
                <a:cubicBezTo>
                  <a:pt x="4564" y="11905"/>
                  <a:pt x="9127" y="7097"/>
                  <a:pt x="9127" y="4577"/>
                </a:cubicBezTo>
                <a:cubicBezTo>
                  <a:pt x="9127" y="2043"/>
                  <a:pt x="7084" y="0"/>
                  <a:pt x="4564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1343;p45">
            <a:extLst>
              <a:ext uri="{FF2B5EF4-FFF2-40B4-BE49-F238E27FC236}">
                <a16:creationId xmlns:a16="http://schemas.microsoft.com/office/drawing/2014/main" id="{7D437808-A820-2648-F7A7-62DBBF3EA959}"/>
              </a:ext>
            </a:extLst>
          </p:cNvPr>
          <p:cNvGrpSpPr/>
          <p:nvPr/>
        </p:nvGrpSpPr>
        <p:grpSpPr>
          <a:xfrm>
            <a:off x="1046697" y="1930297"/>
            <a:ext cx="493733" cy="1714352"/>
            <a:chOff x="399697" y="2748997"/>
            <a:chExt cx="493733" cy="1714352"/>
          </a:xfrm>
        </p:grpSpPr>
        <p:sp>
          <p:nvSpPr>
            <p:cNvPr id="35" name="Google Shape;1344;p45">
              <a:extLst>
                <a:ext uri="{FF2B5EF4-FFF2-40B4-BE49-F238E27FC236}">
                  <a16:creationId xmlns:a16="http://schemas.microsoft.com/office/drawing/2014/main" id="{F84D87C4-60FE-00FB-794B-CF512DCA92D5}"/>
                </a:ext>
              </a:extLst>
            </p:cNvPr>
            <p:cNvSpPr/>
            <p:nvPr/>
          </p:nvSpPr>
          <p:spPr>
            <a:xfrm>
              <a:off x="399697" y="4200668"/>
              <a:ext cx="493733" cy="262681"/>
            </a:xfrm>
            <a:custGeom>
              <a:avLst/>
              <a:gdLst/>
              <a:ahLst/>
              <a:cxnLst/>
              <a:rect l="l" t="t" r="r" b="b"/>
              <a:pathLst>
                <a:path w="5167" h="2749" extrusionOk="0">
                  <a:moveTo>
                    <a:pt x="2579" y="1"/>
                  </a:moveTo>
                  <a:cubicBezTo>
                    <a:pt x="4007" y="1"/>
                    <a:pt x="5166" y="616"/>
                    <a:pt x="5166" y="1374"/>
                  </a:cubicBezTo>
                  <a:cubicBezTo>
                    <a:pt x="5166" y="2133"/>
                    <a:pt x="4007" y="2748"/>
                    <a:pt x="2579" y="2748"/>
                  </a:cubicBezTo>
                  <a:cubicBezTo>
                    <a:pt x="1152" y="2748"/>
                    <a:pt x="1" y="2133"/>
                    <a:pt x="1" y="1374"/>
                  </a:cubicBezTo>
                  <a:cubicBezTo>
                    <a:pt x="1" y="616"/>
                    <a:pt x="1152" y="1"/>
                    <a:pt x="2579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5;p45">
              <a:extLst>
                <a:ext uri="{FF2B5EF4-FFF2-40B4-BE49-F238E27FC236}">
                  <a16:creationId xmlns:a16="http://schemas.microsoft.com/office/drawing/2014/main" id="{8865909D-1A14-1154-DD64-DFFA4764346C}"/>
                </a:ext>
              </a:extLst>
            </p:cNvPr>
            <p:cNvSpPr/>
            <p:nvPr/>
          </p:nvSpPr>
          <p:spPr>
            <a:xfrm>
              <a:off x="613740" y="2991897"/>
              <a:ext cx="73386" cy="1357168"/>
            </a:xfrm>
            <a:custGeom>
              <a:avLst/>
              <a:gdLst/>
              <a:ahLst/>
              <a:cxnLst/>
              <a:rect l="l" t="t" r="r" b="b"/>
              <a:pathLst>
                <a:path w="768" h="14203" extrusionOk="0">
                  <a:moveTo>
                    <a:pt x="384" y="1"/>
                  </a:moveTo>
                  <a:lnTo>
                    <a:pt x="384" y="1"/>
                  </a:lnTo>
                  <a:cubicBezTo>
                    <a:pt x="170" y="1"/>
                    <a:pt x="0" y="179"/>
                    <a:pt x="0" y="384"/>
                  </a:cubicBezTo>
                  <a:lnTo>
                    <a:pt x="0" y="13935"/>
                  </a:lnTo>
                  <a:cubicBezTo>
                    <a:pt x="98" y="14203"/>
                    <a:pt x="678" y="14194"/>
                    <a:pt x="767" y="13935"/>
                  </a:cubicBezTo>
                  <a:lnTo>
                    <a:pt x="767" y="384"/>
                  </a:lnTo>
                  <a:cubicBezTo>
                    <a:pt x="767" y="179"/>
                    <a:pt x="598" y="1"/>
                    <a:pt x="384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6;p45">
              <a:extLst>
                <a:ext uri="{FF2B5EF4-FFF2-40B4-BE49-F238E27FC236}">
                  <a16:creationId xmlns:a16="http://schemas.microsoft.com/office/drawing/2014/main" id="{51AA2036-0065-FD9E-73C0-58F0689EE96D}"/>
                </a:ext>
              </a:extLst>
            </p:cNvPr>
            <p:cNvSpPr/>
            <p:nvPr/>
          </p:nvSpPr>
          <p:spPr>
            <a:xfrm>
              <a:off x="467063" y="2799259"/>
              <a:ext cx="253316" cy="490293"/>
            </a:xfrm>
            <a:custGeom>
              <a:avLst/>
              <a:gdLst/>
              <a:ahLst/>
              <a:cxnLst/>
              <a:rect l="l" t="t" r="r" b="b"/>
              <a:pathLst>
                <a:path w="2651" h="5131" extrusionOk="0">
                  <a:moveTo>
                    <a:pt x="2650" y="5130"/>
                  </a:moveTo>
                  <a:lnTo>
                    <a:pt x="2650" y="1535"/>
                  </a:lnTo>
                  <a:lnTo>
                    <a:pt x="1" y="0"/>
                  </a:lnTo>
                  <a:lnTo>
                    <a:pt x="10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7;p45">
              <a:extLst>
                <a:ext uri="{FF2B5EF4-FFF2-40B4-BE49-F238E27FC236}">
                  <a16:creationId xmlns:a16="http://schemas.microsoft.com/office/drawing/2014/main" id="{66740030-FFD1-2F20-9B51-6E59C4EA8A20}"/>
                </a:ext>
              </a:extLst>
            </p:cNvPr>
            <p:cNvSpPr/>
            <p:nvPr/>
          </p:nvSpPr>
          <p:spPr>
            <a:xfrm>
              <a:off x="720284" y="2895578"/>
              <a:ext cx="87911" cy="393973"/>
            </a:xfrm>
            <a:custGeom>
              <a:avLst/>
              <a:gdLst/>
              <a:ahLst/>
              <a:cxnLst/>
              <a:rect l="l" t="t" r="r" b="b"/>
              <a:pathLst>
                <a:path w="920" h="4123" extrusionOk="0">
                  <a:moveTo>
                    <a:pt x="919" y="1"/>
                  </a:moveTo>
                  <a:lnTo>
                    <a:pt x="0" y="527"/>
                  </a:lnTo>
                  <a:lnTo>
                    <a:pt x="0" y="4122"/>
                  </a:lnTo>
                  <a:lnTo>
                    <a:pt x="919" y="3596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8;p45">
              <a:extLst>
                <a:ext uri="{FF2B5EF4-FFF2-40B4-BE49-F238E27FC236}">
                  <a16:creationId xmlns:a16="http://schemas.microsoft.com/office/drawing/2014/main" id="{76E34BF1-86A7-979B-6E50-281617DB08FD}"/>
                </a:ext>
              </a:extLst>
            </p:cNvPr>
            <p:cNvSpPr/>
            <p:nvPr/>
          </p:nvSpPr>
          <p:spPr>
            <a:xfrm>
              <a:off x="467063" y="2748997"/>
              <a:ext cx="341131" cy="196939"/>
            </a:xfrm>
            <a:custGeom>
              <a:avLst/>
              <a:gdLst/>
              <a:ahLst/>
              <a:cxnLst/>
              <a:rect l="l" t="t" r="r" b="b"/>
              <a:pathLst>
                <a:path w="3570" h="2061" extrusionOk="0">
                  <a:moveTo>
                    <a:pt x="3569" y="1535"/>
                  </a:moveTo>
                  <a:lnTo>
                    <a:pt x="2650" y="2061"/>
                  </a:lnTo>
                  <a:lnTo>
                    <a:pt x="1" y="526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49;p45">
              <a:extLst>
                <a:ext uri="{FF2B5EF4-FFF2-40B4-BE49-F238E27FC236}">
                  <a16:creationId xmlns:a16="http://schemas.microsoft.com/office/drawing/2014/main" id="{96410AC5-2F02-68BC-BD5E-4EA8FB97BC1D}"/>
                </a:ext>
              </a:extLst>
            </p:cNvPr>
            <p:cNvSpPr/>
            <p:nvPr/>
          </p:nvSpPr>
          <p:spPr>
            <a:xfrm>
              <a:off x="539589" y="2965524"/>
              <a:ext cx="109124" cy="160341"/>
            </a:xfrm>
            <a:custGeom>
              <a:avLst/>
              <a:gdLst/>
              <a:ahLst/>
              <a:cxnLst/>
              <a:rect l="l" t="t" r="r" b="b"/>
              <a:pathLst>
                <a:path w="1142" h="1678" extrusionOk="0">
                  <a:moveTo>
                    <a:pt x="571" y="187"/>
                  </a:moveTo>
                  <a:cubicBezTo>
                    <a:pt x="250" y="0"/>
                    <a:pt x="0" y="143"/>
                    <a:pt x="0" y="500"/>
                  </a:cubicBezTo>
                  <a:cubicBezTo>
                    <a:pt x="0" y="865"/>
                    <a:pt x="250" y="1303"/>
                    <a:pt x="571" y="1490"/>
                  </a:cubicBezTo>
                  <a:cubicBezTo>
                    <a:pt x="883" y="1677"/>
                    <a:pt x="1142" y="1534"/>
                    <a:pt x="1142" y="1169"/>
                  </a:cubicBezTo>
                  <a:cubicBezTo>
                    <a:pt x="1142" y="812"/>
                    <a:pt x="883" y="366"/>
                    <a:pt x="571" y="18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ambar 18">
            <a:extLst>
              <a:ext uri="{FF2B5EF4-FFF2-40B4-BE49-F238E27FC236}">
                <a16:creationId xmlns:a16="http://schemas.microsoft.com/office/drawing/2014/main" id="{D13BA4EC-F034-4351-1E22-E81F626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11" y="1288800"/>
            <a:ext cx="2017024" cy="3710580"/>
          </a:xfrm>
          <a:prstGeom prst="rect">
            <a:avLst/>
          </a:prstGeom>
        </p:spPr>
      </p:pic>
      <p:grpSp>
        <p:nvGrpSpPr>
          <p:cNvPr id="1331" name="Google Shape;2800;p64">
            <a:extLst>
              <a:ext uri="{FF2B5EF4-FFF2-40B4-BE49-F238E27FC236}">
                <a16:creationId xmlns:a16="http://schemas.microsoft.com/office/drawing/2014/main" id="{6F1B7E95-4677-6FB0-97FA-65660B0D474B}"/>
              </a:ext>
            </a:extLst>
          </p:cNvPr>
          <p:cNvGrpSpPr/>
          <p:nvPr/>
        </p:nvGrpSpPr>
        <p:grpSpPr>
          <a:xfrm>
            <a:off x="219342" y="1670700"/>
            <a:ext cx="1408015" cy="2292639"/>
            <a:chOff x="4784950" y="2340175"/>
            <a:chExt cx="493350" cy="1006525"/>
          </a:xfrm>
        </p:grpSpPr>
        <p:sp>
          <p:nvSpPr>
            <p:cNvPr id="1332" name="Google Shape;2801;p64">
              <a:extLst>
                <a:ext uri="{FF2B5EF4-FFF2-40B4-BE49-F238E27FC236}">
                  <a16:creationId xmlns:a16="http://schemas.microsoft.com/office/drawing/2014/main" id="{3BF5DC9A-C200-603E-20D4-A8EC1A6296D2}"/>
                </a:ext>
              </a:extLst>
            </p:cNvPr>
            <p:cNvSpPr/>
            <p:nvPr/>
          </p:nvSpPr>
          <p:spPr>
            <a:xfrm>
              <a:off x="5116575" y="2545800"/>
              <a:ext cx="161725" cy="181800"/>
            </a:xfrm>
            <a:custGeom>
              <a:avLst/>
              <a:gdLst/>
              <a:ahLst/>
              <a:cxnLst/>
              <a:rect l="l" t="t" r="r" b="b"/>
              <a:pathLst>
                <a:path w="6469" h="7272" extrusionOk="0">
                  <a:moveTo>
                    <a:pt x="3114" y="63"/>
                  </a:moveTo>
                  <a:lnTo>
                    <a:pt x="6317" y="1829"/>
                  </a:lnTo>
                  <a:cubicBezTo>
                    <a:pt x="6424" y="1883"/>
                    <a:pt x="6469" y="2017"/>
                    <a:pt x="6406" y="2124"/>
                  </a:cubicBezTo>
                  <a:lnTo>
                    <a:pt x="3650" y="7119"/>
                  </a:lnTo>
                  <a:cubicBezTo>
                    <a:pt x="3596" y="7226"/>
                    <a:pt x="3462" y="7271"/>
                    <a:pt x="3355" y="7209"/>
                  </a:cubicBezTo>
                  <a:lnTo>
                    <a:pt x="153" y="5442"/>
                  </a:lnTo>
                  <a:cubicBezTo>
                    <a:pt x="46" y="5380"/>
                    <a:pt x="1" y="5246"/>
                    <a:pt x="63" y="5148"/>
                  </a:cubicBezTo>
                  <a:lnTo>
                    <a:pt x="2820" y="143"/>
                  </a:lnTo>
                  <a:cubicBezTo>
                    <a:pt x="2874" y="36"/>
                    <a:pt x="3007" y="0"/>
                    <a:pt x="3114" y="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2802;p64">
              <a:extLst>
                <a:ext uri="{FF2B5EF4-FFF2-40B4-BE49-F238E27FC236}">
                  <a16:creationId xmlns:a16="http://schemas.microsoft.com/office/drawing/2014/main" id="{46791055-9D17-E15C-217A-D16B68C70924}"/>
                </a:ext>
              </a:extLst>
            </p:cNvPr>
            <p:cNvSpPr/>
            <p:nvPr/>
          </p:nvSpPr>
          <p:spPr>
            <a:xfrm>
              <a:off x="4784950" y="3139050"/>
              <a:ext cx="391875" cy="207650"/>
            </a:xfrm>
            <a:custGeom>
              <a:avLst/>
              <a:gdLst/>
              <a:ahLst/>
              <a:cxnLst/>
              <a:rect l="l" t="t" r="r" b="b"/>
              <a:pathLst>
                <a:path w="15675" h="8306" extrusionOk="0">
                  <a:moveTo>
                    <a:pt x="7833" y="0"/>
                  </a:moveTo>
                  <a:cubicBezTo>
                    <a:pt x="12160" y="0"/>
                    <a:pt x="15675" y="1865"/>
                    <a:pt x="15675" y="4157"/>
                  </a:cubicBezTo>
                  <a:cubicBezTo>
                    <a:pt x="15675" y="6450"/>
                    <a:pt x="12160" y="8306"/>
                    <a:pt x="7833" y="8306"/>
                  </a:cubicBezTo>
                  <a:cubicBezTo>
                    <a:pt x="3515" y="8306"/>
                    <a:pt x="0" y="6450"/>
                    <a:pt x="0" y="4157"/>
                  </a:cubicBezTo>
                  <a:cubicBezTo>
                    <a:pt x="0" y="1865"/>
                    <a:pt x="3515" y="0"/>
                    <a:pt x="7833" y="0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2803;p64">
              <a:extLst>
                <a:ext uri="{FF2B5EF4-FFF2-40B4-BE49-F238E27FC236}">
                  <a16:creationId xmlns:a16="http://schemas.microsoft.com/office/drawing/2014/main" id="{F4F8D96F-4687-A8BD-F318-68EC225D49C9}"/>
                </a:ext>
              </a:extLst>
            </p:cNvPr>
            <p:cNvSpPr/>
            <p:nvPr/>
          </p:nvSpPr>
          <p:spPr>
            <a:xfrm>
              <a:off x="4862125" y="3179850"/>
              <a:ext cx="119100" cy="80550"/>
            </a:xfrm>
            <a:custGeom>
              <a:avLst/>
              <a:gdLst/>
              <a:ahLst/>
              <a:cxnLst/>
              <a:rect l="l" t="t" r="r" b="b"/>
              <a:pathLst>
                <a:path w="4764" h="3222" extrusionOk="0">
                  <a:moveTo>
                    <a:pt x="4496" y="10"/>
                  </a:moveTo>
                  <a:cubicBezTo>
                    <a:pt x="4568" y="1"/>
                    <a:pt x="4764" y="491"/>
                    <a:pt x="4603" y="973"/>
                  </a:cubicBezTo>
                  <a:cubicBezTo>
                    <a:pt x="4514" y="1223"/>
                    <a:pt x="4371" y="1535"/>
                    <a:pt x="3479" y="1883"/>
                  </a:cubicBezTo>
                  <a:cubicBezTo>
                    <a:pt x="3167" y="1999"/>
                    <a:pt x="2864" y="1946"/>
                    <a:pt x="2221" y="2258"/>
                  </a:cubicBezTo>
                  <a:cubicBezTo>
                    <a:pt x="2070" y="2329"/>
                    <a:pt x="2212" y="2543"/>
                    <a:pt x="2096" y="2624"/>
                  </a:cubicBezTo>
                  <a:cubicBezTo>
                    <a:pt x="1793" y="2838"/>
                    <a:pt x="1526" y="2954"/>
                    <a:pt x="1383" y="3052"/>
                  </a:cubicBezTo>
                  <a:cubicBezTo>
                    <a:pt x="1124" y="3221"/>
                    <a:pt x="303" y="3212"/>
                    <a:pt x="98" y="2856"/>
                  </a:cubicBezTo>
                  <a:cubicBezTo>
                    <a:pt x="0" y="2668"/>
                    <a:pt x="125" y="1767"/>
                    <a:pt x="125" y="17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2804;p64">
              <a:extLst>
                <a:ext uri="{FF2B5EF4-FFF2-40B4-BE49-F238E27FC236}">
                  <a16:creationId xmlns:a16="http://schemas.microsoft.com/office/drawing/2014/main" id="{D74B6AF9-FAF0-7D13-CDDB-9E6F0BFDBC6F}"/>
                </a:ext>
              </a:extLst>
            </p:cNvPr>
            <p:cNvSpPr/>
            <p:nvPr/>
          </p:nvSpPr>
          <p:spPr>
            <a:xfrm>
              <a:off x="4862125" y="3157325"/>
              <a:ext cx="117325" cy="89900"/>
            </a:xfrm>
            <a:custGeom>
              <a:avLst/>
              <a:gdLst/>
              <a:ahLst/>
              <a:cxnLst/>
              <a:rect l="l" t="t" r="r" b="b"/>
              <a:pathLst>
                <a:path w="4693" h="3596" extrusionOk="0">
                  <a:moveTo>
                    <a:pt x="330" y="804"/>
                  </a:moveTo>
                  <a:cubicBezTo>
                    <a:pt x="259" y="625"/>
                    <a:pt x="553" y="313"/>
                    <a:pt x="553" y="313"/>
                  </a:cubicBezTo>
                  <a:cubicBezTo>
                    <a:pt x="553" y="313"/>
                    <a:pt x="607" y="598"/>
                    <a:pt x="633" y="759"/>
                  </a:cubicBezTo>
                  <a:cubicBezTo>
                    <a:pt x="651" y="911"/>
                    <a:pt x="892" y="1375"/>
                    <a:pt x="1704" y="982"/>
                  </a:cubicBezTo>
                  <a:cubicBezTo>
                    <a:pt x="2257" y="714"/>
                    <a:pt x="2159" y="90"/>
                    <a:pt x="2159" y="90"/>
                  </a:cubicBezTo>
                  <a:cubicBezTo>
                    <a:pt x="2150" y="1"/>
                    <a:pt x="2355" y="144"/>
                    <a:pt x="2355" y="304"/>
                  </a:cubicBezTo>
                  <a:cubicBezTo>
                    <a:pt x="2355" y="759"/>
                    <a:pt x="2534" y="920"/>
                    <a:pt x="2721" y="955"/>
                  </a:cubicBezTo>
                  <a:cubicBezTo>
                    <a:pt x="3408" y="929"/>
                    <a:pt x="3283" y="563"/>
                    <a:pt x="3943" y="563"/>
                  </a:cubicBezTo>
                  <a:cubicBezTo>
                    <a:pt x="4264" y="572"/>
                    <a:pt x="4478" y="822"/>
                    <a:pt x="4568" y="1071"/>
                  </a:cubicBezTo>
                  <a:cubicBezTo>
                    <a:pt x="4693" y="1410"/>
                    <a:pt x="4505" y="1830"/>
                    <a:pt x="4309" y="2097"/>
                  </a:cubicBezTo>
                  <a:cubicBezTo>
                    <a:pt x="4139" y="2311"/>
                    <a:pt x="3791" y="2543"/>
                    <a:pt x="3533" y="2588"/>
                  </a:cubicBezTo>
                  <a:cubicBezTo>
                    <a:pt x="2141" y="2811"/>
                    <a:pt x="1401" y="3587"/>
                    <a:pt x="955" y="3587"/>
                  </a:cubicBezTo>
                  <a:cubicBezTo>
                    <a:pt x="375" y="3596"/>
                    <a:pt x="223" y="3453"/>
                    <a:pt x="152" y="3203"/>
                  </a:cubicBezTo>
                  <a:cubicBezTo>
                    <a:pt x="0" y="2695"/>
                    <a:pt x="134" y="2186"/>
                    <a:pt x="268" y="1839"/>
                  </a:cubicBezTo>
                  <a:cubicBezTo>
                    <a:pt x="232" y="1464"/>
                    <a:pt x="384" y="911"/>
                    <a:pt x="330" y="80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2805;p64">
              <a:extLst>
                <a:ext uri="{FF2B5EF4-FFF2-40B4-BE49-F238E27FC236}">
                  <a16:creationId xmlns:a16="http://schemas.microsoft.com/office/drawing/2014/main" id="{18364DD2-3E50-09D3-CC17-56B5DB1E452E}"/>
                </a:ext>
              </a:extLst>
            </p:cNvPr>
            <p:cNvSpPr/>
            <p:nvPr/>
          </p:nvSpPr>
          <p:spPr>
            <a:xfrm>
              <a:off x="4933700" y="3178825"/>
              <a:ext cx="17650" cy="12675"/>
            </a:xfrm>
            <a:custGeom>
              <a:avLst/>
              <a:gdLst/>
              <a:ahLst/>
              <a:cxnLst/>
              <a:rect l="l" t="t" r="r" b="b"/>
              <a:pathLst>
                <a:path w="706" h="507" extrusionOk="0">
                  <a:moveTo>
                    <a:pt x="125" y="1"/>
                  </a:moveTo>
                  <a:cubicBezTo>
                    <a:pt x="99" y="1"/>
                    <a:pt x="72" y="3"/>
                    <a:pt x="45" y="6"/>
                  </a:cubicBezTo>
                  <a:cubicBezTo>
                    <a:pt x="19" y="6"/>
                    <a:pt x="1" y="24"/>
                    <a:pt x="1" y="51"/>
                  </a:cubicBezTo>
                  <a:cubicBezTo>
                    <a:pt x="1" y="69"/>
                    <a:pt x="19" y="86"/>
                    <a:pt x="36" y="86"/>
                  </a:cubicBezTo>
                  <a:cubicBezTo>
                    <a:pt x="56" y="85"/>
                    <a:pt x="75" y="84"/>
                    <a:pt x="94" y="84"/>
                  </a:cubicBezTo>
                  <a:cubicBezTo>
                    <a:pt x="195" y="84"/>
                    <a:pt x="284" y="105"/>
                    <a:pt x="366" y="158"/>
                  </a:cubicBezTo>
                  <a:cubicBezTo>
                    <a:pt x="465" y="220"/>
                    <a:pt x="554" y="327"/>
                    <a:pt x="625" y="488"/>
                  </a:cubicBezTo>
                  <a:cubicBezTo>
                    <a:pt x="631" y="499"/>
                    <a:pt x="640" y="506"/>
                    <a:pt x="652" y="506"/>
                  </a:cubicBezTo>
                  <a:cubicBezTo>
                    <a:pt x="660" y="506"/>
                    <a:pt x="668" y="504"/>
                    <a:pt x="679" y="497"/>
                  </a:cubicBezTo>
                  <a:cubicBezTo>
                    <a:pt x="697" y="488"/>
                    <a:pt x="705" y="461"/>
                    <a:pt x="697" y="443"/>
                  </a:cubicBezTo>
                  <a:cubicBezTo>
                    <a:pt x="625" y="274"/>
                    <a:pt x="527" y="158"/>
                    <a:pt x="420" y="86"/>
                  </a:cubicBezTo>
                  <a:cubicBezTo>
                    <a:pt x="334" y="29"/>
                    <a:pt x="232" y="1"/>
                    <a:pt x="12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2806;p64">
              <a:extLst>
                <a:ext uri="{FF2B5EF4-FFF2-40B4-BE49-F238E27FC236}">
                  <a16:creationId xmlns:a16="http://schemas.microsoft.com/office/drawing/2014/main" id="{6152710A-DE79-5D88-71E7-8E94C850B485}"/>
                </a:ext>
              </a:extLst>
            </p:cNvPr>
            <p:cNvSpPr/>
            <p:nvPr/>
          </p:nvSpPr>
          <p:spPr>
            <a:xfrm>
              <a:off x="4929700" y="3179400"/>
              <a:ext cx="16075" cy="14750"/>
            </a:xfrm>
            <a:custGeom>
              <a:avLst/>
              <a:gdLst/>
              <a:ahLst/>
              <a:cxnLst/>
              <a:rect l="l" t="t" r="r" b="b"/>
              <a:pathLst>
                <a:path w="643" h="590" extrusionOk="0">
                  <a:moveTo>
                    <a:pt x="54" y="1"/>
                  </a:moveTo>
                  <a:cubicBezTo>
                    <a:pt x="36" y="1"/>
                    <a:pt x="9" y="19"/>
                    <a:pt x="9" y="46"/>
                  </a:cubicBezTo>
                  <a:cubicBezTo>
                    <a:pt x="0" y="63"/>
                    <a:pt x="18" y="81"/>
                    <a:pt x="36" y="81"/>
                  </a:cubicBezTo>
                  <a:cubicBezTo>
                    <a:pt x="161" y="90"/>
                    <a:pt x="268" y="126"/>
                    <a:pt x="357" y="206"/>
                  </a:cubicBezTo>
                  <a:cubicBezTo>
                    <a:pt x="446" y="278"/>
                    <a:pt x="509" y="402"/>
                    <a:pt x="562" y="563"/>
                  </a:cubicBezTo>
                  <a:cubicBezTo>
                    <a:pt x="562" y="590"/>
                    <a:pt x="589" y="590"/>
                    <a:pt x="607" y="590"/>
                  </a:cubicBezTo>
                  <a:cubicBezTo>
                    <a:pt x="634" y="581"/>
                    <a:pt x="642" y="554"/>
                    <a:pt x="642" y="536"/>
                  </a:cubicBezTo>
                  <a:cubicBezTo>
                    <a:pt x="589" y="358"/>
                    <a:pt x="518" y="224"/>
                    <a:pt x="419" y="144"/>
                  </a:cubicBezTo>
                  <a:cubicBezTo>
                    <a:pt x="312" y="54"/>
                    <a:pt x="196" y="10"/>
                    <a:pt x="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2807;p64">
              <a:extLst>
                <a:ext uri="{FF2B5EF4-FFF2-40B4-BE49-F238E27FC236}">
                  <a16:creationId xmlns:a16="http://schemas.microsoft.com/office/drawing/2014/main" id="{1CD55808-BD66-C939-C269-5C89F0DE3023}"/>
                </a:ext>
              </a:extLst>
            </p:cNvPr>
            <p:cNvSpPr/>
            <p:nvPr/>
          </p:nvSpPr>
          <p:spPr>
            <a:xfrm>
              <a:off x="4926800" y="3179775"/>
              <a:ext cx="12500" cy="17575"/>
            </a:xfrm>
            <a:custGeom>
              <a:avLst/>
              <a:gdLst/>
              <a:ahLst/>
              <a:cxnLst/>
              <a:rect l="l" t="t" r="r" b="b"/>
              <a:pathLst>
                <a:path w="500" h="703" extrusionOk="0">
                  <a:moveTo>
                    <a:pt x="52" y="0"/>
                  </a:moveTo>
                  <a:cubicBezTo>
                    <a:pt x="35" y="0"/>
                    <a:pt x="22" y="9"/>
                    <a:pt x="9" y="22"/>
                  </a:cubicBezTo>
                  <a:cubicBezTo>
                    <a:pt x="0" y="39"/>
                    <a:pt x="9" y="66"/>
                    <a:pt x="36" y="66"/>
                  </a:cubicBezTo>
                  <a:cubicBezTo>
                    <a:pt x="152" y="111"/>
                    <a:pt x="241" y="173"/>
                    <a:pt x="303" y="263"/>
                  </a:cubicBezTo>
                  <a:cubicBezTo>
                    <a:pt x="375" y="361"/>
                    <a:pt x="411" y="494"/>
                    <a:pt x="411" y="673"/>
                  </a:cubicBezTo>
                  <a:cubicBezTo>
                    <a:pt x="411" y="687"/>
                    <a:pt x="428" y="702"/>
                    <a:pt x="445" y="702"/>
                  </a:cubicBezTo>
                  <a:cubicBezTo>
                    <a:pt x="448" y="702"/>
                    <a:pt x="452" y="701"/>
                    <a:pt x="455" y="700"/>
                  </a:cubicBezTo>
                  <a:cubicBezTo>
                    <a:pt x="482" y="700"/>
                    <a:pt x="500" y="682"/>
                    <a:pt x="500" y="664"/>
                  </a:cubicBezTo>
                  <a:cubicBezTo>
                    <a:pt x="500" y="477"/>
                    <a:pt x="455" y="334"/>
                    <a:pt x="384" y="227"/>
                  </a:cubicBezTo>
                  <a:cubicBezTo>
                    <a:pt x="312" y="111"/>
                    <a:pt x="205" y="39"/>
                    <a:pt x="72" y="4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2808;p64">
              <a:extLst>
                <a:ext uri="{FF2B5EF4-FFF2-40B4-BE49-F238E27FC236}">
                  <a16:creationId xmlns:a16="http://schemas.microsoft.com/office/drawing/2014/main" id="{52F254A6-F171-D1DB-FF19-6475847B5748}"/>
                </a:ext>
              </a:extLst>
            </p:cNvPr>
            <p:cNvSpPr/>
            <p:nvPr/>
          </p:nvSpPr>
          <p:spPr>
            <a:xfrm>
              <a:off x="4926800" y="3180150"/>
              <a:ext cx="7825" cy="20300"/>
            </a:xfrm>
            <a:custGeom>
              <a:avLst/>
              <a:gdLst/>
              <a:ahLst/>
              <a:cxnLst/>
              <a:rect l="l" t="t" r="r" b="b"/>
              <a:pathLst>
                <a:path w="313" h="812" extrusionOk="0">
                  <a:moveTo>
                    <a:pt x="40" y="1"/>
                  </a:moveTo>
                  <a:cubicBezTo>
                    <a:pt x="30" y="1"/>
                    <a:pt x="22" y="3"/>
                    <a:pt x="18" y="7"/>
                  </a:cubicBezTo>
                  <a:cubicBezTo>
                    <a:pt x="0" y="24"/>
                    <a:pt x="0" y="51"/>
                    <a:pt x="18" y="60"/>
                  </a:cubicBezTo>
                  <a:cubicBezTo>
                    <a:pt x="107" y="140"/>
                    <a:pt x="170" y="239"/>
                    <a:pt x="196" y="346"/>
                  </a:cubicBezTo>
                  <a:cubicBezTo>
                    <a:pt x="223" y="462"/>
                    <a:pt x="205" y="604"/>
                    <a:pt x="143" y="765"/>
                  </a:cubicBezTo>
                  <a:cubicBezTo>
                    <a:pt x="134" y="783"/>
                    <a:pt x="143" y="801"/>
                    <a:pt x="170" y="810"/>
                  </a:cubicBezTo>
                  <a:cubicBezTo>
                    <a:pt x="175" y="811"/>
                    <a:pt x="179" y="812"/>
                    <a:pt x="183" y="812"/>
                  </a:cubicBezTo>
                  <a:cubicBezTo>
                    <a:pt x="203" y="812"/>
                    <a:pt x="216" y="797"/>
                    <a:pt x="223" y="783"/>
                  </a:cubicBezTo>
                  <a:cubicBezTo>
                    <a:pt x="295" y="613"/>
                    <a:pt x="312" y="462"/>
                    <a:pt x="286" y="337"/>
                  </a:cubicBezTo>
                  <a:cubicBezTo>
                    <a:pt x="259" y="203"/>
                    <a:pt x="187" y="96"/>
                    <a:pt x="80" y="16"/>
                  </a:cubicBezTo>
                  <a:cubicBezTo>
                    <a:pt x="70" y="5"/>
                    <a:pt x="53" y="1"/>
                    <a:pt x="4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2809;p64">
              <a:extLst>
                <a:ext uri="{FF2B5EF4-FFF2-40B4-BE49-F238E27FC236}">
                  <a16:creationId xmlns:a16="http://schemas.microsoft.com/office/drawing/2014/main" id="{6192FFBE-0E3B-4A64-05DA-7AA83BA4FDBE}"/>
                </a:ext>
              </a:extLst>
            </p:cNvPr>
            <p:cNvSpPr/>
            <p:nvPr/>
          </p:nvSpPr>
          <p:spPr>
            <a:xfrm>
              <a:off x="4979425" y="3234500"/>
              <a:ext cx="120675" cy="80525"/>
            </a:xfrm>
            <a:custGeom>
              <a:avLst/>
              <a:gdLst/>
              <a:ahLst/>
              <a:cxnLst/>
              <a:rect l="l" t="t" r="r" b="b"/>
              <a:pathLst>
                <a:path w="4827" h="3221" extrusionOk="0">
                  <a:moveTo>
                    <a:pt x="4497" y="18"/>
                  </a:moveTo>
                  <a:cubicBezTo>
                    <a:pt x="4568" y="0"/>
                    <a:pt x="4827" y="571"/>
                    <a:pt x="4604" y="973"/>
                  </a:cubicBezTo>
                  <a:cubicBezTo>
                    <a:pt x="4541" y="1089"/>
                    <a:pt x="4604" y="1490"/>
                    <a:pt x="3480" y="1883"/>
                  </a:cubicBezTo>
                  <a:cubicBezTo>
                    <a:pt x="3167" y="1999"/>
                    <a:pt x="2864" y="1954"/>
                    <a:pt x="2222" y="2257"/>
                  </a:cubicBezTo>
                  <a:cubicBezTo>
                    <a:pt x="2070" y="2329"/>
                    <a:pt x="2213" y="2543"/>
                    <a:pt x="2106" y="2623"/>
                  </a:cubicBezTo>
                  <a:cubicBezTo>
                    <a:pt x="1794" y="2846"/>
                    <a:pt x="1526" y="2962"/>
                    <a:pt x="1392" y="3051"/>
                  </a:cubicBezTo>
                  <a:cubicBezTo>
                    <a:pt x="1133" y="3221"/>
                    <a:pt x="304" y="3212"/>
                    <a:pt x="108" y="2864"/>
                  </a:cubicBezTo>
                  <a:cubicBezTo>
                    <a:pt x="1" y="2668"/>
                    <a:pt x="125" y="1767"/>
                    <a:pt x="125" y="176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2810;p64">
              <a:extLst>
                <a:ext uri="{FF2B5EF4-FFF2-40B4-BE49-F238E27FC236}">
                  <a16:creationId xmlns:a16="http://schemas.microsoft.com/office/drawing/2014/main" id="{E193F15F-DFC1-368E-3067-068A3F4E6D52}"/>
                </a:ext>
              </a:extLst>
            </p:cNvPr>
            <p:cNvSpPr/>
            <p:nvPr/>
          </p:nvSpPr>
          <p:spPr>
            <a:xfrm>
              <a:off x="4979425" y="3212200"/>
              <a:ext cx="117325" cy="89675"/>
            </a:xfrm>
            <a:custGeom>
              <a:avLst/>
              <a:gdLst/>
              <a:ahLst/>
              <a:cxnLst/>
              <a:rect l="l" t="t" r="r" b="b"/>
              <a:pathLst>
                <a:path w="4693" h="3587" extrusionOk="0">
                  <a:moveTo>
                    <a:pt x="277" y="857"/>
                  </a:moveTo>
                  <a:cubicBezTo>
                    <a:pt x="206" y="678"/>
                    <a:pt x="500" y="366"/>
                    <a:pt x="500" y="366"/>
                  </a:cubicBezTo>
                  <a:cubicBezTo>
                    <a:pt x="500" y="366"/>
                    <a:pt x="554" y="652"/>
                    <a:pt x="580" y="812"/>
                  </a:cubicBezTo>
                  <a:cubicBezTo>
                    <a:pt x="598" y="964"/>
                    <a:pt x="902" y="1365"/>
                    <a:pt x="1704" y="973"/>
                  </a:cubicBezTo>
                  <a:cubicBezTo>
                    <a:pt x="2266" y="705"/>
                    <a:pt x="2159" y="90"/>
                    <a:pt x="2159" y="90"/>
                  </a:cubicBezTo>
                  <a:cubicBezTo>
                    <a:pt x="2150" y="0"/>
                    <a:pt x="2356" y="134"/>
                    <a:pt x="2356" y="295"/>
                  </a:cubicBezTo>
                  <a:cubicBezTo>
                    <a:pt x="2356" y="759"/>
                    <a:pt x="2534" y="910"/>
                    <a:pt x="2721" y="955"/>
                  </a:cubicBezTo>
                  <a:cubicBezTo>
                    <a:pt x="3417" y="919"/>
                    <a:pt x="3283" y="553"/>
                    <a:pt x="3953" y="562"/>
                  </a:cubicBezTo>
                  <a:cubicBezTo>
                    <a:pt x="4265" y="562"/>
                    <a:pt x="4479" y="812"/>
                    <a:pt x="4568" y="1062"/>
                  </a:cubicBezTo>
                  <a:cubicBezTo>
                    <a:pt x="4693" y="1401"/>
                    <a:pt x="4506" y="1829"/>
                    <a:pt x="4309" y="2088"/>
                  </a:cubicBezTo>
                  <a:cubicBezTo>
                    <a:pt x="4140" y="2302"/>
                    <a:pt x="3792" y="2534"/>
                    <a:pt x="3533" y="2579"/>
                  </a:cubicBezTo>
                  <a:cubicBezTo>
                    <a:pt x="2142" y="2802"/>
                    <a:pt x="1410" y="3578"/>
                    <a:pt x="955" y="3587"/>
                  </a:cubicBezTo>
                  <a:cubicBezTo>
                    <a:pt x="375" y="3587"/>
                    <a:pt x="232" y="3453"/>
                    <a:pt x="152" y="3194"/>
                  </a:cubicBezTo>
                  <a:cubicBezTo>
                    <a:pt x="1" y="2686"/>
                    <a:pt x="143" y="2177"/>
                    <a:pt x="268" y="1829"/>
                  </a:cubicBezTo>
                  <a:cubicBezTo>
                    <a:pt x="232" y="1454"/>
                    <a:pt x="331" y="973"/>
                    <a:pt x="277" y="85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2811;p64">
              <a:extLst>
                <a:ext uri="{FF2B5EF4-FFF2-40B4-BE49-F238E27FC236}">
                  <a16:creationId xmlns:a16="http://schemas.microsoft.com/office/drawing/2014/main" id="{CA53DDA7-D3A7-27AF-5FE2-DFAC2E9ACA8F}"/>
                </a:ext>
              </a:extLst>
            </p:cNvPr>
            <p:cNvSpPr/>
            <p:nvPr/>
          </p:nvSpPr>
          <p:spPr>
            <a:xfrm>
              <a:off x="5051025" y="3233550"/>
              <a:ext cx="17625" cy="12650"/>
            </a:xfrm>
            <a:custGeom>
              <a:avLst/>
              <a:gdLst/>
              <a:ahLst/>
              <a:cxnLst/>
              <a:rect l="l" t="t" r="r" b="b"/>
              <a:pathLst>
                <a:path w="705" h="506" extrusionOk="0">
                  <a:moveTo>
                    <a:pt x="108" y="1"/>
                  </a:moveTo>
                  <a:cubicBezTo>
                    <a:pt x="88" y="1"/>
                    <a:pt x="66" y="1"/>
                    <a:pt x="45" y="3"/>
                  </a:cubicBezTo>
                  <a:cubicBezTo>
                    <a:pt x="27" y="3"/>
                    <a:pt x="0" y="30"/>
                    <a:pt x="0" y="47"/>
                  </a:cubicBezTo>
                  <a:cubicBezTo>
                    <a:pt x="0" y="74"/>
                    <a:pt x="18" y="83"/>
                    <a:pt x="36" y="83"/>
                  </a:cubicBezTo>
                  <a:cubicBezTo>
                    <a:pt x="56" y="82"/>
                    <a:pt x="75" y="81"/>
                    <a:pt x="94" y="81"/>
                  </a:cubicBezTo>
                  <a:cubicBezTo>
                    <a:pt x="194" y="81"/>
                    <a:pt x="283" y="102"/>
                    <a:pt x="366" y="154"/>
                  </a:cubicBezTo>
                  <a:cubicBezTo>
                    <a:pt x="464" y="217"/>
                    <a:pt x="553" y="333"/>
                    <a:pt x="625" y="484"/>
                  </a:cubicBezTo>
                  <a:cubicBezTo>
                    <a:pt x="631" y="498"/>
                    <a:pt x="647" y="506"/>
                    <a:pt x="662" y="506"/>
                  </a:cubicBezTo>
                  <a:cubicBezTo>
                    <a:pt x="668" y="506"/>
                    <a:pt x="673" y="505"/>
                    <a:pt x="678" y="502"/>
                  </a:cubicBezTo>
                  <a:cubicBezTo>
                    <a:pt x="696" y="484"/>
                    <a:pt x="705" y="467"/>
                    <a:pt x="705" y="440"/>
                  </a:cubicBezTo>
                  <a:cubicBezTo>
                    <a:pt x="625" y="270"/>
                    <a:pt x="527" y="154"/>
                    <a:pt x="419" y="92"/>
                  </a:cubicBezTo>
                  <a:cubicBezTo>
                    <a:pt x="329" y="24"/>
                    <a:pt x="225" y="1"/>
                    <a:pt x="1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2812;p64">
              <a:extLst>
                <a:ext uri="{FF2B5EF4-FFF2-40B4-BE49-F238E27FC236}">
                  <a16:creationId xmlns:a16="http://schemas.microsoft.com/office/drawing/2014/main" id="{4F38A81D-3850-51F8-D095-93D6DF52BE58}"/>
                </a:ext>
              </a:extLst>
            </p:cNvPr>
            <p:cNvSpPr/>
            <p:nvPr/>
          </p:nvSpPr>
          <p:spPr>
            <a:xfrm>
              <a:off x="5047000" y="3234275"/>
              <a:ext cx="16300" cy="14600"/>
            </a:xfrm>
            <a:custGeom>
              <a:avLst/>
              <a:gdLst/>
              <a:ahLst/>
              <a:cxnLst/>
              <a:rect l="l" t="t" r="r" b="b"/>
              <a:pathLst>
                <a:path w="652" h="584" extrusionOk="0">
                  <a:moveTo>
                    <a:pt x="54" y="1"/>
                  </a:moveTo>
                  <a:cubicBezTo>
                    <a:pt x="36" y="1"/>
                    <a:pt x="10" y="9"/>
                    <a:pt x="10" y="36"/>
                  </a:cubicBezTo>
                  <a:cubicBezTo>
                    <a:pt x="1" y="54"/>
                    <a:pt x="18" y="72"/>
                    <a:pt x="36" y="72"/>
                  </a:cubicBezTo>
                  <a:cubicBezTo>
                    <a:pt x="161" y="81"/>
                    <a:pt x="268" y="116"/>
                    <a:pt x="357" y="197"/>
                  </a:cubicBezTo>
                  <a:cubicBezTo>
                    <a:pt x="447" y="277"/>
                    <a:pt x="518" y="393"/>
                    <a:pt x="563" y="563"/>
                  </a:cubicBezTo>
                  <a:cubicBezTo>
                    <a:pt x="569" y="576"/>
                    <a:pt x="580" y="584"/>
                    <a:pt x="597" y="584"/>
                  </a:cubicBezTo>
                  <a:cubicBezTo>
                    <a:pt x="602" y="584"/>
                    <a:pt x="609" y="583"/>
                    <a:pt x="616" y="580"/>
                  </a:cubicBezTo>
                  <a:cubicBezTo>
                    <a:pt x="634" y="571"/>
                    <a:pt x="652" y="545"/>
                    <a:pt x="643" y="527"/>
                  </a:cubicBezTo>
                  <a:cubicBezTo>
                    <a:pt x="589" y="348"/>
                    <a:pt x="518" y="224"/>
                    <a:pt x="420" y="134"/>
                  </a:cubicBezTo>
                  <a:cubicBezTo>
                    <a:pt x="322" y="45"/>
                    <a:pt x="197" y="1"/>
                    <a:pt x="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813;p64">
              <a:extLst>
                <a:ext uri="{FF2B5EF4-FFF2-40B4-BE49-F238E27FC236}">
                  <a16:creationId xmlns:a16="http://schemas.microsoft.com/office/drawing/2014/main" id="{CF576A6C-C09B-1038-6D96-BB13BB03DDD7}"/>
                </a:ext>
              </a:extLst>
            </p:cNvPr>
            <p:cNvSpPr/>
            <p:nvPr/>
          </p:nvSpPr>
          <p:spPr>
            <a:xfrm>
              <a:off x="5044100" y="3234400"/>
              <a:ext cx="12525" cy="17750"/>
            </a:xfrm>
            <a:custGeom>
              <a:avLst/>
              <a:gdLst/>
              <a:ahLst/>
              <a:cxnLst/>
              <a:rect l="l" t="t" r="r" b="b"/>
              <a:pathLst>
                <a:path w="501" h="710" extrusionOk="0">
                  <a:moveTo>
                    <a:pt x="56" y="1"/>
                  </a:moveTo>
                  <a:cubicBezTo>
                    <a:pt x="41" y="1"/>
                    <a:pt x="25" y="9"/>
                    <a:pt x="18" y="22"/>
                  </a:cubicBezTo>
                  <a:cubicBezTo>
                    <a:pt x="1" y="49"/>
                    <a:pt x="10" y="67"/>
                    <a:pt x="36" y="76"/>
                  </a:cubicBezTo>
                  <a:cubicBezTo>
                    <a:pt x="152" y="111"/>
                    <a:pt x="241" y="174"/>
                    <a:pt x="313" y="272"/>
                  </a:cubicBezTo>
                  <a:cubicBezTo>
                    <a:pt x="375" y="370"/>
                    <a:pt x="411" y="504"/>
                    <a:pt x="420" y="674"/>
                  </a:cubicBezTo>
                  <a:cubicBezTo>
                    <a:pt x="420" y="691"/>
                    <a:pt x="438" y="709"/>
                    <a:pt x="456" y="709"/>
                  </a:cubicBezTo>
                  <a:cubicBezTo>
                    <a:pt x="482" y="700"/>
                    <a:pt x="500" y="682"/>
                    <a:pt x="500" y="665"/>
                  </a:cubicBezTo>
                  <a:cubicBezTo>
                    <a:pt x="500" y="477"/>
                    <a:pt x="456" y="335"/>
                    <a:pt x="384" y="227"/>
                  </a:cubicBezTo>
                  <a:cubicBezTo>
                    <a:pt x="313" y="120"/>
                    <a:pt x="206" y="40"/>
                    <a:pt x="72" y="4"/>
                  </a:cubicBezTo>
                  <a:cubicBezTo>
                    <a:pt x="67" y="2"/>
                    <a:pt x="62" y="1"/>
                    <a:pt x="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2814;p64">
              <a:extLst>
                <a:ext uri="{FF2B5EF4-FFF2-40B4-BE49-F238E27FC236}">
                  <a16:creationId xmlns:a16="http://schemas.microsoft.com/office/drawing/2014/main" id="{303783EB-7E10-CA3C-4FEC-729C8DAC1E57}"/>
                </a:ext>
              </a:extLst>
            </p:cNvPr>
            <p:cNvSpPr/>
            <p:nvPr/>
          </p:nvSpPr>
          <p:spPr>
            <a:xfrm>
              <a:off x="5044100" y="3234825"/>
              <a:ext cx="7825" cy="20300"/>
            </a:xfrm>
            <a:custGeom>
              <a:avLst/>
              <a:gdLst/>
              <a:ahLst/>
              <a:cxnLst/>
              <a:rect l="l" t="t" r="r" b="b"/>
              <a:pathLst>
                <a:path w="313" h="812" extrusionOk="0">
                  <a:moveTo>
                    <a:pt x="50" y="1"/>
                  </a:moveTo>
                  <a:cubicBezTo>
                    <a:pt x="39" y="1"/>
                    <a:pt x="27" y="5"/>
                    <a:pt x="18" y="14"/>
                  </a:cubicBezTo>
                  <a:cubicBezTo>
                    <a:pt x="1" y="23"/>
                    <a:pt x="1" y="50"/>
                    <a:pt x="18" y="68"/>
                  </a:cubicBezTo>
                  <a:cubicBezTo>
                    <a:pt x="108" y="139"/>
                    <a:pt x="170" y="237"/>
                    <a:pt x="197" y="353"/>
                  </a:cubicBezTo>
                  <a:cubicBezTo>
                    <a:pt x="224" y="469"/>
                    <a:pt x="206" y="603"/>
                    <a:pt x="143" y="764"/>
                  </a:cubicBezTo>
                  <a:cubicBezTo>
                    <a:pt x="134" y="781"/>
                    <a:pt x="152" y="799"/>
                    <a:pt x="170" y="808"/>
                  </a:cubicBezTo>
                  <a:cubicBezTo>
                    <a:pt x="177" y="811"/>
                    <a:pt x="184" y="812"/>
                    <a:pt x="191" y="812"/>
                  </a:cubicBezTo>
                  <a:cubicBezTo>
                    <a:pt x="209" y="812"/>
                    <a:pt x="224" y="803"/>
                    <a:pt x="224" y="790"/>
                  </a:cubicBezTo>
                  <a:cubicBezTo>
                    <a:pt x="295" y="612"/>
                    <a:pt x="313" y="469"/>
                    <a:pt x="286" y="335"/>
                  </a:cubicBezTo>
                  <a:cubicBezTo>
                    <a:pt x="259" y="210"/>
                    <a:pt x="188" y="103"/>
                    <a:pt x="81" y="14"/>
                  </a:cubicBez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2815;p64">
              <a:extLst>
                <a:ext uri="{FF2B5EF4-FFF2-40B4-BE49-F238E27FC236}">
                  <a16:creationId xmlns:a16="http://schemas.microsoft.com/office/drawing/2014/main" id="{480F51CD-3B78-28F9-80FC-450DA2949AD3}"/>
                </a:ext>
              </a:extLst>
            </p:cNvPr>
            <p:cNvSpPr/>
            <p:nvPr/>
          </p:nvSpPr>
          <p:spPr>
            <a:xfrm>
              <a:off x="4862775" y="2806300"/>
              <a:ext cx="120900" cy="419975"/>
            </a:xfrm>
            <a:custGeom>
              <a:avLst/>
              <a:gdLst/>
              <a:ahLst/>
              <a:cxnLst/>
              <a:rect l="l" t="t" r="r" b="b"/>
              <a:pathLst>
                <a:path w="4836" h="16799" extrusionOk="0">
                  <a:moveTo>
                    <a:pt x="36" y="15933"/>
                  </a:moveTo>
                  <a:cubicBezTo>
                    <a:pt x="474" y="16798"/>
                    <a:pt x="2534" y="16174"/>
                    <a:pt x="2409" y="14889"/>
                  </a:cubicBezTo>
                  <a:cubicBezTo>
                    <a:pt x="2517" y="12668"/>
                    <a:pt x="3971" y="10500"/>
                    <a:pt x="4399" y="8761"/>
                  </a:cubicBezTo>
                  <a:cubicBezTo>
                    <a:pt x="4684" y="5112"/>
                    <a:pt x="4836" y="1213"/>
                    <a:pt x="3980" y="857"/>
                  </a:cubicBezTo>
                  <a:cubicBezTo>
                    <a:pt x="2927" y="482"/>
                    <a:pt x="2035" y="375"/>
                    <a:pt x="982" y="0"/>
                  </a:cubicBezTo>
                  <a:cubicBezTo>
                    <a:pt x="723" y="3845"/>
                    <a:pt x="1892" y="6611"/>
                    <a:pt x="1473" y="8359"/>
                  </a:cubicBezTo>
                  <a:cubicBezTo>
                    <a:pt x="447" y="10429"/>
                    <a:pt x="1" y="15317"/>
                    <a:pt x="36" y="159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2816;p64">
              <a:extLst>
                <a:ext uri="{FF2B5EF4-FFF2-40B4-BE49-F238E27FC236}">
                  <a16:creationId xmlns:a16="http://schemas.microsoft.com/office/drawing/2014/main" id="{E7323B9C-F072-92A4-BFD4-E947A5A335F1}"/>
                </a:ext>
              </a:extLst>
            </p:cNvPr>
            <p:cNvSpPr/>
            <p:nvPr/>
          </p:nvSpPr>
          <p:spPr>
            <a:xfrm>
              <a:off x="4911175" y="2830825"/>
              <a:ext cx="156600" cy="455225"/>
            </a:xfrm>
            <a:custGeom>
              <a:avLst/>
              <a:gdLst/>
              <a:ahLst/>
              <a:cxnLst/>
              <a:rect l="l" t="t" r="r" b="b"/>
              <a:pathLst>
                <a:path w="6264" h="18209" extrusionOk="0">
                  <a:moveTo>
                    <a:pt x="2838" y="17236"/>
                  </a:moveTo>
                  <a:cubicBezTo>
                    <a:pt x="3614" y="18208"/>
                    <a:pt x="5273" y="17486"/>
                    <a:pt x="5344" y="16040"/>
                  </a:cubicBezTo>
                  <a:cubicBezTo>
                    <a:pt x="4979" y="12963"/>
                    <a:pt x="5657" y="12454"/>
                    <a:pt x="5871" y="9858"/>
                  </a:cubicBezTo>
                  <a:cubicBezTo>
                    <a:pt x="5897" y="9475"/>
                    <a:pt x="5880" y="9073"/>
                    <a:pt x="5880" y="8663"/>
                  </a:cubicBezTo>
                  <a:cubicBezTo>
                    <a:pt x="6263" y="4595"/>
                    <a:pt x="5621" y="946"/>
                    <a:pt x="5121" y="366"/>
                  </a:cubicBezTo>
                  <a:cubicBezTo>
                    <a:pt x="4069" y="0"/>
                    <a:pt x="1722" y="473"/>
                    <a:pt x="670" y="99"/>
                  </a:cubicBezTo>
                  <a:cubicBezTo>
                    <a:pt x="527" y="634"/>
                    <a:pt x="1" y="2302"/>
                    <a:pt x="1812" y="3141"/>
                  </a:cubicBezTo>
                  <a:cubicBezTo>
                    <a:pt x="2213" y="5157"/>
                    <a:pt x="2838" y="7726"/>
                    <a:pt x="3203" y="9983"/>
                  </a:cubicBezTo>
                  <a:cubicBezTo>
                    <a:pt x="2276" y="11607"/>
                    <a:pt x="3016" y="16388"/>
                    <a:pt x="2838" y="17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2817;p64">
              <a:extLst>
                <a:ext uri="{FF2B5EF4-FFF2-40B4-BE49-F238E27FC236}">
                  <a16:creationId xmlns:a16="http://schemas.microsoft.com/office/drawing/2014/main" id="{4EF25A4C-EC63-7BFD-B305-18FE96BB3A50}"/>
                </a:ext>
              </a:extLst>
            </p:cNvPr>
            <p:cNvSpPr/>
            <p:nvPr/>
          </p:nvSpPr>
          <p:spPr>
            <a:xfrm>
              <a:off x="4844725" y="2499625"/>
              <a:ext cx="212350" cy="424000"/>
            </a:xfrm>
            <a:custGeom>
              <a:avLst/>
              <a:gdLst/>
              <a:ahLst/>
              <a:cxnLst/>
              <a:rect l="l" t="t" r="r" b="b"/>
              <a:pathLst>
                <a:path w="8494" h="16960" extrusionOk="0">
                  <a:moveTo>
                    <a:pt x="5638" y="1535"/>
                  </a:moveTo>
                  <a:cubicBezTo>
                    <a:pt x="5799" y="1580"/>
                    <a:pt x="6887" y="2392"/>
                    <a:pt x="7708" y="3498"/>
                  </a:cubicBezTo>
                  <a:cubicBezTo>
                    <a:pt x="8216" y="4158"/>
                    <a:pt x="7913" y="5050"/>
                    <a:pt x="7895" y="5246"/>
                  </a:cubicBezTo>
                  <a:cubicBezTo>
                    <a:pt x="7762" y="6513"/>
                    <a:pt x="8101" y="13454"/>
                    <a:pt x="8493" y="15193"/>
                  </a:cubicBezTo>
                  <a:cubicBezTo>
                    <a:pt x="6646" y="16960"/>
                    <a:pt x="1401" y="15952"/>
                    <a:pt x="1231" y="13900"/>
                  </a:cubicBezTo>
                  <a:cubicBezTo>
                    <a:pt x="1205" y="12071"/>
                    <a:pt x="1329" y="9207"/>
                    <a:pt x="1089" y="7744"/>
                  </a:cubicBezTo>
                  <a:cubicBezTo>
                    <a:pt x="973" y="7039"/>
                    <a:pt x="0" y="2686"/>
                    <a:pt x="1294" y="902"/>
                  </a:cubicBezTo>
                  <a:cubicBezTo>
                    <a:pt x="1508" y="607"/>
                    <a:pt x="2141" y="1"/>
                    <a:pt x="2712" y="90"/>
                  </a:cubicBezTo>
                  <a:cubicBezTo>
                    <a:pt x="3881" y="224"/>
                    <a:pt x="5442" y="1482"/>
                    <a:pt x="5638" y="15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2818;p64">
              <a:extLst>
                <a:ext uri="{FF2B5EF4-FFF2-40B4-BE49-F238E27FC236}">
                  <a16:creationId xmlns:a16="http://schemas.microsoft.com/office/drawing/2014/main" id="{5F3D4EE1-F29B-6CD0-5B9C-ACAAF213F680}"/>
                </a:ext>
              </a:extLst>
            </p:cNvPr>
            <p:cNvSpPr/>
            <p:nvPr/>
          </p:nvSpPr>
          <p:spPr>
            <a:xfrm>
              <a:off x="4891550" y="2500075"/>
              <a:ext cx="50200" cy="28125"/>
            </a:xfrm>
            <a:custGeom>
              <a:avLst/>
              <a:gdLst/>
              <a:ahLst/>
              <a:cxnLst/>
              <a:rect l="l" t="t" r="r" b="b"/>
              <a:pathLst>
                <a:path w="2008" h="1125" extrusionOk="0">
                  <a:moveTo>
                    <a:pt x="1" y="331"/>
                  </a:moveTo>
                  <a:lnTo>
                    <a:pt x="1143" y="1125"/>
                  </a:lnTo>
                  <a:lnTo>
                    <a:pt x="2008" y="777"/>
                  </a:lnTo>
                  <a:cubicBezTo>
                    <a:pt x="1624" y="518"/>
                    <a:pt x="1312" y="322"/>
                    <a:pt x="919" y="63"/>
                  </a:cubicBezTo>
                  <a:cubicBezTo>
                    <a:pt x="589" y="1"/>
                    <a:pt x="134" y="152"/>
                    <a:pt x="1" y="33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2819;p64">
              <a:extLst>
                <a:ext uri="{FF2B5EF4-FFF2-40B4-BE49-F238E27FC236}">
                  <a16:creationId xmlns:a16="http://schemas.microsoft.com/office/drawing/2014/main" id="{4BF7D6B6-508B-FADC-D82A-7AABB0779FE3}"/>
                </a:ext>
              </a:extLst>
            </p:cNvPr>
            <p:cNvSpPr/>
            <p:nvPr/>
          </p:nvSpPr>
          <p:spPr>
            <a:xfrm>
              <a:off x="4894000" y="2501425"/>
              <a:ext cx="43750" cy="25450"/>
            </a:xfrm>
            <a:custGeom>
              <a:avLst/>
              <a:gdLst/>
              <a:ahLst/>
              <a:cxnLst/>
              <a:rect l="l" t="t" r="r" b="b"/>
              <a:pathLst>
                <a:path w="1750" h="1018" extrusionOk="0">
                  <a:moveTo>
                    <a:pt x="1" y="187"/>
                  </a:moveTo>
                  <a:lnTo>
                    <a:pt x="1178" y="1017"/>
                  </a:lnTo>
                  <a:lnTo>
                    <a:pt x="1749" y="794"/>
                  </a:lnTo>
                  <a:cubicBezTo>
                    <a:pt x="1366" y="526"/>
                    <a:pt x="991" y="268"/>
                    <a:pt x="607" y="0"/>
                  </a:cubicBezTo>
                  <a:cubicBezTo>
                    <a:pt x="295" y="9"/>
                    <a:pt x="90" y="107"/>
                    <a:pt x="1" y="187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2820;p64">
              <a:extLst>
                <a:ext uri="{FF2B5EF4-FFF2-40B4-BE49-F238E27FC236}">
                  <a16:creationId xmlns:a16="http://schemas.microsoft.com/office/drawing/2014/main" id="{16C5F9EA-76DC-BA88-04CF-1F3B3BDA7257}"/>
                </a:ext>
              </a:extLst>
            </p:cNvPr>
            <p:cNvSpPr/>
            <p:nvPr/>
          </p:nvSpPr>
          <p:spPr>
            <a:xfrm>
              <a:off x="5147800" y="2795375"/>
              <a:ext cx="49325" cy="84100"/>
            </a:xfrm>
            <a:custGeom>
              <a:avLst/>
              <a:gdLst/>
              <a:ahLst/>
              <a:cxnLst/>
              <a:rect l="l" t="t" r="r" b="b"/>
              <a:pathLst>
                <a:path w="1973" h="3364" extrusionOk="0">
                  <a:moveTo>
                    <a:pt x="37" y="732"/>
                  </a:moveTo>
                  <a:cubicBezTo>
                    <a:pt x="19" y="517"/>
                    <a:pt x="456" y="0"/>
                    <a:pt x="643" y="241"/>
                  </a:cubicBezTo>
                  <a:cubicBezTo>
                    <a:pt x="839" y="410"/>
                    <a:pt x="1616" y="1062"/>
                    <a:pt x="1660" y="1115"/>
                  </a:cubicBezTo>
                  <a:cubicBezTo>
                    <a:pt x="1741" y="1213"/>
                    <a:pt x="1776" y="1276"/>
                    <a:pt x="1848" y="1383"/>
                  </a:cubicBezTo>
                  <a:cubicBezTo>
                    <a:pt x="1937" y="1525"/>
                    <a:pt x="1946" y="1588"/>
                    <a:pt x="1946" y="1766"/>
                  </a:cubicBezTo>
                  <a:cubicBezTo>
                    <a:pt x="1946" y="1909"/>
                    <a:pt x="1972" y="2328"/>
                    <a:pt x="1972" y="2453"/>
                  </a:cubicBezTo>
                  <a:cubicBezTo>
                    <a:pt x="1928" y="2685"/>
                    <a:pt x="1919" y="2997"/>
                    <a:pt x="1839" y="3203"/>
                  </a:cubicBezTo>
                  <a:cubicBezTo>
                    <a:pt x="1785" y="3203"/>
                    <a:pt x="1696" y="3185"/>
                    <a:pt x="1669" y="3131"/>
                  </a:cubicBezTo>
                  <a:cubicBezTo>
                    <a:pt x="1642" y="3212"/>
                    <a:pt x="1625" y="3363"/>
                    <a:pt x="1562" y="3345"/>
                  </a:cubicBezTo>
                  <a:cubicBezTo>
                    <a:pt x="1402" y="3310"/>
                    <a:pt x="1384" y="3122"/>
                    <a:pt x="1384" y="3122"/>
                  </a:cubicBezTo>
                  <a:lnTo>
                    <a:pt x="1375" y="3220"/>
                  </a:lnTo>
                  <a:cubicBezTo>
                    <a:pt x="1187" y="3203"/>
                    <a:pt x="1134" y="3078"/>
                    <a:pt x="1107" y="2989"/>
                  </a:cubicBezTo>
                  <a:cubicBezTo>
                    <a:pt x="1080" y="2899"/>
                    <a:pt x="1063" y="2587"/>
                    <a:pt x="1045" y="2498"/>
                  </a:cubicBezTo>
                  <a:cubicBezTo>
                    <a:pt x="991" y="2266"/>
                    <a:pt x="875" y="1749"/>
                    <a:pt x="955" y="2293"/>
                  </a:cubicBezTo>
                  <a:cubicBezTo>
                    <a:pt x="991" y="2525"/>
                    <a:pt x="991" y="2864"/>
                    <a:pt x="875" y="2801"/>
                  </a:cubicBezTo>
                  <a:cubicBezTo>
                    <a:pt x="679" y="2685"/>
                    <a:pt x="768" y="2507"/>
                    <a:pt x="706" y="2275"/>
                  </a:cubicBezTo>
                  <a:cubicBezTo>
                    <a:pt x="652" y="2070"/>
                    <a:pt x="483" y="1641"/>
                    <a:pt x="331" y="1472"/>
                  </a:cubicBezTo>
                  <a:cubicBezTo>
                    <a:pt x="1" y="1106"/>
                    <a:pt x="63" y="1026"/>
                    <a:pt x="37" y="732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2821;p64">
              <a:extLst>
                <a:ext uri="{FF2B5EF4-FFF2-40B4-BE49-F238E27FC236}">
                  <a16:creationId xmlns:a16="http://schemas.microsoft.com/office/drawing/2014/main" id="{714C737C-FA77-1DF6-F941-C751EAE07253}"/>
                </a:ext>
              </a:extLst>
            </p:cNvPr>
            <p:cNvSpPr/>
            <p:nvPr/>
          </p:nvSpPr>
          <p:spPr>
            <a:xfrm>
              <a:off x="5164975" y="2806950"/>
              <a:ext cx="46200" cy="28350"/>
            </a:xfrm>
            <a:custGeom>
              <a:avLst/>
              <a:gdLst/>
              <a:ahLst/>
              <a:cxnLst/>
              <a:rect l="l" t="t" r="r" b="b"/>
              <a:pathLst>
                <a:path w="1848" h="1134" extrusionOk="0">
                  <a:moveTo>
                    <a:pt x="197" y="572"/>
                  </a:moveTo>
                  <a:cubicBezTo>
                    <a:pt x="322" y="750"/>
                    <a:pt x="652" y="723"/>
                    <a:pt x="857" y="741"/>
                  </a:cubicBezTo>
                  <a:cubicBezTo>
                    <a:pt x="1098" y="768"/>
                    <a:pt x="1187" y="1134"/>
                    <a:pt x="1526" y="1107"/>
                  </a:cubicBezTo>
                  <a:cubicBezTo>
                    <a:pt x="1847" y="1089"/>
                    <a:pt x="964" y="358"/>
                    <a:pt x="839" y="260"/>
                  </a:cubicBezTo>
                  <a:cubicBezTo>
                    <a:pt x="741" y="179"/>
                    <a:pt x="340" y="1"/>
                    <a:pt x="215" y="117"/>
                  </a:cubicBezTo>
                  <a:cubicBezTo>
                    <a:pt x="1" y="322"/>
                    <a:pt x="126" y="411"/>
                    <a:pt x="197" y="572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2822;p64">
              <a:extLst>
                <a:ext uri="{FF2B5EF4-FFF2-40B4-BE49-F238E27FC236}">
                  <a16:creationId xmlns:a16="http://schemas.microsoft.com/office/drawing/2014/main" id="{80A93A5D-2245-D048-40BC-92B16AE04363}"/>
                </a:ext>
              </a:extLst>
            </p:cNvPr>
            <p:cNvSpPr/>
            <p:nvPr/>
          </p:nvSpPr>
          <p:spPr>
            <a:xfrm>
              <a:off x="5100975" y="2611825"/>
              <a:ext cx="97475" cy="50425"/>
            </a:xfrm>
            <a:custGeom>
              <a:avLst/>
              <a:gdLst/>
              <a:ahLst/>
              <a:cxnLst/>
              <a:rect l="l" t="t" r="r" b="b"/>
              <a:pathLst>
                <a:path w="3899" h="2017" extrusionOk="0">
                  <a:moveTo>
                    <a:pt x="375" y="758"/>
                  </a:moveTo>
                  <a:cubicBezTo>
                    <a:pt x="643" y="598"/>
                    <a:pt x="1303" y="196"/>
                    <a:pt x="1383" y="161"/>
                  </a:cubicBezTo>
                  <a:cubicBezTo>
                    <a:pt x="1517" y="116"/>
                    <a:pt x="1606" y="89"/>
                    <a:pt x="1749" y="54"/>
                  </a:cubicBezTo>
                  <a:cubicBezTo>
                    <a:pt x="1945" y="0"/>
                    <a:pt x="2026" y="18"/>
                    <a:pt x="2222" y="80"/>
                  </a:cubicBezTo>
                  <a:cubicBezTo>
                    <a:pt x="2382" y="134"/>
                    <a:pt x="2864" y="259"/>
                    <a:pt x="3007" y="321"/>
                  </a:cubicBezTo>
                  <a:cubicBezTo>
                    <a:pt x="3257" y="446"/>
                    <a:pt x="3605" y="580"/>
                    <a:pt x="3801" y="740"/>
                  </a:cubicBezTo>
                  <a:cubicBezTo>
                    <a:pt x="3783" y="794"/>
                    <a:pt x="3729" y="892"/>
                    <a:pt x="3658" y="910"/>
                  </a:cubicBezTo>
                  <a:cubicBezTo>
                    <a:pt x="3738" y="972"/>
                    <a:pt x="3899" y="1044"/>
                    <a:pt x="3863" y="1106"/>
                  </a:cubicBezTo>
                  <a:cubicBezTo>
                    <a:pt x="3756" y="1276"/>
                    <a:pt x="3542" y="1222"/>
                    <a:pt x="3542" y="1222"/>
                  </a:cubicBezTo>
                  <a:lnTo>
                    <a:pt x="3640" y="1276"/>
                  </a:lnTo>
                  <a:cubicBezTo>
                    <a:pt x="3560" y="1472"/>
                    <a:pt x="3399" y="1490"/>
                    <a:pt x="3283" y="1490"/>
                  </a:cubicBezTo>
                  <a:cubicBezTo>
                    <a:pt x="3176" y="1481"/>
                    <a:pt x="2820" y="1383"/>
                    <a:pt x="2704" y="1374"/>
                  </a:cubicBezTo>
                  <a:cubicBezTo>
                    <a:pt x="2436" y="1347"/>
                    <a:pt x="1803" y="1285"/>
                    <a:pt x="2445" y="1401"/>
                  </a:cubicBezTo>
                  <a:cubicBezTo>
                    <a:pt x="2721" y="1445"/>
                    <a:pt x="3105" y="1570"/>
                    <a:pt x="2989" y="1677"/>
                  </a:cubicBezTo>
                  <a:cubicBezTo>
                    <a:pt x="2784" y="1856"/>
                    <a:pt x="2614" y="1686"/>
                    <a:pt x="2338" y="1668"/>
                  </a:cubicBezTo>
                  <a:cubicBezTo>
                    <a:pt x="2079" y="1650"/>
                    <a:pt x="1767" y="1552"/>
                    <a:pt x="1285" y="1802"/>
                  </a:cubicBezTo>
                  <a:cubicBezTo>
                    <a:pt x="848" y="2016"/>
                    <a:pt x="0" y="928"/>
                    <a:pt x="375" y="758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2823;p64">
              <a:extLst>
                <a:ext uri="{FF2B5EF4-FFF2-40B4-BE49-F238E27FC236}">
                  <a16:creationId xmlns:a16="http://schemas.microsoft.com/office/drawing/2014/main" id="{B63FDE8E-1D6A-B715-37C6-CC56D1E947AB}"/>
                </a:ext>
              </a:extLst>
            </p:cNvPr>
            <p:cNvSpPr/>
            <p:nvPr/>
          </p:nvSpPr>
          <p:spPr>
            <a:xfrm>
              <a:off x="5090500" y="2627650"/>
              <a:ext cx="38600" cy="36825"/>
            </a:xfrm>
            <a:custGeom>
              <a:avLst/>
              <a:gdLst/>
              <a:ahLst/>
              <a:cxnLst/>
              <a:rect l="l" t="t" r="r" b="b"/>
              <a:pathLst>
                <a:path w="1544" h="1473" extrusionOk="0">
                  <a:moveTo>
                    <a:pt x="223" y="206"/>
                  </a:moveTo>
                  <a:cubicBezTo>
                    <a:pt x="0" y="545"/>
                    <a:pt x="366" y="1169"/>
                    <a:pt x="687" y="1472"/>
                  </a:cubicBezTo>
                  <a:cubicBezTo>
                    <a:pt x="1071" y="1365"/>
                    <a:pt x="955" y="1383"/>
                    <a:pt x="1338" y="1285"/>
                  </a:cubicBezTo>
                  <a:cubicBezTo>
                    <a:pt x="1544" y="964"/>
                    <a:pt x="1222" y="232"/>
                    <a:pt x="919" y="0"/>
                  </a:cubicBezTo>
                  <a:cubicBezTo>
                    <a:pt x="678" y="90"/>
                    <a:pt x="607" y="18"/>
                    <a:pt x="223" y="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2824;p64">
              <a:extLst>
                <a:ext uri="{FF2B5EF4-FFF2-40B4-BE49-F238E27FC236}">
                  <a16:creationId xmlns:a16="http://schemas.microsoft.com/office/drawing/2014/main" id="{AF943559-B50C-776F-1AA7-35779A4C53F9}"/>
                </a:ext>
              </a:extLst>
            </p:cNvPr>
            <p:cNvSpPr/>
            <p:nvPr/>
          </p:nvSpPr>
          <p:spPr>
            <a:xfrm>
              <a:off x="4957800" y="2625200"/>
              <a:ext cx="160375" cy="89900"/>
            </a:xfrm>
            <a:custGeom>
              <a:avLst/>
              <a:gdLst/>
              <a:ahLst/>
              <a:cxnLst/>
              <a:rect l="l" t="t" r="r" b="b"/>
              <a:pathLst>
                <a:path w="6415" h="3596" extrusionOk="0">
                  <a:moveTo>
                    <a:pt x="2391" y="3069"/>
                  </a:moveTo>
                  <a:cubicBezTo>
                    <a:pt x="4131" y="2712"/>
                    <a:pt x="5745" y="2364"/>
                    <a:pt x="6138" y="2106"/>
                  </a:cubicBezTo>
                  <a:cubicBezTo>
                    <a:pt x="6414" y="1633"/>
                    <a:pt x="6013" y="0"/>
                    <a:pt x="5540" y="107"/>
                  </a:cubicBezTo>
                  <a:cubicBezTo>
                    <a:pt x="5041" y="143"/>
                    <a:pt x="2917" y="821"/>
                    <a:pt x="1347" y="812"/>
                  </a:cubicBezTo>
                  <a:cubicBezTo>
                    <a:pt x="981" y="973"/>
                    <a:pt x="0" y="2008"/>
                    <a:pt x="134" y="2605"/>
                  </a:cubicBezTo>
                  <a:cubicBezTo>
                    <a:pt x="250" y="2873"/>
                    <a:pt x="303" y="3595"/>
                    <a:pt x="2391" y="306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2825;p64">
              <a:extLst>
                <a:ext uri="{FF2B5EF4-FFF2-40B4-BE49-F238E27FC236}">
                  <a16:creationId xmlns:a16="http://schemas.microsoft.com/office/drawing/2014/main" id="{73248101-968F-DBBD-D94D-4806CCE48AAA}"/>
                </a:ext>
              </a:extLst>
            </p:cNvPr>
            <p:cNvSpPr/>
            <p:nvPr/>
          </p:nvSpPr>
          <p:spPr>
            <a:xfrm>
              <a:off x="5130850" y="2786225"/>
              <a:ext cx="47975" cy="46850"/>
            </a:xfrm>
            <a:custGeom>
              <a:avLst/>
              <a:gdLst/>
              <a:ahLst/>
              <a:cxnLst/>
              <a:rect l="l" t="t" r="r" b="b"/>
              <a:pathLst>
                <a:path w="1919" h="1874" extrusionOk="0">
                  <a:moveTo>
                    <a:pt x="1696" y="723"/>
                  </a:moveTo>
                  <a:cubicBezTo>
                    <a:pt x="1919" y="999"/>
                    <a:pt x="1384" y="1874"/>
                    <a:pt x="964" y="1731"/>
                  </a:cubicBezTo>
                  <a:cubicBezTo>
                    <a:pt x="652" y="1544"/>
                    <a:pt x="474" y="1392"/>
                    <a:pt x="161" y="1196"/>
                  </a:cubicBezTo>
                  <a:cubicBezTo>
                    <a:pt x="1" y="767"/>
                    <a:pt x="643" y="0"/>
                    <a:pt x="1116" y="188"/>
                  </a:cubicBezTo>
                  <a:cubicBezTo>
                    <a:pt x="1402" y="446"/>
                    <a:pt x="1410" y="464"/>
                    <a:pt x="1696" y="7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2826;p64">
              <a:extLst>
                <a:ext uri="{FF2B5EF4-FFF2-40B4-BE49-F238E27FC236}">
                  <a16:creationId xmlns:a16="http://schemas.microsoft.com/office/drawing/2014/main" id="{182DCA12-7249-C6A4-CCF9-F81B4BB547BA}"/>
                </a:ext>
              </a:extLst>
            </p:cNvPr>
            <p:cNvSpPr/>
            <p:nvPr/>
          </p:nvSpPr>
          <p:spPr>
            <a:xfrm>
              <a:off x="5034725" y="2700800"/>
              <a:ext cx="143000" cy="129375"/>
            </a:xfrm>
            <a:custGeom>
              <a:avLst/>
              <a:gdLst/>
              <a:ahLst/>
              <a:cxnLst/>
              <a:rect l="l" t="t" r="r" b="b"/>
              <a:pathLst>
                <a:path w="5720" h="5175" extrusionOk="0">
                  <a:moveTo>
                    <a:pt x="1" y="1401"/>
                  </a:moveTo>
                  <a:cubicBezTo>
                    <a:pt x="108" y="2275"/>
                    <a:pt x="3320" y="4711"/>
                    <a:pt x="4381" y="5175"/>
                  </a:cubicBezTo>
                  <a:cubicBezTo>
                    <a:pt x="4872" y="5130"/>
                    <a:pt x="5719" y="4113"/>
                    <a:pt x="5389" y="3819"/>
                  </a:cubicBezTo>
                  <a:cubicBezTo>
                    <a:pt x="5104" y="3471"/>
                    <a:pt x="2668" y="1365"/>
                    <a:pt x="1741" y="473"/>
                  </a:cubicBezTo>
                  <a:cubicBezTo>
                    <a:pt x="964" y="1"/>
                    <a:pt x="269" y="687"/>
                    <a:pt x="1" y="140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2827;p64">
              <a:extLst>
                <a:ext uri="{FF2B5EF4-FFF2-40B4-BE49-F238E27FC236}">
                  <a16:creationId xmlns:a16="http://schemas.microsoft.com/office/drawing/2014/main" id="{BFC91172-1E50-790D-FD1D-42F209FA0BEE}"/>
                </a:ext>
              </a:extLst>
            </p:cNvPr>
            <p:cNvSpPr/>
            <p:nvPr/>
          </p:nvSpPr>
          <p:spPr>
            <a:xfrm>
              <a:off x="5014225" y="2789125"/>
              <a:ext cx="46400" cy="91675"/>
            </a:xfrm>
            <a:custGeom>
              <a:avLst/>
              <a:gdLst/>
              <a:ahLst/>
              <a:cxnLst/>
              <a:rect l="l" t="t" r="r" b="b"/>
              <a:pathLst>
                <a:path w="1856" h="3667" extrusionOk="0">
                  <a:moveTo>
                    <a:pt x="0" y="3551"/>
                  </a:moveTo>
                  <a:cubicBezTo>
                    <a:pt x="98" y="2293"/>
                    <a:pt x="54" y="1722"/>
                    <a:pt x="0" y="393"/>
                  </a:cubicBezTo>
                  <a:cubicBezTo>
                    <a:pt x="1856" y="0"/>
                    <a:pt x="892" y="2561"/>
                    <a:pt x="304" y="3667"/>
                  </a:cubicBezTo>
                  <a:cubicBezTo>
                    <a:pt x="304" y="3667"/>
                    <a:pt x="223" y="3551"/>
                    <a:pt x="0" y="355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2828;p64">
              <a:extLst>
                <a:ext uri="{FF2B5EF4-FFF2-40B4-BE49-F238E27FC236}">
                  <a16:creationId xmlns:a16="http://schemas.microsoft.com/office/drawing/2014/main" id="{96FBE0C9-ED6F-04F3-8D07-F02F82C7937E}"/>
                </a:ext>
              </a:extLst>
            </p:cNvPr>
            <p:cNvSpPr/>
            <p:nvPr/>
          </p:nvSpPr>
          <p:spPr>
            <a:xfrm>
              <a:off x="5014225" y="2782650"/>
              <a:ext cx="51325" cy="98150"/>
            </a:xfrm>
            <a:custGeom>
              <a:avLst/>
              <a:gdLst/>
              <a:ahLst/>
              <a:cxnLst/>
              <a:rect l="l" t="t" r="r" b="b"/>
              <a:pathLst>
                <a:path w="2053" h="3926" extrusionOk="0">
                  <a:moveTo>
                    <a:pt x="304" y="3926"/>
                  </a:moveTo>
                  <a:cubicBezTo>
                    <a:pt x="393" y="2677"/>
                    <a:pt x="295" y="1892"/>
                    <a:pt x="0" y="652"/>
                  </a:cubicBezTo>
                  <a:cubicBezTo>
                    <a:pt x="1017" y="438"/>
                    <a:pt x="660" y="670"/>
                    <a:pt x="1329" y="1"/>
                  </a:cubicBezTo>
                  <a:cubicBezTo>
                    <a:pt x="1294" y="1374"/>
                    <a:pt x="2052" y="2418"/>
                    <a:pt x="1606" y="3248"/>
                  </a:cubicBezTo>
                  <a:cubicBezTo>
                    <a:pt x="1329" y="3649"/>
                    <a:pt x="1062" y="3819"/>
                    <a:pt x="304" y="3926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2829;p64">
              <a:extLst>
                <a:ext uri="{FF2B5EF4-FFF2-40B4-BE49-F238E27FC236}">
                  <a16:creationId xmlns:a16="http://schemas.microsoft.com/office/drawing/2014/main" id="{97E4ADA1-7C81-3908-E079-556D71A57D4F}"/>
                </a:ext>
              </a:extLst>
            </p:cNvPr>
            <p:cNvSpPr/>
            <p:nvPr/>
          </p:nvSpPr>
          <p:spPr>
            <a:xfrm>
              <a:off x="5014225" y="2780200"/>
              <a:ext cx="42850" cy="45750"/>
            </a:xfrm>
            <a:custGeom>
              <a:avLst/>
              <a:gdLst/>
              <a:ahLst/>
              <a:cxnLst/>
              <a:rect l="l" t="t" r="r" b="b"/>
              <a:pathLst>
                <a:path w="1714" h="1830" extrusionOk="0">
                  <a:moveTo>
                    <a:pt x="0" y="750"/>
                  </a:moveTo>
                  <a:cubicBezTo>
                    <a:pt x="598" y="616"/>
                    <a:pt x="990" y="304"/>
                    <a:pt x="1294" y="0"/>
                  </a:cubicBezTo>
                  <a:cubicBezTo>
                    <a:pt x="1428" y="339"/>
                    <a:pt x="1570" y="678"/>
                    <a:pt x="1713" y="1017"/>
                  </a:cubicBezTo>
                  <a:cubicBezTo>
                    <a:pt x="1401" y="1455"/>
                    <a:pt x="874" y="1722"/>
                    <a:pt x="428" y="1829"/>
                  </a:cubicBezTo>
                  <a:cubicBezTo>
                    <a:pt x="223" y="1508"/>
                    <a:pt x="72" y="1151"/>
                    <a:pt x="0" y="75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2830;p64">
              <a:extLst>
                <a:ext uri="{FF2B5EF4-FFF2-40B4-BE49-F238E27FC236}">
                  <a16:creationId xmlns:a16="http://schemas.microsoft.com/office/drawing/2014/main" id="{DD206007-5A67-646A-90F5-978D91174172}"/>
                </a:ext>
              </a:extLst>
            </p:cNvPr>
            <p:cNvSpPr/>
            <p:nvPr/>
          </p:nvSpPr>
          <p:spPr>
            <a:xfrm>
              <a:off x="4959575" y="2546700"/>
              <a:ext cx="48200" cy="28550"/>
            </a:xfrm>
            <a:custGeom>
              <a:avLst/>
              <a:gdLst/>
              <a:ahLst/>
              <a:cxnLst/>
              <a:rect l="l" t="t" r="r" b="b"/>
              <a:pathLst>
                <a:path w="1928" h="1142" extrusionOk="0">
                  <a:moveTo>
                    <a:pt x="1" y="214"/>
                  </a:moveTo>
                  <a:lnTo>
                    <a:pt x="982" y="1142"/>
                  </a:lnTo>
                  <a:lnTo>
                    <a:pt x="1927" y="8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2831;p64">
              <a:extLst>
                <a:ext uri="{FF2B5EF4-FFF2-40B4-BE49-F238E27FC236}">
                  <a16:creationId xmlns:a16="http://schemas.microsoft.com/office/drawing/2014/main" id="{787F42F2-6A95-7A6C-C264-B5494BDE2114}"/>
                </a:ext>
              </a:extLst>
            </p:cNvPr>
            <p:cNvSpPr/>
            <p:nvPr/>
          </p:nvSpPr>
          <p:spPr>
            <a:xfrm>
              <a:off x="4964025" y="2547575"/>
              <a:ext cx="39300" cy="26575"/>
            </a:xfrm>
            <a:custGeom>
              <a:avLst/>
              <a:gdLst/>
              <a:ahLst/>
              <a:cxnLst/>
              <a:rect l="l" t="t" r="r" b="b"/>
              <a:pathLst>
                <a:path w="1572" h="1063" extrusionOk="0">
                  <a:moveTo>
                    <a:pt x="1" y="152"/>
                  </a:moveTo>
                  <a:lnTo>
                    <a:pt x="956" y="1062"/>
                  </a:lnTo>
                  <a:lnTo>
                    <a:pt x="1571" y="86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2832;p64">
              <a:extLst>
                <a:ext uri="{FF2B5EF4-FFF2-40B4-BE49-F238E27FC236}">
                  <a16:creationId xmlns:a16="http://schemas.microsoft.com/office/drawing/2014/main" id="{C29615AC-DC2F-B7A2-3E5C-E91FD0303F73}"/>
                </a:ext>
              </a:extLst>
            </p:cNvPr>
            <p:cNvSpPr/>
            <p:nvPr/>
          </p:nvSpPr>
          <p:spPr>
            <a:xfrm>
              <a:off x="4966500" y="2560075"/>
              <a:ext cx="124900" cy="204525"/>
            </a:xfrm>
            <a:custGeom>
              <a:avLst/>
              <a:gdLst/>
              <a:ahLst/>
              <a:cxnLst/>
              <a:rect l="l" t="t" r="r" b="b"/>
              <a:pathLst>
                <a:path w="4996" h="8181" extrusionOk="0">
                  <a:moveTo>
                    <a:pt x="1258" y="357"/>
                  </a:moveTo>
                  <a:cubicBezTo>
                    <a:pt x="0" y="464"/>
                    <a:pt x="330" y="2605"/>
                    <a:pt x="732" y="3596"/>
                  </a:cubicBezTo>
                  <a:cubicBezTo>
                    <a:pt x="839" y="3863"/>
                    <a:pt x="1570" y="5960"/>
                    <a:pt x="2935" y="7476"/>
                  </a:cubicBezTo>
                  <a:cubicBezTo>
                    <a:pt x="3738" y="8181"/>
                    <a:pt x="4996" y="7280"/>
                    <a:pt x="4648" y="6272"/>
                  </a:cubicBezTo>
                  <a:cubicBezTo>
                    <a:pt x="4586" y="4791"/>
                    <a:pt x="3845" y="3212"/>
                    <a:pt x="3684" y="2739"/>
                  </a:cubicBezTo>
                  <a:cubicBezTo>
                    <a:pt x="3390" y="1856"/>
                    <a:pt x="2543" y="0"/>
                    <a:pt x="1258" y="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2833;p64">
              <a:extLst>
                <a:ext uri="{FF2B5EF4-FFF2-40B4-BE49-F238E27FC236}">
                  <a16:creationId xmlns:a16="http://schemas.microsoft.com/office/drawing/2014/main" id="{98CCFAA1-C2CD-CB7B-47B7-905437EC119D}"/>
                </a:ext>
              </a:extLst>
            </p:cNvPr>
            <p:cNvSpPr/>
            <p:nvPr/>
          </p:nvSpPr>
          <p:spPr>
            <a:xfrm>
              <a:off x="5007300" y="2611825"/>
              <a:ext cx="42850" cy="55775"/>
            </a:xfrm>
            <a:custGeom>
              <a:avLst/>
              <a:gdLst/>
              <a:ahLst/>
              <a:cxnLst/>
              <a:rect l="l" t="t" r="r" b="b"/>
              <a:pathLst>
                <a:path w="1714" h="2231" extrusionOk="0">
                  <a:moveTo>
                    <a:pt x="545" y="143"/>
                  </a:moveTo>
                  <a:cubicBezTo>
                    <a:pt x="920" y="0"/>
                    <a:pt x="1366" y="321"/>
                    <a:pt x="1544" y="856"/>
                  </a:cubicBezTo>
                  <a:cubicBezTo>
                    <a:pt x="1713" y="1392"/>
                    <a:pt x="1544" y="1945"/>
                    <a:pt x="1169" y="2088"/>
                  </a:cubicBezTo>
                  <a:cubicBezTo>
                    <a:pt x="786" y="2230"/>
                    <a:pt x="349" y="1909"/>
                    <a:pt x="170" y="1374"/>
                  </a:cubicBezTo>
                  <a:cubicBezTo>
                    <a:pt x="1" y="839"/>
                    <a:pt x="170" y="285"/>
                    <a:pt x="545" y="143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2834;p64">
              <a:extLst>
                <a:ext uri="{FF2B5EF4-FFF2-40B4-BE49-F238E27FC236}">
                  <a16:creationId xmlns:a16="http://schemas.microsoft.com/office/drawing/2014/main" id="{CC0A53B5-43E3-F97B-827B-5F1F2ED82A1C}"/>
                </a:ext>
              </a:extLst>
            </p:cNvPr>
            <p:cNvSpPr/>
            <p:nvPr/>
          </p:nvSpPr>
          <p:spPr>
            <a:xfrm>
              <a:off x="5012650" y="2618725"/>
              <a:ext cx="32150" cy="41950"/>
            </a:xfrm>
            <a:custGeom>
              <a:avLst/>
              <a:gdLst/>
              <a:ahLst/>
              <a:cxnLst/>
              <a:rect l="l" t="t" r="r" b="b"/>
              <a:pathLst>
                <a:path w="1286" h="1678" extrusionOk="0">
                  <a:moveTo>
                    <a:pt x="411" y="108"/>
                  </a:moveTo>
                  <a:cubicBezTo>
                    <a:pt x="688" y="1"/>
                    <a:pt x="1027" y="241"/>
                    <a:pt x="1160" y="643"/>
                  </a:cubicBezTo>
                  <a:cubicBezTo>
                    <a:pt x="1285" y="1044"/>
                    <a:pt x="1160" y="1464"/>
                    <a:pt x="875" y="1571"/>
                  </a:cubicBezTo>
                  <a:cubicBezTo>
                    <a:pt x="590" y="1678"/>
                    <a:pt x="259" y="1437"/>
                    <a:pt x="126" y="1035"/>
                  </a:cubicBezTo>
                  <a:cubicBezTo>
                    <a:pt x="1" y="625"/>
                    <a:pt x="126" y="215"/>
                    <a:pt x="411" y="1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2835;p64">
              <a:extLst>
                <a:ext uri="{FF2B5EF4-FFF2-40B4-BE49-F238E27FC236}">
                  <a16:creationId xmlns:a16="http://schemas.microsoft.com/office/drawing/2014/main" id="{A0BF65ED-DCFA-F855-F029-87516A626675}"/>
                </a:ext>
              </a:extLst>
            </p:cNvPr>
            <p:cNvSpPr/>
            <p:nvPr/>
          </p:nvSpPr>
          <p:spPr>
            <a:xfrm>
              <a:off x="4914975" y="2511225"/>
              <a:ext cx="35700" cy="34825"/>
            </a:xfrm>
            <a:custGeom>
              <a:avLst/>
              <a:gdLst/>
              <a:ahLst/>
              <a:cxnLst/>
              <a:rect l="l" t="t" r="r" b="b"/>
              <a:pathLst>
                <a:path w="1428" h="1393" extrusionOk="0">
                  <a:moveTo>
                    <a:pt x="0" y="268"/>
                  </a:moveTo>
                  <a:cubicBezTo>
                    <a:pt x="27" y="117"/>
                    <a:pt x="188" y="1"/>
                    <a:pt x="527" y="54"/>
                  </a:cubicBezTo>
                  <a:cubicBezTo>
                    <a:pt x="1428" y="188"/>
                    <a:pt x="161" y="1392"/>
                    <a:pt x="0" y="2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2836;p64">
              <a:extLst>
                <a:ext uri="{FF2B5EF4-FFF2-40B4-BE49-F238E27FC236}">
                  <a16:creationId xmlns:a16="http://schemas.microsoft.com/office/drawing/2014/main" id="{D161EAB4-E7D0-2EFC-54A7-1BF0498CB6D0}"/>
                </a:ext>
              </a:extLst>
            </p:cNvPr>
            <p:cNvSpPr/>
            <p:nvPr/>
          </p:nvSpPr>
          <p:spPr>
            <a:xfrm>
              <a:off x="4922775" y="2510325"/>
              <a:ext cx="32800" cy="31925"/>
            </a:xfrm>
            <a:custGeom>
              <a:avLst/>
              <a:gdLst/>
              <a:ahLst/>
              <a:cxnLst/>
              <a:rect l="l" t="t" r="r" b="b"/>
              <a:pathLst>
                <a:path w="1312" h="1277" extrusionOk="0">
                  <a:moveTo>
                    <a:pt x="1" y="153"/>
                  </a:moveTo>
                  <a:cubicBezTo>
                    <a:pt x="18" y="1"/>
                    <a:pt x="241" y="37"/>
                    <a:pt x="402" y="55"/>
                  </a:cubicBezTo>
                  <a:cubicBezTo>
                    <a:pt x="1312" y="135"/>
                    <a:pt x="152" y="1277"/>
                    <a:pt x="1" y="15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2837;p64">
              <a:extLst>
                <a:ext uri="{FF2B5EF4-FFF2-40B4-BE49-F238E27FC236}">
                  <a16:creationId xmlns:a16="http://schemas.microsoft.com/office/drawing/2014/main" id="{50E6BDF9-5629-4F0E-207D-1FAACF60DD96}"/>
                </a:ext>
              </a:extLst>
            </p:cNvPr>
            <p:cNvSpPr/>
            <p:nvPr/>
          </p:nvSpPr>
          <p:spPr>
            <a:xfrm>
              <a:off x="4940850" y="2402850"/>
              <a:ext cx="99050" cy="127350"/>
            </a:xfrm>
            <a:custGeom>
              <a:avLst/>
              <a:gdLst/>
              <a:ahLst/>
              <a:cxnLst/>
              <a:rect l="l" t="t" r="r" b="b"/>
              <a:pathLst>
                <a:path w="3962" h="5094" extrusionOk="0">
                  <a:moveTo>
                    <a:pt x="3961" y="937"/>
                  </a:moveTo>
                  <a:cubicBezTo>
                    <a:pt x="3943" y="1311"/>
                    <a:pt x="3943" y="1704"/>
                    <a:pt x="3908" y="2025"/>
                  </a:cubicBezTo>
                  <a:cubicBezTo>
                    <a:pt x="3881" y="2248"/>
                    <a:pt x="3881" y="2320"/>
                    <a:pt x="3738" y="2480"/>
                  </a:cubicBezTo>
                  <a:cubicBezTo>
                    <a:pt x="3515" y="2721"/>
                    <a:pt x="3533" y="2935"/>
                    <a:pt x="3506" y="3247"/>
                  </a:cubicBezTo>
                  <a:cubicBezTo>
                    <a:pt x="3479" y="3613"/>
                    <a:pt x="3185" y="3988"/>
                    <a:pt x="2971" y="4282"/>
                  </a:cubicBezTo>
                  <a:cubicBezTo>
                    <a:pt x="2810" y="4523"/>
                    <a:pt x="2668" y="4817"/>
                    <a:pt x="2373" y="4898"/>
                  </a:cubicBezTo>
                  <a:cubicBezTo>
                    <a:pt x="1642" y="5094"/>
                    <a:pt x="1053" y="4639"/>
                    <a:pt x="527" y="4220"/>
                  </a:cubicBezTo>
                  <a:cubicBezTo>
                    <a:pt x="0" y="3818"/>
                    <a:pt x="455" y="2792"/>
                    <a:pt x="437" y="2239"/>
                  </a:cubicBezTo>
                  <a:cubicBezTo>
                    <a:pt x="411" y="1240"/>
                    <a:pt x="1071" y="80"/>
                    <a:pt x="2186" y="18"/>
                  </a:cubicBezTo>
                  <a:cubicBezTo>
                    <a:pt x="2685" y="0"/>
                    <a:pt x="3435" y="152"/>
                    <a:pt x="3827" y="482"/>
                  </a:cubicBezTo>
                  <a:cubicBezTo>
                    <a:pt x="3961" y="589"/>
                    <a:pt x="3961" y="937"/>
                    <a:pt x="3961" y="937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2838;p64">
              <a:extLst>
                <a:ext uri="{FF2B5EF4-FFF2-40B4-BE49-F238E27FC236}">
                  <a16:creationId xmlns:a16="http://schemas.microsoft.com/office/drawing/2014/main" id="{B3C988E1-1537-2B6A-DEF9-AD2F0D9F1754}"/>
                </a:ext>
              </a:extLst>
            </p:cNvPr>
            <p:cNvSpPr/>
            <p:nvPr/>
          </p:nvSpPr>
          <p:spPr>
            <a:xfrm>
              <a:off x="4913850" y="2459475"/>
              <a:ext cx="85450" cy="91250"/>
            </a:xfrm>
            <a:custGeom>
              <a:avLst/>
              <a:gdLst/>
              <a:ahLst/>
              <a:cxnLst/>
              <a:rect l="l" t="t" r="r" b="b"/>
              <a:pathLst>
                <a:path w="3418" h="3650" extrusionOk="0">
                  <a:moveTo>
                    <a:pt x="3061" y="1303"/>
                  </a:moveTo>
                  <a:cubicBezTo>
                    <a:pt x="3061" y="1303"/>
                    <a:pt x="3417" y="2356"/>
                    <a:pt x="2650" y="3489"/>
                  </a:cubicBezTo>
                  <a:cubicBezTo>
                    <a:pt x="2579" y="3650"/>
                    <a:pt x="1" y="3382"/>
                    <a:pt x="72" y="2793"/>
                  </a:cubicBezTo>
                  <a:cubicBezTo>
                    <a:pt x="215" y="2436"/>
                    <a:pt x="1062" y="2017"/>
                    <a:pt x="821" y="572"/>
                  </a:cubicBezTo>
                  <a:cubicBezTo>
                    <a:pt x="741" y="117"/>
                    <a:pt x="2891" y="1"/>
                    <a:pt x="3061" y="1303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2839;p64">
              <a:extLst>
                <a:ext uri="{FF2B5EF4-FFF2-40B4-BE49-F238E27FC236}">
                  <a16:creationId xmlns:a16="http://schemas.microsoft.com/office/drawing/2014/main" id="{27CD5F28-D782-3339-7DEC-049EB691D695}"/>
                </a:ext>
              </a:extLst>
            </p:cNvPr>
            <p:cNvSpPr/>
            <p:nvPr/>
          </p:nvSpPr>
          <p:spPr>
            <a:xfrm>
              <a:off x="4920775" y="2369150"/>
              <a:ext cx="120000" cy="142775"/>
            </a:xfrm>
            <a:custGeom>
              <a:avLst/>
              <a:gdLst/>
              <a:ahLst/>
              <a:cxnLst/>
              <a:rect l="l" t="t" r="r" b="b"/>
              <a:pathLst>
                <a:path w="4800" h="5711" extrusionOk="0">
                  <a:moveTo>
                    <a:pt x="3890" y="822"/>
                  </a:moveTo>
                  <a:cubicBezTo>
                    <a:pt x="3408" y="804"/>
                    <a:pt x="4800" y="1482"/>
                    <a:pt x="4693" y="2508"/>
                  </a:cubicBezTo>
                  <a:cubicBezTo>
                    <a:pt x="4684" y="2570"/>
                    <a:pt x="4273" y="2276"/>
                    <a:pt x="4443" y="2624"/>
                  </a:cubicBezTo>
                  <a:cubicBezTo>
                    <a:pt x="4389" y="2758"/>
                    <a:pt x="4416" y="3320"/>
                    <a:pt x="4095" y="3418"/>
                  </a:cubicBezTo>
                  <a:cubicBezTo>
                    <a:pt x="3667" y="3543"/>
                    <a:pt x="3640" y="4015"/>
                    <a:pt x="3506" y="4221"/>
                  </a:cubicBezTo>
                  <a:lnTo>
                    <a:pt x="3221" y="4176"/>
                  </a:lnTo>
                  <a:cubicBezTo>
                    <a:pt x="3078" y="3498"/>
                    <a:pt x="2686" y="4354"/>
                    <a:pt x="2222" y="5032"/>
                  </a:cubicBezTo>
                  <a:cubicBezTo>
                    <a:pt x="1089" y="5710"/>
                    <a:pt x="455" y="4934"/>
                    <a:pt x="446" y="4818"/>
                  </a:cubicBezTo>
                  <a:cubicBezTo>
                    <a:pt x="357" y="3596"/>
                    <a:pt x="0" y="3552"/>
                    <a:pt x="9" y="2838"/>
                  </a:cubicBezTo>
                  <a:cubicBezTo>
                    <a:pt x="232" y="1027"/>
                    <a:pt x="1535" y="1"/>
                    <a:pt x="389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2840;p64">
              <a:extLst>
                <a:ext uri="{FF2B5EF4-FFF2-40B4-BE49-F238E27FC236}">
                  <a16:creationId xmlns:a16="http://schemas.microsoft.com/office/drawing/2014/main" id="{183A447A-48AF-5CFE-BAF1-7CAA6C200129}"/>
                </a:ext>
              </a:extLst>
            </p:cNvPr>
            <p:cNvSpPr/>
            <p:nvPr/>
          </p:nvSpPr>
          <p:spPr>
            <a:xfrm>
              <a:off x="4985675" y="2458825"/>
              <a:ext cx="14750" cy="37925"/>
            </a:xfrm>
            <a:custGeom>
              <a:avLst/>
              <a:gdLst/>
              <a:ahLst/>
              <a:cxnLst/>
              <a:rect l="l" t="t" r="r" b="b"/>
              <a:pathLst>
                <a:path w="590" h="1517" extrusionOk="0">
                  <a:moveTo>
                    <a:pt x="9" y="821"/>
                  </a:moveTo>
                  <a:cubicBezTo>
                    <a:pt x="27" y="1187"/>
                    <a:pt x="0" y="1517"/>
                    <a:pt x="161" y="1517"/>
                  </a:cubicBezTo>
                  <a:cubicBezTo>
                    <a:pt x="321" y="1508"/>
                    <a:pt x="589" y="1249"/>
                    <a:pt x="571" y="874"/>
                  </a:cubicBezTo>
                  <a:cubicBezTo>
                    <a:pt x="553" y="500"/>
                    <a:pt x="589" y="161"/>
                    <a:pt x="437" y="107"/>
                  </a:cubicBezTo>
                  <a:cubicBezTo>
                    <a:pt x="143" y="0"/>
                    <a:pt x="0" y="446"/>
                    <a:pt x="9" y="821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2841;p64">
              <a:extLst>
                <a:ext uri="{FF2B5EF4-FFF2-40B4-BE49-F238E27FC236}">
                  <a16:creationId xmlns:a16="http://schemas.microsoft.com/office/drawing/2014/main" id="{1E7A2F14-232F-EDB1-D6FC-F38A24AD5EA1}"/>
                </a:ext>
              </a:extLst>
            </p:cNvPr>
            <p:cNvSpPr/>
            <p:nvPr/>
          </p:nvSpPr>
          <p:spPr>
            <a:xfrm>
              <a:off x="4958250" y="2395475"/>
              <a:ext cx="107500" cy="61150"/>
            </a:xfrm>
            <a:custGeom>
              <a:avLst/>
              <a:gdLst/>
              <a:ahLst/>
              <a:cxnLst/>
              <a:rect l="l" t="t" r="r" b="b"/>
              <a:pathLst>
                <a:path w="4300" h="2446" extrusionOk="0">
                  <a:moveTo>
                    <a:pt x="1927" y="126"/>
                  </a:moveTo>
                  <a:cubicBezTo>
                    <a:pt x="3042" y="1"/>
                    <a:pt x="4050" y="393"/>
                    <a:pt x="4175" y="1000"/>
                  </a:cubicBezTo>
                  <a:cubicBezTo>
                    <a:pt x="4300" y="1606"/>
                    <a:pt x="3497" y="2195"/>
                    <a:pt x="2373" y="2320"/>
                  </a:cubicBezTo>
                  <a:cubicBezTo>
                    <a:pt x="1258" y="2445"/>
                    <a:pt x="250" y="2052"/>
                    <a:pt x="125" y="1446"/>
                  </a:cubicBezTo>
                  <a:cubicBezTo>
                    <a:pt x="0" y="839"/>
                    <a:pt x="803" y="250"/>
                    <a:pt x="1927" y="1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2842;p64">
              <a:extLst>
                <a:ext uri="{FF2B5EF4-FFF2-40B4-BE49-F238E27FC236}">
                  <a16:creationId xmlns:a16="http://schemas.microsoft.com/office/drawing/2014/main" id="{65322D46-96BF-F66A-C6A5-57F7AE0D7F14}"/>
                </a:ext>
              </a:extLst>
            </p:cNvPr>
            <p:cNvSpPr/>
            <p:nvPr/>
          </p:nvSpPr>
          <p:spPr>
            <a:xfrm>
              <a:off x="4918325" y="2403500"/>
              <a:ext cx="128025" cy="72950"/>
            </a:xfrm>
            <a:custGeom>
              <a:avLst/>
              <a:gdLst/>
              <a:ahLst/>
              <a:cxnLst/>
              <a:rect l="l" t="t" r="r" b="b"/>
              <a:pathLst>
                <a:path w="5121" h="2918" extrusionOk="0">
                  <a:moveTo>
                    <a:pt x="4916" y="1"/>
                  </a:moveTo>
                  <a:cubicBezTo>
                    <a:pt x="3961" y="982"/>
                    <a:pt x="1204" y="2008"/>
                    <a:pt x="0" y="1428"/>
                  </a:cubicBezTo>
                  <a:cubicBezTo>
                    <a:pt x="63" y="1687"/>
                    <a:pt x="161" y="1901"/>
                    <a:pt x="241" y="2142"/>
                  </a:cubicBezTo>
                  <a:cubicBezTo>
                    <a:pt x="660" y="2918"/>
                    <a:pt x="3328" y="2641"/>
                    <a:pt x="4693" y="1259"/>
                  </a:cubicBezTo>
                  <a:cubicBezTo>
                    <a:pt x="5121" y="830"/>
                    <a:pt x="5014" y="260"/>
                    <a:pt x="4916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2843;p64">
              <a:extLst>
                <a:ext uri="{FF2B5EF4-FFF2-40B4-BE49-F238E27FC236}">
                  <a16:creationId xmlns:a16="http://schemas.microsoft.com/office/drawing/2014/main" id="{F6DB8661-3E6F-F4E6-E68A-EBFAFC9C06C2}"/>
                </a:ext>
              </a:extLst>
            </p:cNvPr>
            <p:cNvSpPr/>
            <p:nvPr/>
          </p:nvSpPr>
          <p:spPr>
            <a:xfrm>
              <a:off x="4887750" y="2347075"/>
              <a:ext cx="165300" cy="114900"/>
            </a:xfrm>
            <a:custGeom>
              <a:avLst/>
              <a:gdLst/>
              <a:ahLst/>
              <a:cxnLst/>
              <a:rect l="l" t="t" r="r" b="b"/>
              <a:pathLst>
                <a:path w="6612" h="4596" extrusionOk="0">
                  <a:moveTo>
                    <a:pt x="3016" y="768"/>
                  </a:moveTo>
                  <a:cubicBezTo>
                    <a:pt x="4774" y="242"/>
                    <a:pt x="6335" y="1"/>
                    <a:pt x="6522" y="911"/>
                  </a:cubicBezTo>
                  <a:cubicBezTo>
                    <a:pt x="6611" y="1312"/>
                    <a:pt x="6442" y="2320"/>
                    <a:pt x="6049" y="2740"/>
                  </a:cubicBezTo>
                  <a:cubicBezTo>
                    <a:pt x="5541" y="3284"/>
                    <a:pt x="4711" y="3783"/>
                    <a:pt x="3730" y="4078"/>
                  </a:cubicBezTo>
                  <a:cubicBezTo>
                    <a:pt x="1973" y="4595"/>
                    <a:pt x="393" y="4283"/>
                    <a:pt x="197" y="3373"/>
                  </a:cubicBezTo>
                  <a:cubicBezTo>
                    <a:pt x="1" y="2454"/>
                    <a:pt x="1268" y="1294"/>
                    <a:pt x="3016" y="7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2844;p64">
              <a:extLst>
                <a:ext uri="{FF2B5EF4-FFF2-40B4-BE49-F238E27FC236}">
                  <a16:creationId xmlns:a16="http://schemas.microsoft.com/office/drawing/2014/main" id="{E602E3BB-6C3E-703C-3FD1-50C6461E1BC5}"/>
                </a:ext>
              </a:extLst>
            </p:cNvPr>
            <p:cNvSpPr/>
            <p:nvPr/>
          </p:nvSpPr>
          <p:spPr>
            <a:xfrm>
              <a:off x="4886650" y="2340175"/>
              <a:ext cx="168625" cy="115100"/>
            </a:xfrm>
            <a:custGeom>
              <a:avLst/>
              <a:gdLst/>
              <a:ahLst/>
              <a:cxnLst/>
              <a:rect l="l" t="t" r="r" b="b"/>
              <a:pathLst>
                <a:path w="6745" h="4604" extrusionOk="0">
                  <a:moveTo>
                    <a:pt x="3025" y="687"/>
                  </a:moveTo>
                  <a:cubicBezTo>
                    <a:pt x="4773" y="0"/>
                    <a:pt x="6361" y="179"/>
                    <a:pt x="6557" y="1071"/>
                  </a:cubicBezTo>
                  <a:cubicBezTo>
                    <a:pt x="6745" y="1963"/>
                    <a:pt x="5487" y="3247"/>
                    <a:pt x="3729" y="3925"/>
                  </a:cubicBezTo>
                  <a:cubicBezTo>
                    <a:pt x="1972" y="4603"/>
                    <a:pt x="393" y="4434"/>
                    <a:pt x="197" y="3533"/>
                  </a:cubicBezTo>
                  <a:cubicBezTo>
                    <a:pt x="0" y="2641"/>
                    <a:pt x="1267" y="1365"/>
                    <a:pt x="3025" y="6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2845;p64">
              <a:extLst>
                <a:ext uri="{FF2B5EF4-FFF2-40B4-BE49-F238E27FC236}">
                  <a16:creationId xmlns:a16="http://schemas.microsoft.com/office/drawing/2014/main" id="{0ECCFCBF-6A3A-4651-2DE0-A0D627328EEF}"/>
                </a:ext>
              </a:extLst>
            </p:cNvPr>
            <p:cNvSpPr/>
            <p:nvPr/>
          </p:nvSpPr>
          <p:spPr>
            <a:xfrm>
              <a:off x="4911850" y="2514125"/>
              <a:ext cx="79425" cy="39950"/>
            </a:xfrm>
            <a:custGeom>
              <a:avLst/>
              <a:gdLst/>
              <a:ahLst/>
              <a:cxnLst/>
              <a:rect l="l" t="t" r="r" b="b"/>
              <a:pathLst>
                <a:path w="3177" h="1598" extrusionOk="0">
                  <a:moveTo>
                    <a:pt x="438" y="1"/>
                  </a:moveTo>
                  <a:cubicBezTo>
                    <a:pt x="598" y="473"/>
                    <a:pt x="2373" y="1071"/>
                    <a:pt x="3176" y="1223"/>
                  </a:cubicBezTo>
                  <a:cubicBezTo>
                    <a:pt x="2133" y="1597"/>
                    <a:pt x="0" y="1223"/>
                    <a:pt x="90" y="465"/>
                  </a:cubicBezTo>
                  <a:cubicBezTo>
                    <a:pt x="188" y="322"/>
                    <a:pt x="339" y="134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2846;p64">
              <a:extLst>
                <a:ext uri="{FF2B5EF4-FFF2-40B4-BE49-F238E27FC236}">
                  <a16:creationId xmlns:a16="http://schemas.microsoft.com/office/drawing/2014/main" id="{88E59942-7203-233F-6918-921BA1D9147E}"/>
                </a:ext>
              </a:extLst>
            </p:cNvPr>
            <p:cNvSpPr/>
            <p:nvPr/>
          </p:nvSpPr>
          <p:spPr>
            <a:xfrm>
              <a:off x="4904700" y="2516800"/>
              <a:ext cx="89025" cy="43075"/>
            </a:xfrm>
            <a:custGeom>
              <a:avLst/>
              <a:gdLst/>
              <a:ahLst/>
              <a:cxnLst/>
              <a:rect l="l" t="t" r="r" b="b"/>
              <a:pathLst>
                <a:path w="3561" h="1723" extrusionOk="0">
                  <a:moveTo>
                    <a:pt x="420" y="1"/>
                  </a:moveTo>
                  <a:cubicBezTo>
                    <a:pt x="777" y="581"/>
                    <a:pt x="2320" y="1116"/>
                    <a:pt x="3560" y="1160"/>
                  </a:cubicBezTo>
                  <a:cubicBezTo>
                    <a:pt x="2374" y="1722"/>
                    <a:pt x="1" y="1267"/>
                    <a:pt x="90" y="509"/>
                  </a:cubicBezTo>
                  <a:cubicBezTo>
                    <a:pt x="179" y="375"/>
                    <a:pt x="322" y="143"/>
                    <a:pt x="420" y="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2847;p64">
              <a:extLst>
                <a:ext uri="{FF2B5EF4-FFF2-40B4-BE49-F238E27FC236}">
                  <a16:creationId xmlns:a16="http://schemas.microsoft.com/office/drawing/2014/main" id="{2096C83F-6F5F-361F-0798-0218F8DE87C8}"/>
                </a:ext>
              </a:extLst>
            </p:cNvPr>
            <p:cNvSpPr/>
            <p:nvPr/>
          </p:nvSpPr>
          <p:spPr>
            <a:xfrm>
              <a:off x="5115475" y="2542900"/>
              <a:ext cx="161725" cy="181800"/>
            </a:xfrm>
            <a:custGeom>
              <a:avLst/>
              <a:gdLst/>
              <a:ahLst/>
              <a:cxnLst/>
              <a:rect l="l" t="t" r="r" b="b"/>
              <a:pathLst>
                <a:path w="6469" h="7272" extrusionOk="0">
                  <a:moveTo>
                    <a:pt x="3114" y="63"/>
                  </a:moveTo>
                  <a:lnTo>
                    <a:pt x="6316" y="1829"/>
                  </a:lnTo>
                  <a:cubicBezTo>
                    <a:pt x="6423" y="1892"/>
                    <a:pt x="6468" y="2026"/>
                    <a:pt x="6406" y="2124"/>
                  </a:cubicBezTo>
                  <a:lnTo>
                    <a:pt x="3649" y="7128"/>
                  </a:lnTo>
                  <a:cubicBezTo>
                    <a:pt x="3596" y="7235"/>
                    <a:pt x="3462" y="7271"/>
                    <a:pt x="3355" y="7209"/>
                  </a:cubicBezTo>
                  <a:lnTo>
                    <a:pt x="152" y="5442"/>
                  </a:lnTo>
                  <a:cubicBezTo>
                    <a:pt x="45" y="5389"/>
                    <a:pt x="0" y="5255"/>
                    <a:pt x="63" y="5148"/>
                  </a:cubicBezTo>
                  <a:lnTo>
                    <a:pt x="2819" y="152"/>
                  </a:lnTo>
                  <a:cubicBezTo>
                    <a:pt x="2873" y="45"/>
                    <a:pt x="3007" y="0"/>
                    <a:pt x="3114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2848;p64">
              <a:extLst>
                <a:ext uri="{FF2B5EF4-FFF2-40B4-BE49-F238E27FC236}">
                  <a16:creationId xmlns:a16="http://schemas.microsoft.com/office/drawing/2014/main" id="{C43A0F9F-50E2-445D-1275-0260DD94142B}"/>
                </a:ext>
              </a:extLst>
            </p:cNvPr>
            <p:cNvSpPr/>
            <p:nvPr/>
          </p:nvSpPr>
          <p:spPr>
            <a:xfrm>
              <a:off x="5119700" y="2601325"/>
              <a:ext cx="41525" cy="38625"/>
            </a:xfrm>
            <a:custGeom>
              <a:avLst/>
              <a:gdLst/>
              <a:ahLst/>
              <a:cxnLst/>
              <a:rect l="l" t="t" r="r" b="b"/>
              <a:pathLst>
                <a:path w="1661" h="1545" extrusionOk="0">
                  <a:moveTo>
                    <a:pt x="429" y="590"/>
                  </a:moveTo>
                  <a:cubicBezTo>
                    <a:pt x="590" y="482"/>
                    <a:pt x="831" y="268"/>
                    <a:pt x="1009" y="197"/>
                  </a:cubicBezTo>
                  <a:cubicBezTo>
                    <a:pt x="1232" y="99"/>
                    <a:pt x="1375" y="99"/>
                    <a:pt x="1598" y="1"/>
                  </a:cubicBezTo>
                  <a:cubicBezTo>
                    <a:pt x="1660" y="188"/>
                    <a:pt x="1526" y="429"/>
                    <a:pt x="1098" y="563"/>
                  </a:cubicBezTo>
                  <a:cubicBezTo>
                    <a:pt x="884" y="759"/>
                    <a:pt x="759" y="1544"/>
                    <a:pt x="313" y="1223"/>
                  </a:cubicBezTo>
                  <a:cubicBezTo>
                    <a:pt x="90" y="1000"/>
                    <a:pt x="1" y="875"/>
                    <a:pt x="429" y="590"/>
                  </a:cubicBezTo>
                  <a:close/>
                </a:path>
              </a:pathLst>
            </a:custGeom>
            <a:solidFill>
              <a:srgbClr val="FED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2849;p64">
              <a:extLst>
                <a:ext uri="{FF2B5EF4-FFF2-40B4-BE49-F238E27FC236}">
                  <a16:creationId xmlns:a16="http://schemas.microsoft.com/office/drawing/2014/main" id="{87B9411D-D990-EC2C-9DC1-2FA92A4237C4}"/>
                </a:ext>
              </a:extLst>
            </p:cNvPr>
            <p:cNvSpPr/>
            <p:nvPr/>
          </p:nvSpPr>
          <p:spPr>
            <a:xfrm>
              <a:off x="5134200" y="2557850"/>
              <a:ext cx="128725" cy="144525"/>
            </a:xfrm>
            <a:custGeom>
              <a:avLst/>
              <a:gdLst/>
              <a:ahLst/>
              <a:cxnLst/>
              <a:rect l="l" t="t" r="r" b="b"/>
              <a:pathLst>
                <a:path w="5149" h="5781" extrusionOk="0">
                  <a:moveTo>
                    <a:pt x="2329" y="0"/>
                  </a:moveTo>
                  <a:lnTo>
                    <a:pt x="5148" y="1561"/>
                  </a:lnTo>
                  <a:lnTo>
                    <a:pt x="2820" y="5781"/>
                  </a:lnTo>
                  <a:lnTo>
                    <a:pt x="1" y="4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2850;p64">
              <a:extLst>
                <a:ext uri="{FF2B5EF4-FFF2-40B4-BE49-F238E27FC236}">
                  <a16:creationId xmlns:a16="http://schemas.microsoft.com/office/drawing/2014/main" id="{62D5A2BD-AF8F-05C7-FDDF-C50DB7CE1EC0}"/>
                </a:ext>
              </a:extLst>
            </p:cNvPr>
            <p:cNvSpPr/>
            <p:nvPr/>
          </p:nvSpPr>
          <p:spPr>
            <a:xfrm>
              <a:off x="5080000" y="3230700"/>
              <a:ext cx="12075" cy="12975"/>
            </a:xfrm>
            <a:custGeom>
              <a:avLst/>
              <a:gdLst/>
              <a:ahLst/>
              <a:cxnLst/>
              <a:rect l="l" t="t" r="r" b="b"/>
              <a:pathLst>
                <a:path w="483" h="519" extrusionOk="0">
                  <a:moveTo>
                    <a:pt x="429" y="447"/>
                  </a:moveTo>
                  <a:cubicBezTo>
                    <a:pt x="483" y="375"/>
                    <a:pt x="447" y="242"/>
                    <a:pt x="340" y="135"/>
                  </a:cubicBezTo>
                  <a:cubicBezTo>
                    <a:pt x="242" y="36"/>
                    <a:pt x="108" y="1"/>
                    <a:pt x="54" y="72"/>
                  </a:cubicBezTo>
                  <a:cubicBezTo>
                    <a:pt x="1" y="144"/>
                    <a:pt x="37" y="277"/>
                    <a:pt x="135" y="384"/>
                  </a:cubicBezTo>
                  <a:cubicBezTo>
                    <a:pt x="242" y="491"/>
                    <a:pt x="367" y="518"/>
                    <a:pt x="429" y="447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2851;p64">
              <a:extLst>
                <a:ext uri="{FF2B5EF4-FFF2-40B4-BE49-F238E27FC236}">
                  <a16:creationId xmlns:a16="http://schemas.microsoft.com/office/drawing/2014/main" id="{CBD17E5D-0340-EA37-F11A-0A312F21EBE0}"/>
                </a:ext>
              </a:extLst>
            </p:cNvPr>
            <p:cNvSpPr/>
            <p:nvPr/>
          </p:nvSpPr>
          <p:spPr>
            <a:xfrm>
              <a:off x="4960475" y="3174275"/>
              <a:ext cx="12050" cy="12750"/>
            </a:xfrm>
            <a:custGeom>
              <a:avLst/>
              <a:gdLst/>
              <a:ahLst/>
              <a:cxnLst/>
              <a:rect l="l" t="t" r="r" b="b"/>
              <a:pathLst>
                <a:path w="482" h="510" extrusionOk="0">
                  <a:moveTo>
                    <a:pt x="428" y="438"/>
                  </a:moveTo>
                  <a:cubicBezTo>
                    <a:pt x="482" y="375"/>
                    <a:pt x="446" y="233"/>
                    <a:pt x="348" y="126"/>
                  </a:cubicBezTo>
                  <a:cubicBezTo>
                    <a:pt x="241" y="28"/>
                    <a:pt x="116" y="1"/>
                    <a:pt x="63" y="63"/>
                  </a:cubicBezTo>
                  <a:cubicBezTo>
                    <a:pt x="0" y="135"/>
                    <a:pt x="36" y="277"/>
                    <a:pt x="143" y="375"/>
                  </a:cubicBezTo>
                  <a:cubicBezTo>
                    <a:pt x="241" y="483"/>
                    <a:pt x="375" y="509"/>
                    <a:pt x="428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2852;p64">
              <a:extLst>
                <a:ext uri="{FF2B5EF4-FFF2-40B4-BE49-F238E27FC236}">
                  <a16:creationId xmlns:a16="http://schemas.microsoft.com/office/drawing/2014/main" id="{E70D17AE-7D73-6C54-2041-9E3A63CF0EA7}"/>
                </a:ext>
              </a:extLst>
            </p:cNvPr>
            <p:cNvSpPr/>
            <p:nvPr/>
          </p:nvSpPr>
          <p:spPr>
            <a:xfrm>
              <a:off x="5039875" y="2799150"/>
              <a:ext cx="10275" cy="13850"/>
            </a:xfrm>
            <a:custGeom>
              <a:avLst/>
              <a:gdLst/>
              <a:ahLst/>
              <a:cxnLst/>
              <a:rect l="l" t="t" r="r" b="b"/>
              <a:pathLst>
                <a:path w="411" h="554" extrusionOk="0">
                  <a:moveTo>
                    <a:pt x="71" y="509"/>
                  </a:moveTo>
                  <a:cubicBezTo>
                    <a:pt x="0" y="456"/>
                    <a:pt x="0" y="313"/>
                    <a:pt x="71" y="188"/>
                  </a:cubicBezTo>
                  <a:cubicBezTo>
                    <a:pt x="152" y="54"/>
                    <a:pt x="268" y="1"/>
                    <a:pt x="339" y="54"/>
                  </a:cubicBezTo>
                  <a:cubicBezTo>
                    <a:pt x="410" y="99"/>
                    <a:pt x="410" y="250"/>
                    <a:pt x="339" y="375"/>
                  </a:cubicBezTo>
                  <a:cubicBezTo>
                    <a:pt x="259" y="500"/>
                    <a:pt x="143" y="554"/>
                    <a:pt x="71" y="50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728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53"/>
          <p:cNvGrpSpPr/>
          <p:nvPr/>
        </p:nvGrpSpPr>
        <p:grpSpPr>
          <a:xfrm>
            <a:off x="3006233" y="-134556"/>
            <a:ext cx="6817629" cy="5285108"/>
            <a:chOff x="5372100" y="4114266"/>
            <a:chExt cx="1868304" cy="1448332"/>
          </a:xfrm>
        </p:grpSpPr>
        <p:sp>
          <p:nvSpPr>
            <p:cNvPr id="1906" name="Google Shape;1906;p53"/>
            <p:cNvSpPr/>
            <p:nvPr/>
          </p:nvSpPr>
          <p:spPr>
            <a:xfrm>
              <a:off x="5372100" y="4571875"/>
              <a:ext cx="1820677" cy="990723"/>
            </a:xfrm>
            <a:custGeom>
              <a:avLst/>
              <a:gdLst/>
              <a:ahLst/>
              <a:cxnLst/>
              <a:rect l="l" t="t" r="r" b="b"/>
              <a:pathLst>
                <a:path w="5060" h="2963" extrusionOk="0">
                  <a:moveTo>
                    <a:pt x="2552" y="2962"/>
                  </a:moveTo>
                  <a:lnTo>
                    <a:pt x="1" y="1481"/>
                  </a:lnTo>
                  <a:lnTo>
                    <a:pt x="2606" y="0"/>
                  </a:lnTo>
                  <a:lnTo>
                    <a:pt x="5059" y="148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3"/>
            <p:cNvSpPr/>
            <p:nvPr/>
          </p:nvSpPr>
          <p:spPr>
            <a:xfrm>
              <a:off x="7129080" y="4691704"/>
              <a:ext cx="92157" cy="127929"/>
            </a:xfrm>
            <a:custGeom>
              <a:avLst/>
              <a:gdLst/>
              <a:ahLst/>
              <a:cxnLst/>
              <a:rect l="l" t="t" r="r" b="b"/>
              <a:pathLst>
                <a:path w="2231" h="3097" extrusionOk="0">
                  <a:moveTo>
                    <a:pt x="2231" y="1321"/>
                  </a:moveTo>
                  <a:lnTo>
                    <a:pt x="1" y="1"/>
                  </a:lnTo>
                  <a:lnTo>
                    <a:pt x="1" y="1776"/>
                  </a:lnTo>
                  <a:lnTo>
                    <a:pt x="2231" y="30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3"/>
            <p:cNvSpPr/>
            <p:nvPr/>
          </p:nvSpPr>
          <p:spPr>
            <a:xfrm>
              <a:off x="7221196" y="4734829"/>
              <a:ext cx="19208" cy="84804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1" y="857"/>
                  </a:moveTo>
                  <a:lnTo>
                    <a:pt x="1" y="2053"/>
                  </a:lnTo>
                  <a:lnTo>
                    <a:pt x="465" y="1776"/>
                  </a:lnTo>
                  <a:lnTo>
                    <a:pt x="465" y="1"/>
                  </a:lnTo>
                  <a:lnTo>
                    <a:pt x="1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3"/>
            <p:cNvSpPr/>
            <p:nvPr/>
          </p:nvSpPr>
          <p:spPr>
            <a:xfrm>
              <a:off x="7129080" y="4680303"/>
              <a:ext cx="111324" cy="66009"/>
            </a:xfrm>
            <a:custGeom>
              <a:avLst/>
              <a:gdLst/>
              <a:ahLst/>
              <a:cxnLst/>
              <a:rect l="l" t="t" r="r" b="b"/>
              <a:pathLst>
                <a:path w="2695" h="1598" extrusionOk="0">
                  <a:moveTo>
                    <a:pt x="1" y="277"/>
                  </a:moveTo>
                  <a:lnTo>
                    <a:pt x="473" y="0"/>
                  </a:lnTo>
                  <a:lnTo>
                    <a:pt x="2695" y="1321"/>
                  </a:lnTo>
                  <a:lnTo>
                    <a:pt x="2231" y="15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3"/>
            <p:cNvSpPr/>
            <p:nvPr/>
          </p:nvSpPr>
          <p:spPr>
            <a:xfrm>
              <a:off x="5650272" y="5046577"/>
              <a:ext cx="47958" cy="101410"/>
            </a:xfrm>
            <a:custGeom>
              <a:avLst/>
              <a:gdLst/>
              <a:ahLst/>
              <a:cxnLst/>
              <a:rect l="l" t="t" r="r" b="b"/>
              <a:pathLst>
                <a:path w="1161" h="2455" extrusionOk="0">
                  <a:moveTo>
                    <a:pt x="0" y="679"/>
                  </a:moveTo>
                  <a:lnTo>
                    <a:pt x="1160" y="1"/>
                  </a:lnTo>
                  <a:lnTo>
                    <a:pt x="1160" y="177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3"/>
            <p:cNvSpPr/>
            <p:nvPr/>
          </p:nvSpPr>
          <p:spPr>
            <a:xfrm>
              <a:off x="5631105" y="5063182"/>
              <a:ext cx="19208" cy="84804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4" y="27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3"/>
            <p:cNvSpPr/>
            <p:nvPr/>
          </p:nvSpPr>
          <p:spPr>
            <a:xfrm>
              <a:off x="5631105" y="5035548"/>
              <a:ext cx="67125" cy="39077"/>
            </a:xfrm>
            <a:custGeom>
              <a:avLst/>
              <a:gdLst/>
              <a:ahLst/>
              <a:cxnLst/>
              <a:rect l="l" t="t" r="r" b="b"/>
              <a:pathLst>
                <a:path w="1625" h="946" extrusionOk="0">
                  <a:moveTo>
                    <a:pt x="1624" y="268"/>
                  </a:moveTo>
                  <a:lnTo>
                    <a:pt x="1160" y="0"/>
                  </a:lnTo>
                  <a:lnTo>
                    <a:pt x="1" y="669"/>
                  </a:lnTo>
                  <a:lnTo>
                    <a:pt x="464" y="94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3"/>
            <p:cNvSpPr/>
            <p:nvPr/>
          </p:nvSpPr>
          <p:spPr>
            <a:xfrm>
              <a:off x="5962391" y="4569021"/>
              <a:ext cx="87365" cy="80715"/>
            </a:xfrm>
            <a:custGeom>
              <a:avLst/>
              <a:gdLst/>
              <a:ahLst/>
              <a:cxnLst/>
              <a:rect l="l" t="t" r="r" b="b"/>
              <a:pathLst>
                <a:path w="2115" h="1954" extrusionOk="0">
                  <a:moveTo>
                    <a:pt x="268" y="1008"/>
                  </a:moveTo>
                  <a:cubicBezTo>
                    <a:pt x="268" y="1008"/>
                    <a:pt x="268" y="1008"/>
                    <a:pt x="268" y="1008"/>
                  </a:cubicBezTo>
                  <a:cubicBezTo>
                    <a:pt x="473" y="1133"/>
                    <a:pt x="679" y="1249"/>
                    <a:pt x="884" y="1365"/>
                  </a:cubicBezTo>
                  <a:cubicBezTo>
                    <a:pt x="1000" y="1437"/>
                    <a:pt x="1125" y="1499"/>
                    <a:pt x="1241" y="1570"/>
                  </a:cubicBezTo>
                  <a:cubicBezTo>
                    <a:pt x="1276" y="1597"/>
                    <a:pt x="1312" y="1624"/>
                    <a:pt x="1339" y="1651"/>
                  </a:cubicBezTo>
                  <a:cubicBezTo>
                    <a:pt x="1357" y="1677"/>
                    <a:pt x="1357" y="1704"/>
                    <a:pt x="1374" y="1731"/>
                  </a:cubicBezTo>
                  <a:cubicBezTo>
                    <a:pt x="1410" y="1784"/>
                    <a:pt x="1490" y="1838"/>
                    <a:pt x="1553" y="1856"/>
                  </a:cubicBezTo>
                  <a:cubicBezTo>
                    <a:pt x="1803" y="1954"/>
                    <a:pt x="2008" y="1722"/>
                    <a:pt x="2052" y="1508"/>
                  </a:cubicBezTo>
                  <a:cubicBezTo>
                    <a:pt x="2115" y="1231"/>
                    <a:pt x="2008" y="901"/>
                    <a:pt x="1794" y="714"/>
                  </a:cubicBezTo>
                  <a:cubicBezTo>
                    <a:pt x="1597" y="544"/>
                    <a:pt x="1374" y="411"/>
                    <a:pt x="1143" y="286"/>
                  </a:cubicBezTo>
                  <a:cubicBezTo>
                    <a:pt x="902" y="152"/>
                    <a:pt x="643" y="0"/>
                    <a:pt x="357" y="81"/>
                  </a:cubicBezTo>
                  <a:cubicBezTo>
                    <a:pt x="224" y="116"/>
                    <a:pt x="108" y="205"/>
                    <a:pt x="36" y="330"/>
                  </a:cubicBezTo>
                  <a:cubicBezTo>
                    <a:pt x="1" y="402"/>
                    <a:pt x="10" y="437"/>
                    <a:pt x="36" y="500"/>
                  </a:cubicBezTo>
                  <a:cubicBezTo>
                    <a:pt x="63" y="562"/>
                    <a:pt x="99" y="625"/>
                    <a:pt x="108" y="696"/>
                  </a:cubicBezTo>
                  <a:cubicBezTo>
                    <a:pt x="108" y="750"/>
                    <a:pt x="99" y="794"/>
                    <a:pt x="117" y="848"/>
                  </a:cubicBezTo>
                  <a:cubicBezTo>
                    <a:pt x="152" y="919"/>
                    <a:pt x="206" y="973"/>
                    <a:pt x="268" y="100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3"/>
            <p:cNvSpPr/>
            <p:nvPr/>
          </p:nvSpPr>
          <p:spPr>
            <a:xfrm>
              <a:off x="5958715" y="4569021"/>
              <a:ext cx="81830" cy="85878"/>
            </a:xfrm>
            <a:custGeom>
              <a:avLst/>
              <a:gdLst/>
              <a:ahLst/>
              <a:cxnLst/>
              <a:rect l="l" t="t" r="r" b="b"/>
              <a:pathLst>
                <a:path w="1981" h="2079" extrusionOk="0">
                  <a:moveTo>
                    <a:pt x="206" y="1124"/>
                  </a:moveTo>
                  <a:cubicBezTo>
                    <a:pt x="295" y="1196"/>
                    <a:pt x="393" y="1249"/>
                    <a:pt x="482" y="1303"/>
                  </a:cubicBezTo>
                  <a:cubicBezTo>
                    <a:pt x="661" y="1401"/>
                    <a:pt x="839" y="1508"/>
                    <a:pt x="1017" y="1606"/>
                  </a:cubicBezTo>
                  <a:cubicBezTo>
                    <a:pt x="1232" y="1731"/>
                    <a:pt x="1669" y="2079"/>
                    <a:pt x="1883" y="1784"/>
                  </a:cubicBezTo>
                  <a:cubicBezTo>
                    <a:pt x="1981" y="1633"/>
                    <a:pt x="1972" y="1410"/>
                    <a:pt x="1927" y="1240"/>
                  </a:cubicBezTo>
                  <a:cubicBezTo>
                    <a:pt x="1883" y="1098"/>
                    <a:pt x="1794" y="964"/>
                    <a:pt x="1686" y="848"/>
                  </a:cubicBezTo>
                  <a:cubicBezTo>
                    <a:pt x="1597" y="759"/>
                    <a:pt x="1463" y="705"/>
                    <a:pt x="1356" y="643"/>
                  </a:cubicBezTo>
                  <a:cubicBezTo>
                    <a:pt x="1223" y="562"/>
                    <a:pt x="1089" y="482"/>
                    <a:pt x="955" y="411"/>
                  </a:cubicBezTo>
                  <a:cubicBezTo>
                    <a:pt x="723" y="277"/>
                    <a:pt x="420" y="0"/>
                    <a:pt x="152" y="205"/>
                  </a:cubicBezTo>
                  <a:cubicBezTo>
                    <a:pt x="45" y="295"/>
                    <a:pt x="9" y="428"/>
                    <a:pt x="9" y="562"/>
                  </a:cubicBezTo>
                  <a:cubicBezTo>
                    <a:pt x="9" y="705"/>
                    <a:pt x="0" y="875"/>
                    <a:pt x="81" y="990"/>
                  </a:cubicBezTo>
                  <a:cubicBezTo>
                    <a:pt x="116" y="1044"/>
                    <a:pt x="161" y="1080"/>
                    <a:pt x="206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3"/>
            <p:cNvSpPr/>
            <p:nvPr/>
          </p:nvSpPr>
          <p:spPr>
            <a:xfrm>
              <a:off x="6012497" y="4615078"/>
              <a:ext cx="89224" cy="79641"/>
            </a:xfrm>
            <a:custGeom>
              <a:avLst/>
              <a:gdLst/>
              <a:ahLst/>
              <a:cxnLst/>
              <a:rect l="l" t="t" r="r" b="b"/>
              <a:pathLst>
                <a:path w="2160" h="1928" extrusionOk="0">
                  <a:moveTo>
                    <a:pt x="45" y="330"/>
                  </a:moveTo>
                  <a:cubicBezTo>
                    <a:pt x="90" y="420"/>
                    <a:pt x="170" y="473"/>
                    <a:pt x="251" y="527"/>
                  </a:cubicBezTo>
                  <a:cubicBezTo>
                    <a:pt x="402" y="625"/>
                    <a:pt x="563" y="714"/>
                    <a:pt x="688" y="839"/>
                  </a:cubicBezTo>
                  <a:cubicBezTo>
                    <a:pt x="813" y="973"/>
                    <a:pt x="902" y="1142"/>
                    <a:pt x="991" y="1303"/>
                  </a:cubicBezTo>
                  <a:cubicBezTo>
                    <a:pt x="1080" y="1463"/>
                    <a:pt x="1178" y="1624"/>
                    <a:pt x="1321" y="1740"/>
                  </a:cubicBezTo>
                  <a:cubicBezTo>
                    <a:pt x="1464" y="1856"/>
                    <a:pt x="1660" y="1927"/>
                    <a:pt x="1839" y="1865"/>
                  </a:cubicBezTo>
                  <a:cubicBezTo>
                    <a:pt x="1937" y="1829"/>
                    <a:pt x="2017" y="1758"/>
                    <a:pt x="2071" y="1660"/>
                  </a:cubicBezTo>
                  <a:cubicBezTo>
                    <a:pt x="2133" y="1544"/>
                    <a:pt x="2160" y="1401"/>
                    <a:pt x="2133" y="1276"/>
                  </a:cubicBezTo>
                  <a:cubicBezTo>
                    <a:pt x="2097" y="1035"/>
                    <a:pt x="1919" y="839"/>
                    <a:pt x="1723" y="705"/>
                  </a:cubicBezTo>
                  <a:cubicBezTo>
                    <a:pt x="1616" y="634"/>
                    <a:pt x="1500" y="598"/>
                    <a:pt x="1393" y="536"/>
                  </a:cubicBezTo>
                  <a:cubicBezTo>
                    <a:pt x="1303" y="473"/>
                    <a:pt x="1232" y="411"/>
                    <a:pt x="1134" y="357"/>
                  </a:cubicBezTo>
                  <a:cubicBezTo>
                    <a:pt x="947" y="259"/>
                    <a:pt x="750" y="170"/>
                    <a:pt x="554" y="99"/>
                  </a:cubicBezTo>
                  <a:cubicBezTo>
                    <a:pt x="474" y="72"/>
                    <a:pt x="393" y="63"/>
                    <a:pt x="322" y="36"/>
                  </a:cubicBezTo>
                  <a:cubicBezTo>
                    <a:pt x="233" y="18"/>
                    <a:pt x="144" y="0"/>
                    <a:pt x="72" y="72"/>
                  </a:cubicBezTo>
                  <a:cubicBezTo>
                    <a:pt x="45" y="90"/>
                    <a:pt x="28" y="125"/>
                    <a:pt x="19" y="161"/>
                  </a:cubicBezTo>
                  <a:cubicBezTo>
                    <a:pt x="1" y="214"/>
                    <a:pt x="19" y="277"/>
                    <a:pt x="45" y="33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3"/>
            <p:cNvSpPr/>
            <p:nvPr/>
          </p:nvSpPr>
          <p:spPr>
            <a:xfrm>
              <a:off x="6013241" y="4615078"/>
              <a:ext cx="88481" cy="68570"/>
            </a:xfrm>
            <a:custGeom>
              <a:avLst/>
              <a:gdLst/>
              <a:ahLst/>
              <a:cxnLst/>
              <a:rect l="l" t="t" r="r" b="b"/>
              <a:pathLst>
                <a:path w="2142" h="1660" extrusionOk="0">
                  <a:moveTo>
                    <a:pt x="1" y="161"/>
                  </a:moveTo>
                  <a:cubicBezTo>
                    <a:pt x="331" y="250"/>
                    <a:pt x="652" y="384"/>
                    <a:pt x="929" y="589"/>
                  </a:cubicBezTo>
                  <a:cubicBezTo>
                    <a:pt x="1285" y="848"/>
                    <a:pt x="1553" y="1196"/>
                    <a:pt x="1865" y="1508"/>
                  </a:cubicBezTo>
                  <a:cubicBezTo>
                    <a:pt x="1928" y="1562"/>
                    <a:pt x="1981" y="1615"/>
                    <a:pt x="2053" y="1660"/>
                  </a:cubicBezTo>
                  <a:cubicBezTo>
                    <a:pt x="2115" y="1544"/>
                    <a:pt x="2142" y="1401"/>
                    <a:pt x="2115" y="1276"/>
                  </a:cubicBezTo>
                  <a:cubicBezTo>
                    <a:pt x="2079" y="1035"/>
                    <a:pt x="1901" y="839"/>
                    <a:pt x="1705" y="705"/>
                  </a:cubicBezTo>
                  <a:cubicBezTo>
                    <a:pt x="1598" y="634"/>
                    <a:pt x="1482" y="598"/>
                    <a:pt x="1375" y="536"/>
                  </a:cubicBezTo>
                  <a:cubicBezTo>
                    <a:pt x="1285" y="473"/>
                    <a:pt x="1214" y="411"/>
                    <a:pt x="1116" y="357"/>
                  </a:cubicBezTo>
                  <a:cubicBezTo>
                    <a:pt x="929" y="259"/>
                    <a:pt x="732" y="170"/>
                    <a:pt x="536" y="99"/>
                  </a:cubicBezTo>
                  <a:cubicBezTo>
                    <a:pt x="456" y="72"/>
                    <a:pt x="375" y="63"/>
                    <a:pt x="304" y="36"/>
                  </a:cubicBezTo>
                  <a:cubicBezTo>
                    <a:pt x="215" y="18"/>
                    <a:pt x="126" y="0"/>
                    <a:pt x="54" y="72"/>
                  </a:cubicBezTo>
                  <a:cubicBezTo>
                    <a:pt x="27" y="90"/>
                    <a:pt x="10" y="125"/>
                    <a:pt x="1" y="16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3"/>
            <p:cNvSpPr/>
            <p:nvPr/>
          </p:nvSpPr>
          <p:spPr>
            <a:xfrm>
              <a:off x="6295164" y="5126920"/>
              <a:ext cx="161801" cy="123138"/>
            </a:xfrm>
            <a:custGeom>
              <a:avLst/>
              <a:gdLst/>
              <a:ahLst/>
              <a:cxnLst/>
              <a:rect l="l" t="t" r="r" b="b"/>
              <a:pathLst>
                <a:path w="3917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3"/>
            <p:cNvSpPr/>
            <p:nvPr/>
          </p:nvSpPr>
          <p:spPr>
            <a:xfrm>
              <a:off x="6200818" y="5172234"/>
              <a:ext cx="211949" cy="255446"/>
            </a:xfrm>
            <a:custGeom>
              <a:avLst/>
              <a:gdLst/>
              <a:ahLst/>
              <a:cxnLst/>
              <a:rect l="l" t="t" r="r" b="b"/>
              <a:pathLst>
                <a:path w="5131" h="6184" extrusionOk="0">
                  <a:moveTo>
                    <a:pt x="1" y="3989"/>
                  </a:moveTo>
                  <a:cubicBezTo>
                    <a:pt x="1" y="2659"/>
                    <a:pt x="937" y="1036"/>
                    <a:pt x="2097" y="367"/>
                  </a:cubicBezTo>
                  <a:cubicBezTo>
                    <a:pt x="2677" y="37"/>
                    <a:pt x="3203" y="1"/>
                    <a:pt x="3578" y="215"/>
                  </a:cubicBezTo>
                  <a:lnTo>
                    <a:pt x="3578" y="215"/>
                  </a:lnTo>
                  <a:lnTo>
                    <a:pt x="3587" y="215"/>
                  </a:lnTo>
                  <a:cubicBezTo>
                    <a:pt x="3587" y="215"/>
                    <a:pt x="3587" y="215"/>
                    <a:pt x="3587" y="215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36"/>
                  </a:lnTo>
                  <a:cubicBezTo>
                    <a:pt x="616" y="5336"/>
                    <a:pt x="616" y="5336"/>
                    <a:pt x="616" y="5336"/>
                  </a:cubicBezTo>
                  <a:lnTo>
                    <a:pt x="607" y="5336"/>
                  </a:lnTo>
                  <a:lnTo>
                    <a:pt x="607" y="5336"/>
                  </a:lnTo>
                  <a:cubicBezTo>
                    <a:pt x="232" y="5113"/>
                    <a:pt x="1" y="4649"/>
                    <a:pt x="1" y="398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3"/>
            <p:cNvSpPr/>
            <p:nvPr/>
          </p:nvSpPr>
          <p:spPr>
            <a:xfrm>
              <a:off x="6261623" y="5194375"/>
              <a:ext cx="173615" cy="254289"/>
            </a:xfrm>
            <a:custGeom>
              <a:avLst/>
              <a:gdLst/>
              <a:ahLst/>
              <a:cxnLst/>
              <a:rect l="l" t="t" r="r" b="b"/>
              <a:pathLst>
                <a:path w="4203" h="6156" extrusionOk="0">
                  <a:moveTo>
                    <a:pt x="0" y="4291"/>
                  </a:moveTo>
                  <a:cubicBezTo>
                    <a:pt x="0" y="5620"/>
                    <a:pt x="946" y="6156"/>
                    <a:pt x="2106" y="5487"/>
                  </a:cubicBezTo>
                  <a:cubicBezTo>
                    <a:pt x="3266" y="4818"/>
                    <a:pt x="4202" y="3194"/>
                    <a:pt x="4202" y="1865"/>
                  </a:cubicBezTo>
                  <a:cubicBezTo>
                    <a:pt x="4202" y="535"/>
                    <a:pt x="3266" y="0"/>
                    <a:pt x="2106" y="669"/>
                  </a:cubicBezTo>
                  <a:cubicBezTo>
                    <a:pt x="946" y="1338"/>
                    <a:pt x="0" y="2962"/>
                    <a:pt x="0" y="429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3"/>
            <p:cNvSpPr/>
            <p:nvPr/>
          </p:nvSpPr>
          <p:spPr>
            <a:xfrm>
              <a:off x="6297354" y="5250760"/>
              <a:ext cx="102112" cy="141519"/>
            </a:xfrm>
            <a:custGeom>
              <a:avLst/>
              <a:gdLst/>
              <a:ahLst/>
              <a:cxnLst/>
              <a:rect l="l" t="t" r="r" b="b"/>
              <a:pathLst>
                <a:path w="2472" h="3426" extrusionOk="0">
                  <a:moveTo>
                    <a:pt x="1" y="2685"/>
                  </a:moveTo>
                  <a:cubicBezTo>
                    <a:pt x="1" y="2819"/>
                    <a:pt x="19" y="3078"/>
                    <a:pt x="144" y="3247"/>
                  </a:cubicBezTo>
                  <a:cubicBezTo>
                    <a:pt x="161" y="3274"/>
                    <a:pt x="179" y="3292"/>
                    <a:pt x="206" y="3319"/>
                  </a:cubicBezTo>
                  <a:lnTo>
                    <a:pt x="206" y="3319"/>
                  </a:lnTo>
                  <a:cubicBezTo>
                    <a:pt x="233" y="3345"/>
                    <a:pt x="268" y="3372"/>
                    <a:pt x="304" y="3390"/>
                  </a:cubicBezTo>
                  <a:cubicBezTo>
                    <a:pt x="358" y="3408"/>
                    <a:pt x="420" y="3426"/>
                    <a:pt x="483" y="3426"/>
                  </a:cubicBezTo>
                  <a:cubicBezTo>
                    <a:pt x="518" y="3426"/>
                    <a:pt x="554" y="3417"/>
                    <a:pt x="599" y="3417"/>
                  </a:cubicBezTo>
                  <a:cubicBezTo>
                    <a:pt x="723" y="3390"/>
                    <a:pt x="866" y="3345"/>
                    <a:pt x="1009" y="3256"/>
                  </a:cubicBezTo>
                  <a:cubicBezTo>
                    <a:pt x="1285" y="3096"/>
                    <a:pt x="1553" y="2846"/>
                    <a:pt x="1776" y="2560"/>
                  </a:cubicBezTo>
                  <a:cubicBezTo>
                    <a:pt x="1874" y="2436"/>
                    <a:pt x="1955" y="2311"/>
                    <a:pt x="2035" y="2177"/>
                  </a:cubicBezTo>
                  <a:cubicBezTo>
                    <a:pt x="2302" y="1713"/>
                    <a:pt x="2472" y="1196"/>
                    <a:pt x="2472" y="749"/>
                  </a:cubicBezTo>
                  <a:lnTo>
                    <a:pt x="2472" y="723"/>
                  </a:lnTo>
                  <a:cubicBezTo>
                    <a:pt x="2472" y="634"/>
                    <a:pt x="2454" y="500"/>
                    <a:pt x="2418" y="375"/>
                  </a:cubicBezTo>
                  <a:cubicBezTo>
                    <a:pt x="2365" y="187"/>
                    <a:pt x="2249" y="0"/>
                    <a:pt x="1990" y="0"/>
                  </a:cubicBezTo>
                  <a:cubicBezTo>
                    <a:pt x="1839" y="0"/>
                    <a:pt x="1651" y="63"/>
                    <a:pt x="1464" y="179"/>
                  </a:cubicBezTo>
                  <a:cubicBezTo>
                    <a:pt x="1437" y="187"/>
                    <a:pt x="1410" y="196"/>
                    <a:pt x="1393" y="214"/>
                  </a:cubicBezTo>
                  <a:cubicBezTo>
                    <a:pt x="1393" y="214"/>
                    <a:pt x="1384" y="214"/>
                    <a:pt x="1384" y="223"/>
                  </a:cubicBezTo>
                  <a:cubicBezTo>
                    <a:pt x="1321" y="259"/>
                    <a:pt x="1268" y="303"/>
                    <a:pt x="1214" y="348"/>
                  </a:cubicBezTo>
                  <a:cubicBezTo>
                    <a:pt x="1178" y="366"/>
                    <a:pt x="1161" y="393"/>
                    <a:pt x="1125" y="419"/>
                  </a:cubicBezTo>
                  <a:cubicBezTo>
                    <a:pt x="1107" y="428"/>
                    <a:pt x="1080" y="446"/>
                    <a:pt x="1062" y="473"/>
                  </a:cubicBezTo>
                  <a:cubicBezTo>
                    <a:pt x="1045" y="482"/>
                    <a:pt x="1027" y="500"/>
                    <a:pt x="1009" y="518"/>
                  </a:cubicBezTo>
                  <a:cubicBezTo>
                    <a:pt x="973" y="562"/>
                    <a:pt x="920" y="607"/>
                    <a:pt x="884" y="651"/>
                  </a:cubicBezTo>
                  <a:cubicBezTo>
                    <a:pt x="634" y="910"/>
                    <a:pt x="429" y="1240"/>
                    <a:pt x="277" y="1570"/>
                  </a:cubicBezTo>
                  <a:cubicBezTo>
                    <a:pt x="251" y="1624"/>
                    <a:pt x="233" y="1668"/>
                    <a:pt x="206" y="1713"/>
                  </a:cubicBezTo>
                  <a:cubicBezTo>
                    <a:pt x="179" y="1793"/>
                    <a:pt x="144" y="1882"/>
                    <a:pt x="126" y="1963"/>
                  </a:cubicBezTo>
                  <a:lnTo>
                    <a:pt x="126" y="1981"/>
                  </a:lnTo>
                  <a:cubicBezTo>
                    <a:pt x="117" y="1989"/>
                    <a:pt x="117" y="1998"/>
                    <a:pt x="117" y="2007"/>
                  </a:cubicBezTo>
                  <a:cubicBezTo>
                    <a:pt x="99" y="2052"/>
                    <a:pt x="90" y="2097"/>
                    <a:pt x="72" y="2141"/>
                  </a:cubicBezTo>
                  <a:cubicBezTo>
                    <a:pt x="45" y="2239"/>
                    <a:pt x="37" y="2328"/>
                    <a:pt x="28" y="2418"/>
                  </a:cubicBezTo>
                  <a:cubicBezTo>
                    <a:pt x="10" y="2507"/>
                    <a:pt x="1" y="2596"/>
                    <a:pt x="1" y="268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3"/>
            <p:cNvSpPr/>
            <p:nvPr/>
          </p:nvSpPr>
          <p:spPr>
            <a:xfrm>
              <a:off x="6302517" y="5251462"/>
              <a:ext cx="96949" cy="140817"/>
            </a:xfrm>
            <a:custGeom>
              <a:avLst/>
              <a:gdLst/>
              <a:ahLst/>
              <a:cxnLst/>
              <a:rect l="l" t="t" r="r" b="b"/>
              <a:pathLst>
                <a:path w="2347" h="3409" extrusionOk="0">
                  <a:moveTo>
                    <a:pt x="99" y="3221"/>
                  </a:moveTo>
                  <a:cubicBezTo>
                    <a:pt x="259" y="3221"/>
                    <a:pt x="438" y="3168"/>
                    <a:pt x="634" y="3052"/>
                  </a:cubicBezTo>
                  <a:cubicBezTo>
                    <a:pt x="1419" y="2597"/>
                    <a:pt x="2088" y="1446"/>
                    <a:pt x="2088" y="545"/>
                  </a:cubicBezTo>
                  <a:cubicBezTo>
                    <a:pt x="2088" y="411"/>
                    <a:pt x="2070" y="170"/>
                    <a:pt x="1963" y="1"/>
                  </a:cubicBezTo>
                  <a:cubicBezTo>
                    <a:pt x="2302" y="72"/>
                    <a:pt x="2347" y="527"/>
                    <a:pt x="2347" y="724"/>
                  </a:cubicBezTo>
                  <a:cubicBezTo>
                    <a:pt x="2347" y="1633"/>
                    <a:pt x="1678" y="2784"/>
                    <a:pt x="893" y="3239"/>
                  </a:cubicBezTo>
                  <a:cubicBezTo>
                    <a:pt x="697" y="3346"/>
                    <a:pt x="509" y="3409"/>
                    <a:pt x="358" y="3409"/>
                  </a:cubicBezTo>
                  <a:cubicBezTo>
                    <a:pt x="188" y="3409"/>
                    <a:pt x="72" y="3328"/>
                    <a:pt x="1" y="3213"/>
                  </a:cubicBezTo>
                  <a:cubicBezTo>
                    <a:pt x="36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3"/>
            <p:cNvSpPr/>
            <p:nvPr/>
          </p:nvSpPr>
          <p:spPr>
            <a:xfrm>
              <a:off x="6302145" y="5262160"/>
              <a:ext cx="89596" cy="126070"/>
            </a:xfrm>
            <a:custGeom>
              <a:avLst/>
              <a:gdLst/>
              <a:ahLst/>
              <a:cxnLst/>
              <a:rect l="l" t="t" r="r" b="b"/>
              <a:pathLst>
                <a:path w="2169" h="3052" extrusionOk="0">
                  <a:moveTo>
                    <a:pt x="28" y="2971"/>
                  </a:moveTo>
                  <a:lnTo>
                    <a:pt x="384" y="2204"/>
                  </a:lnTo>
                  <a:cubicBezTo>
                    <a:pt x="268" y="2124"/>
                    <a:pt x="197" y="1972"/>
                    <a:pt x="197" y="1749"/>
                  </a:cubicBezTo>
                  <a:cubicBezTo>
                    <a:pt x="197" y="1731"/>
                    <a:pt x="206" y="1705"/>
                    <a:pt x="206" y="1687"/>
                  </a:cubicBezTo>
                  <a:lnTo>
                    <a:pt x="1" y="1731"/>
                  </a:lnTo>
                  <a:cubicBezTo>
                    <a:pt x="1" y="1722"/>
                    <a:pt x="1" y="1713"/>
                    <a:pt x="10" y="1705"/>
                  </a:cubicBezTo>
                  <a:lnTo>
                    <a:pt x="10" y="1687"/>
                  </a:lnTo>
                  <a:cubicBezTo>
                    <a:pt x="28" y="1606"/>
                    <a:pt x="63" y="1517"/>
                    <a:pt x="90" y="1437"/>
                  </a:cubicBezTo>
                  <a:cubicBezTo>
                    <a:pt x="117" y="1392"/>
                    <a:pt x="135" y="1348"/>
                    <a:pt x="161" y="1294"/>
                  </a:cubicBezTo>
                  <a:lnTo>
                    <a:pt x="304" y="1267"/>
                  </a:lnTo>
                  <a:cubicBezTo>
                    <a:pt x="402" y="1018"/>
                    <a:pt x="572" y="777"/>
                    <a:pt x="768" y="598"/>
                  </a:cubicBezTo>
                  <a:lnTo>
                    <a:pt x="768" y="375"/>
                  </a:lnTo>
                  <a:cubicBezTo>
                    <a:pt x="813" y="331"/>
                    <a:pt x="857" y="286"/>
                    <a:pt x="893" y="242"/>
                  </a:cubicBezTo>
                  <a:cubicBezTo>
                    <a:pt x="911" y="224"/>
                    <a:pt x="929" y="206"/>
                    <a:pt x="946" y="197"/>
                  </a:cubicBezTo>
                  <a:cubicBezTo>
                    <a:pt x="964" y="170"/>
                    <a:pt x="991" y="152"/>
                    <a:pt x="1009" y="143"/>
                  </a:cubicBezTo>
                  <a:cubicBezTo>
                    <a:pt x="1045" y="117"/>
                    <a:pt x="1062" y="90"/>
                    <a:pt x="1098" y="72"/>
                  </a:cubicBezTo>
                  <a:lnTo>
                    <a:pt x="1098" y="402"/>
                  </a:lnTo>
                  <a:cubicBezTo>
                    <a:pt x="1294" y="340"/>
                    <a:pt x="1464" y="393"/>
                    <a:pt x="1571" y="527"/>
                  </a:cubicBezTo>
                  <a:lnTo>
                    <a:pt x="2124" y="1"/>
                  </a:lnTo>
                  <a:cubicBezTo>
                    <a:pt x="2160" y="126"/>
                    <a:pt x="2169" y="259"/>
                    <a:pt x="2169" y="349"/>
                  </a:cubicBezTo>
                  <a:lnTo>
                    <a:pt x="1678" y="821"/>
                  </a:lnTo>
                  <a:cubicBezTo>
                    <a:pt x="1678" y="848"/>
                    <a:pt x="1678" y="866"/>
                    <a:pt x="1678" y="902"/>
                  </a:cubicBezTo>
                  <a:cubicBezTo>
                    <a:pt x="1678" y="1107"/>
                    <a:pt x="1607" y="1348"/>
                    <a:pt x="1500" y="1553"/>
                  </a:cubicBezTo>
                  <a:lnTo>
                    <a:pt x="1740" y="1803"/>
                  </a:lnTo>
                  <a:cubicBezTo>
                    <a:pt x="1660" y="1937"/>
                    <a:pt x="1571" y="2061"/>
                    <a:pt x="1482" y="2186"/>
                  </a:cubicBezTo>
                  <a:lnTo>
                    <a:pt x="1232" y="1937"/>
                  </a:lnTo>
                  <a:cubicBezTo>
                    <a:pt x="1143" y="2035"/>
                    <a:pt x="1045" y="2115"/>
                    <a:pt x="938" y="2177"/>
                  </a:cubicBezTo>
                  <a:cubicBezTo>
                    <a:pt x="839" y="2231"/>
                    <a:pt x="741" y="2267"/>
                    <a:pt x="652" y="2276"/>
                  </a:cubicBezTo>
                  <a:lnTo>
                    <a:pt x="295" y="3043"/>
                  </a:lnTo>
                  <a:cubicBezTo>
                    <a:pt x="260" y="3043"/>
                    <a:pt x="224" y="3052"/>
                    <a:pt x="188" y="3052"/>
                  </a:cubicBezTo>
                  <a:cubicBezTo>
                    <a:pt x="152" y="3052"/>
                    <a:pt x="126" y="3043"/>
                    <a:pt x="90" y="3043"/>
                  </a:cubicBezTo>
                  <a:lnTo>
                    <a:pt x="90" y="304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3"/>
            <p:cNvSpPr/>
            <p:nvPr/>
          </p:nvSpPr>
          <p:spPr>
            <a:xfrm>
              <a:off x="6329408" y="5304170"/>
              <a:ext cx="23256" cy="28420"/>
            </a:xfrm>
            <a:custGeom>
              <a:avLst/>
              <a:gdLst/>
              <a:ahLst/>
              <a:cxnLst/>
              <a:rect l="l" t="t" r="r" b="b"/>
              <a:pathLst>
                <a:path w="563" h="688" extrusionOk="0">
                  <a:moveTo>
                    <a:pt x="1" y="438"/>
                  </a:moveTo>
                  <a:cubicBezTo>
                    <a:pt x="1" y="295"/>
                    <a:pt x="99" y="117"/>
                    <a:pt x="233" y="45"/>
                  </a:cubicBezTo>
                  <a:cubicBezTo>
                    <a:pt x="295" y="1"/>
                    <a:pt x="349" y="1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3" y="126"/>
                  </a:lnTo>
                  <a:lnTo>
                    <a:pt x="233" y="688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8" y="563"/>
                    <a:pt x="1" y="518"/>
                    <a:pt x="1" y="43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3"/>
            <p:cNvSpPr/>
            <p:nvPr/>
          </p:nvSpPr>
          <p:spPr>
            <a:xfrm>
              <a:off x="6336059" y="5306773"/>
              <a:ext cx="19208" cy="28048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99" y="678"/>
                    <a:pt x="232" y="607"/>
                  </a:cubicBezTo>
                  <a:cubicBezTo>
                    <a:pt x="357" y="526"/>
                    <a:pt x="464" y="348"/>
                    <a:pt x="464" y="205"/>
                  </a:cubicBezTo>
                  <a:cubicBezTo>
                    <a:pt x="464" y="54"/>
                    <a:pt x="357" y="0"/>
                    <a:pt x="232" y="71"/>
                  </a:cubicBezTo>
                  <a:cubicBezTo>
                    <a:pt x="99" y="143"/>
                    <a:pt x="1" y="321"/>
                    <a:pt x="1" y="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3"/>
            <p:cNvSpPr/>
            <p:nvPr/>
          </p:nvSpPr>
          <p:spPr>
            <a:xfrm>
              <a:off x="6966948" y="4739249"/>
              <a:ext cx="161430" cy="123138"/>
            </a:xfrm>
            <a:custGeom>
              <a:avLst/>
              <a:gdLst/>
              <a:ahLst/>
              <a:cxnLst/>
              <a:rect l="l" t="t" r="r" b="b"/>
              <a:pathLst>
                <a:path w="3908" h="2981" extrusionOk="0">
                  <a:moveTo>
                    <a:pt x="3453" y="2980"/>
                  </a:moveTo>
                  <a:lnTo>
                    <a:pt x="0" y="991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3"/>
            <p:cNvSpPr/>
            <p:nvPr/>
          </p:nvSpPr>
          <p:spPr>
            <a:xfrm>
              <a:off x="6876650" y="4787909"/>
              <a:ext cx="211949" cy="255404"/>
            </a:xfrm>
            <a:custGeom>
              <a:avLst/>
              <a:gdLst/>
              <a:ahLst/>
              <a:cxnLst/>
              <a:rect l="l" t="t" r="r" b="b"/>
              <a:pathLst>
                <a:path w="5131" h="6183" extrusionOk="0">
                  <a:moveTo>
                    <a:pt x="1" y="3988"/>
                  </a:moveTo>
                  <a:cubicBezTo>
                    <a:pt x="1" y="2659"/>
                    <a:pt x="937" y="1035"/>
                    <a:pt x="2097" y="366"/>
                  </a:cubicBezTo>
                  <a:cubicBezTo>
                    <a:pt x="2677" y="36"/>
                    <a:pt x="3203" y="0"/>
                    <a:pt x="3578" y="214"/>
                  </a:cubicBezTo>
                  <a:lnTo>
                    <a:pt x="3578" y="214"/>
                  </a:lnTo>
                  <a:lnTo>
                    <a:pt x="3587" y="214"/>
                  </a:lnTo>
                  <a:cubicBezTo>
                    <a:pt x="3587" y="214"/>
                    <a:pt x="3587" y="214"/>
                    <a:pt x="3587" y="214"/>
                  </a:cubicBezTo>
                  <a:lnTo>
                    <a:pt x="5130" y="1098"/>
                  </a:lnTo>
                  <a:lnTo>
                    <a:pt x="2097" y="6183"/>
                  </a:lnTo>
                  <a:lnTo>
                    <a:pt x="616" y="5344"/>
                  </a:lnTo>
                  <a:cubicBezTo>
                    <a:pt x="616" y="5335"/>
                    <a:pt x="616" y="5335"/>
                    <a:pt x="616" y="5335"/>
                  </a:cubicBezTo>
                  <a:lnTo>
                    <a:pt x="607" y="5335"/>
                  </a:lnTo>
                  <a:lnTo>
                    <a:pt x="607" y="5335"/>
                  </a:lnTo>
                  <a:cubicBezTo>
                    <a:pt x="233" y="5112"/>
                    <a:pt x="1" y="4648"/>
                    <a:pt x="1" y="398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3"/>
            <p:cNvSpPr/>
            <p:nvPr/>
          </p:nvSpPr>
          <p:spPr>
            <a:xfrm>
              <a:off x="6937455" y="4810009"/>
              <a:ext cx="173615" cy="254661"/>
            </a:xfrm>
            <a:custGeom>
              <a:avLst/>
              <a:gdLst/>
              <a:ahLst/>
              <a:cxnLst/>
              <a:rect l="l" t="t" r="r" b="b"/>
              <a:pathLst>
                <a:path w="4203" h="6165" extrusionOk="0">
                  <a:moveTo>
                    <a:pt x="1" y="4292"/>
                  </a:moveTo>
                  <a:cubicBezTo>
                    <a:pt x="1" y="5630"/>
                    <a:pt x="946" y="6165"/>
                    <a:pt x="2106" y="5496"/>
                  </a:cubicBezTo>
                  <a:cubicBezTo>
                    <a:pt x="3266" y="4818"/>
                    <a:pt x="4203" y="3203"/>
                    <a:pt x="4203" y="1865"/>
                  </a:cubicBezTo>
                  <a:cubicBezTo>
                    <a:pt x="4203" y="536"/>
                    <a:pt x="3266" y="1"/>
                    <a:pt x="2106" y="670"/>
                  </a:cubicBezTo>
                  <a:cubicBezTo>
                    <a:pt x="946" y="1339"/>
                    <a:pt x="1" y="2962"/>
                    <a:pt x="1" y="429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3"/>
            <p:cNvSpPr/>
            <p:nvPr/>
          </p:nvSpPr>
          <p:spPr>
            <a:xfrm>
              <a:off x="6973227" y="4866393"/>
              <a:ext cx="102112" cy="141561"/>
            </a:xfrm>
            <a:custGeom>
              <a:avLst/>
              <a:gdLst/>
              <a:ahLst/>
              <a:cxnLst/>
              <a:rect l="l" t="t" r="r" b="b"/>
              <a:pathLst>
                <a:path w="2472" h="3427" extrusionOk="0">
                  <a:moveTo>
                    <a:pt x="0" y="2686"/>
                  </a:moveTo>
                  <a:cubicBezTo>
                    <a:pt x="0" y="2828"/>
                    <a:pt x="18" y="3087"/>
                    <a:pt x="152" y="3257"/>
                  </a:cubicBezTo>
                  <a:cubicBezTo>
                    <a:pt x="161" y="3275"/>
                    <a:pt x="178" y="3301"/>
                    <a:pt x="205" y="3319"/>
                  </a:cubicBezTo>
                  <a:lnTo>
                    <a:pt x="205" y="3319"/>
                  </a:lnTo>
                  <a:cubicBezTo>
                    <a:pt x="232" y="3346"/>
                    <a:pt x="268" y="3373"/>
                    <a:pt x="312" y="3390"/>
                  </a:cubicBezTo>
                  <a:cubicBezTo>
                    <a:pt x="357" y="3417"/>
                    <a:pt x="419" y="3426"/>
                    <a:pt x="482" y="3426"/>
                  </a:cubicBezTo>
                  <a:cubicBezTo>
                    <a:pt x="517" y="3426"/>
                    <a:pt x="553" y="3417"/>
                    <a:pt x="598" y="3417"/>
                  </a:cubicBezTo>
                  <a:cubicBezTo>
                    <a:pt x="723" y="3399"/>
                    <a:pt x="865" y="3346"/>
                    <a:pt x="1017" y="3257"/>
                  </a:cubicBezTo>
                  <a:cubicBezTo>
                    <a:pt x="1285" y="3096"/>
                    <a:pt x="1552" y="2855"/>
                    <a:pt x="1775" y="2561"/>
                  </a:cubicBezTo>
                  <a:cubicBezTo>
                    <a:pt x="1873" y="2436"/>
                    <a:pt x="1963" y="2311"/>
                    <a:pt x="2034" y="2177"/>
                  </a:cubicBezTo>
                  <a:cubicBezTo>
                    <a:pt x="2302" y="1713"/>
                    <a:pt x="2471" y="1196"/>
                    <a:pt x="2471" y="750"/>
                  </a:cubicBezTo>
                  <a:lnTo>
                    <a:pt x="2471" y="723"/>
                  </a:lnTo>
                  <a:cubicBezTo>
                    <a:pt x="2471" y="634"/>
                    <a:pt x="2453" y="500"/>
                    <a:pt x="2418" y="384"/>
                  </a:cubicBezTo>
                  <a:cubicBezTo>
                    <a:pt x="2373" y="188"/>
                    <a:pt x="2248" y="1"/>
                    <a:pt x="1989" y="1"/>
                  </a:cubicBezTo>
                  <a:cubicBezTo>
                    <a:pt x="1838" y="1"/>
                    <a:pt x="1659" y="63"/>
                    <a:pt x="1463" y="179"/>
                  </a:cubicBezTo>
                  <a:cubicBezTo>
                    <a:pt x="1436" y="188"/>
                    <a:pt x="1418" y="206"/>
                    <a:pt x="1392" y="215"/>
                  </a:cubicBezTo>
                  <a:cubicBezTo>
                    <a:pt x="1392" y="224"/>
                    <a:pt x="1383" y="224"/>
                    <a:pt x="1383" y="224"/>
                  </a:cubicBezTo>
                  <a:cubicBezTo>
                    <a:pt x="1329" y="259"/>
                    <a:pt x="1267" y="304"/>
                    <a:pt x="1213" y="348"/>
                  </a:cubicBezTo>
                  <a:cubicBezTo>
                    <a:pt x="1187" y="375"/>
                    <a:pt x="1160" y="393"/>
                    <a:pt x="1124" y="420"/>
                  </a:cubicBezTo>
                  <a:cubicBezTo>
                    <a:pt x="1106" y="438"/>
                    <a:pt x="1088" y="455"/>
                    <a:pt x="1062" y="473"/>
                  </a:cubicBezTo>
                  <a:cubicBezTo>
                    <a:pt x="1044" y="482"/>
                    <a:pt x="1026" y="500"/>
                    <a:pt x="1017" y="518"/>
                  </a:cubicBezTo>
                  <a:cubicBezTo>
                    <a:pt x="972" y="563"/>
                    <a:pt x="928" y="607"/>
                    <a:pt x="883" y="652"/>
                  </a:cubicBezTo>
                  <a:cubicBezTo>
                    <a:pt x="633" y="919"/>
                    <a:pt x="428" y="1241"/>
                    <a:pt x="277" y="1580"/>
                  </a:cubicBezTo>
                  <a:cubicBezTo>
                    <a:pt x="250" y="1624"/>
                    <a:pt x="232" y="1669"/>
                    <a:pt x="214" y="1722"/>
                  </a:cubicBezTo>
                  <a:cubicBezTo>
                    <a:pt x="178" y="1803"/>
                    <a:pt x="152" y="1883"/>
                    <a:pt x="125" y="1972"/>
                  </a:cubicBezTo>
                  <a:lnTo>
                    <a:pt x="125" y="1981"/>
                  </a:lnTo>
                  <a:cubicBezTo>
                    <a:pt x="116" y="1990"/>
                    <a:pt x="116" y="1999"/>
                    <a:pt x="116" y="2008"/>
                  </a:cubicBezTo>
                  <a:cubicBezTo>
                    <a:pt x="98" y="2052"/>
                    <a:pt x="89" y="2097"/>
                    <a:pt x="71" y="2142"/>
                  </a:cubicBezTo>
                  <a:cubicBezTo>
                    <a:pt x="54" y="2240"/>
                    <a:pt x="36" y="2329"/>
                    <a:pt x="27" y="2418"/>
                  </a:cubicBezTo>
                  <a:cubicBezTo>
                    <a:pt x="9" y="2507"/>
                    <a:pt x="0" y="2597"/>
                    <a:pt x="0" y="26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3"/>
            <p:cNvSpPr/>
            <p:nvPr/>
          </p:nvSpPr>
          <p:spPr>
            <a:xfrm>
              <a:off x="6978721" y="4867137"/>
              <a:ext cx="96618" cy="140817"/>
            </a:xfrm>
            <a:custGeom>
              <a:avLst/>
              <a:gdLst/>
              <a:ahLst/>
              <a:cxnLst/>
              <a:rect l="l" t="t" r="r" b="b"/>
              <a:pathLst>
                <a:path w="2339" h="3409" extrusionOk="0">
                  <a:moveTo>
                    <a:pt x="99" y="3221"/>
                  </a:moveTo>
                  <a:cubicBezTo>
                    <a:pt x="251" y="3221"/>
                    <a:pt x="429" y="3167"/>
                    <a:pt x="625" y="3051"/>
                  </a:cubicBezTo>
                  <a:cubicBezTo>
                    <a:pt x="1410" y="2596"/>
                    <a:pt x="2079" y="1446"/>
                    <a:pt x="2079" y="545"/>
                  </a:cubicBezTo>
                  <a:cubicBezTo>
                    <a:pt x="2079" y="411"/>
                    <a:pt x="2062" y="170"/>
                    <a:pt x="1955" y="0"/>
                  </a:cubicBezTo>
                  <a:cubicBezTo>
                    <a:pt x="2294" y="72"/>
                    <a:pt x="2338" y="527"/>
                    <a:pt x="2338" y="732"/>
                  </a:cubicBezTo>
                  <a:cubicBezTo>
                    <a:pt x="2338" y="1633"/>
                    <a:pt x="1669" y="2784"/>
                    <a:pt x="884" y="3239"/>
                  </a:cubicBezTo>
                  <a:cubicBezTo>
                    <a:pt x="688" y="3355"/>
                    <a:pt x="500" y="3408"/>
                    <a:pt x="349" y="3408"/>
                  </a:cubicBezTo>
                  <a:cubicBezTo>
                    <a:pt x="179" y="3408"/>
                    <a:pt x="72" y="3328"/>
                    <a:pt x="1" y="3212"/>
                  </a:cubicBezTo>
                  <a:cubicBezTo>
                    <a:pt x="28" y="3221"/>
                    <a:pt x="63" y="3221"/>
                    <a:pt x="99" y="32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3"/>
            <p:cNvSpPr/>
            <p:nvPr/>
          </p:nvSpPr>
          <p:spPr>
            <a:xfrm>
              <a:off x="6978019" y="4878166"/>
              <a:ext cx="89926" cy="125740"/>
            </a:xfrm>
            <a:custGeom>
              <a:avLst/>
              <a:gdLst/>
              <a:ahLst/>
              <a:cxnLst/>
              <a:rect l="l" t="t" r="r" b="b"/>
              <a:pathLst>
                <a:path w="2177" h="3044" extrusionOk="0">
                  <a:moveTo>
                    <a:pt x="36" y="2972"/>
                  </a:moveTo>
                  <a:lnTo>
                    <a:pt x="384" y="2196"/>
                  </a:lnTo>
                  <a:cubicBezTo>
                    <a:pt x="277" y="2115"/>
                    <a:pt x="196" y="1964"/>
                    <a:pt x="196" y="1749"/>
                  </a:cubicBezTo>
                  <a:cubicBezTo>
                    <a:pt x="196" y="1723"/>
                    <a:pt x="205" y="1705"/>
                    <a:pt x="205" y="1678"/>
                  </a:cubicBezTo>
                  <a:lnTo>
                    <a:pt x="0" y="1723"/>
                  </a:lnTo>
                  <a:cubicBezTo>
                    <a:pt x="0" y="1714"/>
                    <a:pt x="0" y="1705"/>
                    <a:pt x="9" y="1696"/>
                  </a:cubicBezTo>
                  <a:lnTo>
                    <a:pt x="9" y="1687"/>
                  </a:lnTo>
                  <a:cubicBezTo>
                    <a:pt x="36" y="1598"/>
                    <a:pt x="62" y="1518"/>
                    <a:pt x="98" y="1437"/>
                  </a:cubicBezTo>
                  <a:cubicBezTo>
                    <a:pt x="116" y="1384"/>
                    <a:pt x="134" y="1339"/>
                    <a:pt x="161" y="1295"/>
                  </a:cubicBezTo>
                  <a:lnTo>
                    <a:pt x="303" y="1259"/>
                  </a:lnTo>
                  <a:cubicBezTo>
                    <a:pt x="401" y="1009"/>
                    <a:pt x="571" y="768"/>
                    <a:pt x="767" y="590"/>
                  </a:cubicBezTo>
                  <a:lnTo>
                    <a:pt x="767" y="367"/>
                  </a:lnTo>
                  <a:cubicBezTo>
                    <a:pt x="812" y="322"/>
                    <a:pt x="856" y="278"/>
                    <a:pt x="901" y="233"/>
                  </a:cubicBezTo>
                  <a:cubicBezTo>
                    <a:pt x="910" y="215"/>
                    <a:pt x="928" y="197"/>
                    <a:pt x="946" y="188"/>
                  </a:cubicBezTo>
                  <a:cubicBezTo>
                    <a:pt x="972" y="170"/>
                    <a:pt x="990" y="153"/>
                    <a:pt x="1008" y="135"/>
                  </a:cubicBezTo>
                  <a:cubicBezTo>
                    <a:pt x="1044" y="108"/>
                    <a:pt x="1071" y="90"/>
                    <a:pt x="1097" y="63"/>
                  </a:cubicBezTo>
                  <a:lnTo>
                    <a:pt x="1097" y="402"/>
                  </a:lnTo>
                  <a:cubicBezTo>
                    <a:pt x="1302" y="331"/>
                    <a:pt x="1463" y="385"/>
                    <a:pt x="1570" y="518"/>
                  </a:cubicBezTo>
                  <a:lnTo>
                    <a:pt x="2123" y="1"/>
                  </a:lnTo>
                  <a:cubicBezTo>
                    <a:pt x="2159" y="117"/>
                    <a:pt x="2177" y="251"/>
                    <a:pt x="2177" y="349"/>
                  </a:cubicBezTo>
                  <a:lnTo>
                    <a:pt x="1677" y="822"/>
                  </a:lnTo>
                  <a:cubicBezTo>
                    <a:pt x="1677" y="840"/>
                    <a:pt x="1677" y="866"/>
                    <a:pt x="1677" y="893"/>
                  </a:cubicBezTo>
                  <a:cubicBezTo>
                    <a:pt x="1677" y="1107"/>
                    <a:pt x="1615" y="1339"/>
                    <a:pt x="1499" y="1544"/>
                  </a:cubicBezTo>
                  <a:lnTo>
                    <a:pt x="1740" y="1794"/>
                  </a:lnTo>
                  <a:cubicBezTo>
                    <a:pt x="1659" y="1928"/>
                    <a:pt x="1570" y="2053"/>
                    <a:pt x="1481" y="2178"/>
                  </a:cubicBezTo>
                  <a:lnTo>
                    <a:pt x="1231" y="1928"/>
                  </a:lnTo>
                  <a:cubicBezTo>
                    <a:pt x="1151" y="2026"/>
                    <a:pt x="1044" y="2106"/>
                    <a:pt x="937" y="2169"/>
                  </a:cubicBezTo>
                  <a:cubicBezTo>
                    <a:pt x="839" y="2231"/>
                    <a:pt x="740" y="2258"/>
                    <a:pt x="651" y="2267"/>
                  </a:cubicBezTo>
                  <a:lnTo>
                    <a:pt x="294" y="3034"/>
                  </a:lnTo>
                  <a:cubicBezTo>
                    <a:pt x="259" y="3043"/>
                    <a:pt x="223" y="3043"/>
                    <a:pt x="187" y="3043"/>
                  </a:cubicBezTo>
                  <a:cubicBezTo>
                    <a:pt x="152" y="3043"/>
                    <a:pt x="125" y="3043"/>
                    <a:pt x="89" y="3034"/>
                  </a:cubicBezTo>
                  <a:lnTo>
                    <a:pt x="89" y="303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3"/>
            <p:cNvSpPr/>
            <p:nvPr/>
          </p:nvSpPr>
          <p:spPr>
            <a:xfrm>
              <a:off x="7005282" y="4919845"/>
              <a:ext cx="23256" cy="28378"/>
            </a:xfrm>
            <a:custGeom>
              <a:avLst/>
              <a:gdLst/>
              <a:ahLst/>
              <a:cxnLst/>
              <a:rect l="l" t="t" r="r" b="b"/>
              <a:pathLst>
                <a:path w="563" h="687" extrusionOk="0">
                  <a:moveTo>
                    <a:pt x="0" y="446"/>
                  </a:moveTo>
                  <a:cubicBezTo>
                    <a:pt x="0" y="294"/>
                    <a:pt x="98" y="116"/>
                    <a:pt x="232" y="45"/>
                  </a:cubicBezTo>
                  <a:cubicBezTo>
                    <a:pt x="295" y="9"/>
                    <a:pt x="348" y="0"/>
                    <a:pt x="393" y="27"/>
                  </a:cubicBezTo>
                  <a:lnTo>
                    <a:pt x="393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562" y="125"/>
                  </a:lnTo>
                  <a:lnTo>
                    <a:pt x="232" y="687"/>
                  </a:lnTo>
                  <a:lnTo>
                    <a:pt x="63" y="589"/>
                  </a:lnTo>
                  <a:cubicBezTo>
                    <a:pt x="63" y="589"/>
                    <a:pt x="63" y="589"/>
                    <a:pt x="63" y="589"/>
                  </a:cubicBezTo>
                  <a:lnTo>
                    <a:pt x="63" y="589"/>
                  </a:lnTo>
                  <a:cubicBezTo>
                    <a:pt x="27" y="571"/>
                    <a:pt x="0" y="517"/>
                    <a:pt x="0" y="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3"/>
            <p:cNvSpPr/>
            <p:nvPr/>
          </p:nvSpPr>
          <p:spPr>
            <a:xfrm>
              <a:off x="7011891" y="4922406"/>
              <a:ext cx="19208" cy="28048"/>
            </a:xfrm>
            <a:custGeom>
              <a:avLst/>
              <a:gdLst/>
              <a:ahLst/>
              <a:cxnLst/>
              <a:rect l="l" t="t" r="r" b="b"/>
              <a:pathLst>
                <a:path w="465" h="679" extrusionOk="0">
                  <a:moveTo>
                    <a:pt x="1" y="473"/>
                  </a:moveTo>
                  <a:cubicBezTo>
                    <a:pt x="1" y="616"/>
                    <a:pt x="108" y="678"/>
                    <a:pt x="233" y="607"/>
                  </a:cubicBezTo>
                  <a:cubicBezTo>
                    <a:pt x="358" y="536"/>
                    <a:pt x="465" y="348"/>
                    <a:pt x="465" y="206"/>
                  </a:cubicBezTo>
                  <a:cubicBezTo>
                    <a:pt x="465" y="63"/>
                    <a:pt x="358" y="1"/>
                    <a:pt x="233" y="72"/>
                  </a:cubicBezTo>
                  <a:cubicBezTo>
                    <a:pt x="108" y="152"/>
                    <a:pt x="1" y="331"/>
                    <a:pt x="1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3"/>
            <p:cNvSpPr/>
            <p:nvPr/>
          </p:nvSpPr>
          <p:spPr>
            <a:xfrm>
              <a:off x="6136337" y="4386607"/>
              <a:ext cx="1074986" cy="1038842"/>
            </a:xfrm>
            <a:custGeom>
              <a:avLst/>
              <a:gdLst/>
              <a:ahLst/>
              <a:cxnLst/>
              <a:rect l="l" t="t" r="r" b="b"/>
              <a:pathLst>
                <a:path w="26024" h="25149" extrusionOk="0">
                  <a:moveTo>
                    <a:pt x="0" y="18850"/>
                  </a:moveTo>
                  <a:lnTo>
                    <a:pt x="0" y="25149"/>
                  </a:lnTo>
                  <a:lnTo>
                    <a:pt x="9" y="25149"/>
                  </a:lnTo>
                  <a:lnTo>
                    <a:pt x="3016" y="23373"/>
                  </a:lnTo>
                  <a:lnTo>
                    <a:pt x="3016" y="22035"/>
                  </a:lnTo>
                  <a:cubicBezTo>
                    <a:pt x="3016" y="21884"/>
                    <a:pt x="3042" y="21723"/>
                    <a:pt x="3096" y="21562"/>
                  </a:cubicBezTo>
                  <a:cubicBezTo>
                    <a:pt x="3149" y="21375"/>
                    <a:pt x="3230" y="21188"/>
                    <a:pt x="3337" y="21009"/>
                  </a:cubicBezTo>
                  <a:cubicBezTo>
                    <a:pt x="3515" y="20706"/>
                    <a:pt x="3765" y="20438"/>
                    <a:pt x="4042" y="20278"/>
                  </a:cubicBezTo>
                  <a:lnTo>
                    <a:pt x="6281" y="18984"/>
                  </a:lnTo>
                  <a:cubicBezTo>
                    <a:pt x="6834" y="18663"/>
                    <a:pt x="7298" y="18922"/>
                    <a:pt x="7298" y="19573"/>
                  </a:cubicBezTo>
                  <a:lnTo>
                    <a:pt x="7298" y="20902"/>
                  </a:lnTo>
                  <a:lnTo>
                    <a:pt x="7298" y="20902"/>
                  </a:lnTo>
                  <a:lnTo>
                    <a:pt x="19279" y="13980"/>
                  </a:lnTo>
                  <a:lnTo>
                    <a:pt x="19279" y="12650"/>
                  </a:lnTo>
                  <a:cubicBezTo>
                    <a:pt x="19279" y="11999"/>
                    <a:pt x="19734" y="11214"/>
                    <a:pt x="20296" y="10893"/>
                  </a:cubicBezTo>
                  <a:lnTo>
                    <a:pt x="22535" y="9599"/>
                  </a:lnTo>
                  <a:cubicBezTo>
                    <a:pt x="22972" y="9350"/>
                    <a:pt x="23338" y="9448"/>
                    <a:pt x="23481" y="9796"/>
                  </a:cubicBezTo>
                  <a:cubicBezTo>
                    <a:pt x="23534" y="9903"/>
                    <a:pt x="23552" y="10028"/>
                    <a:pt x="23552" y="10179"/>
                  </a:cubicBezTo>
                  <a:lnTo>
                    <a:pt x="23552" y="11517"/>
                  </a:lnTo>
                  <a:lnTo>
                    <a:pt x="24444" y="11000"/>
                  </a:lnTo>
                  <a:lnTo>
                    <a:pt x="25184" y="10572"/>
                  </a:lnTo>
                  <a:lnTo>
                    <a:pt x="25247" y="10072"/>
                  </a:lnTo>
                  <a:lnTo>
                    <a:pt x="25461" y="8315"/>
                  </a:lnTo>
                  <a:lnTo>
                    <a:pt x="25470" y="8279"/>
                  </a:lnTo>
                  <a:lnTo>
                    <a:pt x="25488" y="8110"/>
                  </a:lnTo>
                  <a:lnTo>
                    <a:pt x="25550" y="7610"/>
                  </a:lnTo>
                  <a:lnTo>
                    <a:pt x="25577" y="7432"/>
                  </a:lnTo>
                  <a:lnTo>
                    <a:pt x="25622" y="7057"/>
                  </a:lnTo>
                  <a:lnTo>
                    <a:pt x="25622" y="7030"/>
                  </a:lnTo>
                  <a:lnTo>
                    <a:pt x="25639" y="6861"/>
                  </a:lnTo>
                  <a:lnTo>
                    <a:pt x="25702" y="6379"/>
                  </a:lnTo>
                  <a:lnTo>
                    <a:pt x="25702" y="6352"/>
                  </a:lnTo>
                  <a:lnTo>
                    <a:pt x="25729" y="6183"/>
                  </a:lnTo>
                  <a:lnTo>
                    <a:pt x="25773" y="5808"/>
                  </a:lnTo>
                  <a:lnTo>
                    <a:pt x="25791" y="5656"/>
                  </a:lnTo>
                  <a:lnTo>
                    <a:pt x="25827" y="5389"/>
                  </a:lnTo>
                  <a:lnTo>
                    <a:pt x="25845" y="5237"/>
                  </a:lnTo>
                  <a:lnTo>
                    <a:pt x="26023" y="3783"/>
                  </a:lnTo>
                  <a:lnTo>
                    <a:pt x="25184" y="0"/>
                  </a:lnTo>
                  <a:lnTo>
                    <a:pt x="12044" y="7583"/>
                  </a:lnTo>
                  <a:lnTo>
                    <a:pt x="8475" y="13917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3"/>
            <p:cNvSpPr/>
            <p:nvPr/>
          </p:nvSpPr>
          <p:spPr>
            <a:xfrm>
              <a:off x="7109170" y="4802656"/>
              <a:ext cx="70058" cy="59731"/>
            </a:xfrm>
            <a:custGeom>
              <a:avLst/>
              <a:gdLst/>
              <a:ahLst/>
              <a:cxnLst/>
              <a:rect l="l" t="t" r="r" b="b"/>
              <a:pathLst>
                <a:path w="1696" h="1446" extrusionOk="0">
                  <a:moveTo>
                    <a:pt x="1696" y="0"/>
                  </a:moveTo>
                  <a:lnTo>
                    <a:pt x="1" y="973"/>
                  </a:lnTo>
                  <a:lnTo>
                    <a:pt x="1" y="1445"/>
                  </a:lnTo>
                  <a:lnTo>
                    <a:pt x="893" y="928"/>
                  </a:lnTo>
                  <a:lnTo>
                    <a:pt x="1633" y="50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3"/>
            <p:cNvSpPr/>
            <p:nvPr/>
          </p:nvSpPr>
          <p:spPr>
            <a:xfrm>
              <a:off x="6437758" y="4944506"/>
              <a:ext cx="494946" cy="305552"/>
            </a:xfrm>
            <a:custGeom>
              <a:avLst/>
              <a:gdLst/>
              <a:ahLst/>
              <a:cxnLst/>
              <a:rect l="l" t="t" r="r" b="b"/>
              <a:pathLst>
                <a:path w="11982" h="7397" extrusionOk="0">
                  <a:moveTo>
                    <a:pt x="1" y="6906"/>
                  </a:moveTo>
                  <a:lnTo>
                    <a:pt x="1" y="7396"/>
                  </a:lnTo>
                  <a:lnTo>
                    <a:pt x="11982" y="474"/>
                  </a:lnTo>
                  <a:lnTo>
                    <a:pt x="11982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3"/>
            <p:cNvSpPr/>
            <p:nvPr/>
          </p:nvSpPr>
          <p:spPr>
            <a:xfrm>
              <a:off x="7171462" y="4745899"/>
              <a:ext cx="49404" cy="102856"/>
            </a:xfrm>
            <a:custGeom>
              <a:avLst/>
              <a:gdLst/>
              <a:ahLst/>
              <a:cxnLst/>
              <a:rect l="l" t="t" r="r" b="b"/>
              <a:pathLst>
                <a:path w="1196" h="2490" extrusionOk="0">
                  <a:moveTo>
                    <a:pt x="1" y="714"/>
                  </a:moveTo>
                  <a:lnTo>
                    <a:pt x="1196" y="0"/>
                  </a:lnTo>
                  <a:lnTo>
                    <a:pt x="1196" y="1776"/>
                  </a:lnTo>
                  <a:lnTo>
                    <a:pt x="1" y="248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3"/>
            <p:cNvSpPr/>
            <p:nvPr/>
          </p:nvSpPr>
          <p:spPr>
            <a:xfrm>
              <a:off x="7152295" y="4763951"/>
              <a:ext cx="19208" cy="84804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5" y="2052"/>
                  </a:moveTo>
                  <a:lnTo>
                    <a:pt x="1" y="1776"/>
                  </a:lnTo>
                  <a:lnTo>
                    <a:pt x="1" y="0"/>
                  </a:lnTo>
                  <a:lnTo>
                    <a:pt x="465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3"/>
            <p:cNvSpPr/>
            <p:nvPr/>
          </p:nvSpPr>
          <p:spPr>
            <a:xfrm>
              <a:off x="7152295" y="4734829"/>
              <a:ext cx="68570" cy="40605"/>
            </a:xfrm>
            <a:custGeom>
              <a:avLst/>
              <a:gdLst/>
              <a:ahLst/>
              <a:cxnLst/>
              <a:rect l="l" t="t" r="r" b="b"/>
              <a:pathLst>
                <a:path w="1660" h="983" extrusionOk="0">
                  <a:moveTo>
                    <a:pt x="1660" y="268"/>
                  </a:moveTo>
                  <a:lnTo>
                    <a:pt x="1196" y="1"/>
                  </a:lnTo>
                  <a:lnTo>
                    <a:pt x="1" y="705"/>
                  </a:lnTo>
                  <a:lnTo>
                    <a:pt x="465" y="98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3"/>
            <p:cNvSpPr/>
            <p:nvPr/>
          </p:nvSpPr>
          <p:spPr>
            <a:xfrm>
              <a:off x="6136337" y="4602893"/>
              <a:ext cx="1067592" cy="608831"/>
            </a:xfrm>
            <a:custGeom>
              <a:avLst/>
              <a:gdLst/>
              <a:ahLst/>
              <a:cxnLst/>
              <a:rect l="l" t="t" r="r" b="b"/>
              <a:pathLst>
                <a:path w="25845" h="14739" extrusionOk="0">
                  <a:moveTo>
                    <a:pt x="0" y="14346"/>
                  </a:moveTo>
                  <a:lnTo>
                    <a:pt x="0" y="14738"/>
                  </a:lnTo>
                  <a:lnTo>
                    <a:pt x="25791" y="420"/>
                  </a:lnTo>
                  <a:lnTo>
                    <a:pt x="25827" y="153"/>
                  </a:lnTo>
                  <a:lnTo>
                    <a:pt x="25845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3"/>
            <p:cNvSpPr/>
            <p:nvPr/>
          </p:nvSpPr>
          <p:spPr>
            <a:xfrm>
              <a:off x="6136337" y="4609172"/>
              <a:ext cx="1066849" cy="608088"/>
            </a:xfrm>
            <a:custGeom>
              <a:avLst/>
              <a:gdLst/>
              <a:ahLst/>
              <a:cxnLst/>
              <a:rect l="l" t="t" r="r" b="b"/>
              <a:pathLst>
                <a:path w="25827" h="14721" extrusionOk="0">
                  <a:moveTo>
                    <a:pt x="0" y="14328"/>
                  </a:moveTo>
                  <a:lnTo>
                    <a:pt x="0" y="14720"/>
                  </a:lnTo>
                  <a:lnTo>
                    <a:pt x="25773" y="420"/>
                  </a:lnTo>
                  <a:lnTo>
                    <a:pt x="25791" y="268"/>
                  </a:lnTo>
                  <a:lnTo>
                    <a:pt x="25827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3"/>
            <p:cNvSpPr/>
            <p:nvPr/>
          </p:nvSpPr>
          <p:spPr>
            <a:xfrm>
              <a:off x="6500421" y="4632386"/>
              <a:ext cx="487181" cy="556866"/>
            </a:xfrm>
            <a:custGeom>
              <a:avLst/>
              <a:gdLst/>
              <a:ahLst/>
              <a:cxnLst/>
              <a:rect l="l" t="t" r="r" b="b"/>
              <a:pathLst>
                <a:path w="11794" h="13481" extrusionOk="0">
                  <a:moveTo>
                    <a:pt x="206" y="7869"/>
                  </a:moveTo>
                  <a:lnTo>
                    <a:pt x="1258" y="6317"/>
                  </a:lnTo>
                  <a:lnTo>
                    <a:pt x="5335" y="3962"/>
                  </a:lnTo>
                  <a:lnTo>
                    <a:pt x="5335" y="10162"/>
                  </a:lnTo>
                  <a:lnTo>
                    <a:pt x="206" y="13123"/>
                  </a:lnTo>
                  <a:close/>
                  <a:moveTo>
                    <a:pt x="9742" y="7120"/>
                  </a:moveTo>
                  <a:lnTo>
                    <a:pt x="9742" y="7619"/>
                  </a:lnTo>
                  <a:lnTo>
                    <a:pt x="5576" y="10019"/>
                  </a:lnTo>
                  <a:lnTo>
                    <a:pt x="5576" y="3819"/>
                  </a:lnTo>
                  <a:lnTo>
                    <a:pt x="11589" y="358"/>
                  </a:lnTo>
                  <a:lnTo>
                    <a:pt x="11589" y="4051"/>
                  </a:lnTo>
                  <a:lnTo>
                    <a:pt x="11482" y="4113"/>
                  </a:lnTo>
                  <a:cubicBezTo>
                    <a:pt x="10527" y="4666"/>
                    <a:pt x="9742" y="6013"/>
                    <a:pt x="9742" y="7120"/>
                  </a:cubicBezTo>
                  <a:close/>
                  <a:moveTo>
                    <a:pt x="0" y="7869"/>
                  </a:moveTo>
                  <a:lnTo>
                    <a:pt x="0" y="13480"/>
                  </a:lnTo>
                  <a:lnTo>
                    <a:pt x="9947" y="7735"/>
                  </a:lnTo>
                  <a:lnTo>
                    <a:pt x="9947" y="6995"/>
                  </a:lnTo>
                  <a:cubicBezTo>
                    <a:pt x="9947" y="6022"/>
                    <a:pt x="10643" y="4836"/>
                    <a:pt x="11482" y="4345"/>
                  </a:cubicBezTo>
                  <a:lnTo>
                    <a:pt x="11794" y="4167"/>
                  </a:lnTo>
                  <a:lnTo>
                    <a:pt x="11794" y="1"/>
                  </a:lnTo>
                  <a:lnTo>
                    <a:pt x="5576" y="3587"/>
                  </a:lnTo>
                  <a:lnTo>
                    <a:pt x="5335" y="3721"/>
                  </a:lnTo>
                  <a:lnTo>
                    <a:pt x="1187" y="612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3"/>
            <p:cNvSpPr/>
            <p:nvPr/>
          </p:nvSpPr>
          <p:spPr>
            <a:xfrm>
              <a:off x="6720797" y="4790098"/>
              <a:ext cx="9955" cy="262055"/>
            </a:xfrm>
            <a:custGeom>
              <a:avLst/>
              <a:gdLst/>
              <a:ahLst/>
              <a:cxnLst/>
              <a:rect l="l" t="t" r="r" b="b"/>
              <a:pathLst>
                <a:path w="241" h="6344" extrusionOk="0">
                  <a:moveTo>
                    <a:pt x="0" y="144"/>
                  </a:moveTo>
                  <a:lnTo>
                    <a:pt x="0" y="6344"/>
                  </a:lnTo>
                  <a:lnTo>
                    <a:pt x="241" y="62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3"/>
            <p:cNvSpPr/>
            <p:nvPr/>
          </p:nvSpPr>
          <p:spPr>
            <a:xfrm>
              <a:off x="6720797" y="4733011"/>
              <a:ext cx="9955" cy="322446"/>
            </a:xfrm>
            <a:custGeom>
              <a:avLst/>
              <a:gdLst/>
              <a:ahLst/>
              <a:cxnLst/>
              <a:rect l="l" t="t" r="r" b="b"/>
              <a:pathLst>
                <a:path w="241" h="7806" extrusionOk="0">
                  <a:moveTo>
                    <a:pt x="0" y="143"/>
                  </a:moveTo>
                  <a:lnTo>
                    <a:pt x="0" y="7806"/>
                  </a:lnTo>
                  <a:lnTo>
                    <a:pt x="241" y="767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3"/>
            <p:cNvSpPr/>
            <p:nvPr/>
          </p:nvSpPr>
          <p:spPr>
            <a:xfrm>
              <a:off x="6500421" y="4407219"/>
              <a:ext cx="695040" cy="550216"/>
            </a:xfrm>
            <a:custGeom>
              <a:avLst/>
              <a:gdLst/>
              <a:ahLst/>
              <a:cxnLst/>
              <a:rect l="l" t="t" r="r" b="b"/>
              <a:pathLst>
                <a:path w="16826" h="13320" extrusionOk="0">
                  <a:moveTo>
                    <a:pt x="16825" y="3614"/>
                  </a:moveTo>
                  <a:lnTo>
                    <a:pt x="16121" y="1"/>
                  </a:lnTo>
                  <a:lnTo>
                    <a:pt x="3364" y="7361"/>
                  </a:lnTo>
                  <a:lnTo>
                    <a:pt x="0" y="1332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3"/>
            <p:cNvSpPr/>
            <p:nvPr/>
          </p:nvSpPr>
          <p:spPr>
            <a:xfrm>
              <a:off x="6520662" y="4420892"/>
              <a:ext cx="664101" cy="515187"/>
            </a:xfrm>
            <a:custGeom>
              <a:avLst/>
              <a:gdLst/>
              <a:ahLst/>
              <a:cxnLst/>
              <a:rect l="l" t="t" r="r" b="b"/>
              <a:pathLst>
                <a:path w="16077" h="12472" extrusionOk="0">
                  <a:moveTo>
                    <a:pt x="1" y="12472"/>
                  </a:moveTo>
                  <a:lnTo>
                    <a:pt x="2142" y="11240"/>
                  </a:lnTo>
                  <a:lnTo>
                    <a:pt x="6183" y="8903"/>
                  </a:lnTo>
                  <a:lnTo>
                    <a:pt x="11679" y="5736"/>
                  </a:lnTo>
                  <a:lnTo>
                    <a:pt x="13918" y="4443"/>
                  </a:lnTo>
                  <a:lnTo>
                    <a:pt x="16077" y="3194"/>
                  </a:lnTo>
                  <a:lnTo>
                    <a:pt x="15461" y="0"/>
                  </a:lnTo>
                  <a:lnTo>
                    <a:pt x="13008" y="1418"/>
                  </a:lnTo>
                  <a:lnTo>
                    <a:pt x="10367" y="2944"/>
                  </a:lnTo>
                  <a:lnTo>
                    <a:pt x="8119" y="4238"/>
                  </a:lnTo>
                  <a:lnTo>
                    <a:pt x="2963" y="7217"/>
                  </a:lnTo>
                  <a:lnTo>
                    <a:pt x="2811" y="7485"/>
                  </a:lnTo>
                  <a:lnTo>
                    <a:pt x="973" y="107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3"/>
            <p:cNvSpPr/>
            <p:nvPr/>
          </p:nvSpPr>
          <p:spPr>
            <a:xfrm>
              <a:off x="6520662" y="4864906"/>
              <a:ext cx="88522" cy="71173"/>
            </a:xfrm>
            <a:custGeom>
              <a:avLst/>
              <a:gdLst/>
              <a:ahLst/>
              <a:cxnLst/>
              <a:rect l="l" t="t" r="r" b="b"/>
              <a:pathLst>
                <a:path w="2143" h="1723" extrusionOk="0">
                  <a:moveTo>
                    <a:pt x="1" y="1723"/>
                  </a:moveTo>
                  <a:lnTo>
                    <a:pt x="2142" y="49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3"/>
            <p:cNvSpPr/>
            <p:nvPr/>
          </p:nvSpPr>
          <p:spPr>
            <a:xfrm>
              <a:off x="7057949" y="4420892"/>
              <a:ext cx="126814" cy="131936"/>
            </a:xfrm>
            <a:custGeom>
              <a:avLst/>
              <a:gdLst/>
              <a:ahLst/>
              <a:cxnLst/>
              <a:rect l="l" t="t" r="r" b="b"/>
              <a:pathLst>
                <a:path w="3070" h="3194" extrusionOk="0">
                  <a:moveTo>
                    <a:pt x="1" y="1418"/>
                  </a:moveTo>
                  <a:lnTo>
                    <a:pt x="3070" y="319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3"/>
            <p:cNvSpPr/>
            <p:nvPr/>
          </p:nvSpPr>
          <p:spPr>
            <a:xfrm>
              <a:off x="6954432" y="4420892"/>
              <a:ext cx="230331" cy="183529"/>
            </a:xfrm>
            <a:custGeom>
              <a:avLst/>
              <a:gdLst/>
              <a:ahLst/>
              <a:cxnLst/>
              <a:rect l="l" t="t" r="r" b="b"/>
              <a:pathLst>
                <a:path w="5576" h="4443" extrusionOk="0">
                  <a:moveTo>
                    <a:pt x="0" y="2864"/>
                  </a:moveTo>
                  <a:lnTo>
                    <a:pt x="3417" y="4443"/>
                  </a:lnTo>
                  <a:lnTo>
                    <a:pt x="5576" y="3194"/>
                  </a:lnTo>
                  <a:lnTo>
                    <a:pt x="4960" y="0"/>
                  </a:lnTo>
                  <a:lnTo>
                    <a:pt x="2507" y="14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3"/>
            <p:cNvSpPr/>
            <p:nvPr/>
          </p:nvSpPr>
          <p:spPr>
            <a:xfrm>
              <a:off x="6636777" y="4595912"/>
              <a:ext cx="366315" cy="192782"/>
            </a:xfrm>
            <a:custGeom>
              <a:avLst/>
              <a:gdLst/>
              <a:ahLst/>
              <a:cxnLst/>
              <a:rect l="l" t="t" r="r" b="b"/>
              <a:pathLst>
                <a:path w="8868" h="4667" extrusionOk="0">
                  <a:moveTo>
                    <a:pt x="0" y="3248"/>
                  </a:moveTo>
                  <a:lnTo>
                    <a:pt x="3372" y="4666"/>
                  </a:lnTo>
                  <a:lnTo>
                    <a:pt x="8868" y="1499"/>
                  </a:lnTo>
                  <a:lnTo>
                    <a:pt x="5308" y="1"/>
                  </a:lnTo>
                  <a:lnTo>
                    <a:pt x="152" y="29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3"/>
            <p:cNvSpPr/>
            <p:nvPr/>
          </p:nvSpPr>
          <p:spPr>
            <a:xfrm>
              <a:off x="6977647" y="4510405"/>
              <a:ext cx="9955" cy="171757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8"/>
                  </a:moveTo>
                  <a:lnTo>
                    <a:pt x="241" y="4015"/>
                  </a:lnTo>
                  <a:lnTo>
                    <a:pt x="241" y="1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3"/>
            <p:cNvSpPr/>
            <p:nvPr/>
          </p:nvSpPr>
          <p:spPr>
            <a:xfrm>
              <a:off x="6720797" y="4658575"/>
              <a:ext cx="9955" cy="171757"/>
            </a:xfrm>
            <a:custGeom>
              <a:avLst/>
              <a:gdLst/>
              <a:ahLst/>
              <a:cxnLst/>
              <a:rect l="l" t="t" r="r" b="b"/>
              <a:pathLst>
                <a:path w="241" h="4158" extrusionOk="0">
                  <a:moveTo>
                    <a:pt x="0" y="4157"/>
                  </a:moveTo>
                  <a:lnTo>
                    <a:pt x="241" y="4023"/>
                  </a:lnTo>
                  <a:lnTo>
                    <a:pt x="241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3"/>
            <p:cNvSpPr/>
            <p:nvPr/>
          </p:nvSpPr>
          <p:spPr>
            <a:xfrm>
              <a:off x="5669438" y="4892913"/>
              <a:ext cx="466940" cy="532908"/>
            </a:xfrm>
            <a:custGeom>
              <a:avLst/>
              <a:gdLst/>
              <a:ahLst/>
              <a:cxnLst/>
              <a:rect l="l" t="t" r="r" b="b"/>
              <a:pathLst>
                <a:path w="11304" h="12901" extrusionOk="0">
                  <a:moveTo>
                    <a:pt x="11303" y="6593"/>
                  </a:moveTo>
                  <a:lnTo>
                    <a:pt x="0" y="1"/>
                  </a:lnTo>
                  <a:lnTo>
                    <a:pt x="0" y="6308"/>
                  </a:lnTo>
                  <a:lnTo>
                    <a:pt x="11303" y="1290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3"/>
            <p:cNvSpPr/>
            <p:nvPr/>
          </p:nvSpPr>
          <p:spPr>
            <a:xfrm>
              <a:off x="5669438" y="4689515"/>
              <a:ext cx="817021" cy="475780"/>
            </a:xfrm>
            <a:custGeom>
              <a:avLst/>
              <a:gdLst/>
              <a:ahLst/>
              <a:cxnLst/>
              <a:rect l="l" t="t" r="r" b="b"/>
              <a:pathLst>
                <a:path w="19779" h="11518" extrusionOk="0">
                  <a:moveTo>
                    <a:pt x="11303" y="11517"/>
                  </a:moveTo>
                  <a:lnTo>
                    <a:pt x="19778" y="6584"/>
                  </a:lnTo>
                  <a:lnTo>
                    <a:pt x="8475" y="0"/>
                  </a:lnTo>
                  <a:lnTo>
                    <a:pt x="0" y="492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3"/>
            <p:cNvSpPr/>
            <p:nvPr/>
          </p:nvSpPr>
          <p:spPr>
            <a:xfrm>
              <a:off x="6019520" y="4427501"/>
              <a:ext cx="614325" cy="534023"/>
            </a:xfrm>
            <a:custGeom>
              <a:avLst/>
              <a:gdLst/>
              <a:ahLst/>
              <a:cxnLst/>
              <a:rect l="l" t="t" r="r" b="b"/>
              <a:pathLst>
                <a:path w="14872" h="12928" extrusionOk="0">
                  <a:moveTo>
                    <a:pt x="11303" y="12927"/>
                  </a:moveTo>
                  <a:lnTo>
                    <a:pt x="14872" y="6593"/>
                  </a:lnTo>
                  <a:lnTo>
                    <a:pt x="3569" y="1"/>
                  </a:lnTo>
                  <a:lnTo>
                    <a:pt x="0" y="634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3"/>
            <p:cNvSpPr/>
            <p:nvPr/>
          </p:nvSpPr>
          <p:spPr>
            <a:xfrm>
              <a:off x="6038314" y="4447040"/>
              <a:ext cx="576364" cy="495318"/>
            </a:xfrm>
            <a:custGeom>
              <a:avLst/>
              <a:gdLst/>
              <a:ahLst/>
              <a:cxnLst/>
              <a:rect l="l" t="t" r="r" b="b"/>
              <a:pathLst>
                <a:path w="13953" h="11991" extrusionOk="0">
                  <a:moveTo>
                    <a:pt x="13953" y="6245"/>
                  </a:moveTo>
                  <a:lnTo>
                    <a:pt x="3239" y="0"/>
                  </a:lnTo>
                  <a:lnTo>
                    <a:pt x="0" y="5746"/>
                  </a:lnTo>
                  <a:lnTo>
                    <a:pt x="10715" y="11990"/>
                  </a:lnTo>
                  <a:close/>
                </a:path>
              </a:pathLst>
            </a:custGeom>
            <a:solidFill>
              <a:srgbClr val="21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3"/>
            <p:cNvSpPr/>
            <p:nvPr/>
          </p:nvSpPr>
          <p:spPr>
            <a:xfrm>
              <a:off x="6047898" y="4456623"/>
              <a:ext cx="557197" cy="475780"/>
            </a:xfrm>
            <a:custGeom>
              <a:avLst/>
              <a:gdLst/>
              <a:ahLst/>
              <a:cxnLst/>
              <a:rect l="l" t="t" r="r" b="b"/>
              <a:pathLst>
                <a:path w="13489" h="11518" extrusionOk="0">
                  <a:moveTo>
                    <a:pt x="0" y="5451"/>
                  </a:moveTo>
                  <a:lnTo>
                    <a:pt x="10420" y="11517"/>
                  </a:lnTo>
                  <a:lnTo>
                    <a:pt x="13489" y="6076"/>
                  </a:lnTo>
                  <a:lnTo>
                    <a:pt x="6236" y="1847"/>
                  </a:lnTo>
                  <a:lnTo>
                    <a:pt x="3078" y="0"/>
                  </a:lnTo>
                  <a:lnTo>
                    <a:pt x="9" y="54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3"/>
            <p:cNvSpPr/>
            <p:nvPr/>
          </p:nvSpPr>
          <p:spPr>
            <a:xfrm>
              <a:off x="6166905" y="4114266"/>
              <a:ext cx="1009762" cy="585616"/>
            </a:xfrm>
            <a:custGeom>
              <a:avLst/>
              <a:gdLst/>
              <a:ahLst/>
              <a:cxnLst/>
              <a:rect l="l" t="t" r="r" b="b"/>
              <a:pathLst>
                <a:path w="24445" h="14177" extrusionOk="0">
                  <a:moveTo>
                    <a:pt x="1" y="7584"/>
                  </a:moveTo>
                  <a:lnTo>
                    <a:pt x="11304" y="14176"/>
                  </a:lnTo>
                  <a:lnTo>
                    <a:pt x="24444" y="6593"/>
                  </a:lnTo>
                  <a:lnTo>
                    <a:pt x="1314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3"/>
            <p:cNvSpPr/>
            <p:nvPr/>
          </p:nvSpPr>
          <p:spPr>
            <a:xfrm>
              <a:off x="6619800" y="4649364"/>
              <a:ext cx="14045" cy="18464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1" y="0"/>
                  </a:moveTo>
                  <a:lnTo>
                    <a:pt x="1" y="241"/>
                  </a:lnTo>
                  <a:lnTo>
                    <a:pt x="340" y="446"/>
                  </a:lnTo>
                  <a:lnTo>
                    <a:pt x="340" y="19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3"/>
            <p:cNvSpPr/>
            <p:nvPr/>
          </p:nvSpPr>
          <p:spPr>
            <a:xfrm>
              <a:off x="6633803" y="4375536"/>
              <a:ext cx="490527" cy="292292"/>
            </a:xfrm>
            <a:custGeom>
              <a:avLst/>
              <a:gdLst/>
              <a:ahLst/>
              <a:cxnLst/>
              <a:rect l="l" t="t" r="r" b="b"/>
              <a:pathLst>
                <a:path w="11875" h="7076" extrusionOk="0">
                  <a:moveTo>
                    <a:pt x="11875" y="1"/>
                  </a:moveTo>
                  <a:lnTo>
                    <a:pt x="11875" y="242"/>
                  </a:lnTo>
                  <a:lnTo>
                    <a:pt x="1" y="7075"/>
                  </a:lnTo>
                  <a:lnTo>
                    <a:pt x="1" y="682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3"/>
            <p:cNvSpPr/>
            <p:nvPr/>
          </p:nvSpPr>
          <p:spPr>
            <a:xfrm>
              <a:off x="6619800" y="4367068"/>
              <a:ext cx="504530" cy="290433"/>
            </a:xfrm>
            <a:custGeom>
              <a:avLst/>
              <a:gdLst/>
              <a:ahLst/>
              <a:cxnLst/>
              <a:rect l="l" t="t" r="r" b="b"/>
              <a:pathLst>
                <a:path w="12214" h="7031" extrusionOk="0">
                  <a:moveTo>
                    <a:pt x="340" y="7030"/>
                  </a:moveTo>
                  <a:lnTo>
                    <a:pt x="1" y="6834"/>
                  </a:lnTo>
                  <a:lnTo>
                    <a:pt x="11884" y="1"/>
                  </a:lnTo>
                  <a:lnTo>
                    <a:pt x="12214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3"/>
            <p:cNvSpPr/>
            <p:nvPr/>
          </p:nvSpPr>
          <p:spPr>
            <a:xfrm>
              <a:off x="6219613" y="4419777"/>
              <a:ext cx="14045" cy="18464"/>
            </a:xfrm>
            <a:custGeom>
              <a:avLst/>
              <a:gdLst/>
              <a:ahLst/>
              <a:cxnLst/>
              <a:rect l="l" t="t" r="r" b="b"/>
              <a:pathLst>
                <a:path w="340" h="447" extrusionOk="0">
                  <a:moveTo>
                    <a:pt x="0" y="0"/>
                  </a:moveTo>
                  <a:lnTo>
                    <a:pt x="0" y="241"/>
                  </a:lnTo>
                  <a:lnTo>
                    <a:pt x="339" y="446"/>
                  </a:lnTo>
                  <a:lnTo>
                    <a:pt x="339" y="19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3"/>
            <p:cNvSpPr/>
            <p:nvPr/>
          </p:nvSpPr>
          <p:spPr>
            <a:xfrm>
              <a:off x="6233616" y="4145949"/>
              <a:ext cx="490898" cy="292292"/>
            </a:xfrm>
            <a:custGeom>
              <a:avLst/>
              <a:gdLst/>
              <a:ahLst/>
              <a:cxnLst/>
              <a:rect l="l" t="t" r="r" b="b"/>
              <a:pathLst>
                <a:path w="11884" h="7076" extrusionOk="0">
                  <a:moveTo>
                    <a:pt x="11883" y="1"/>
                  </a:moveTo>
                  <a:lnTo>
                    <a:pt x="11883" y="242"/>
                  </a:lnTo>
                  <a:lnTo>
                    <a:pt x="0" y="7075"/>
                  </a:lnTo>
                  <a:lnTo>
                    <a:pt x="0" y="682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3"/>
            <p:cNvSpPr/>
            <p:nvPr/>
          </p:nvSpPr>
          <p:spPr>
            <a:xfrm>
              <a:off x="6219613" y="4137481"/>
              <a:ext cx="504902" cy="290433"/>
            </a:xfrm>
            <a:custGeom>
              <a:avLst/>
              <a:gdLst/>
              <a:ahLst/>
              <a:cxnLst/>
              <a:rect l="l" t="t" r="r" b="b"/>
              <a:pathLst>
                <a:path w="12223" h="7031" extrusionOk="0">
                  <a:moveTo>
                    <a:pt x="339" y="7031"/>
                  </a:moveTo>
                  <a:lnTo>
                    <a:pt x="0" y="6834"/>
                  </a:lnTo>
                  <a:lnTo>
                    <a:pt x="11883" y="1"/>
                  </a:lnTo>
                  <a:lnTo>
                    <a:pt x="12222" y="2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3"/>
            <p:cNvSpPr/>
            <p:nvPr/>
          </p:nvSpPr>
          <p:spPr>
            <a:xfrm>
              <a:off x="6527313" y="4318408"/>
              <a:ext cx="550216" cy="317696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6"/>
                  </a:moveTo>
                  <a:lnTo>
                    <a:pt x="11955" y="1"/>
                  </a:lnTo>
                  <a:lnTo>
                    <a:pt x="1" y="6906"/>
                  </a:lnTo>
                  <a:lnTo>
                    <a:pt x="1365" y="769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3"/>
            <p:cNvSpPr/>
            <p:nvPr/>
          </p:nvSpPr>
          <p:spPr>
            <a:xfrm>
              <a:off x="6527313" y="4318408"/>
              <a:ext cx="550216" cy="289689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5"/>
                  </a:moveTo>
                  <a:lnTo>
                    <a:pt x="13132" y="893"/>
                  </a:lnTo>
                  <a:lnTo>
                    <a:pt x="13320" y="786"/>
                  </a:lnTo>
                  <a:lnTo>
                    <a:pt x="11955" y="1"/>
                  </a:lnTo>
                  <a:lnTo>
                    <a:pt x="1" y="6906"/>
                  </a:lnTo>
                  <a:lnTo>
                    <a:pt x="188" y="701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3"/>
            <p:cNvSpPr/>
            <p:nvPr/>
          </p:nvSpPr>
          <p:spPr>
            <a:xfrm>
              <a:off x="6437758" y="4266485"/>
              <a:ext cx="550216" cy="317696"/>
            </a:xfrm>
            <a:custGeom>
              <a:avLst/>
              <a:gdLst/>
              <a:ahLst/>
              <a:cxnLst/>
              <a:rect l="l" t="t" r="r" b="b"/>
              <a:pathLst>
                <a:path w="13320" h="7691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905"/>
                  </a:lnTo>
                  <a:lnTo>
                    <a:pt x="1366" y="769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3"/>
            <p:cNvSpPr/>
            <p:nvPr/>
          </p:nvSpPr>
          <p:spPr>
            <a:xfrm>
              <a:off x="6437758" y="4266485"/>
              <a:ext cx="550216" cy="289689"/>
            </a:xfrm>
            <a:custGeom>
              <a:avLst/>
              <a:gdLst/>
              <a:ahLst/>
              <a:cxnLst/>
              <a:rect l="l" t="t" r="r" b="b"/>
              <a:pathLst>
                <a:path w="13320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905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3"/>
            <p:cNvSpPr/>
            <p:nvPr/>
          </p:nvSpPr>
          <p:spPr>
            <a:xfrm>
              <a:off x="6348203" y="4214520"/>
              <a:ext cx="550257" cy="317324"/>
            </a:xfrm>
            <a:custGeom>
              <a:avLst/>
              <a:gdLst/>
              <a:ahLst/>
              <a:cxnLst/>
              <a:rect l="l" t="t" r="r" b="b"/>
              <a:pathLst>
                <a:path w="13321" h="7682" extrusionOk="0">
                  <a:moveTo>
                    <a:pt x="13320" y="785"/>
                  </a:moveTo>
                  <a:lnTo>
                    <a:pt x="11955" y="0"/>
                  </a:lnTo>
                  <a:lnTo>
                    <a:pt x="1" y="6896"/>
                  </a:lnTo>
                  <a:lnTo>
                    <a:pt x="1366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3"/>
            <p:cNvSpPr/>
            <p:nvPr/>
          </p:nvSpPr>
          <p:spPr>
            <a:xfrm>
              <a:off x="6348203" y="4214520"/>
              <a:ext cx="550257" cy="289689"/>
            </a:xfrm>
            <a:custGeom>
              <a:avLst/>
              <a:gdLst/>
              <a:ahLst/>
              <a:cxnLst/>
              <a:rect l="l" t="t" r="r" b="b"/>
              <a:pathLst>
                <a:path w="13321" h="7013" extrusionOk="0">
                  <a:moveTo>
                    <a:pt x="11955" y="214"/>
                  </a:moveTo>
                  <a:lnTo>
                    <a:pt x="13133" y="892"/>
                  </a:lnTo>
                  <a:lnTo>
                    <a:pt x="13320" y="785"/>
                  </a:lnTo>
                  <a:lnTo>
                    <a:pt x="11955" y="0"/>
                  </a:lnTo>
                  <a:lnTo>
                    <a:pt x="1" y="6896"/>
                  </a:lnTo>
                  <a:lnTo>
                    <a:pt x="188" y="701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3"/>
            <p:cNvSpPr/>
            <p:nvPr/>
          </p:nvSpPr>
          <p:spPr>
            <a:xfrm>
              <a:off x="6258690" y="4162555"/>
              <a:ext cx="550216" cy="317324"/>
            </a:xfrm>
            <a:custGeom>
              <a:avLst/>
              <a:gdLst/>
              <a:ahLst/>
              <a:cxnLst/>
              <a:rect l="l" t="t" r="r" b="b"/>
              <a:pathLst>
                <a:path w="13320" h="7682" extrusionOk="0">
                  <a:moveTo>
                    <a:pt x="13319" y="785"/>
                  </a:moveTo>
                  <a:lnTo>
                    <a:pt x="11954" y="0"/>
                  </a:lnTo>
                  <a:lnTo>
                    <a:pt x="0" y="6896"/>
                  </a:lnTo>
                  <a:lnTo>
                    <a:pt x="1365" y="76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3"/>
            <p:cNvSpPr/>
            <p:nvPr/>
          </p:nvSpPr>
          <p:spPr>
            <a:xfrm>
              <a:off x="6258690" y="4162555"/>
              <a:ext cx="550216" cy="289318"/>
            </a:xfrm>
            <a:custGeom>
              <a:avLst/>
              <a:gdLst/>
              <a:ahLst/>
              <a:cxnLst/>
              <a:rect l="l" t="t" r="r" b="b"/>
              <a:pathLst>
                <a:path w="13320" h="7004" extrusionOk="0">
                  <a:moveTo>
                    <a:pt x="11954" y="215"/>
                  </a:moveTo>
                  <a:lnTo>
                    <a:pt x="13132" y="893"/>
                  </a:lnTo>
                  <a:lnTo>
                    <a:pt x="13319" y="785"/>
                  </a:lnTo>
                  <a:lnTo>
                    <a:pt x="11954" y="0"/>
                  </a:lnTo>
                  <a:lnTo>
                    <a:pt x="0" y="6896"/>
                  </a:lnTo>
                  <a:lnTo>
                    <a:pt x="187" y="7003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3"/>
            <p:cNvSpPr/>
            <p:nvPr/>
          </p:nvSpPr>
          <p:spPr>
            <a:xfrm>
              <a:off x="6272321" y="4322869"/>
              <a:ext cx="433027" cy="294812"/>
            </a:xfrm>
            <a:custGeom>
              <a:avLst/>
              <a:gdLst/>
              <a:ahLst/>
              <a:cxnLst/>
              <a:rect l="l" t="t" r="r" b="b"/>
              <a:pathLst>
                <a:path w="10483" h="7137" extrusionOk="0">
                  <a:moveTo>
                    <a:pt x="10233" y="7137"/>
                  </a:moveTo>
                  <a:lnTo>
                    <a:pt x="10233" y="7137"/>
                  </a:lnTo>
                  <a:cubicBezTo>
                    <a:pt x="10375" y="7137"/>
                    <a:pt x="10482" y="7021"/>
                    <a:pt x="10482" y="6878"/>
                  </a:cubicBezTo>
                  <a:lnTo>
                    <a:pt x="10482" y="6263"/>
                  </a:lnTo>
                  <a:cubicBezTo>
                    <a:pt x="10482" y="5950"/>
                    <a:pt x="10322" y="5656"/>
                    <a:pt x="10045" y="5504"/>
                  </a:cubicBezTo>
                  <a:lnTo>
                    <a:pt x="705" y="98"/>
                  </a:lnTo>
                  <a:cubicBezTo>
                    <a:pt x="535" y="0"/>
                    <a:pt x="339" y="9"/>
                    <a:pt x="179" y="134"/>
                  </a:cubicBezTo>
                  <a:cubicBezTo>
                    <a:pt x="63" y="223"/>
                    <a:pt x="0" y="366"/>
                    <a:pt x="0" y="517"/>
                  </a:cubicBezTo>
                  <a:lnTo>
                    <a:pt x="0" y="1517"/>
                  </a:lnTo>
                  <a:cubicBezTo>
                    <a:pt x="0" y="1659"/>
                    <a:pt x="116" y="1775"/>
                    <a:pt x="259" y="1775"/>
                  </a:cubicBezTo>
                  <a:cubicBezTo>
                    <a:pt x="393" y="1775"/>
                    <a:pt x="509" y="1659"/>
                    <a:pt x="509" y="1517"/>
                  </a:cubicBezTo>
                  <a:lnTo>
                    <a:pt x="509" y="678"/>
                  </a:lnTo>
                  <a:cubicBezTo>
                    <a:pt x="509" y="633"/>
                    <a:pt x="562" y="607"/>
                    <a:pt x="598" y="633"/>
                  </a:cubicBezTo>
                  <a:lnTo>
                    <a:pt x="9796" y="5950"/>
                  </a:lnTo>
                  <a:cubicBezTo>
                    <a:pt x="9903" y="6013"/>
                    <a:pt x="9974" y="6129"/>
                    <a:pt x="9974" y="6263"/>
                  </a:cubicBezTo>
                  <a:lnTo>
                    <a:pt x="9974" y="6878"/>
                  </a:lnTo>
                  <a:cubicBezTo>
                    <a:pt x="9974" y="7021"/>
                    <a:pt x="10090" y="7137"/>
                    <a:pt x="10233" y="7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3"/>
            <p:cNvSpPr/>
            <p:nvPr/>
          </p:nvSpPr>
          <p:spPr>
            <a:xfrm>
              <a:off x="6272321" y="4322869"/>
              <a:ext cx="433027" cy="269408"/>
            </a:xfrm>
            <a:custGeom>
              <a:avLst/>
              <a:gdLst/>
              <a:ahLst/>
              <a:cxnLst/>
              <a:rect l="l" t="t" r="r" b="b"/>
              <a:pathLst>
                <a:path w="10483" h="6522" extrusionOk="0">
                  <a:moveTo>
                    <a:pt x="10045" y="5763"/>
                  </a:moveTo>
                  <a:lnTo>
                    <a:pt x="705" y="357"/>
                  </a:lnTo>
                  <a:cubicBezTo>
                    <a:pt x="535" y="259"/>
                    <a:pt x="339" y="277"/>
                    <a:pt x="179" y="393"/>
                  </a:cubicBezTo>
                  <a:cubicBezTo>
                    <a:pt x="63" y="482"/>
                    <a:pt x="0" y="633"/>
                    <a:pt x="0" y="776"/>
                  </a:cubicBezTo>
                  <a:lnTo>
                    <a:pt x="0" y="517"/>
                  </a:lnTo>
                  <a:cubicBezTo>
                    <a:pt x="0" y="366"/>
                    <a:pt x="63" y="223"/>
                    <a:pt x="179" y="134"/>
                  </a:cubicBezTo>
                  <a:cubicBezTo>
                    <a:pt x="339" y="9"/>
                    <a:pt x="535" y="0"/>
                    <a:pt x="705" y="98"/>
                  </a:cubicBezTo>
                  <a:lnTo>
                    <a:pt x="10045" y="5504"/>
                  </a:lnTo>
                  <a:cubicBezTo>
                    <a:pt x="10322" y="5656"/>
                    <a:pt x="10482" y="5950"/>
                    <a:pt x="10482" y="6263"/>
                  </a:cubicBezTo>
                  <a:lnTo>
                    <a:pt x="10482" y="6521"/>
                  </a:lnTo>
                  <a:cubicBezTo>
                    <a:pt x="10482" y="6209"/>
                    <a:pt x="10322" y="5924"/>
                    <a:pt x="10045" y="576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3"/>
            <p:cNvSpPr/>
            <p:nvPr/>
          </p:nvSpPr>
          <p:spPr>
            <a:xfrm>
              <a:off x="6628640" y="4119802"/>
              <a:ext cx="433068" cy="294481"/>
            </a:xfrm>
            <a:custGeom>
              <a:avLst/>
              <a:gdLst/>
              <a:ahLst/>
              <a:cxnLst/>
              <a:rect l="l" t="t" r="r" b="b"/>
              <a:pathLst>
                <a:path w="10484" h="7129" extrusionOk="0">
                  <a:moveTo>
                    <a:pt x="10224" y="7128"/>
                  </a:moveTo>
                  <a:lnTo>
                    <a:pt x="10224" y="7128"/>
                  </a:lnTo>
                  <a:cubicBezTo>
                    <a:pt x="10367" y="7128"/>
                    <a:pt x="10483" y="7021"/>
                    <a:pt x="10483" y="6879"/>
                  </a:cubicBezTo>
                  <a:lnTo>
                    <a:pt x="10483" y="6254"/>
                  </a:lnTo>
                  <a:cubicBezTo>
                    <a:pt x="10483" y="5942"/>
                    <a:pt x="10314" y="5656"/>
                    <a:pt x="10046" y="5496"/>
                  </a:cubicBezTo>
                  <a:lnTo>
                    <a:pt x="697" y="90"/>
                  </a:lnTo>
                  <a:cubicBezTo>
                    <a:pt x="536" y="1"/>
                    <a:pt x="331" y="9"/>
                    <a:pt x="179" y="125"/>
                  </a:cubicBezTo>
                  <a:cubicBezTo>
                    <a:pt x="63" y="215"/>
                    <a:pt x="1" y="366"/>
                    <a:pt x="1" y="518"/>
                  </a:cubicBezTo>
                  <a:lnTo>
                    <a:pt x="1" y="1508"/>
                  </a:lnTo>
                  <a:cubicBezTo>
                    <a:pt x="1" y="1651"/>
                    <a:pt x="108" y="1767"/>
                    <a:pt x="251" y="1767"/>
                  </a:cubicBezTo>
                  <a:cubicBezTo>
                    <a:pt x="393" y="1767"/>
                    <a:pt x="509" y="1651"/>
                    <a:pt x="509" y="1508"/>
                  </a:cubicBezTo>
                  <a:lnTo>
                    <a:pt x="509" y="679"/>
                  </a:lnTo>
                  <a:cubicBezTo>
                    <a:pt x="509" y="634"/>
                    <a:pt x="563" y="607"/>
                    <a:pt x="599" y="625"/>
                  </a:cubicBezTo>
                  <a:lnTo>
                    <a:pt x="9787" y="5942"/>
                  </a:lnTo>
                  <a:cubicBezTo>
                    <a:pt x="9903" y="6004"/>
                    <a:pt x="9975" y="6129"/>
                    <a:pt x="9975" y="6254"/>
                  </a:cubicBezTo>
                  <a:lnTo>
                    <a:pt x="9975" y="6879"/>
                  </a:lnTo>
                  <a:cubicBezTo>
                    <a:pt x="9975" y="7021"/>
                    <a:pt x="10091" y="7128"/>
                    <a:pt x="10224" y="712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3"/>
            <p:cNvSpPr/>
            <p:nvPr/>
          </p:nvSpPr>
          <p:spPr>
            <a:xfrm>
              <a:off x="6628640" y="4119802"/>
              <a:ext cx="433068" cy="269036"/>
            </a:xfrm>
            <a:custGeom>
              <a:avLst/>
              <a:gdLst/>
              <a:ahLst/>
              <a:cxnLst/>
              <a:rect l="l" t="t" r="r" b="b"/>
              <a:pathLst>
                <a:path w="10484" h="6513" extrusionOk="0">
                  <a:moveTo>
                    <a:pt x="10046" y="5764"/>
                  </a:moveTo>
                  <a:lnTo>
                    <a:pt x="697" y="348"/>
                  </a:lnTo>
                  <a:cubicBezTo>
                    <a:pt x="536" y="259"/>
                    <a:pt x="331" y="268"/>
                    <a:pt x="179" y="384"/>
                  </a:cubicBezTo>
                  <a:cubicBezTo>
                    <a:pt x="63" y="473"/>
                    <a:pt x="1" y="625"/>
                    <a:pt x="1" y="777"/>
                  </a:cubicBezTo>
                  <a:lnTo>
                    <a:pt x="1" y="518"/>
                  </a:lnTo>
                  <a:cubicBezTo>
                    <a:pt x="1" y="366"/>
                    <a:pt x="63" y="215"/>
                    <a:pt x="179" y="125"/>
                  </a:cubicBezTo>
                  <a:cubicBezTo>
                    <a:pt x="331" y="9"/>
                    <a:pt x="536" y="1"/>
                    <a:pt x="697" y="90"/>
                  </a:cubicBezTo>
                  <a:lnTo>
                    <a:pt x="10046" y="5496"/>
                  </a:lnTo>
                  <a:cubicBezTo>
                    <a:pt x="10314" y="5656"/>
                    <a:pt x="10483" y="5942"/>
                    <a:pt x="10483" y="6254"/>
                  </a:cubicBezTo>
                  <a:lnTo>
                    <a:pt x="10483" y="6513"/>
                  </a:lnTo>
                  <a:cubicBezTo>
                    <a:pt x="10483" y="6210"/>
                    <a:pt x="10314" y="5915"/>
                    <a:pt x="10046" y="5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3"/>
            <p:cNvSpPr/>
            <p:nvPr/>
          </p:nvSpPr>
          <p:spPr>
            <a:xfrm>
              <a:off x="6290745" y="4397677"/>
              <a:ext cx="386225" cy="227026"/>
            </a:xfrm>
            <a:custGeom>
              <a:avLst/>
              <a:gdLst/>
              <a:ahLst/>
              <a:cxnLst/>
              <a:rect l="l" t="t" r="r" b="b"/>
              <a:pathLst>
                <a:path w="9350" h="5496" extrusionOk="0">
                  <a:moveTo>
                    <a:pt x="9011" y="5495"/>
                  </a:moveTo>
                  <a:lnTo>
                    <a:pt x="9350" y="5299"/>
                  </a:lnTo>
                  <a:lnTo>
                    <a:pt x="321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3"/>
            <p:cNvSpPr/>
            <p:nvPr/>
          </p:nvSpPr>
          <p:spPr>
            <a:xfrm>
              <a:off x="6638967" y="4197171"/>
              <a:ext cx="386597" cy="227067"/>
            </a:xfrm>
            <a:custGeom>
              <a:avLst/>
              <a:gdLst/>
              <a:ahLst/>
              <a:cxnLst/>
              <a:rect l="l" t="t" r="r" b="b"/>
              <a:pathLst>
                <a:path w="9359" h="5497" extrusionOk="0">
                  <a:moveTo>
                    <a:pt x="9020" y="5496"/>
                  </a:moveTo>
                  <a:lnTo>
                    <a:pt x="9359" y="5300"/>
                  </a:lnTo>
                  <a:lnTo>
                    <a:pt x="331" y="1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3"/>
            <p:cNvSpPr/>
            <p:nvPr/>
          </p:nvSpPr>
          <p:spPr>
            <a:xfrm>
              <a:off x="6048270" y="4456623"/>
              <a:ext cx="257263" cy="224837"/>
            </a:xfrm>
            <a:custGeom>
              <a:avLst/>
              <a:gdLst/>
              <a:ahLst/>
              <a:cxnLst/>
              <a:rect l="l" t="t" r="r" b="b"/>
              <a:pathLst>
                <a:path w="6228" h="5443" extrusionOk="0">
                  <a:moveTo>
                    <a:pt x="0" y="5442"/>
                  </a:moveTo>
                  <a:lnTo>
                    <a:pt x="6227" y="184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3"/>
            <p:cNvSpPr/>
            <p:nvPr/>
          </p:nvSpPr>
          <p:spPr>
            <a:xfrm>
              <a:off x="6048270" y="4651925"/>
              <a:ext cx="460661" cy="280478"/>
            </a:xfrm>
            <a:custGeom>
              <a:avLst/>
              <a:gdLst/>
              <a:ahLst/>
              <a:cxnLst/>
              <a:rect l="l" t="t" r="r" b="b"/>
              <a:pathLst>
                <a:path w="11152" h="6790" extrusionOk="0">
                  <a:moveTo>
                    <a:pt x="0" y="714"/>
                  </a:moveTo>
                  <a:lnTo>
                    <a:pt x="1231" y="0"/>
                  </a:lnTo>
                  <a:lnTo>
                    <a:pt x="11152" y="5540"/>
                  </a:lnTo>
                  <a:lnTo>
                    <a:pt x="10411" y="6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3"/>
            <p:cNvSpPr/>
            <p:nvPr/>
          </p:nvSpPr>
          <p:spPr>
            <a:xfrm>
              <a:off x="6048270" y="4456623"/>
              <a:ext cx="556825" cy="250984"/>
            </a:xfrm>
            <a:custGeom>
              <a:avLst/>
              <a:gdLst/>
              <a:ahLst/>
              <a:cxnLst/>
              <a:rect l="l" t="t" r="r" b="b"/>
              <a:pathLst>
                <a:path w="13480" h="6076" extrusionOk="0">
                  <a:moveTo>
                    <a:pt x="13480" y="6076"/>
                  </a:moveTo>
                  <a:lnTo>
                    <a:pt x="0" y="5442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3"/>
            <p:cNvSpPr/>
            <p:nvPr/>
          </p:nvSpPr>
          <p:spPr>
            <a:xfrm>
              <a:off x="6325732" y="4568649"/>
              <a:ext cx="78526" cy="80384"/>
            </a:xfrm>
            <a:custGeom>
              <a:avLst/>
              <a:gdLst/>
              <a:ahLst/>
              <a:cxnLst/>
              <a:rect l="l" t="t" r="r" b="b"/>
              <a:pathLst>
                <a:path w="1901" h="1946" extrusionOk="0">
                  <a:moveTo>
                    <a:pt x="126" y="1115"/>
                  </a:moveTo>
                  <a:lnTo>
                    <a:pt x="1428" y="1883"/>
                  </a:lnTo>
                  <a:cubicBezTo>
                    <a:pt x="1535" y="1945"/>
                    <a:pt x="1669" y="1892"/>
                    <a:pt x="1714" y="1767"/>
                  </a:cubicBezTo>
                  <a:lnTo>
                    <a:pt x="1874" y="1267"/>
                  </a:lnTo>
                  <a:cubicBezTo>
                    <a:pt x="1901" y="1169"/>
                    <a:pt x="1865" y="1071"/>
                    <a:pt x="1785" y="1026"/>
                  </a:cubicBezTo>
                  <a:lnTo>
                    <a:pt x="1241" y="705"/>
                  </a:lnTo>
                  <a:lnTo>
                    <a:pt x="1508" y="116"/>
                  </a:lnTo>
                  <a:lnTo>
                    <a:pt x="1312" y="0"/>
                  </a:lnTo>
                  <a:lnTo>
                    <a:pt x="1045" y="589"/>
                  </a:lnTo>
                  <a:lnTo>
                    <a:pt x="482" y="259"/>
                  </a:lnTo>
                  <a:cubicBezTo>
                    <a:pt x="375" y="197"/>
                    <a:pt x="233" y="250"/>
                    <a:pt x="197" y="366"/>
                  </a:cubicBezTo>
                  <a:lnTo>
                    <a:pt x="28" y="884"/>
                  </a:lnTo>
                  <a:cubicBezTo>
                    <a:pt x="1" y="973"/>
                    <a:pt x="36" y="1071"/>
                    <a:pt x="126" y="111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3"/>
            <p:cNvSpPr/>
            <p:nvPr/>
          </p:nvSpPr>
          <p:spPr>
            <a:xfrm>
              <a:off x="6166905" y="4751063"/>
              <a:ext cx="401715" cy="181340"/>
            </a:xfrm>
            <a:custGeom>
              <a:avLst/>
              <a:gdLst/>
              <a:ahLst/>
              <a:cxnLst/>
              <a:rect l="l" t="t" r="r" b="b"/>
              <a:pathLst>
                <a:path w="9725" h="4390" extrusionOk="0">
                  <a:moveTo>
                    <a:pt x="7539" y="4389"/>
                  </a:moveTo>
                  <a:lnTo>
                    <a:pt x="1" y="0"/>
                  </a:lnTo>
                  <a:lnTo>
                    <a:pt x="9725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3"/>
            <p:cNvSpPr/>
            <p:nvPr/>
          </p:nvSpPr>
          <p:spPr>
            <a:xfrm>
              <a:off x="6548338" y="4915054"/>
              <a:ext cx="76667" cy="70760"/>
            </a:xfrm>
            <a:custGeom>
              <a:avLst/>
              <a:gdLst/>
              <a:ahLst/>
              <a:cxnLst/>
              <a:rect l="l" t="t" r="r" b="b"/>
              <a:pathLst>
                <a:path w="1856" h="1713" extrusionOk="0">
                  <a:moveTo>
                    <a:pt x="232" y="883"/>
                  </a:moveTo>
                  <a:cubicBezTo>
                    <a:pt x="232" y="883"/>
                    <a:pt x="241" y="883"/>
                    <a:pt x="241" y="883"/>
                  </a:cubicBezTo>
                  <a:cubicBezTo>
                    <a:pt x="419" y="990"/>
                    <a:pt x="598" y="1088"/>
                    <a:pt x="776" y="1195"/>
                  </a:cubicBezTo>
                  <a:cubicBezTo>
                    <a:pt x="883" y="1258"/>
                    <a:pt x="990" y="1311"/>
                    <a:pt x="1088" y="1374"/>
                  </a:cubicBezTo>
                  <a:cubicBezTo>
                    <a:pt x="1124" y="1392"/>
                    <a:pt x="1151" y="1419"/>
                    <a:pt x="1169" y="1445"/>
                  </a:cubicBezTo>
                  <a:cubicBezTo>
                    <a:pt x="1187" y="1472"/>
                    <a:pt x="1195" y="1490"/>
                    <a:pt x="1204" y="1517"/>
                  </a:cubicBezTo>
                  <a:cubicBezTo>
                    <a:pt x="1240" y="1561"/>
                    <a:pt x="1311" y="1606"/>
                    <a:pt x="1365" y="1633"/>
                  </a:cubicBezTo>
                  <a:cubicBezTo>
                    <a:pt x="1579" y="1713"/>
                    <a:pt x="1758" y="1508"/>
                    <a:pt x="1802" y="1320"/>
                  </a:cubicBezTo>
                  <a:cubicBezTo>
                    <a:pt x="1856" y="1080"/>
                    <a:pt x="1766" y="785"/>
                    <a:pt x="1579" y="625"/>
                  </a:cubicBezTo>
                  <a:cubicBezTo>
                    <a:pt x="1410" y="473"/>
                    <a:pt x="1204" y="357"/>
                    <a:pt x="1008" y="250"/>
                  </a:cubicBezTo>
                  <a:cubicBezTo>
                    <a:pt x="794" y="134"/>
                    <a:pt x="562" y="0"/>
                    <a:pt x="312" y="71"/>
                  </a:cubicBezTo>
                  <a:cubicBezTo>
                    <a:pt x="196" y="107"/>
                    <a:pt x="89" y="179"/>
                    <a:pt x="36" y="286"/>
                  </a:cubicBezTo>
                  <a:cubicBezTo>
                    <a:pt x="0" y="348"/>
                    <a:pt x="9" y="384"/>
                    <a:pt x="36" y="437"/>
                  </a:cubicBezTo>
                  <a:cubicBezTo>
                    <a:pt x="63" y="491"/>
                    <a:pt x="89" y="544"/>
                    <a:pt x="89" y="607"/>
                  </a:cubicBezTo>
                  <a:cubicBezTo>
                    <a:pt x="98" y="660"/>
                    <a:pt x="80" y="696"/>
                    <a:pt x="107" y="741"/>
                  </a:cubicBezTo>
                  <a:cubicBezTo>
                    <a:pt x="134" y="803"/>
                    <a:pt x="178" y="848"/>
                    <a:pt x="232" y="88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3"/>
            <p:cNvSpPr/>
            <p:nvPr/>
          </p:nvSpPr>
          <p:spPr>
            <a:xfrm>
              <a:off x="6544992" y="4914682"/>
              <a:ext cx="71916" cy="75551"/>
            </a:xfrm>
            <a:custGeom>
              <a:avLst/>
              <a:gdLst/>
              <a:ahLst/>
              <a:cxnLst/>
              <a:rect l="l" t="t" r="r" b="b"/>
              <a:pathLst>
                <a:path w="1741" h="1829" extrusionOk="0">
                  <a:moveTo>
                    <a:pt x="188" y="990"/>
                  </a:moveTo>
                  <a:cubicBezTo>
                    <a:pt x="259" y="1053"/>
                    <a:pt x="349" y="1097"/>
                    <a:pt x="429" y="1151"/>
                  </a:cubicBezTo>
                  <a:cubicBezTo>
                    <a:pt x="590" y="1240"/>
                    <a:pt x="741" y="1329"/>
                    <a:pt x="893" y="1419"/>
                  </a:cubicBezTo>
                  <a:cubicBezTo>
                    <a:pt x="1089" y="1526"/>
                    <a:pt x="1464" y="1829"/>
                    <a:pt x="1651" y="1570"/>
                  </a:cubicBezTo>
                  <a:cubicBezTo>
                    <a:pt x="1740" y="1436"/>
                    <a:pt x="1731" y="1240"/>
                    <a:pt x="1696" y="1097"/>
                  </a:cubicBezTo>
                  <a:cubicBezTo>
                    <a:pt x="1651" y="964"/>
                    <a:pt x="1571" y="857"/>
                    <a:pt x="1482" y="750"/>
                  </a:cubicBezTo>
                  <a:cubicBezTo>
                    <a:pt x="1410" y="669"/>
                    <a:pt x="1285" y="625"/>
                    <a:pt x="1196" y="571"/>
                  </a:cubicBezTo>
                  <a:cubicBezTo>
                    <a:pt x="1080" y="500"/>
                    <a:pt x="955" y="428"/>
                    <a:pt x="839" y="366"/>
                  </a:cubicBezTo>
                  <a:cubicBezTo>
                    <a:pt x="634" y="250"/>
                    <a:pt x="375" y="0"/>
                    <a:pt x="144" y="188"/>
                  </a:cubicBezTo>
                  <a:cubicBezTo>
                    <a:pt x="45" y="259"/>
                    <a:pt x="19" y="384"/>
                    <a:pt x="10" y="500"/>
                  </a:cubicBezTo>
                  <a:cubicBezTo>
                    <a:pt x="10" y="625"/>
                    <a:pt x="1" y="767"/>
                    <a:pt x="81" y="874"/>
                  </a:cubicBezTo>
                  <a:cubicBezTo>
                    <a:pt x="108" y="919"/>
                    <a:pt x="144" y="955"/>
                    <a:pt x="188" y="9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3"/>
            <p:cNvSpPr/>
            <p:nvPr/>
          </p:nvSpPr>
          <p:spPr>
            <a:xfrm>
              <a:off x="5766718" y="4722313"/>
              <a:ext cx="699460" cy="418280"/>
            </a:xfrm>
            <a:custGeom>
              <a:avLst/>
              <a:gdLst/>
              <a:ahLst/>
              <a:cxnLst/>
              <a:rect l="l" t="t" r="r" b="b"/>
              <a:pathLst>
                <a:path w="16933" h="10126" extrusionOk="0">
                  <a:moveTo>
                    <a:pt x="7940" y="10126"/>
                  </a:moveTo>
                  <a:lnTo>
                    <a:pt x="16933" y="5505"/>
                  </a:lnTo>
                  <a:lnTo>
                    <a:pt x="7485" y="0"/>
                  </a:lnTo>
                  <a:lnTo>
                    <a:pt x="1" y="550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3"/>
            <p:cNvSpPr/>
            <p:nvPr/>
          </p:nvSpPr>
          <p:spPr>
            <a:xfrm>
              <a:off x="5716240" y="4699841"/>
              <a:ext cx="740354" cy="433770"/>
            </a:xfrm>
            <a:custGeom>
              <a:avLst/>
              <a:gdLst/>
              <a:ahLst/>
              <a:cxnLst/>
              <a:rect l="l" t="t" r="r" b="b"/>
              <a:pathLst>
                <a:path w="17923" h="10501" extrusionOk="0">
                  <a:moveTo>
                    <a:pt x="8868" y="10500"/>
                  </a:moveTo>
                  <a:lnTo>
                    <a:pt x="17923" y="5915"/>
                  </a:lnTo>
                  <a:lnTo>
                    <a:pt x="7797" y="0"/>
                  </a:lnTo>
                  <a:lnTo>
                    <a:pt x="0" y="5335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3"/>
            <p:cNvSpPr/>
            <p:nvPr/>
          </p:nvSpPr>
          <p:spPr>
            <a:xfrm>
              <a:off x="5876885" y="4812239"/>
              <a:ext cx="361936" cy="206001"/>
            </a:xfrm>
            <a:custGeom>
              <a:avLst/>
              <a:gdLst/>
              <a:ahLst/>
              <a:cxnLst/>
              <a:rect l="l" t="t" r="r" b="b"/>
              <a:pathLst>
                <a:path w="8762" h="4987" extrusionOk="0">
                  <a:moveTo>
                    <a:pt x="179" y="4987"/>
                  </a:moveTo>
                  <a:lnTo>
                    <a:pt x="8761" y="107"/>
                  </a:lnTo>
                  <a:lnTo>
                    <a:pt x="8574" y="0"/>
                  </a:lnTo>
                  <a:lnTo>
                    <a:pt x="1" y="488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3"/>
            <p:cNvSpPr/>
            <p:nvPr/>
          </p:nvSpPr>
          <p:spPr>
            <a:xfrm>
              <a:off x="6359645" y="4922406"/>
              <a:ext cx="30609" cy="16275"/>
            </a:xfrm>
            <a:custGeom>
              <a:avLst/>
              <a:gdLst/>
              <a:ahLst/>
              <a:cxnLst/>
              <a:rect l="l" t="t" r="r" b="b"/>
              <a:pathLst>
                <a:path w="741" h="394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3"/>
            <p:cNvSpPr/>
            <p:nvPr/>
          </p:nvSpPr>
          <p:spPr>
            <a:xfrm>
              <a:off x="6351921" y="4917986"/>
              <a:ext cx="30609" cy="16234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3"/>
            <p:cNvSpPr/>
            <p:nvPr/>
          </p:nvSpPr>
          <p:spPr>
            <a:xfrm>
              <a:off x="6344155" y="4913566"/>
              <a:ext cx="30650" cy="16606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3"/>
            <p:cNvSpPr/>
            <p:nvPr/>
          </p:nvSpPr>
          <p:spPr>
            <a:xfrm>
              <a:off x="6336431" y="4909147"/>
              <a:ext cx="30609" cy="16606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3"/>
            <p:cNvSpPr/>
            <p:nvPr/>
          </p:nvSpPr>
          <p:spPr>
            <a:xfrm>
              <a:off x="6329078" y="4904727"/>
              <a:ext cx="30609" cy="16606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0" y="0"/>
                  </a:lnTo>
                  <a:lnTo>
                    <a:pt x="740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3"/>
            <p:cNvSpPr/>
            <p:nvPr/>
          </p:nvSpPr>
          <p:spPr>
            <a:xfrm>
              <a:off x="6321312" y="4900307"/>
              <a:ext cx="30650" cy="16606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3"/>
            <p:cNvSpPr/>
            <p:nvPr/>
          </p:nvSpPr>
          <p:spPr>
            <a:xfrm>
              <a:off x="6313588" y="4895887"/>
              <a:ext cx="30609" cy="16606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3"/>
            <p:cNvSpPr/>
            <p:nvPr/>
          </p:nvSpPr>
          <p:spPr>
            <a:xfrm>
              <a:off x="6305863" y="4891467"/>
              <a:ext cx="30609" cy="16606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0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3"/>
            <p:cNvSpPr/>
            <p:nvPr/>
          </p:nvSpPr>
          <p:spPr>
            <a:xfrm>
              <a:off x="6298097" y="4887047"/>
              <a:ext cx="30650" cy="16606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3"/>
            <p:cNvSpPr/>
            <p:nvPr/>
          </p:nvSpPr>
          <p:spPr>
            <a:xfrm>
              <a:off x="6290373" y="4882627"/>
              <a:ext cx="30609" cy="16606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3"/>
            <p:cNvSpPr/>
            <p:nvPr/>
          </p:nvSpPr>
          <p:spPr>
            <a:xfrm>
              <a:off x="6282979" y="4878166"/>
              <a:ext cx="30650" cy="16647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3"/>
            <p:cNvSpPr/>
            <p:nvPr/>
          </p:nvSpPr>
          <p:spPr>
            <a:xfrm>
              <a:off x="6275254" y="4873746"/>
              <a:ext cx="30650" cy="16647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6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3"/>
            <p:cNvSpPr/>
            <p:nvPr/>
          </p:nvSpPr>
          <p:spPr>
            <a:xfrm>
              <a:off x="6267530" y="4869326"/>
              <a:ext cx="30609" cy="16647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3"/>
            <p:cNvSpPr/>
            <p:nvPr/>
          </p:nvSpPr>
          <p:spPr>
            <a:xfrm>
              <a:off x="6259764" y="4864906"/>
              <a:ext cx="30650" cy="16647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3"/>
            <p:cNvSpPr/>
            <p:nvPr/>
          </p:nvSpPr>
          <p:spPr>
            <a:xfrm>
              <a:off x="6252039" y="4860486"/>
              <a:ext cx="30609" cy="16647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3"/>
            <p:cNvSpPr/>
            <p:nvPr/>
          </p:nvSpPr>
          <p:spPr>
            <a:xfrm>
              <a:off x="6244315" y="4856066"/>
              <a:ext cx="30609" cy="16647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6236921" y="4851647"/>
              <a:ext cx="30650" cy="16647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6229196" y="4847227"/>
              <a:ext cx="30609" cy="16647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6151456" y="4797121"/>
              <a:ext cx="30609" cy="16606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6143690" y="4792701"/>
              <a:ext cx="30650" cy="16606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70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6135965" y="4788281"/>
              <a:ext cx="30609" cy="16606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6128571" y="4783861"/>
              <a:ext cx="30650" cy="16606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6120847" y="4779813"/>
              <a:ext cx="30650" cy="16234"/>
            </a:xfrm>
            <a:custGeom>
              <a:avLst/>
              <a:gdLst/>
              <a:ahLst/>
              <a:cxnLst/>
              <a:rect l="l" t="t" r="r" b="b"/>
              <a:pathLst>
                <a:path w="742" h="393" extrusionOk="0">
                  <a:moveTo>
                    <a:pt x="1" y="348"/>
                  </a:moveTo>
                  <a:lnTo>
                    <a:pt x="661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6113122" y="4775393"/>
              <a:ext cx="30609" cy="16234"/>
            </a:xfrm>
            <a:custGeom>
              <a:avLst/>
              <a:gdLst/>
              <a:ahLst/>
              <a:cxnLst/>
              <a:rect l="l" t="t" r="r" b="b"/>
              <a:pathLst>
                <a:path w="741" h="393" extrusionOk="0">
                  <a:moveTo>
                    <a:pt x="0" y="357"/>
                  </a:moveTo>
                  <a:lnTo>
                    <a:pt x="660" y="0"/>
                  </a:lnTo>
                  <a:lnTo>
                    <a:pt x="741" y="36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6105356" y="4770932"/>
              <a:ext cx="30650" cy="16275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37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6097632" y="4766512"/>
              <a:ext cx="30650" cy="16275"/>
            </a:xfrm>
            <a:custGeom>
              <a:avLst/>
              <a:gdLst/>
              <a:ahLst/>
              <a:cxnLst/>
              <a:rect l="l" t="t" r="r" b="b"/>
              <a:pathLst>
                <a:path w="742" h="394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6"/>
                  </a:lnTo>
                  <a:lnTo>
                    <a:pt x="81" y="39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6089907" y="4762092"/>
              <a:ext cx="30609" cy="16647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6082513" y="4757672"/>
              <a:ext cx="30650" cy="16647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6074789" y="4753252"/>
              <a:ext cx="30609" cy="16647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8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6067064" y="4748832"/>
              <a:ext cx="30609" cy="16647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0" y="358"/>
                  </a:moveTo>
                  <a:lnTo>
                    <a:pt x="660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6059299" y="4744412"/>
              <a:ext cx="30650" cy="16647"/>
            </a:xfrm>
            <a:custGeom>
              <a:avLst/>
              <a:gdLst/>
              <a:ahLst/>
              <a:cxnLst/>
              <a:rect l="l" t="t" r="r" b="b"/>
              <a:pathLst>
                <a:path w="742" h="403" extrusionOk="0">
                  <a:moveTo>
                    <a:pt x="1" y="358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6051574" y="4739992"/>
              <a:ext cx="30609" cy="16647"/>
            </a:xfrm>
            <a:custGeom>
              <a:avLst/>
              <a:gdLst/>
              <a:ahLst/>
              <a:cxnLst/>
              <a:rect l="l" t="t" r="r" b="b"/>
              <a:pathLst>
                <a:path w="741" h="403" extrusionOk="0">
                  <a:moveTo>
                    <a:pt x="1" y="357"/>
                  </a:moveTo>
                  <a:lnTo>
                    <a:pt x="670" y="1"/>
                  </a:lnTo>
                  <a:lnTo>
                    <a:pt x="741" y="45"/>
                  </a:lnTo>
                  <a:lnTo>
                    <a:pt x="8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6043850" y="4735572"/>
              <a:ext cx="30609" cy="16606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1"/>
                  </a:lnTo>
                  <a:lnTo>
                    <a:pt x="741" y="45"/>
                  </a:lnTo>
                  <a:lnTo>
                    <a:pt x="80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6036456" y="4731153"/>
              <a:ext cx="30650" cy="16606"/>
            </a:xfrm>
            <a:custGeom>
              <a:avLst/>
              <a:gdLst/>
              <a:ahLst/>
              <a:cxnLst/>
              <a:rect l="l" t="t" r="r" b="b"/>
              <a:pathLst>
                <a:path w="742" h="402" extrusionOk="0">
                  <a:moveTo>
                    <a:pt x="1" y="357"/>
                  </a:moveTo>
                  <a:lnTo>
                    <a:pt x="661" y="1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6028731" y="4726733"/>
              <a:ext cx="30609" cy="16606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1" y="0"/>
                  </a:lnTo>
                  <a:lnTo>
                    <a:pt x="741" y="45"/>
                  </a:lnTo>
                  <a:lnTo>
                    <a:pt x="72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6021007" y="4722313"/>
              <a:ext cx="30609" cy="16606"/>
            </a:xfrm>
            <a:custGeom>
              <a:avLst/>
              <a:gdLst/>
              <a:ahLst/>
              <a:cxnLst/>
              <a:rect l="l" t="t" r="r" b="b"/>
              <a:pathLst>
                <a:path w="741" h="402" extrusionOk="0">
                  <a:moveTo>
                    <a:pt x="0" y="357"/>
                  </a:moveTo>
                  <a:lnTo>
                    <a:pt x="669" y="0"/>
                  </a:lnTo>
                  <a:lnTo>
                    <a:pt x="741" y="45"/>
                  </a:lnTo>
                  <a:lnTo>
                    <a:pt x="71" y="40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3"/>
            <p:cNvSpPr/>
            <p:nvPr/>
          </p:nvSpPr>
          <p:spPr>
            <a:xfrm>
              <a:off x="6514053" y="4902868"/>
              <a:ext cx="60846" cy="55311"/>
            </a:xfrm>
            <a:custGeom>
              <a:avLst/>
              <a:gdLst/>
              <a:ahLst/>
              <a:cxnLst/>
              <a:rect l="l" t="t" r="r" b="b"/>
              <a:pathLst>
                <a:path w="1473" h="1339" extrusionOk="0">
                  <a:moveTo>
                    <a:pt x="9" y="518"/>
                  </a:moveTo>
                  <a:cubicBezTo>
                    <a:pt x="27" y="616"/>
                    <a:pt x="72" y="714"/>
                    <a:pt x="179" y="732"/>
                  </a:cubicBezTo>
                  <a:cubicBezTo>
                    <a:pt x="250" y="750"/>
                    <a:pt x="322" y="750"/>
                    <a:pt x="393" y="777"/>
                  </a:cubicBezTo>
                  <a:cubicBezTo>
                    <a:pt x="616" y="830"/>
                    <a:pt x="794" y="1018"/>
                    <a:pt x="955" y="1178"/>
                  </a:cubicBezTo>
                  <a:cubicBezTo>
                    <a:pt x="1008" y="1232"/>
                    <a:pt x="1062" y="1276"/>
                    <a:pt x="1133" y="1303"/>
                  </a:cubicBezTo>
                  <a:cubicBezTo>
                    <a:pt x="1196" y="1330"/>
                    <a:pt x="1276" y="1339"/>
                    <a:pt x="1339" y="1294"/>
                  </a:cubicBezTo>
                  <a:cubicBezTo>
                    <a:pt x="1410" y="1259"/>
                    <a:pt x="1446" y="1187"/>
                    <a:pt x="1463" y="1107"/>
                  </a:cubicBezTo>
                  <a:cubicBezTo>
                    <a:pt x="1472" y="1071"/>
                    <a:pt x="1472" y="1036"/>
                    <a:pt x="1472" y="1000"/>
                  </a:cubicBezTo>
                  <a:cubicBezTo>
                    <a:pt x="1472" y="964"/>
                    <a:pt x="1463" y="920"/>
                    <a:pt x="1463" y="875"/>
                  </a:cubicBezTo>
                  <a:cubicBezTo>
                    <a:pt x="1455" y="857"/>
                    <a:pt x="1455" y="839"/>
                    <a:pt x="1446" y="821"/>
                  </a:cubicBezTo>
                  <a:cubicBezTo>
                    <a:pt x="1428" y="795"/>
                    <a:pt x="1392" y="786"/>
                    <a:pt x="1356" y="777"/>
                  </a:cubicBezTo>
                  <a:cubicBezTo>
                    <a:pt x="1133" y="714"/>
                    <a:pt x="893" y="572"/>
                    <a:pt x="768" y="366"/>
                  </a:cubicBezTo>
                  <a:cubicBezTo>
                    <a:pt x="723" y="313"/>
                    <a:pt x="696" y="242"/>
                    <a:pt x="661" y="179"/>
                  </a:cubicBezTo>
                  <a:cubicBezTo>
                    <a:pt x="554" y="1"/>
                    <a:pt x="357" y="1"/>
                    <a:pt x="215" y="108"/>
                  </a:cubicBezTo>
                  <a:cubicBezTo>
                    <a:pt x="179" y="126"/>
                    <a:pt x="152" y="152"/>
                    <a:pt x="125" y="179"/>
                  </a:cubicBezTo>
                  <a:cubicBezTo>
                    <a:pt x="63" y="250"/>
                    <a:pt x="18" y="322"/>
                    <a:pt x="9" y="411"/>
                  </a:cubicBezTo>
                  <a:cubicBezTo>
                    <a:pt x="0" y="447"/>
                    <a:pt x="0" y="482"/>
                    <a:pt x="9" y="518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3"/>
            <p:cNvSpPr/>
            <p:nvPr/>
          </p:nvSpPr>
          <p:spPr>
            <a:xfrm>
              <a:off x="6522893" y="4902868"/>
              <a:ext cx="52006" cy="41307"/>
            </a:xfrm>
            <a:custGeom>
              <a:avLst/>
              <a:gdLst/>
              <a:ahLst/>
              <a:cxnLst/>
              <a:rect l="l" t="t" r="r" b="b"/>
              <a:pathLst>
                <a:path w="1259" h="1000" extrusionOk="0">
                  <a:moveTo>
                    <a:pt x="1" y="108"/>
                  </a:moveTo>
                  <a:cubicBezTo>
                    <a:pt x="18" y="197"/>
                    <a:pt x="72" y="286"/>
                    <a:pt x="134" y="358"/>
                  </a:cubicBezTo>
                  <a:cubicBezTo>
                    <a:pt x="206" y="429"/>
                    <a:pt x="295" y="491"/>
                    <a:pt x="375" y="554"/>
                  </a:cubicBezTo>
                  <a:cubicBezTo>
                    <a:pt x="518" y="652"/>
                    <a:pt x="652" y="750"/>
                    <a:pt x="803" y="839"/>
                  </a:cubicBezTo>
                  <a:cubicBezTo>
                    <a:pt x="946" y="920"/>
                    <a:pt x="1098" y="973"/>
                    <a:pt x="1258" y="1000"/>
                  </a:cubicBezTo>
                  <a:cubicBezTo>
                    <a:pt x="1258" y="964"/>
                    <a:pt x="1249" y="920"/>
                    <a:pt x="1249" y="875"/>
                  </a:cubicBezTo>
                  <a:cubicBezTo>
                    <a:pt x="1241" y="857"/>
                    <a:pt x="1241" y="839"/>
                    <a:pt x="1232" y="821"/>
                  </a:cubicBezTo>
                  <a:cubicBezTo>
                    <a:pt x="1214" y="795"/>
                    <a:pt x="1178" y="786"/>
                    <a:pt x="1142" y="777"/>
                  </a:cubicBezTo>
                  <a:cubicBezTo>
                    <a:pt x="919" y="714"/>
                    <a:pt x="679" y="572"/>
                    <a:pt x="554" y="366"/>
                  </a:cubicBezTo>
                  <a:cubicBezTo>
                    <a:pt x="509" y="313"/>
                    <a:pt x="482" y="242"/>
                    <a:pt x="447" y="179"/>
                  </a:cubicBezTo>
                  <a:cubicBezTo>
                    <a:pt x="340" y="1"/>
                    <a:pt x="143" y="1"/>
                    <a:pt x="1" y="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6933035" y="4697611"/>
              <a:ext cx="37631" cy="49073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1" y="1"/>
                  </a:moveTo>
                  <a:lnTo>
                    <a:pt x="911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6933035" y="4697611"/>
              <a:ext cx="37631" cy="49073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81"/>
                  </a:moveTo>
                  <a:lnTo>
                    <a:pt x="812" y="63"/>
                  </a:lnTo>
                  <a:lnTo>
                    <a:pt x="911" y="1"/>
                  </a:lnTo>
                  <a:lnTo>
                    <a:pt x="911" y="1"/>
                  </a:lnTo>
                  <a:lnTo>
                    <a:pt x="911" y="643"/>
                  </a:lnTo>
                  <a:lnTo>
                    <a:pt x="1" y="1187"/>
                  </a:lnTo>
                  <a:lnTo>
                    <a:pt x="1" y="107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6966577" y="4697611"/>
              <a:ext cx="4089" cy="26561"/>
            </a:xfrm>
            <a:custGeom>
              <a:avLst/>
              <a:gdLst/>
              <a:ahLst/>
              <a:cxnLst/>
              <a:rect l="l" t="t" r="r" b="b"/>
              <a:pathLst>
                <a:path w="99" h="643" extrusionOk="0">
                  <a:moveTo>
                    <a:pt x="0" y="63"/>
                  </a:moveTo>
                  <a:lnTo>
                    <a:pt x="0" y="581"/>
                  </a:lnTo>
                  <a:lnTo>
                    <a:pt x="99" y="64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6676928" y="4841691"/>
              <a:ext cx="37631" cy="49073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910" y="1"/>
                  </a:moveTo>
                  <a:lnTo>
                    <a:pt x="910" y="643"/>
                  </a:lnTo>
                  <a:lnTo>
                    <a:pt x="1" y="1187"/>
                  </a:lnTo>
                  <a:lnTo>
                    <a:pt x="1" y="554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6676928" y="4841691"/>
              <a:ext cx="37631" cy="49073"/>
            </a:xfrm>
            <a:custGeom>
              <a:avLst/>
              <a:gdLst/>
              <a:ahLst/>
              <a:cxnLst/>
              <a:rect l="l" t="t" r="r" b="b"/>
              <a:pathLst>
                <a:path w="911" h="1188" extrusionOk="0">
                  <a:moveTo>
                    <a:pt x="812" y="572"/>
                  </a:moveTo>
                  <a:lnTo>
                    <a:pt x="812" y="63"/>
                  </a:lnTo>
                  <a:lnTo>
                    <a:pt x="910" y="1"/>
                  </a:lnTo>
                  <a:lnTo>
                    <a:pt x="910" y="1"/>
                  </a:lnTo>
                  <a:lnTo>
                    <a:pt x="910" y="643"/>
                  </a:lnTo>
                  <a:lnTo>
                    <a:pt x="1" y="1187"/>
                  </a:lnTo>
                  <a:lnTo>
                    <a:pt x="1" y="1062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6710470" y="4841691"/>
              <a:ext cx="4089" cy="26602"/>
            </a:xfrm>
            <a:custGeom>
              <a:avLst/>
              <a:gdLst/>
              <a:ahLst/>
              <a:cxnLst/>
              <a:rect l="l" t="t" r="r" b="b"/>
              <a:pathLst>
                <a:path w="99" h="644" extrusionOk="0">
                  <a:moveTo>
                    <a:pt x="0" y="63"/>
                  </a:moveTo>
                  <a:lnTo>
                    <a:pt x="0" y="572"/>
                  </a:lnTo>
                  <a:lnTo>
                    <a:pt x="98" y="64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>
              <a:off x="6001840" y="5112545"/>
              <a:ext cx="120535" cy="161099"/>
            </a:xfrm>
            <a:custGeom>
              <a:avLst/>
              <a:gdLst/>
              <a:ahLst/>
              <a:cxnLst/>
              <a:rect l="l" t="t" r="r" b="b"/>
              <a:pathLst>
                <a:path w="2918" h="3900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2240"/>
                  </a:lnTo>
                  <a:lnTo>
                    <a:pt x="2917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6010308" y="5126920"/>
              <a:ext cx="103599" cy="132721"/>
            </a:xfrm>
            <a:custGeom>
              <a:avLst/>
              <a:gdLst/>
              <a:ahLst/>
              <a:cxnLst/>
              <a:rect l="l" t="t" r="r" b="b"/>
              <a:pathLst>
                <a:path w="2508" h="3213" extrusionOk="0">
                  <a:moveTo>
                    <a:pt x="197" y="108"/>
                  </a:moveTo>
                  <a:lnTo>
                    <a:pt x="197" y="1687"/>
                  </a:lnTo>
                  <a:lnTo>
                    <a:pt x="2507" y="3007"/>
                  </a:lnTo>
                  <a:lnTo>
                    <a:pt x="2507" y="3212"/>
                  </a:lnTo>
                  <a:lnTo>
                    <a:pt x="0" y="17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6010308" y="5196564"/>
              <a:ext cx="103599" cy="63077"/>
            </a:xfrm>
            <a:custGeom>
              <a:avLst/>
              <a:gdLst/>
              <a:ahLst/>
              <a:cxnLst/>
              <a:rect l="l" t="t" r="r" b="b"/>
              <a:pathLst>
                <a:path w="2508" h="1527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2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6018776" y="5131711"/>
              <a:ext cx="95131" cy="119461"/>
            </a:xfrm>
            <a:custGeom>
              <a:avLst/>
              <a:gdLst/>
              <a:ahLst/>
              <a:cxnLst/>
              <a:rect l="l" t="t" r="r" b="b"/>
              <a:pathLst>
                <a:path w="2303" h="2892" extrusionOk="0">
                  <a:moveTo>
                    <a:pt x="1" y="1"/>
                  </a:moveTo>
                  <a:lnTo>
                    <a:pt x="1" y="1580"/>
                  </a:lnTo>
                  <a:lnTo>
                    <a:pt x="1151" y="2240"/>
                  </a:lnTo>
                  <a:lnTo>
                    <a:pt x="2302" y="2891"/>
                  </a:lnTo>
                  <a:lnTo>
                    <a:pt x="2302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6018776" y="5131711"/>
              <a:ext cx="75593" cy="108019"/>
            </a:xfrm>
            <a:custGeom>
              <a:avLst/>
              <a:gdLst/>
              <a:ahLst/>
              <a:cxnLst/>
              <a:rect l="l" t="t" r="r" b="b"/>
              <a:pathLst>
                <a:path w="1830" h="2615" extrusionOk="0">
                  <a:moveTo>
                    <a:pt x="1" y="1"/>
                  </a:moveTo>
                  <a:lnTo>
                    <a:pt x="1" y="1580"/>
                  </a:lnTo>
                  <a:lnTo>
                    <a:pt x="1829" y="2614"/>
                  </a:lnTo>
                  <a:lnTo>
                    <a:pt x="1829" y="102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3"/>
            <p:cNvSpPr/>
            <p:nvPr/>
          </p:nvSpPr>
          <p:spPr>
            <a:xfrm>
              <a:off x="6001840" y="5209824"/>
              <a:ext cx="120535" cy="109506"/>
            </a:xfrm>
            <a:custGeom>
              <a:avLst/>
              <a:gdLst/>
              <a:ahLst/>
              <a:cxnLst/>
              <a:rect l="l" t="t" r="r" b="b"/>
              <a:pathLst>
                <a:path w="2918" h="2651" extrusionOk="0">
                  <a:moveTo>
                    <a:pt x="2917" y="1669"/>
                  </a:moveTo>
                  <a:lnTo>
                    <a:pt x="0" y="1"/>
                  </a:lnTo>
                  <a:lnTo>
                    <a:pt x="0" y="982"/>
                  </a:lnTo>
                  <a:lnTo>
                    <a:pt x="2917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3"/>
            <p:cNvSpPr/>
            <p:nvPr/>
          </p:nvSpPr>
          <p:spPr>
            <a:xfrm>
              <a:off x="6010308" y="5224199"/>
              <a:ext cx="103599" cy="80756"/>
            </a:xfrm>
            <a:custGeom>
              <a:avLst/>
              <a:gdLst/>
              <a:ahLst/>
              <a:cxnLst/>
              <a:rect l="l" t="t" r="r" b="b"/>
              <a:pathLst>
                <a:path w="2508" h="1955" extrusionOk="0">
                  <a:moveTo>
                    <a:pt x="197" y="108"/>
                  </a:moveTo>
                  <a:lnTo>
                    <a:pt x="197" y="438"/>
                  </a:lnTo>
                  <a:lnTo>
                    <a:pt x="2507" y="1758"/>
                  </a:lnTo>
                  <a:lnTo>
                    <a:pt x="2507" y="1954"/>
                  </a:lnTo>
                  <a:lnTo>
                    <a:pt x="0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6010308" y="5242250"/>
              <a:ext cx="103599" cy="62705"/>
            </a:xfrm>
            <a:custGeom>
              <a:avLst/>
              <a:gdLst/>
              <a:ahLst/>
              <a:cxnLst/>
              <a:rect l="l" t="t" r="r" b="b"/>
              <a:pathLst>
                <a:path w="2508" h="1518" extrusionOk="0">
                  <a:moveTo>
                    <a:pt x="197" y="1"/>
                  </a:moveTo>
                  <a:lnTo>
                    <a:pt x="2507" y="1321"/>
                  </a:lnTo>
                  <a:lnTo>
                    <a:pt x="2507" y="1517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>
              <a:off x="6018776" y="5228619"/>
              <a:ext cx="95131" cy="67868"/>
            </a:xfrm>
            <a:custGeom>
              <a:avLst/>
              <a:gdLst/>
              <a:ahLst/>
              <a:cxnLst/>
              <a:rect l="l" t="t" r="r" b="b"/>
              <a:pathLst>
                <a:path w="2303" h="1643" extrusionOk="0">
                  <a:moveTo>
                    <a:pt x="1" y="1"/>
                  </a:moveTo>
                  <a:lnTo>
                    <a:pt x="1" y="331"/>
                  </a:lnTo>
                  <a:lnTo>
                    <a:pt x="1151" y="991"/>
                  </a:lnTo>
                  <a:lnTo>
                    <a:pt x="2302" y="1642"/>
                  </a:lnTo>
                  <a:lnTo>
                    <a:pt x="2302" y="1321"/>
                  </a:lnTo>
                  <a:lnTo>
                    <a:pt x="1151" y="66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5686746" y="4928313"/>
              <a:ext cx="120164" cy="161058"/>
            </a:xfrm>
            <a:custGeom>
              <a:avLst/>
              <a:gdLst/>
              <a:ahLst/>
              <a:cxnLst/>
              <a:rect l="l" t="t" r="r" b="b"/>
              <a:pathLst>
                <a:path w="2909" h="3899" extrusionOk="0">
                  <a:moveTo>
                    <a:pt x="2909" y="1668"/>
                  </a:moveTo>
                  <a:lnTo>
                    <a:pt x="1" y="0"/>
                  </a:lnTo>
                  <a:lnTo>
                    <a:pt x="1" y="2239"/>
                  </a:lnTo>
                  <a:lnTo>
                    <a:pt x="2909" y="389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3"/>
            <p:cNvSpPr/>
            <p:nvPr/>
          </p:nvSpPr>
          <p:spPr>
            <a:xfrm>
              <a:off x="5694843" y="4942688"/>
              <a:ext cx="103599" cy="132680"/>
            </a:xfrm>
            <a:custGeom>
              <a:avLst/>
              <a:gdLst/>
              <a:ahLst/>
              <a:cxnLst/>
              <a:rect l="l" t="t" r="r" b="b"/>
              <a:pathLst>
                <a:path w="2508" h="3212" extrusionOk="0">
                  <a:moveTo>
                    <a:pt x="206" y="116"/>
                  </a:moveTo>
                  <a:lnTo>
                    <a:pt x="206" y="1686"/>
                  </a:lnTo>
                  <a:lnTo>
                    <a:pt x="2508" y="3015"/>
                  </a:lnTo>
                  <a:lnTo>
                    <a:pt x="2508" y="3212"/>
                  </a:lnTo>
                  <a:lnTo>
                    <a:pt x="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3"/>
            <p:cNvSpPr/>
            <p:nvPr/>
          </p:nvSpPr>
          <p:spPr>
            <a:xfrm>
              <a:off x="5694843" y="5012333"/>
              <a:ext cx="103599" cy="63035"/>
            </a:xfrm>
            <a:custGeom>
              <a:avLst/>
              <a:gdLst/>
              <a:ahLst/>
              <a:cxnLst/>
              <a:rect l="l" t="t" r="r" b="b"/>
              <a:pathLst>
                <a:path w="2508" h="1526" extrusionOk="0">
                  <a:moveTo>
                    <a:pt x="206" y="0"/>
                  </a:moveTo>
                  <a:lnTo>
                    <a:pt x="2508" y="1329"/>
                  </a:lnTo>
                  <a:lnTo>
                    <a:pt x="2508" y="1526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3"/>
            <p:cNvSpPr/>
            <p:nvPr/>
          </p:nvSpPr>
          <p:spPr>
            <a:xfrm>
              <a:off x="5703724" y="4947480"/>
              <a:ext cx="94718" cy="119420"/>
            </a:xfrm>
            <a:custGeom>
              <a:avLst/>
              <a:gdLst/>
              <a:ahLst/>
              <a:cxnLst/>
              <a:rect l="l" t="t" r="r" b="b"/>
              <a:pathLst>
                <a:path w="2293" h="2891" extrusionOk="0">
                  <a:moveTo>
                    <a:pt x="0" y="0"/>
                  </a:moveTo>
                  <a:lnTo>
                    <a:pt x="0" y="1579"/>
                  </a:lnTo>
                  <a:lnTo>
                    <a:pt x="1151" y="2239"/>
                  </a:lnTo>
                  <a:lnTo>
                    <a:pt x="2293" y="2891"/>
                  </a:lnTo>
                  <a:lnTo>
                    <a:pt x="2293" y="1312"/>
                  </a:lnTo>
                  <a:lnTo>
                    <a:pt x="1151" y="65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3"/>
            <p:cNvSpPr/>
            <p:nvPr/>
          </p:nvSpPr>
          <p:spPr>
            <a:xfrm>
              <a:off x="5703724" y="4947480"/>
              <a:ext cx="75180" cy="107978"/>
            </a:xfrm>
            <a:custGeom>
              <a:avLst/>
              <a:gdLst/>
              <a:ahLst/>
              <a:cxnLst/>
              <a:rect l="l" t="t" r="r" b="b"/>
              <a:pathLst>
                <a:path w="1820" h="2614" extrusionOk="0">
                  <a:moveTo>
                    <a:pt x="0" y="0"/>
                  </a:moveTo>
                  <a:lnTo>
                    <a:pt x="0" y="1579"/>
                  </a:lnTo>
                  <a:lnTo>
                    <a:pt x="1820" y="2614"/>
                  </a:lnTo>
                  <a:lnTo>
                    <a:pt x="1820" y="103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3"/>
            <p:cNvSpPr/>
            <p:nvPr/>
          </p:nvSpPr>
          <p:spPr>
            <a:xfrm>
              <a:off x="5686746" y="5025592"/>
              <a:ext cx="120164" cy="109465"/>
            </a:xfrm>
            <a:custGeom>
              <a:avLst/>
              <a:gdLst/>
              <a:ahLst/>
              <a:cxnLst/>
              <a:rect l="l" t="t" r="r" b="b"/>
              <a:pathLst>
                <a:path w="2909" h="2650" extrusionOk="0">
                  <a:moveTo>
                    <a:pt x="2909" y="1669"/>
                  </a:moveTo>
                  <a:lnTo>
                    <a:pt x="1" y="0"/>
                  </a:lnTo>
                  <a:lnTo>
                    <a:pt x="1" y="982"/>
                  </a:lnTo>
                  <a:lnTo>
                    <a:pt x="2909" y="265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5694843" y="5039967"/>
              <a:ext cx="103599" cy="80715"/>
            </a:xfrm>
            <a:custGeom>
              <a:avLst/>
              <a:gdLst/>
              <a:ahLst/>
              <a:cxnLst/>
              <a:rect l="l" t="t" r="r" b="b"/>
              <a:pathLst>
                <a:path w="2508" h="1954" extrusionOk="0">
                  <a:moveTo>
                    <a:pt x="206" y="116"/>
                  </a:moveTo>
                  <a:lnTo>
                    <a:pt x="206" y="437"/>
                  </a:lnTo>
                  <a:lnTo>
                    <a:pt x="2508" y="1758"/>
                  </a:lnTo>
                  <a:lnTo>
                    <a:pt x="2508" y="1954"/>
                  </a:lnTo>
                  <a:lnTo>
                    <a:pt x="1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5694843" y="5058019"/>
              <a:ext cx="103599" cy="62663"/>
            </a:xfrm>
            <a:custGeom>
              <a:avLst/>
              <a:gdLst/>
              <a:ahLst/>
              <a:cxnLst/>
              <a:rect l="l" t="t" r="r" b="b"/>
              <a:pathLst>
                <a:path w="2508" h="1517" extrusionOk="0">
                  <a:moveTo>
                    <a:pt x="206" y="0"/>
                  </a:moveTo>
                  <a:lnTo>
                    <a:pt x="2508" y="1321"/>
                  </a:lnTo>
                  <a:lnTo>
                    <a:pt x="2508" y="1517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5703724" y="5044759"/>
              <a:ext cx="94718" cy="67827"/>
            </a:xfrm>
            <a:custGeom>
              <a:avLst/>
              <a:gdLst/>
              <a:ahLst/>
              <a:cxnLst/>
              <a:rect l="l" t="t" r="r" b="b"/>
              <a:pathLst>
                <a:path w="2293" h="1642" extrusionOk="0">
                  <a:moveTo>
                    <a:pt x="0" y="0"/>
                  </a:moveTo>
                  <a:lnTo>
                    <a:pt x="0" y="330"/>
                  </a:lnTo>
                  <a:lnTo>
                    <a:pt x="1151" y="982"/>
                  </a:lnTo>
                  <a:lnTo>
                    <a:pt x="2293" y="1642"/>
                  </a:lnTo>
                  <a:lnTo>
                    <a:pt x="2293" y="1312"/>
                  </a:lnTo>
                  <a:lnTo>
                    <a:pt x="1151" y="652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3"/>
            <p:cNvSpPr/>
            <p:nvPr/>
          </p:nvSpPr>
          <p:spPr>
            <a:xfrm>
              <a:off x="5806869" y="4997214"/>
              <a:ext cx="195013" cy="253215"/>
            </a:xfrm>
            <a:custGeom>
              <a:avLst/>
              <a:gdLst/>
              <a:ahLst/>
              <a:cxnLst/>
              <a:rect l="l" t="t" r="r" b="b"/>
              <a:pathLst>
                <a:path w="4721" h="6130" extrusionOk="0">
                  <a:moveTo>
                    <a:pt x="4720" y="2793"/>
                  </a:moveTo>
                  <a:lnTo>
                    <a:pt x="4720" y="6129"/>
                  </a:lnTo>
                  <a:lnTo>
                    <a:pt x="1" y="33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3"/>
            <p:cNvSpPr/>
            <p:nvPr/>
          </p:nvSpPr>
          <p:spPr>
            <a:xfrm>
              <a:off x="5978253" y="5107753"/>
              <a:ext cx="15862" cy="131977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3"/>
            <p:cNvSpPr/>
            <p:nvPr/>
          </p:nvSpPr>
          <p:spPr>
            <a:xfrm>
              <a:off x="5978253" y="5107753"/>
              <a:ext cx="15119" cy="131977"/>
            </a:xfrm>
            <a:custGeom>
              <a:avLst/>
              <a:gdLst/>
              <a:ahLst/>
              <a:cxnLst/>
              <a:rect l="l" t="t" r="r" b="b"/>
              <a:pathLst>
                <a:path w="366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66" y="3070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3"/>
            <p:cNvSpPr/>
            <p:nvPr/>
          </p:nvSpPr>
          <p:spPr>
            <a:xfrm>
              <a:off x="5978253" y="5107753"/>
              <a:ext cx="6651" cy="123509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3"/>
            <p:cNvSpPr/>
            <p:nvPr/>
          </p:nvSpPr>
          <p:spPr>
            <a:xfrm>
              <a:off x="5959830" y="5097096"/>
              <a:ext cx="15862" cy="131564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3"/>
            <p:cNvSpPr/>
            <p:nvPr/>
          </p:nvSpPr>
          <p:spPr>
            <a:xfrm>
              <a:off x="5959830" y="5097096"/>
              <a:ext cx="14747" cy="131564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71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3"/>
            <p:cNvSpPr/>
            <p:nvPr/>
          </p:nvSpPr>
          <p:spPr>
            <a:xfrm>
              <a:off x="5959830" y="5097096"/>
              <a:ext cx="6651" cy="123096"/>
            </a:xfrm>
            <a:custGeom>
              <a:avLst/>
              <a:gdLst/>
              <a:ahLst/>
              <a:cxnLst/>
              <a:rect l="l" t="t" r="r" b="b"/>
              <a:pathLst>
                <a:path w="161" h="2980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3"/>
            <p:cNvSpPr/>
            <p:nvPr/>
          </p:nvSpPr>
          <p:spPr>
            <a:xfrm>
              <a:off x="5941035" y="5086025"/>
              <a:ext cx="15862" cy="131606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3"/>
            <p:cNvSpPr/>
            <p:nvPr/>
          </p:nvSpPr>
          <p:spPr>
            <a:xfrm>
              <a:off x="5941035" y="5086025"/>
              <a:ext cx="14788" cy="131606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53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3"/>
            <p:cNvSpPr/>
            <p:nvPr/>
          </p:nvSpPr>
          <p:spPr>
            <a:xfrm>
              <a:off x="5941035" y="5086025"/>
              <a:ext cx="6651" cy="123138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53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3"/>
            <p:cNvSpPr/>
            <p:nvPr/>
          </p:nvSpPr>
          <p:spPr>
            <a:xfrm>
              <a:off x="5922240" y="5074955"/>
              <a:ext cx="15862" cy="131977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5922240" y="5074955"/>
              <a:ext cx="14788" cy="131977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5922240" y="5074955"/>
              <a:ext cx="6651" cy="123509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3"/>
            <p:cNvSpPr/>
            <p:nvPr/>
          </p:nvSpPr>
          <p:spPr>
            <a:xfrm>
              <a:off x="5903817" y="5064298"/>
              <a:ext cx="15862" cy="131564"/>
            </a:xfrm>
            <a:custGeom>
              <a:avLst/>
              <a:gdLst/>
              <a:ahLst/>
              <a:cxnLst/>
              <a:rect l="l" t="t" r="r" b="b"/>
              <a:pathLst>
                <a:path w="384" h="3185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3"/>
            <p:cNvSpPr/>
            <p:nvPr/>
          </p:nvSpPr>
          <p:spPr>
            <a:xfrm>
              <a:off x="5903817" y="5064298"/>
              <a:ext cx="14747" cy="131564"/>
            </a:xfrm>
            <a:custGeom>
              <a:avLst/>
              <a:gdLst/>
              <a:ahLst/>
              <a:cxnLst/>
              <a:rect l="l" t="t" r="r" b="b"/>
              <a:pathLst>
                <a:path w="357" h="3185" extrusionOk="0">
                  <a:moveTo>
                    <a:pt x="27" y="0"/>
                  </a:moveTo>
                  <a:lnTo>
                    <a:pt x="143" y="63"/>
                  </a:lnTo>
                  <a:lnTo>
                    <a:pt x="152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3"/>
            <p:cNvSpPr/>
            <p:nvPr/>
          </p:nvSpPr>
          <p:spPr>
            <a:xfrm>
              <a:off x="5903817" y="5064298"/>
              <a:ext cx="6279" cy="123096"/>
            </a:xfrm>
            <a:custGeom>
              <a:avLst/>
              <a:gdLst/>
              <a:ahLst/>
              <a:cxnLst/>
              <a:rect l="l" t="t" r="r" b="b"/>
              <a:pathLst>
                <a:path w="152" h="2980" extrusionOk="0">
                  <a:moveTo>
                    <a:pt x="152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3"/>
            <p:cNvSpPr/>
            <p:nvPr/>
          </p:nvSpPr>
          <p:spPr>
            <a:xfrm>
              <a:off x="5885022" y="5053227"/>
              <a:ext cx="15862" cy="131606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3"/>
            <p:cNvSpPr/>
            <p:nvPr/>
          </p:nvSpPr>
          <p:spPr>
            <a:xfrm>
              <a:off x="5885022" y="5053227"/>
              <a:ext cx="14788" cy="131606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3"/>
            <p:cNvSpPr/>
            <p:nvPr/>
          </p:nvSpPr>
          <p:spPr>
            <a:xfrm>
              <a:off x="5885022" y="5053227"/>
              <a:ext cx="6651" cy="123138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5866227" y="5042157"/>
              <a:ext cx="15862" cy="131977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9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5866227" y="5042157"/>
              <a:ext cx="14788" cy="131977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52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5866227" y="5042157"/>
              <a:ext cx="6651" cy="123509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52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5847804" y="5031128"/>
              <a:ext cx="15862" cy="131936"/>
            </a:xfrm>
            <a:custGeom>
              <a:avLst/>
              <a:gdLst/>
              <a:ahLst/>
              <a:cxnLst/>
              <a:rect l="l" t="t" r="r" b="b"/>
              <a:pathLst>
                <a:path w="384" h="3194" extrusionOk="0">
                  <a:moveTo>
                    <a:pt x="27" y="0"/>
                  </a:moveTo>
                  <a:lnTo>
                    <a:pt x="0" y="2989"/>
                  </a:lnTo>
                  <a:lnTo>
                    <a:pt x="357" y="3194"/>
                  </a:lnTo>
                  <a:lnTo>
                    <a:pt x="384" y="22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5847804" y="5031128"/>
              <a:ext cx="14747" cy="131936"/>
            </a:xfrm>
            <a:custGeom>
              <a:avLst/>
              <a:gdLst/>
              <a:ahLst/>
              <a:cxnLst/>
              <a:rect l="l" t="t" r="r" b="b"/>
              <a:pathLst>
                <a:path w="357" h="3194" extrusionOk="0">
                  <a:moveTo>
                    <a:pt x="27" y="0"/>
                  </a:moveTo>
                  <a:lnTo>
                    <a:pt x="143" y="72"/>
                  </a:lnTo>
                  <a:lnTo>
                    <a:pt x="152" y="2953"/>
                  </a:lnTo>
                  <a:lnTo>
                    <a:pt x="357" y="3069"/>
                  </a:lnTo>
                  <a:lnTo>
                    <a:pt x="357" y="3194"/>
                  </a:lnTo>
                  <a:lnTo>
                    <a:pt x="0" y="298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5847804" y="5031128"/>
              <a:ext cx="6279" cy="123468"/>
            </a:xfrm>
            <a:custGeom>
              <a:avLst/>
              <a:gdLst/>
              <a:ahLst/>
              <a:cxnLst/>
              <a:rect l="l" t="t" r="r" b="b"/>
              <a:pathLst>
                <a:path w="152" h="2989" extrusionOk="0">
                  <a:moveTo>
                    <a:pt x="152" y="2953"/>
                  </a:moveTo>
                  <a:lnTo>
                    <a:pt x="0" y="2989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5829009" y="5020429"/>
              <a:ext cx="15862" cy="131606"/>
            </a:xfrm>
            <a:custGeom>
              <a:avLst/>
              <a:gdLst/>
              <a:ahLst/>
              <a:cxnLst/>
              <a:rect l="l" t="t" r="r" b="b"/>
              <a:pathLst>
                <a:path w="384" h="3186" extrusionOk="0">
                  <a:moveTo>
                    <a:pt x="27" y="0"/>
                  </a:moveTo>
                  <a:lnTo>
                    <a:pt x="0" y="2980"/>
                  </a:lnTo>
                  <a:lnTo>
                    <a:pt x="357" y="318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5829009" y="5020429"/>
              <a:ext cx="14788" cy="131606"/>
            </a:xfrm>
            <a:custGeom>
              <a:avLst/>
              <a:gdLst/>
              <a:ahLst/>
              <a:cxnLst/>
              <a:rect l="l" t="t" r="r" b="b"/>
              <a:pathLst>
                <a:path w="358" h="3186" extrusionOk="0">
                  <a:moveTo>
                    <a:pt x="27" y="0"/>
                  </a:moveTo>
                  <a:lnTo>
                    <a:pt x="143" y="72"/>
                  </a:lnTo>
                  <a:lnTo>
                    <a:pt x="161" y="2944"/>
                  </a:lnTo>
                  <a:lnTo>
                    <a:pt x="357" y="3060"/>
                  </a:lnTo>
                  <a:lnTo>
                    <a:pt x="357" y="318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3"/>
            <p:cNvSpPr/>
            <p:nvPr/>
          </p:nvSpPr>
          <p:spPr>
            <a:xfrm>
              <a:off x="5829009" y="5020429"/>
              <a:ext cx="6651" cy="123138"/>
            </a:xfrm>
            <a:custGeom>
              <a:avLst/>
              <a:gdLst/>
              <a:ahLst/>
              <a:cxnLst/>
              <a:rect l="l" t="t" r="r" b="b"/>
              <a:pathLst>
                <a:path w="161" h="2981" extrusionOk="0">
                  <a:moveTo>
                    <a:pt x="161" y="2944"/>
                  </a:moveTo>
                  <a:lnTo>
                    <a:pt x="0" y="2980"/>
                  </a:lnTo>
                  <a:lnTo>
                    <a:pt x="27" y="0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5810214" y="5009359"/>
              <a:ext cx="15862" cy="131977"/>
            </a:xfrm>
            <a:custGeom>
              <a:avLst/>
              <a:gdLst/>
              <a:ahLst/>
              <a:cxnLst/>
              <a:rect l="l" t="t" r="r" b="b"/>
              <a:pathLst>
                <a:path w="384" h="3195" extrusionOk="0">
                  <a:moveTo>
                    <a:pt x="27" y="1"/>
                  </a:moveTo>
                  <a:lnTo>
                    <a:pt x="0" y="2980"/>
                  </a:lnTo>
                  <a:lnTo>
                    <a:pt x="357" y="3195"/>
                  </a:lnTo>
                  <a:lnTo>
                    <a:pt x="384" y="21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5810214" y="5009359"/>
              <a:ext cx="14788" cy="131977"/>
            </a:xfrm>
            <a:custGeom>
              <a:avLst/>
              <a:gdLst/>
              <a:ahLst/>
              <a:cxnLst/>
              <a:rect l="l" t="t" r="r" b="b"/>
              <a:pathLst>
                <a:path w="358" h="3195" extrusionOk="0">
                  <a:moveTo>
                    <a:pt x="27" y="1"/>
                  </a:moveTo>
                  <a:lnTo>
                    <a:pt x="143" y="72"/>
                  </a:lnTo>
                  <a:lnTo>
                    <a:pt x="161" y="2954"/>
                  </a:lnTo>
                  <a:lnTo>
                    <a:pt x="357" y="3070"/>
                  </a:lnTo>
                  <a:lnTo>
                    <a:pt x="357" y="3195"/>
                  </a:lnTo>
                  <a:lnTo>
                    <a:pt x="0" y="298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3"/>
            <p:cNvSpPr/>
            <p:nvPr/>
          </p:nvSpPr>
          <p:spPr>
            <a:xfrm>
              <a:off x="5810214" y="5009359"/>
              <a:ext cx="6651" cy="123509"/>
            </a:xfrm>
            <a:custGeom>
              <a:avLst/>
              <a:gdLst/>
              <a:ahLst/>
              <a:cxnLst/>
              <a:rect l="l" t="t" r="r" b="b"/>
              <a:pathLst>
                <a:path w="161" h="2990" extrusionOk="0">
                  <a:moveTo>
                    <a:pt x="161" y="2954"/>
                  </a:moveTo>
                  <a:lnTo>
                    <a:pt x="0" y="2989"/>
                  </a:lnTo>
                  <a:lnTo>
                    <a:pt x="27" y="1"/>
                  </a:lnTo>
                  <a:lnTo>
                    <a:pt x="143" y="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3"/>
            <p:cNvSpPr/>
            <p:nvPr/>
          </p:nvSpPr>
          <p:spPr>
            <a:xfrm>
              <a:off x="5650272" y="5074583"/>
              <a:ext cx="467312" cy="339837"/>
            </a:xfrm>
            <a:custGeom>
              <a:avLst/>
              <a:gdLst/>
              <a:ahLst/>
              <a:cxnLst/>
              <a:rect l="l" t="t" r="r" b="b"/>
              <a:pathLst>
                <a:path w="11313" h="8227" extrusionOk="0">
                  <a:moveTo>
                    <a:pt x="11312" y="6451"/>
                  </a:moveTo>
                  <a:lnTo>
                    <a:pt x="0" y="1"/>
                  </a:lnTo>
                  <a:lnTo>
                    <a:pt x="0" y="1776"/>
                  </a:lnTo>
                  <a:lnTo>
                    <a:pt x="11312" y="82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3"/>
            <p:cNvSpPr/>
            <p:nvPr/>
          </p:nvSpPr>
          <p:spPr>
            <a:xfrm>
              <a:off x="6117542" y="5329616"/>
              <a:ext cx="19208" cy="84804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0" y="2052"/>
                  </a:moveTo>
                  <a:lnTo>
                    <a:pt x="464" y="696"/>
                  </a:lnTo>
                  <a:lnTo>
                    <a:pt x="464" y="0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3"/>
            <p:cNvSpPr/>
            <p:nvPr/>
          </p:nvSpPr>
          <p:spPr>
            <a:xfrm>
              <a:off x="5650272" y="5063182"/>
              <a:ext cx="486478" cy="277876"/>
            </a:xfrm>
            <a:custGeom>
              <a:avLst/>
              <a:gdLst/>
              <a:ahLst/>
              <a:cxnLst/>
              <a:rect l="l" t="t" r="r" b="b"/>
              <a:pathLst>
                <a:path w="11777" h="6727" extrusionOk="0">
                  <a:moveTo>
                    <a:pt x="0" y="277"/>
                  </a:moveTo>
                  <a:lnTo>
                    <a:pt x="464" y="0"/>
                  </a:lnTo>
                  <a:lnTo>
                    <a:pt x="11776" y="6450"/>
                  </a:lnTo>
                  <a:lnTo>
                    <a:pt x="11312" y="672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3"/>
            <p:cNvSpPr/>
            <p:nvPr/>
          </p:nvSpPr>
          <p:spPr>
            <a:xfrm>
              <a:off x="6136709" y="5277279"/>
              <a:ext cx="127516" cy="148170"/>
            </a:xfrm>
            <a:custGeom>
              <a:avLst/>
              <a:gdLst/>
              <a:ahLst/>
              <a:cxnLst/>
              <a:rect l="l" t="t" r="r" b="b"/>
              <a:pathLst>
                <a:path w="3087" h="3587" extrusionOk="0">
                  <a:moveTo>
                    <a:pt x="0" y="1811"/>
                  </a:moveTo>
                  <a:lnTo>
                    <a:pt x="0" y="3587"/>
                  </a:lnTo>
                  <a:lnTo>
                    <a:pt x="3007" y="1811"/>
                  </a:lnTo>
                  <a:lnTo>
                    <a:pt x="3007" y="473"/>
                  </a:lnTo>
                  <a:cubicBezTo>
                    <a:pt x="3007" y="322"/>
                    <a:pt x="3033" y="161"/>
                    <a:pt x="3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3"/>
            <p:cNvSpPr/>
            <p:nvPr/>
          </p:nvSpPr>
          <p:spPr>
            <a:xfrm>
              <a:off x="6117542" y="5341017"/>
              <a:ext cx="19208" cy="84804"/>
            </a:xfrm>
            <a:custGeom>
              <a:avLst/>
              <a:gdLst/>
              <a:ahLst/>
              <a:cxnLst/>
              <a:rect l="l" t="t" r="r" b="b"/>
              <a:pathLst>
                <a:path w="465" h="2053" extrusionOk="0">
                  <a:moveTo>
                    <a:pt x="464" y="2053"/>
                  </a:moveTo>
                  <a:lnTo>
                    <a:pt x="0" y="1776"/>
                  </a:lnTo>
                  <a:lnTo>
                    <a:pt x="0" y="1"/>
                  </a:lnTo>
                  <a:lnTo>
                    <a:pt x="464" y="2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3"/>
            <p:cNvSpPr/>
            <p:nvPr/>
          </p:nvSpPr>
          <p:spPr>
            <a:xfrm>
              <a:off x="6117542" y="5251462"/>
              <a:ext cx="156638" cy="100666"/>
            </a:xfrm>
            <a:custGeom>
              <a:avLst/>
              <a:gdLst/>
              <a:ahLst/>
              <a:cxnLst/>
              <a:rect l="l" t="t" r="r" b="b"/>
              <a:pathLst>
                <a:path w="3792" h="2437" extrusionOk="0">
                  <a:moveTo>
                    <a:pt x="0" y="2169"/>
                  </a:moveTo>
                  <a:lnTo>
                    <a:pt x="455" y="2436"/>
                  </a:lnTo>
                  <a:lnTo>
                    <a:pt x="464" y="2436"/>
                  </a:lnTo>
                  <a:lnTo>
                    <a:pt x="3551" y="625"/>
                  </a:lnTo>
                  <a:cubicBezTo>
                    <a:pt x="3604" y="438"/>
                    <a:pt x="3685" y="251"/>
                    <a:pt x="3792" y="72"/>
                  </a:cubicBezTo>
                  <a:lnTo>
                    <a:pt x="3667" y="1"/>
                  </a:lnTo>
                  <a:lnTo>
                    <a:pt x="455" y="189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3"/>
            <p:cNvSpPr/>
            <p:nvPr/>
          </p:nvSpPr>
          <p:spPr>
            <a:xfrm>
              <a:off x="6926054" y="4758787"/>
              <a:ext cx="190180" cy="209346"/>
            </a:xfrm>
            <a:custGeom>
              <a:avLst/>
              <a:gdLst/>
              <a:ahLst/>
              <a:cxnLst/>
              <a:rect l="l" t="t" r="r" b="b"/>
              <a:pathLst>
                <a:path w="4604" h="5068" extrusionOk="0">
                  <a:moveTo>
                    <a:pt x="0" y="3631"/>
                  </a:moveTo>
                  <a:lnTo>
                    <a:pt x="0" y="5068"/>
                  </a:lnTo>
                  <a:lnTo>
                    <a:pt x="161" y="4970"/>
                  </a:lnTo>
                  <a:lnTo>
                    <a:pt x="161" y="3640"/>
                  </a:lnTo>
                  <a:cubicBezTo>
                    <a:pt x="161" y="2989"/>
                    <a:pt x="625" y="2204"/>
                    <a:pt x="1178" y="1883"/>
                  </a:cubicBezTo>
                  <a:lnTo>
                    <a:pt x="3417" y="589"/>
                  </a:lnTo>
                  <a:cubicBezTo>
                    <a:pt x="3979" y="268"/>
                    <a:pt x="4434" y="527"/>
                    <a:pt x="4434" y="1169"/>
                  </a:cubicBezTo>
                  <a:lnTo>
                    <a:pt x="4434" y="2507"/>
                  </a:lnTo>
                  <a:lnTo>
                    <a:pt x="4603" y="2409"/>
                  </a:lnTo>
                  <a:lnTo>
                    <a:pt x="4603" y="973"/>
                  </a:lnTo>
                  <a:cubicBezTo>
                    <a:pt x="4603" y="277"/>
                    <a:pt x="4113" y="1"/>
                    <a:pt x="3506" y="340"/>
                  </a:cubicBezTo>
                  <a:lnTo>
                    <a:pt x="1097" y="1740"/>
                  </a:lnTo>
                  <a:cubicBezTo>
                    <a:pt x="491" y="2088"/>
                    <a:pt x="0" y="2936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3"/>
            <p:cNvSpPr/>
            <p:nvPr/>
          </p:nvSpPr>
          <p:spPr>
            <a:xfrm>
              <a:off x="6254270" y="5146458"/>
              <a:ext cx="190180" cy="209718"/>
            </a:xfrm>
            <a:custGeom>
              <a:avLst/>
              <a:gdLst/>
              <a:ahLst/>
              <a:cxnLst/>
              <a:rect l="l" t="t" r="r" b="b"/>
              <a:pathLst>
                <a:path w="4604" h="5077" extrusionOk="0">
                  <a:moveTo>
                    <a:pt x="0" y="3631"/>
                  </a:moveTo>
                  <a:lnTo>
                    <a:pt x="0" y="5077"/>
                  </a:lnTo>
                  <a:lnTo>
                    <a:pt x="170" y="4978"/>
                  </a:lnTo>
                  <a:lnTo>
                    <a:pt x="170" y="3640"/>
                  </a:lnTo>
                  <a:cubicBezTo>
                    <a:pt x="170" y="2998"/>
                    <a:pt x="625" y="2213"/>
                    <a:pt x="1187" y="1892"/>
                  </a:cubicBezTo>
                  <a:lnTo>
                    <a:pt x="3426" y="598"/>
                  </a:lnTo>
                  <a:cubicBezTo>
                    <a:pt x="3988" y="268"/>
                    <a:pt x="4443" y="536"/>
                    <a:pt x="4443" y="1178"/>
                  </a:cubicBezTo>
                  <a:lnTo>
                    <a:pt x="4443" y="2507"/>
                  </a:lnTo>
                  <a:lnTo>
                    <a:pt x="4603" y="2409"/>
                  </a:lnTo>
                  <a:lnTo>
                    <a:pt x="4603" y="982"/>
                  </a:lnTo>
                  <a:cubicBezTo>
                    <a:pt x="4603" y="277"/>
                    <a:pt x="4113" y="0"/>
                    <a:pt x="3506" y="348"/>
                  </a:cubicBezTo>
                  <a:lnTo>
                    <a:pt x="1097" y="1740"/>
                  </a:lnTo>
                  <a:cubicBezTo>
                    <a:pt x="491" y="2088"/>
                    <a:pt x="0" y="2935"/>
                    <a:pt x="0" y="363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3"/>
            <p:cNvSpPr/>
            <p:nvPr/>
          </p:nvSpPr>
          <p:spPr>
            <a:xfrm>
              <a:off x="6176116" y="5217590"/>
              <a:ext cx="46099" cy="33211"/>
            </a:xfrm>
            <a:custGeom>
              <a:avLst/>
              <a:gdLst/>
              <a:ahLst/>
              <a:cxnLst/>
              <a:rect l="l" t="t" r="r" b="b"/>
              <a:pathLst>
                <a:path w="1116" h="804" extrusionOk="0">
                  <a:moveTo>
                    <a:pt x="1116" y="0"/>
                  </a:moveTo>
                  <a:lnTo>
                    <a:pt x="1009" y="214"/>
                  </a:lnTo>
                  <a:lnTo>
                    <a:pt x="1" y="803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3"/>
            <p:cNvSpPr/>
            <p:nvPr/>
          </p:nvSpPr>
          <p:spPr>
            <a:xfrm>
              <a:off x="6176116" y="5182561"/>
              <a:ext cx="46099" cy="27304"/>
            </a:xfrm>
            <a:custGeom>
              <a:avLst/>
              <a:gdLst/>
              <a:ahLst/>
              <a:cxnLst/>
              <a:rect l="l" t="t" r="r" b="b"/>
              <a:pathLst>
                <a:path w="1116" h="661" extrusionOk="0">
                  <a:moveTo>
                    <a:pt x="1116" y="117"/>
                  </a:moveTo>
                  <a:lnTo>
                    <a:pt x="188" y="661"/>
                  </a:lnTo>
                  <a:lnTo>
                    <a:pt x="1" y="54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3"/>
            <p:cNvSpPr/>
            <p:nvPr/>
          </p:nvSpPr>
          <p:spPr>
            <a:xfrm>
              <a:off x="6183882" y="5187353"/>
              <a:ext cx="38333" cy="52750"/>
            </a:xfrm>
            <a:custGeom>
              <a:avLst/>
              <a:gdLst/>
              <a:ahLst/>
              <a:cxnLst/>
              <a:rect l="l" t="t" r="r" b="b"/>
              <a:pathLst>
                <a:path w="928" h="1277" extrusionOk="0">
                  <a:moveTo>
                    <a:pt x="928" y="1"/>
                  </a:moveTo>
                  <a:lnTo>
                    <a:pt x="928" y="741"/>
                  </a:lnTo>
                  <a:lnTo>
                    <a:pt x="0" y="1276"/>
                  </a:lnTo>
                  <a:lnTo>
                    <a:pt x="0" y="54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3"/>
            <p:cNvSpPr/>
            <p:nvPr/>
          </p:nvSpPr>
          <p:spPr>
            <a:xfrm>
              <a:off x="6176116" y="5205032"/>
              <a:ext cx="7807" cy="35070"/>
            </a:xfrm>
            <a:custGeom>
              <a:avLst/>
              <a:gdLst/>
              <a:ahLst/>
              <a:cxnLst/>
              <a:rect l="l" t="t" r="r" b="b"/>
              <a:pathLst>
                <a:path w="189" h="849" extrusionOk="0">
                  <a:moveTo>
                    <a:pt x="188" y="117"/>
                  </a:moveTo>
                  <a:lnTo>
                    <a:pt x="188" y="848"/>
                  </a:lnTo>
                  <a:lnTo>
                    <a:pt x="1" y="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3"/>
            <p:cNvSpPr/>
            <p:nvPr/>
          </p:nvSpPr>
          <p:spPr>
            <a:xfrm>
              <a:off x="7168529" y="4641970"/>
              <a:ext cx="30609" cy="66009"/>
            </a:xfrm>
            <a:custGeom>
              <a:avLst/>
              <a:gdLst/>
              <a:ahLst/>
              <a:cxnLst/>
              <a:rect l="l" t="t" r="r" b="b"/>
              <a:pathLst>
                <a:path w="741" h="1598" extrusionOk="0">
                  <a:moveTo>
                    <a:pt x="0" y="438"/>
                  </a:moveTo>
                  <a:lnTo>
                    <a:pt x="0" y="1597"/>
                  </a:lnTo>
                  <a:lnTo>
                    <a:pt x="589" y="1250"/>
                  </a:lnTo>
                  <a:lnTo>
                    <a:pt x="634" y="875"/>
                  </a:lnTo>
                  <a:lnTo>
                    <a:pt x="634" y="848"/>
                  </a:lnTo>
                  <a:lnTo>
                    <a:pt x="651" y="679"/>
                  </a:lnTo>
                  <a:lnTo>
                    <a:pt x="714" y="197"/>
                  </a:lnTo>
                  <a:lnTo>
                    <a:pt x="714" y="17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3"/>
            <p:cNvSpPr/>
            <p:nvPr/>
          </p:nvSpPr>
          <p:spPr>
            <a:xfrm>
              <a:off x="7160061" y="4669976"/>
              <a:ext cx="35401" cy="68942"/>
            </a:xfrm>
            <a:custGeom>
              <a:avLst/>
              <a:gdLst/>
              <a:ahLst/>
              <a:cxnLst/>
              <a:rect l="l" t="t" r="r" b="b"/>
              <a:pathLst>
                <a:path w="857" h="1669" extrusionOk="0">
                  <a:moveTo>
                    <a:pt x="0" y="509"/>
                  </a:moveTo>
                  <a:lnTo>
                    <a:pt x="0" y="1669"/>
                  </a:lnTo>
                  <a:lnTo>
                    <a:pt x="705" y="1250"/>
                  </a:lnTo>
                  <a:lnTo>
                    <a:pt x="767" y="750"/>
                  </a:lnTo>
                  <a:lnTo>
                    <a:pt x="794" y="572"/>
                  </a:lnTo>
                  <a:lnTo>
                    <a:pt x="839" y="197"/>
                  </a:lnTo>
                  <a:lnTo>
                    <a:pt x="839" y="170"/>
                  </a:lnTo>
                  <a:lnTo>
                    <a:pt x="856" y="1"/>
                  </a:lnTo>
                  <a:lnTo>
                    <a:pt x="214" y="384"/>
                  </a:lnTo>
                  <a:lnTo>
                    <a:pt x="205" y="38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3"/>
            <p:cNvSpPr/>
            <p:nvPr/>
          </p:nvSpPr>
          <p:spPr>
            <a:xfrm>
              <a:off x="5776301" y="5147945"/>
              <a:ext cx="186875" cy="183529"/>
            </a:xfrm>
            <a:custGeom>
              <a:avLst/>
              <a:gdLst/>
              <a:ahLst/>
              <a:cxnLst/>
              <a:rect l="l" t="t" r="r" b="b"/>
              <a:pathLst>
                <a:path w="4524" h="4443" extrusionOk="0">
                  <a:moveTo>
                    <a:pt x="0" y="303"/>
                  </a:moveTo>
                  <a:lnTo>
                    <a:pt x="0" y="1713"/>
                  </a:lnTo>
                  <a:cubicBezTo>
                    <a:pt x="0" y="1865"/>
                    <a:pt x="81" y="1998"/>
                    <a:pt x="206" y="2070"/>
                  </a:cubicBezTo>
                  <a:lnTo>
                    <a:pt x="4158" y="4345"/>
                  </a:lnTo>
                  <a:cubicBezTo>
                    <a:pt x="4318" y="4443"/>
                    <a:pt x="4523" y="4327"/>
                    <a:pt x="4523" y="4131"/>
                  </a:cubicBezTo>
                  <a:lnTo>
                    <a:pt x="4523" y="2730"/>
                  </a:lnTo>
                  <a:cubicBezTo>
                    <a:pt x="4523" y="2578"/>
                    <a:pt x="4443" y="2445"/>
                    <a:pt x="4318" y="2373"/>
                  </a:cubicBezTo>
                  <a:lnTo>
                    <a:pt x="366" y="89"/>
                  </a:lnTo>
                  <a:cubicBezTo>
                    <a:pt x="206" y="0"/>
                    <a:pt x="0" y="116"/>
                    <a:pt x="0" y="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53"/>
          <p:cNvSpPr txBox="1">
            <a:spLocks noGrp="1"/>
          </p:cNvSpPr>
          <p:nvPr>
            <p:ph type="title"/>
          </p:nvPr>
        </p:nvSpPr>
        <p:spPr>
          <a:xfrm>
            <a:off x="2057525" y="1065925"/>
            <a:ext cx="6370500" cy="27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Thanks!</a:t>
            </a:r>
            <a:endParaRPr dirty="0"/>
          </a:p>
        </p:txBody>
      </p:sp>
      <p:sp>
        <p:nvSpPr>
          <p:cNvPr id="2097" name="Google Shape;2097;p53"/>
          <p:cNvSpPr/>
          <p:nvPr/>
        </p:nvSpPr>
        <p:spPr>
          <a:xfrm rot="5400000">
            <a:off x="6643100" y="2233525"/>
            <a:ext cx="2442900" cy="44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8" name="Google Shape;2098;p53"/>
          <p:cNvGrpSpPr/>
          <p:nvPr/>
        </p:nvGrpSpPr>
        <p:grpSpPr>
          <a:xfrm flipH="1">
            <a:off x="687441" y="654610"/>
            <a:ext cx="1580400" cy="3793756"/>
            <a:chOff x="8645020" y="1268143"/>
            <a:chExt cx="1557811" cy="3739533"/>
          </a:xfrm>
        </p:grpSpPr>
        <p:sp>
          <p:nvSpPr>
            <p:cNvPr id="2099" name="Google Shape;2099;p53"/>
            <p:cNvSpPr/>
            <p:nvPr/>
          </p:nvSpPr>
          <p:spPr>
            <a:xfrm>
              <a:off x="9023713" y="4361203"/>
              <a:ext cx="1179118" cy="625514"/>
            </a:xfrm>
            <a:custGeom>
              <a:avLst/>
              <a:gdLst/>
              <a:ahLst/>
              <a:cxnLst/>
              <a:rect l="l" t="t" r="r" b="b"/>
              <a:pathLst>
                <a:path w="13052" h="6924" extrusionOk="0">
                  <a:moveTo>
                    <a:pt x="6531" y="1"/>
                  </a:moveTo>
                  <a:cubicBezTo>
                    <a:pt x="2926" y="1"/>
                    <a:pt x="0" y="1553"/>
                    <a:pt x="0" y="3462"/>
                  </a:cubicBezTo>
                  <a:cubicBezTo>
                    <a:pt x="0" y="5371"/>
                    <a:pt x="2926" y="6924"/>
                    <a:pt x="6531" y="6924"/>
                  </a:cubicBezTo>
                  <a:cubicBezTo>
                    <a:pt x="10135" y="6924"/>
                    <a:pt x="13052" y="5371"/>
                    <a:pt x="13052" y="3462"/>
                  </a:cubicBezTo>
                  <a:cubicBezTo>
                    <a:pt x="13052" y="1553"/>
                    <a:pt x="10135" y="1"/>
                    <a:pt x="6531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3"/>
            <p:cNvSpPr/>
            <p:nvPr/>
          </p:nvSpPr>
          <p:spPr>
            <a:xfrm>
              <a:off x="9011608" y="4345935"/>
              <a:ext cx="436071" cy="388552"/>
            </a:xfrm>
            <a:custGeom>
              <a:avLst/>
              <a:gdLst/>
              <a:ahLst/>
              <a:cxnLst/>
              <a:rect l="l" t="t" r="r" b="b"/>
              <a:pathLst>
                <a:path w="4827" h="4301" extrusionOk="0">
                  <a:moveTo>
                    <a:pt x="4211" y="473"/>
                  </a:moveTo>
                  <a:cubicBezTo>
                    <a:pt x="4211" y="473"/>
                    <a:pt x="3881" y="1981"/>
                    <a:pt x="4541" y="1713"/>
                  </a:cubicBezTo>
                  <a:cubicBezTo>
                    <a:pt x="4827" y="1597"/>
                    <a:pt x="4755" y="2177"/>
                    <a:pt x="4720" y="2382"/>
                  </a:cubicBezTo>
                  <a:cubicBezTo>
                    <a:pt x="4648" y="2579"/>
                    <a:pt x="3765" y="3043"/>
                    <a:pt x="3596" y="3034"/>
                  </a:cubicBezTo>
                  <a:cubicBezTo>
                    <a:pt x="3408" y="3025"/>
                    <a:pt x="3328" y="2944"/>
                    <a:pt x="3159" y="3105"/>
                  </a:cubicBezTo>
                  <a:cubicBezTo>
                    <a:pt x="2989" y="3266"/>
                    <a:pt x="3043" y="3453"/>
                    <a:pt x="2784" y="3667"/>
                  </a:cubicBezTo>
                  <a:cubicBezTo>
                    <a:pt x="2561" y="3845"/>
                    <a:pt x="1553" y="4300"/>
                    <a:pt x="616" y="3863"/>
                  </a:cubicBezTo>
                  <a:cubicBezTo>
                    <a:pt x="215" y="3676"/>
                    <a:pt x="1" y="3551"/>
                    <a:pt x="152" y="3141"/>
                  </a:cubicBezTo>
                  <a:cubicBezTo>
                    <a:pt x="206" y="3007"/>
                    <a:pt x="1312" y="2445"/>
                    <a:pt x="1624" y="2284"/>
                  </a:cubicBezTo>
                  <a:cubicBezTo>
                    <a:pt x="2409" y="1892"/>
                    <a:pt x="2757" y="1062"/>
                    <a:pt x="2829" y="875"/>
                  </a:cubicBezTo>
                  <a:cubicBezTo>
                    <a:pt x="2909" y="687"/>
                    <a:pt x="3150" y="108"/>
                    <a:pt x="3150" y="108"/>
                  </a:cubicBezTo>
                  <a:cubicBezTo>
                    <a:pt x="3150" y="108"/>
                    <a:pt x="3507" y="0"/>
                    <a:pt x="4211" y="473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3"/>
            <p:cNvSpPr/>
            <p:nvPr/>
          </p:nvSpPr>
          <p:spPr>
            <a:xfrm>
              <a:off x="9022900" y="4345935"/>
              <a:ext cx="415925" cy="368407"/>
            </a:xfrm>
            <a:custGeom>
              <a:avLst/>
              <a:gdLst/>
              <a:ahLst/>
              <a:cxnLst/>
              <a:rect l="l" t="t" r="r" b="b"/>
              <a:pathLst>
                <a:path w="4604" h="4078" extrusionOk="0">
                  <a:moveTo>
                    <a:pt x="4086" y="473"/>
                  </a:moveTo>
                  <a:cubicBezTo>
                    <a:pt x="4283" y="812"/>
                    <a:pt x="4604" y="1356"/>
                    <a:pt x="4506" y="1990"/>
                  </a:cubicBezTo>
                  <a:cubicBezTo>
                    <a:pt x="4434" y="2186"/>
                    <a:pt x="3631" y="2721"/>
                    <a:pt x="3462" y="2712"/>
                  </a:cubicBezTo>
                  <a:cubicBezTo>
                    <a:pt x="3043" y="2695"/>
                    <a:pt x="2918" y="3105"/>
                    <a:pt x="2632" y="3328"/>
                  </a:cubicBezTo>
                  <a:cubicBezTo>
                    <a:pt x="2159" y="3721"/>
                    <a:pt x="1133" y="4077"/>
                    <a:pt x="197" y="3426"/>
                  </a:cubicBezTo>
                  <a:cubicBezTo>
                    <a:pt x="0" y="3248"/>
                    <a:pt x="116" y="2935"/>
                    <a:pt x="232" y="2793"/>
                  </a:cubicBezTo>
                  <a:cubicBezTo>
                    <a:pt x="429" y="2534"/>
                    <a:pt x="1187" y="2445"/>
                    <a:pt x="1499" y="2284"/>
                  </a:cubicBezTo>
                  <a:cubicBezTo>
                    <a:pt x="2418" y="1856"/>
                    <a:pt x="2641" y="759"/>
                    <a:pt x="2712" y="571"/>
                  </a:cubicBezTo>
                  <a:cubicBezTo>
                    <a:pt x="2793" y="384"/>
                    <a:pt x="3025" y="108"/>
                    <a:pt x="3025" y="108"/>
                  </a:cubicBezTo>
                  <a:cubicBezTo>
                    <a:pt x="3025" y="108"/>
                    <a:pt x="3382" y="0"/>
                    <a:pt x="4086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3"/>
            <p:cNvSpPr/>
            <p:nvPr/>
          </p:nvSpPr>
          <p:spPr>
            <a:xfrm>
              <a:off x="9130856" y="4551730"/>
              <a:ext cx="67845" cy="47880"/>
            </a:xfrm>
            <a:custGeom>
              <a:avLst/>
              <a:gdLst/>
              <a:ahLst/>
              <a:cxnLst/>
              <a:rect l="l" t="t" r="r" b="b"/>
              <a:pathLst>
                <a:path w="751" h="530" extrusionOk="0">
                  <a:moveTo>
                    <a:pt x="139" y="1"/>
                  </a:moveTo>
                  <a:cubicBezTo>
                    <a:pt x="111" y="1"/>
                    <a:pt x="83" y="3"/>
                    <a:pt x="54" y="6"/>
                  </a:cubicBezTo>
                  <a:cubicBezTo>
                    <a:pt x="28" y="6"/>
                    <a:pt x="10" y="24"/>
                    <a:pt x="1" y="51"/>
                  </a:cubicBezTo>
                  <a:cubicBezTo>
                    <a:pt x="1" y="69"/>
                    <a:pt x="19" y="87"/>
                    <a:pt x="45" y="87"/>
                  </a:cubicBezTo>
                  <a:cubicBezTo>
                    <a:pt x="65" y="85"/>
                    <a:pt x="84" y="84"/>
                    <a:pt x="103" y="84"/>
                  </a:cubicBezTo>
                  <a:cubicBezTo>
                    <a:pt x="206" y="84"/>
                    <a:pt x="303" y="107"/>
                    <a:pt x="393" y="167"/>
                  </a:cubicBezTo>
                  <a:cubicBezTo>
                    <a:pt x="492" y="229"/>
                    <a:pt x="590" y="345"/>
                    <a:pt x="661" y="506"/>
                  </a:cubicBezTo>
                  <a:cubicBezTo>
                    <a:pt x="667" y="523"/>
                    <a:pt x="680" y="529"/>
                    <a:pt x="693" y="529"/>
                  </a:cubicBezTo>
                  <a:cubicBezTo>
                    <a:pt x="700" y="529"/>
                    <a:pt x="708" y="527"/>
                    <a:pt x="715" y="524"/>
                  </a:cubicBezTo>
                  <a:cubicBezTo>
                    <a:pt x="741" y="506"/>
                    <a:pt x="750" y="488"/>
                    <a:pt x="741" y="461"/>
                  </a:cubicBezTo>
                  <a:cubicBezTo>
                    <a:pt x="661" y="283"/>
                    <a:pt x="563" y="167"/>
                    <a:pt x="447" y="87"/>
                  </a:cubicBezTo>
                  <a:cubicBezTo>
                    <a:pt x="354" y="29"/>
                    <a:pt x="250" y="1"/>
                    <a:pt x="1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3"/>
            <p:cNvSpPr/>
            <p:nvPr/>
          </p:nvSpPr>
          <p:spPr>
            <a:xfrm>
              <a:off x="9158320" y="4542063"/>
              <a:ext cx="58089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20" y="1"/>
                  </a:moveTo>
                  <a:cubicBezTo>
                    <a:pt x="95" y="1"/>
                    <a:pt x="70" y="3"/>
                    <a:pt x="45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18" y="78"/>
                    <a:pt x="36" y="78"/>
                  </a:cubicBezTo>
                  <a:cubicBezTo>
                    <a:pt x="53" y="76"/>
                    <a:pt x="71" y="75"/>
                    <a:pt x="88" y="75"/>
                  </a:cubicBezTo>
                  <a:cubicBezTo>
                    <a:pt x="177" y="75"/>
                    <a:pt x="263" y="95"/>
                    <a:pt x="330" y="140"/>
                  </a:cubicBezTo>
                  <a:cubicBezTo>
                    <a:pt x="428" y="202"/>
                    <a:pt x="500" y="301"/>
                    <a:pt x="571" y="443"/>
                  </a:cubicBezTo>
                  <a:cubicBezTo>
                    <a:pt x="571" y="454"/>
                    <a:pt x="580" y="458"/>
                    <a:pt x="592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3" y="425"/>
                    <a:pt x="634" y="408"/>
                  </a:cubicBezTo>
                  <a:cubicBezTo>
                    <a:pt x="571" y="247"/>
                    <a:pt x="482" y="149"/>
                    <a:pt x="384" y="78"/>
                  </a:cubicBezTo>
                  <a:cubicBezTo>
                    <a:pt x="306" y="28"/>
                    <a:pt x="216" y="1"/>
                    <a:pt x="1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3"/>
            <p:cNvSpPr/>
            <p:nvPr/>
          </p:nvSpPr>
          <p:spPr>
            <a:xfrm>
              <a:off x="9176207" y="4526254"/>
              <a:ext cx="58721" cy="41737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100" y="1"/>
                  </a:moveTo>
                  <a:cubicBezTo>
                    <a:pt x="81" y="1"/>
                    <a:pt x="62" y="1"/>
                    <a:pt x="43" y="3"/>
                  </a:cubicBezTo>
                  <a:cubicBezTo>
                    <a:pt x="25" y="3"/>
                    <a:pt x="7" y="21"/>
                    <a:pt x="7" y="47"/>
                  </a:cubicBezTo>
                  <a:cubicBezTo>
                    <a:pt x="0" y="62"/>
                    <a:pt x="11" y="77"/>
                    <a:pt x="24" y="77"/>
                  </a:cubicBezTo>
                  <a:cubicBezTo>
                    <a:pt x="28" y="77"/>
                    <a:pt x="31" y="76"/>
                    <a:pt x="34" y="74"/>
                  </a:cubicBezTo>
                  <a:cubicBezTo>
                    <a:pt x="53" y="73"/>
                    <a:pt x="70" y="72"/>
                    <a:pt x="88" y="72"/>
                  </a:cubicBezTo>
                  <a:cubicBezTo>
                    <a:pt x="181" y="72"/>
                    <a:pt x="262" y="93"/>
                    <a:pt x="337" y="146"/>
                  </a:cubicBezTo>
                  <a:cubicBezTo>
                    <a:pt x="427" y="199"/>
                    <a:pt x="507" y="297"/>
                    <a:pt x="569" y="440"/>
                  </a:cubicBezTo>
                  <a:cubicBezTo>
                    <a:pt x="576" y="453"/>
                    <a:pt x="587" y="461"/>
                    <a:pt x="600" y="461"/>
                  </a:cubicBezTo>
                  <a:cubicBezTo>
                    <a:pt x="604" y="461"/>
                    <a:pt x="609" y="460"/>
                    <a:pt x="614" y="458"/>
                  </a:cubicBezTo>
                  <a:cubicBezTo>
                    <a:pt x="641" y="440"/>
                    <a:pt x="650" y="422"/>
                    <a:pt x="641" y="404"/>
                  </a:cubicBezTo>
                  <a:cubicBezTo>
                    <a:pt x="569" y="253"/>
                    <a:pt x="480" y="146"/>
                    <a:pt x="382" y="83"/>
                  </a:cubicBezTo>
                  <a:cubicBezTo>
                    <a:pt x="299" y="23"/>
                    <a:pt x="203" y="1"/>
                    <a:pt x="1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3"/>
            <p:cNvSpPr/>
            <p:nvPr/>
          </p:nvSpPr>
          <p:spPr>
            <a:xfrm>
              <a:off x="9194546" y="4510173"/>
              <a:ext cx="58089" cy="41918"/>
            </a:xfrm>
            <a:custGeom>
              <a:avLst/>
              <a:gdLst/>
              <a:ahLst/>
              <a:cxnLst/>
              <a:rect l="l" t="t" r="r" b="b"/>
              <a:pathLst>
                <a:path w="643" h="464" extrusionOk="0">
                  <a:moveTo>
                    <a:pt x="85" y="1"/>
                  </a:moveTo>
                  <a:cubicBezTo>
                    <a:pt x="69" y="1"/>
                    <a:pt x="53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10" y="83"/>
                    <a:pt x="36" y="83"/>
                  </a:cubicBezTo>
                  <a:cubicBezTo>
                    <a:pt x="59" y="79"/>
                    <a:pt x="81" y="77"/>
                    <a:pt x="102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208"/>
                    <a:pt x="500" y="297"/>
                    <a:pt x="563" y="448"/>
                  </a:cubicBezTo>
                  <a:cubicBezTo>
                    <a:pt x="568" y="459"/>
                    <a:pt x="579" y="463"/>
                    <a:pt x="591" y="463"/>
                  </a:cubicBezTo>
                  <a:cubicBezTo>
                    <a:pt x="600" y="463"/>
                    <a:pt x="609" y="461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1" y="28"/>
                    <a:pt x="197" y="1"/>
                    <a:pt x="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3"/>
            <p:cNvSpPr/>
            <p:nvPr/>
          </p:nvSpPr>
          <p:spPr>
            <a:xfrm>
              <a:off x="9212253" y="4494544"/>
              <a:ext cx="58179" cy="41376"/>
            </a:xfrm>
            <a:custGeom>
              <a:avLst/>
              <a:gdLst/>
              <a:ahLst/>
              <a:cxnLst/>
              <a:rect l="l" t="t" r="r" b="b"/>
              <a:pathLst>
                <a:path w="644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4"/>
                    <a:pt x="1" y="42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55" y="76"/>
                    <a:pt x="74" y="75"/>
                    <a:pt x="92" y="75"/>
                  </a:cubicBezTo>
                  <a:cubicBezTo>
                    <a:pt x="184" y="75"/>
                    <a:pt x="265" y="95"/>
                    <a:pt x="340" y="140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6"/>
                    <a:pt x="616" y="452"/>
                  </a:cubicBezTo>
                  <a:cubicBezTo>
                    <a:pt x="634" y="443"/>
                    <a:pt x="643" y="416"/>
                    <a:pt x="643" y="407"/>
                  </a:cubicBezTo>
                  <a:cubicBezTo>
                    <a:pt x="572" y="247"/>
                    <a:pt x="483" y="140"/>
                    <a:pt x="385" y="77"/>
                  </a:cubicBezTo>
                  <a:cubicBezTo>
                    <a:pt x="306" y="28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3"/>
            <p:cNvSpPr/>
            <p:nvPr/>
          </p:nvSpPr>
          <p:spPr>
            <a:xfrm>
              <a:off x="9230863" y="4478735"/>
              <a:ext cx="58089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94" y="0"/>
                  </a:moveTo>
                  <a:cubicBezTo>
                    <a:pt x="75" y="0"/>
                    <a:pt x="56" y="1"/>
                    <a:pt x="36" y="2"/>
                  </a:cubicBezTo>
                  <a:cubicBezTo>
                    <a:pt x="18" y="2"/>
                    <a:pt x="0" y="20"/>
                    <a:pt x="0" y="38"/>
                  </a:cubicBezTo>
                  <a:cubicBezTo>
                    <a:pt x="0" y="65"/>
                    <a:pt x="9" y="74"/>
                    <a:pt x="36" y="74"/>
                  </a:cubicBezTo>
                  <a:cubicBezTo>
                    <a:pt x="53" y="72"/>
                    <a:pt x="69" y="72"/>
                    <a:pt x="86" y="72"/>
                  </a:cubicBezTo>
                  <a:cubicBezTo>
                    <a:pt x="174" y="72"/>
                    <a:pt x="255" y="93"/>
                    <a:pt x="330" y="145"/>
                  </a:cubicBezTo>
                  <a:cubicBezTo>
                    <a:pt x="419" y="199"/>
                    <a:pt x="500" y="297"/>
                    <a:pt x="562" y="440"/>
                  </a:cubicBezTo>
                  <a:cubicBezTo>
                    <a:pt x="568" y="451"/>
                    <a:pt x="580" y="458"/>
                    <a:pt x="593" y="458"/>
                  </a:cubicBezTo>
                  <a:cubicBezTo>
                    <a:pt x="601" y="458"/>
                    <a:pt x="609" y="455"/>
                    <a:pt x="616" y="449"/>
                  </a:cubicBezTo>
                  <a:cubicBezTo>
                    <a:pt x="633" y="440"/>
                    <a:pt x="642" y="422"/>
                    <a:pt x="633" y="404"/>
                  </a:cubicBezTo>
                  <a:cubicBezTo>
                    <a:pt x="562" y="252"/>
                    <a:pt x="482" y="145"/>
                    <a:pt x="384" y="74"/>
                  </a:cubicBezTo>
                  <a:cubicBezTo>
                    <a:pt x="294" y="21"/>
                    <a:pt x="197" y="0"/>
                    <a:pt x="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3"/>
            <p:cNvSpPr/>
            <p:nvPr/>
          </p:nvSpPr>
          <p:spPr>
            <a:xfrm>
              <a:off x="9248569" y="4462564"/>
              <a:ext cx="58089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2"/>
                    <a:pt x="45" y="3"/>
                  </a:cubicBezTo>
                  <a:cubicBezTo>
                    <a:pt x="18" y="12"/>
                    <a:pt x="0" y="30"/>
                    <a:pt x="0" y="48"/>
                  </a:cubicBezTo>
                  <a:cubicBezTo>
                    <a:pt x="0" y="62"/>
                    <a:pt x="12" y="77"/>
                    <a:pt x="26" y="77"/>
                  </a:cubicBezTo>
                  <a:cubicBezTo>
                    <a:pt x="29" y="77"/>
                    <a:pt x="33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6"/>
                  </a:cubicBezTo>
                  <a:cubicBezTo>
                    <a:pt x="429" y="199"/>
                    <a:pt x="500" y="297"/>
                    <a:pt x="571" y="440"/>
                  </a:cubicBezTo>
                  <a:cubicBezTo>
                    <a:pt x="578" y="453"/>
                    <a:pt x="589" y="462"/>
                    <a:pt x="602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9"/>
                    <a:pt x="643" y="422"/>
                    <a:pt x="634" y="404"/>
                  </a:cubicBezTo>
                  <a:cubicBezTo>
                    <a:pt x="571" y="253"/>
                    <a:pt x="482" y="146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3"/>
            <p:cNvSpPr/>
            <p:nvPr/>
          </p:nvSpPr>
          <p:spPr>
            <a:xfrm>
              <a:off x="9600715" y="4618310"/>
              <a:ext cx="436162" cy="389365"/>
            </a:xfrm>
            <a:custGeom>
              <a:avLst/>
              <a:gdLst/>
              <a:ahLst/>
              <a:cxnLst/>
              <a:rect l="l" t="t" r="r" b="b"/>
              <a:pathLst>
                <a:path w="4828" h="4310" extrusionOk="0">
                  <a:moveTo>
                    <a:pt x="4212" y="474"/>
                  </a:moveTo>
                  <a:cubicBezTo>
                    <a:pt x="4212" y="474"/>
                    <a:pt x="3882" y="1981"/>
                    <a:pt x="4542" y="1714"/>
                  </a:cubicBezTo>
                  <a:cubicBezTo>
                    <a:pt x="4827" y="1598"/>
                    <a:pt x="4756" y="2178"/>
                    <a:pt x="4729" y="2383"/>
                  </a:cubicBezTo>
                  <a:cubicBezTo>
                    <a:pt x="4649" y="2579"/>
                    <a:pt x="3774" y="3043"/>
                    <a:pt x="3596" y="3034"/>
                  </a:cubicBezTo>
                  <a:cubicBezTo>
                    <a:pt x="3418" y="3025"/>
                    <a:pt x="3328" y="2945"/>
                    <a:pt x="3159" y="3105"/>
                  </a:cubicBezTo>
                  <a:cubicBezTo>
                    <a:pt x="2998" y="3266"/>
                    <a:pt x="3052" y="3453"/>
                    <a:pt x="2784" y="3667"/>
                  </a:cubicBezTo>
                  <a:cubicBezTo>
                    <a:pt x="2561" y="3846"/>
                    <a:pt x="1553" y="4310"/>
                    <a:pt x="616" y="3872"/>
                  </a:cubicBezTo>
                  <a:cubicBezTo>
                    <a:pt x="215" y="3676"/>
                    <a:pt x="1" y="3551"/>
                    <a:pt x="161" y="3141"/>
                  </a:cubicBezTo>
                  <a:cubicBezTo>
                    <a:pt x="206" y="3007"/>
                    <a:pt x="1312" y="2445"/>
                    <a:pt x="1624" y="2285"/>
                  </a:cubicBezTo>
                  <a:cubicBezTo>
                    <a:pt x="2418" y="1892"/>
                    <a:pt x="2757" y="1062"/>
                    <a:pt x="2838" y="875"/>
                  </a:cubicBezTo>
                  <a:cubicBezTo>
                    <a:pt x="2909" y="688"/>
                    <a:pt x="3159" y="108"/>
                    <a:pt x="3159" y="108"/>
                  </a:cubicBezTo>
                  <a:cubicBezTo>
                    <a:pt x="3159" y="108"/>
                    <a:pt x="3507" y="1"/>
                    <a:pt x="4212" y="47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3"/>
            <p:cNvSpPr/>
            <p:nvPr/>
          </p:nvSpPr>
          <p:spPr>
            <a:xfrm>
              <a:off x="9612820" y="4618310"/>
              <a:ext cx="415112" cy="368407"/>
            </a:xfrm>
            <a:custGeom>
              <a:avLst/>
              <a:gdLst/>
              <a:ahLst/>
              <a:cxnLst/>
              <a:rect l="l" t="t" r="r" b="b"/>
              <a:pathLst>
                <a:path w="4595" h="4078" extrusionOk="0">
                  <a:moveTo>
                    <a:pt x="4078" y="474"/>
                  </a:moveTo>
                  <a:cubicBezTo>
                    <a:pt x="4283" y="813"/>
                    <a:pt x="4595" y="1366"/>
                    <a:pt x="4506" y="1990"/>
                  </a:cubicBezTo>
                  <a:cubicBezTo>
                    <a:pt x="4434" y="2186"/>
                    <a:pt x="3632" y="2722"/>
                    <a:pt x="3453" y="2713"/>
                  </a:cubicBezTo>
                  <a:cubicBezTo>
                    <a:pt x="3043" y="2695"/>
                    <a:pt x="2909" y="3105"/>
                    <a:pt x="2632" y="3337"/>
                  </a:cubicBezTo>
                  <a:cubicBezTo>
                    <a:pt x="2160" y="3721"/>
                    <a:pt x="1125" y="4078"/>
                    <a:pt x="197" y="3426"/>
                  </a:cubicBezTo>
                  <a:cubicBezTo>
                    <a:pt x="1" y="3248"/>
                    <a:pt x="117" y="2936"/>
                    <a:pt x="224" y="2793"/>
                  </a:cubicBezTo>
                  <a:cubicBezTo>
                    <a:pt x="429" y="2543"/>
                    <a:pt x="1178" y="2445"/>
                    <a:pt x="1490" y="2285"/>
                  </a:cubicBezTo>
                  <a:cubicBezTo>
                    <a:pt x="2418" y="1865"/>
                    <a:pt x="2632" y="759"/>
                    <a:pt x="2713" y="572"/>
                  </a:cubicBezTo>
                  <a:cubicBezTo>
                    <a:pt x="2784" y="384"/>
                    <a:pt x="3025" y="108"/>
                    <a:pt x="3025" y="108"/>
                  </a:cubicBezTo>
                  <a:cubicBezTo>
                    <a:pt x="3025" y="108"/>
                    <a:pt x="3373" y="1"/>
                    <a:pt x="4078" y="4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9720867" y="4824195"/>
              <a:ext cx="66942" cy="47790"/>
            </a:xfrm>
            <a:custGeom>
              <a:avLst/>
              <a:gdLst/>
              <a:ahLst/>
              <a:cxnLst/>
              <a:rect l="l" t="t" r="r" b="b"/>
              <a:pathLst>
                <a:path w="741" h="529" extrusionOk="0">
                  <a:moveTo>
                    <a:pt x="131" y="0"/>
                  </a:moveTo>
                  <a:cubicBezTo>
                    <a:pt x="103" y="0"/>
                    <a:pt x="74" y="2"/>
                    <a:pt x="45" y="6"/>
                  </a:cubicBezTo>
                  <a:cubicBezTo>
                    <a:pt x="27" y="6"/>
                    <a:pt x="0" y="23"/>
                    <a:pt x="0" y="50"/>
                  </a:cubicBezTo>
                  <a:cubicBezTo>
                    <a:pt x="0" y="68"/>
                    <a:pt x="18" y="86"/>
                    <a:pt x="36" y="86"/>
                  </a:cubicBezTo>
                  <a:cubicBezTo>
                    <a:pt x="56" y="84"/>
                    <a:pt x="77" y="84"/>
                    <a:pt x="97" y="84"/>
                  </a:cubicBezTo>
                  <a:cubicBezTo>
                    <a:pt x="205" y="84"/>
                    <a:pt x="301" y="106"/>
                    <a:pt x="384" y="166"/>
                  </a:cubicBezTo>
                  <a:cubicBezTo>
                    <a:pt x="491" y="229"/>
                    <a:pt x="580" y="345"/>
                    <a:pt x="651" y="514"/>
                  </a:cubicBezTo>
                  <a:cubicBezTo>
                    <a:pt x="657" y="525"/>
                    <a:pt x="668" y="529"/>
                    <a:pt x="682" y="529"/>
                  </a:cubicBezTo>
                  <a:cubicBezTo>
                    <a:pt x="692" y="529"/>
                    <a:pt x="703" y="527"/>
                    <a:pt x="714" y="523"/>
                  </a:cubicBezTo>
                  <a:cubicBezTo>
                    <a:pt x="732" y="514"/>
                    <a:pt x="741" y="487"/>
                    <a:pt x="732" y="461"/>
                  </a:cubicBezTo>
                  <a:cubicBezTo>
                    <a:pt x="651" y="282"/>
                    <a:pt x="553" y="166"/>
                    <a:pt x="437" y="95"/>
                  </a:cubicBezTo>
                  <a:cubicBezTo>
                    <a:pt x="344" y="30"/>
                    <a:pt x="245" y="0"/>
                    <a:pt x="1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9747427" y="4814800"/>
              <a:ext cx="58902" cy="41466"/>
            </a:xfrm>
            <a:custGeom>
              <a:avLst/>
              <a:gdLst/>
              <a:ahLst/>
              <a:cxnLst/>
              <a:rect l="l" t="t" r="r" b="b"/>
              <a:pathLst>
                <a:path w="652" h="459" extrusionOk="0">
                  <a:moveTo>
                    <a:pt x="104" y="0"/>
                  </a:moveTo>
                  <a:cubicBezTo>
                    <a:pt x="84" y="0"/>
                    <a:pt x="65" y="1"/>
                    <a:pt x="45" y="3"/>
                  </a:cubicBezTo>
                  <a:cubicBezTo>
                    <a:pt x="27" y="3"/>
                    <a:pt x="9" y="20"/>
                    <a:pt x="9" y="38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5" y="72"/>
                    <a:pt x="72" y="72"/>
                    <a:pt x="90" y="72"/>
                  </a:cubicBezTo>
                  <a:cubicBezTo>
                    <a:pt x="183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7" y="451"/>
                    <a:pt x="586" y="458"/>
                    <a:pt x="598" y="458"/>
                  </a:cubicBezTo>
                  <a:cubicBezTo>
                    <a:pt x="606" y="458"/>
                    <a:pt x="615" y="455"/>
                    <a:pt x="625" y="449"/>
                  </a:cubicBezTo>
                  <a:cubicBezTo>
                    <a:pt x="643" y="440"/>
                    <a:pt x="652" y="422"/>
                    <a:pt x="643" y="404"/>
                  </a:cubicBezTo>
                  <a:cubicBezTo>
                    <a:pt x="571" y="243"/>
                    <a:pt x="491" y="145"/>
                    <a:pt x="384" y="74"/>
                  </a:cubicBezTo>
                  <a:cubicBezTo>
                    <a:pt x="301" y="21"/>
                    <a:pt x="206" y="0"/>
                    <a:pt x="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3"/>
            <p:cNvSpPr/>
            <p:nvPr/>
          </p:nvSpPr>
          <p:spPr>
            <a:xfrm>
              <a:off x="9765947" y="4798629"/>
              <a:ext cx="58089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3" y="1"/>
                  </a:moveTo>
                  <a:cubicBezTo>
                    <a:pt x="84" y="1"/>
                    <a:pt x="65" y="2"/>
                    <a:pt x="45" y="3"/>
                  </a:cubicBezTo>
                  <a:cubicBezTo>
                    <a:pt x="19" y="3"/>
                    <a:pt x="1" y="21"/>
                    <a:pt x="1" y="48"/>
                  </a:cubicBezTo>
                  <a:cubicBezTo>
                    <a:pt x="1" y="62"/>
                    <a:pt x="7" y="77"/>
                    <a:pt x="23" y="77"/>
                  </a:cubicBezTo>
                  <a:cubicBezTo>
                    <a:pt x="27" y="77"/>
                    <a:pt x="31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4" y="72"/>
                    <a:pt x="256" y="93"/>
                    <a:pt x="331" y="146"/>
                  </a:cubicBezTo>
                  <a:cubicBezTo>
                    <a:pt x="429" y="199"/>
                    <a:pt x="500" y="297"/>
                    <a:pt x="572" y="440"/>
                  </a:cubicBezTo>
                  <a:cubicBezTo>
                    <a:pt x="572" y="453"/>
                    <a:pt x="586" y="462"/>
                    <a:pt x="601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0"/>
                    <a:pt x="643" y="422"/>
                    <a:pt x="634" y="405"/>
                  </a:cubicBezTo>
                  <a:cubicBezTo>
                    <a:pt x="572" y="253"/>
                    <a:pt x="482" y="146"/>
                    <a:pt x="384" y="83"/>
                  </a:cubicBezTo>
                  <a:cubicBezTo>
                    <a:pt x="301" y="23"/>
                    <a:pt x="206" y="1"/>
                    <a:pt x="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3"/>
            <p:cNvSpPr/>
            <p:nvPr/>
          </p:nvSpPr>
          <p:spPr>
            <a:xfrm>
              <a:off x="9783653" y="4783090"/>
              <a:ext cx="58992" cy="41376"/>
            </a:xfrm>
            <a:custGeom>
              <a:avLst/>
              <a:gdLst/>
              <a:ahLst/>
              <a:cxnLst/>
              <a:rect l="l" t="t" r="r" b="b"/>
              <a:pathLst>
                <a:path w="653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3"/>
                    <a:pt x="1" y="41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61" y="73"/>
                    <a:pt x="84" y="71"/>
                    <a:pt x="107" y="71"/>
                  </a:cubicBezTo>
                  <a:cubicBezTo>
                    <a:pt x="193" y="71"/>
                    <a:pt x="269" y="97"/>
                    <a:pt x="340" y="139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5"/>
                    <a:pt x="616" y="452"/>
                  </a:cubicBezTo>
                  <a:cubicBezTo>
                    <a:pt x="634" y="443"/>
                    <a:pt x="652" y="416"/>
                    <a:pt x="643" y="398"/>
                  </a:cubicBezTo>
                  <a:cubicBezTo>
                    <a:pt x="572" y="246"/>
                    <a:pt x="483" y="139"/>
                    <a:pt x="385" y="77"/>
                  </a:cubicBezTo>
                  <a:cubicBezTo>
                    <a:pt x="306" y="27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3"/>
            <p:cNvSpPr/>
            <p:nvPr/>
          </p:nvSpPr>
          <p:spPr>
            <a:xfrm>
              <a:off x="9802263" y="4766919"/>
              <a:ext cx="58089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11" y="1"/>
                  </a:moveTo>
                  <a:cubicBezTo>
                    <a:pt x="86" y="1"/>
                    <a:pt x="61" y="3"/>
                    <a:pt x="36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9" y="78"/>
                    <a:pt x="36" y="78"/>
                  </a:cubicBezTo>
                  <a:cubicBezTo>
                    <a:pt x="53" y="76"/>
                    <a:pt x="70" y="75"/>
                    <a:pt x="87" y="75"/>
                  </a:cubicBezTo>
                  <a:cubicBezTo>
                    <a:pt x="174" y="75"/>
                    <a:pt x="255" y="95"/>
                    <a:pt x="330" y="140"/>
                  </a:cubicBezTo>
                  <a:cubicBezTo>
                    <a:pt x="419" y="202"/>
                    <a:pt x="500" y="301"/>
                    <a:pt x="562" y="443"/>
                  </a:cubicBezTo>
                  <a:cubicBezTo>
                    <a:pt x="567" y="454"/>
                    <a:pt x="579" y="458"/>
                    <a:pt x="591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2" y="417"/>
                    <a:pt x="634" y="408"/>
                  </a:cubicBezTo>
                  <a:cubicBezTo>
                    <a:pt x="562" y="247"/>
                    <a:pt x="482" y="140"/>
                    <a:pt x="384" y="78"/>
                  </a:cubicBezTo>
                  <a:cubicBezTo>
                    <a:pt x="299" y="28"/>
                    <a:pt x="208" y="1"/>
                    <a:pt x="1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3"/>
            <p:cNvSpPr/>
            <p:nvPr/>
          </p:nvSpPr>
          <p:spPr>
            <a:xfrm>
              <a:off x="9819970" y="4751110"/>
              <a:ext cx="58089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1"/>
                    <a:pt x="45" y="3"/>
                  </a:cubicBezTo>
                  <a:cubicBezTo>
                    <a:pt x="27" y="3"/>
                    <a:pt x="0" y="21"/>
                    <a:pt x="0" y="47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8" y="453"/>
                    <a:pt x="589" y="461"/>
                    <a:pt x="602" y="461"/>
                  </a:cubicBezTo>
                  <a:cubicBezTo>
                    <a:pt x="606" y="461"/>
                    <a:pt x="611" y="460"/>
                    <a:pt x="616" y="458"/>
                  </a:cubicBezTo>
                  <a:cubicBezTo>
                    <a:pt x="634" y="440"/>
                    <a:pt x="643" y="422"/>
                    <a:pt x="643" y="404"/>
                  </a:cubicBezTo>
                  <a:cubicBezTo>
                    <a:pt x="571" y="253"/>
                    <a:pt x="482" y="145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3"/>
            <p:cNvSpPr/>
            <p:nvPr/>
          </p:nvSpPr>
          <p:spPr>
            <a:xfrm>
              <a:off x="9838490" y="4735029"/>
              <a:ext cx="58089" cy="41647"/>
            </a:xfrm>
            <a:custGeom>
              <a:avLst/>
              <a:gdLst/>
              <a:ahLst/>
              <a:cxnLst/>
              <a:rect l="l" t="t" r="r" b="b"/>
              <a:pathLst>
                <a:path w="643" h="461" extrusionOk="0">
                  <a:moveTo>
                    <a:pt x="83" y="1"/>
                  </a:moveTo>
                  <a:cubicBezTo>
                    <a:pt x="67" y="1"/>
                    <a:pt x="52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9" y="83"/>
                    <a:pt x="27" y="83"/>
                  </a:cubicBezTo>
                  <a:cubicBezTo>
                    <a:pt x="52" y="79"/>
                    <a:pt x="75" y="77"/>
                    <a:pt x="98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199"/>
                    <a:pt x="500" y="297"/>
                    <a:pt x="563" y="448"/>
                  </a:cubicBezTo>
                  <a:cubicBezTo>
                    <a:pt x="569" y="455"/>
                    <a:pt x="584" y="461"/>
                    <a:pt x="599" y="461"/>
                  </a:cubicBezTo>
                  <a:cubicBezTo>
                    <a:pt x="605" y="461"/>
                    <a:pt x="611" y="460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0" y="28"/>
                    <a:pt x="190" y="1"/>
                    <a:pt x="8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3"/>
            <p:cNvSpPr/>
            <p:nvPr/>
          </p:nvSpPr>
          <p:spPr>
            <a:xfrm>
              <a:off x="9203399" y="2886403"/>
              <a:ext cx="463535" cy="1628830"/>
            </a:xfrm>
            <a:custGeom>
              <a:avLst/>
              <a:gdLst/>
              <a:ahLst/>
              <a:cxnLst/>
              <a:rect l="l" t="t" r="r" b="b"/>
              <a:pathLst>
                <a:path w="5131" h="18030" extrusionOk="0">
                  <a:moveTo>
                    <a:pt x="5086" y="3060"/>
                  </a:moveTo>
                  <a:cubicBezTo>
                    <a:pt x="4765" y="4051"/>
                    <a:pt x="4524" y="4987"/>
                    <a:pt x="4274" y="6004"/>
                  </a:cubicBezTo>
                  <a:cubicBezTo>
                    <a:pt x="3873" y="7262"/>
                    <a:pt x="2971" y="8823"/>
                    <a:pt x="3114" y="10322"/>
                  </a:cubicBezTo>
                  <a:cubicBezTo>
                    <a:pt x="3382" y="13052"/>
                    <a:pt x="2838" y="15077"/>
                    <a:pt x="2891" y="17468"/>
                  </a:cubicBezTo>
                  <a:cubicBezTo>
                    <a:pt x="2178" y="18030"/>
                    <a:pt x="1" y="17593"/>
                    <a:pt x="367" y="16692"/>
                  </a:cubicBezTo>
                  <a:cubicBezTo>
                    <a:pt x="590" y="13810"/>
                    <a:pt x="402" y="10429"/>
                    <a:pt x="483" y="9510"/>
                  </a:cubicBezTo>
                  <a:cubicBezTo>
                    <a:pt x="491" y="9394"/>
                    <a:pt x="572" y="8663"/>
                    <a:pt x="563" y="8252"/>
                  </a:cubicBezTo>
                  <a:cubicBezTo>
                    <a:pt x="509" y="5755"/>
                    <a:pt x="1098" y="902"/>
                    <a:pt x="1384" y="1"/>
                  </a:cubicBezTo>
                  <a:cubicBezTo>
                    <a:pt x="1384" y="1"/>
                    <a:pt x="2267" y="572"/>
                    <a:pt x="4051" y="928"/>
                  </a:cubicBezTo>
                  <a:cubicBezTo>
                    <a:pt x="4060" y="1285"/>
                    <a:pt x="5130" y="2918"/>
                    <a:pt x="5086" y="30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3"/>
            <p:cNvSpPr/>
            <p:nvPr/>
          </p:nvSpPr>
          <p:spPr>
            <a:xfrm>
              <a:off x="9326714" y="2916215"/>
              <a:ext cx="735910" cy="1877085"/>
            </a:xfrm>
            <a:custGeom>
              <a:avLst/>
              <a:gdLst/>
              <a:ahLst/>
              <a:cxnLst/>
              <a:rect l="l" t="t" r="r" b="b"/>
              <a:pathLst>
                <a:path w="8146" h="20778" extrusionOk="0">
                  <a:moveTo>
                    <a:pt x="6272" y="11179"/>
                  </a:moveTo>
                  <a:cubicBezTo>
                    <a:pt x="6281" y="11295"/>
                    <a:pt x="6290" y="11411"/>
                    <a:pt x="6308" y="11518"/>
                  </a:cubicBezTo>
                  <a:cubicBezTo>
                    <a:pt x="7352" y="13320"/>
                    <a:pt x="7521" y="17976"/>
                    <a:pt x="8146" y="19529"/>
                  </a:cubicBezTo>
                  <a:cubicBezTo>
                    <a:pt x="7789" y="20260"/>
                    <a:pt x="5889" y="20778"/>
                    <a:pt x="5255" y="20010"/>
                  </a:cubicBezTo>
                  <a:cubicBezTo>
                    <a:pt x="5211" y="19029"/>
                    <a:pt x="4452" y="15327"/>
                    <a:pt x="3926" y="13721"/>
                  </a:cubicBezTo>
                  <a:cubicBezTo>
                    <a:pt x="3881" y="13578"/>
                    <a:pt x="3480" y="12642"/>
                    <a:pt x="3435" y="12508"/>
                  </a:cubicBezTo>
                  <a:cubicBezTo>
                    <a:pt x="2641" y="9849"/>
                    <a:pt x="1785" y="8922"/>
                    <a:pt x="1491" y="4345"/>
                  </a:cubicBezTo>
                  <a:cubicBezTo>
                    <a:pt x="1" y="4122"/>
                    <a:pt x="768" y="1945"/>
                    <a:pt x="688" y="1"/>
                  </a:cubicBezTo>
                  <a:cubicBezTo>
                    <a:pt x="3186" y="1669"/>
                    <a:pt x="5059" y="1018"/>
                    <a:pt x="5674" y="536"/>
                  </a:cubicBezTo>
                  <a:cubicBezTo>
                    <a:pt x="6504" y="1856"/>
                    <a:pt x="6228" y="4390"/>
                    <a:pt x="5746" y="4693"/>
                  </a:cubicBezTo>
                  <a:cubicBezTo>
                    <a:pt x="5978" y="6995"/>
                    <a:pt x="5889" y="9171"/>
                    <a:pt x="6103" y="10866"/>
                  </a:cubicBezTo>
                  <a:cubicBezTo>
                    <a:pt x="6156" y="10965"/>
                    <a:pt x="6219" y="11072"/>
                    <a:pt x="6272" y="111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3"/>
            <p:cNvSpPr/>
            <p:nvPr/>
          </p:nvSpPr>
          <p:spPr>
            <a:xfrm rot="-1799985">
              <a:off x="9024573" y="1868352"/>
              <a:ext cx="581161" cy="815686"/>
            </a:xfrm>
            <a:custGeom>
              <a:avLst/>
              <a:gdLst/>
              <a:ahLst/>
              <a:cxnLst/>
              <a:rect l="l" t="t" r="r" b="b"/>
              <a:pathLst>
                <a:path w="6433" h="9029" extrusionOk="0">
                  <a:moveTo>
                    <a:pt x="5157" y="1187"/>
                  </a:moveTo>
                  <a:cubicBezTo>
                    <a:pt x="6433" y="1749"/>
                    <a:pt x="6067" y="2935"/>
                    <a:pt x="5175" y="3721"/>
                  </a:cubicBezTo>
                  <a:cubicBezTo>
                    <a:pt x="5122" y="3756"/>
                    <a:pt x="3641" y="6986"/>
                    <a:pt x="1259" y="8226"/>
                  </a:cubicBezTo>
                  <a:cubicBezTo>
                    <a:pt x="153" y="9029"/>
                    <a:pt x="1" y="6905"/>
                    <a:pt x="277" y="6334"/>
                  </a:cubicBezTo>
                  <a:cubicBezTo>
                    <a:pt x="483" y="5897"/>
                    <a:pt x="1616" y="4015"/>
                    <a:pt x="2463" y="2882"/>
                  </a:cubicBezTo>
                  <a:cubicBezTo>
                    <a:pt x="3097" y="991"/>
                    <a:pt x="3837" y="0"/>
                    <a:pt x="5157" y="11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3"/>
            <p:cNvSpPr/>
            <p:nvPr/>
          </p:nvSpPr>
          <p:spPr>
            <a:xfrm>
              <a:off x="9232399" y="1881461"/>
              <a:ext cx="754520" cy="1495850"/>
            </a:xfrm>
            <a:custGeom>
              <a:avLst/>
              <a:gdLst/>
              <a:ahLst/>
              <a:cxnLst/>
              <a:rect l="l" t="t" r="r" b="b"/>
              <a:pathLst>
                <a:path w="8352" h="16558" extrusionOk="0">
                  <a:moveTo>
                    <a:pt x="4693" y="687"/>
                  </a:moveTo>
                  <a:cubicBezTo>
                    <a:pt x="4845" y="723"/>
                    <a:pt x="6460" y="1561"/>
                    <a:pt x="7816" y="2926"/>
                  </a:cubicBezTo>
                  <a:cubicBezTo>
                    <a:pt x="8351" y="3533"/>
                    <a:pt x="7486" y="4612"/>
                    <a:pt x="7477" y="4800"/>
                  </a:cubicBezTo>
                  <a:cubicBezTo>
                    <a:pt x="7459" y="5406"/>
                    <a:pt x="7182" y="9269"/>
                    <a:pt x="7049" y="10099"/>
                  </a:cubicBezTo>
                  <a:cubicBezTo>
                    <a:pt x="6924" y="10928"/>
                    <a:pt x="7548" y="13926"/>
                    <a:pt x="7459" y="14622"/>
                  </a:cubicBezTo>
                  <a:cubicBezTo>
                    <a:pt x="6353" y="16557"/>
                    <a:pt x="786" y="16156"/>
                    <a:pt x="331" y="14202"/>
                  </a:cubicBezTo>
                  <a:cubicBezTo>
                    <a:pt x="313" y="11972"/>
                    <a:pt x="260" y="7949"/>
                    <a:pt x="170" y="5067"/>
                  </a:cubicBezTo>
                  <a:cubicBezTo>
                    <a:pt x="144" y="4380"/>
                    <a:pt x="1" y="1303"/>
                    <a:pt x="1036" y="384"/>
                  </a:cubicBezTo>
                  <a:cubicBezTo>
                    <a:pt x="1303" y="152"/>
                    <a:pt x="1830" y="0"/>
                    <a:pt x="2151" y="18"/>
                  </a:cubicBezTo>
                  <a:cubicBezTo>
                    <a:pt x="3302" y="71"/>
                    <a:pt x="4497" y="642"/>
                    <a:pt x="4693" y="6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3"/>
            <p:cNvSpPr/>
            <p:nvPr/>
          </p:nvSpPr>
          <p:spPr>
            <a:xfrm rot="-1799985">
              <a:off x="8810166" y="2596318"/>
              <a:ext cx="604560" cy="267589"/>
            </a:xfrm>
            <a:custGeom>
              <a:avLst/>
              <a:gdLst/>
              <a:ahLst/>
              <a:cxnLst/>
              <a:rect l="l" t="t" r="r" b="b"/>
              <a:pathLst>
                <a:path w="6692" h="2962" extrusionOk="0">
                  <a:moveTo>
                    <a:pt x="4862" y="71"/>
                  </a:moveTo>
                  <a:cubicBezTo>
                    <a:pt x="3087" y="205"/>
                    <a:pt x="803" y="874"/>
                    <a:pt x="447" y="999"/>
                  </a:cubicBezTo>
                  <a:cubicBezTo>
                    <a:pt x="0" y="1588"/>
                    <a:pt x="116" y="2855"/>
                    <a:pt x="937" y="2962"/>
                  </a:cubicBezTo>
                  <a:cubicBezTo>
                    <a:pt x="2070" y="2962"/>
                    <a:pt x="3114" y="2944"/>
                    <a:pt x="5603" y="2096"/>
                  </a:cubicBezTo>
                  <a:cubicBezTo>
                    <a:pt x="6691" y="1775"/>
                    <a:pt x="5612" y="0"/>
                    <a:pt x="4862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3"/>
            <p:cNvSpPr/>
            <p:nvPr/>
          </p:nvSpPr>
          <p:spPr>
            <a:xfrm rot="-1799985">
              <a:off x="8824570" y="2827602"/>
              <a:ext cx="137950" cy="144364"/>
            </a:xfrm>
            <a:custGeom>
              <a:avLst/>
              <a:gdLst/>
              <a:ahLst/>
              <a:cxnLst/>
              <a:rect l="l" t="t" r="r" b="b"/>
              <a:pathLst>
                <a:path w="1527" h="1598" extrusionOk="0">
                  <a:moveTo>
                    <a:pt x="304" y="170"/>
                  </a:moveTo>
                  <a:cubicBezTo>
                    <a:pt x="1" y="446"/>
                    <a:pt x="179" y="1222"/>
                    <a:pt x="402" y="1597"/>
                  </a:cubicBezTo>
                  <a:cubicBezTo>
                    <a:pt x="812" y="1588"/>
                    <a:pt x="857" y="1463"/>
                    <a:pt x="1258" y="1463"/>
                  </a:cubicBezTo>
                  <a:cubicBezTo>
                    <a:pt x="1526" y="1008"/>
                    <a:pt x="1374" y="197"/>
                    <a:pt x="955" y="0"/>
                  </a:cubicBezTo>
                  <a:cubicBezTo>
                    <a:pt x="545" y="81"/>
                    <a:pt x="714" y="81"/>
                    <a:pt x="304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3"/>
            <p:cNvSpPr/>
            <p:nvPr/>
          </p:nvSpPr>
          <p:spPr>
            <a:xfrm>
              <a:off x="9716802" y="2065935"/>
              <a:ext cx="399845" cy="762560"/>
            </a:xfrm>
            <a:custGeom>
              <a:avLst/>
              <a:gdLst/>
              <a:ahLst/>
              <a:cxnLst/>
              <a:rect l="l" t="t" r="r" b="b"/>
              <a:pathLst>
                <a:path w="4426" h="8441" extrusionOk="0">
                  <a:moveTo>
                    <a:pt x="1232" y="679"/>
                  </a:moveTo>
                  <a:cubicBezTo>
                    <a:pt x="2293" y="1"/>
                    <a:pt x="3346" y="1883"/>
                    <a:pt x="3640" y="2918"/>
                  </a:cubicBezTo>
                  <a:cubicBezTo>
                    <a:pt x="3721" y="3195"/>
                    <a:pt x="4425" y="5300"/>
                    <a:pt x="4274" y="7334"/>
                  </a:cubicBezTo>
                  <a:cubicBezTo>
                    <a:pt x="4077" y="8387"/>
                    <a:pt x="2525" y="8440"/>
                    <a:pt x="2186" y="7432"/>
                  </a:cubicBezTo>
                  <a:cubicBezTo>
                    <a:pt x="1321" y="6219"/>
                    <a:pt x="946" y="4533"/>
                    <a:pt x="777" y="4051"/>
                  </a:cubicBezTo>
                  <a:cubicBezTo>
                    <a:pt x="473" y="3177"/>
                    <a:pt x="0" y="1187"/>
                    <a:pt x="1232" y="6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3"/>
            <p:cNvSpPr/>
            <p:nvPr/>
          </p:nvSpPr>
          <p:spPr>
            <a:xfrm>
              <a:off x="9886008" y="2310214"/>
              <a:ext cx="162160" cy="194321"/>
            </a:xfrm>
            <a:custGeom>
              <a:avLst/>
              <a:gdLst/>
              <a:ahLst/>
              <a:cxnLst/>
              <a:rect l="l" t="t" r="r" b="b"/>
              <a:pathLst>
                <a:path w="1795" h="2151" extrusionOk="0">
                  <a:moveTo>
                    <a:pt x="545" y="116"/>
                  </a:moveTo>
                  <a:cubicBezTo>
                    <a:pt x="161" y="232"/>
                    <a:pt x="1" y="758"/>
                    <a:pt x="197" y="1285"/>
                  </a:cubicBezTo>
                  <a:cubicBezTo>
                    <a:pt x="393" y="1820"/>
                    <a:pt x="866" y="2150"/>
                    <a:pt x="1250" y="2034"/>
                  </a:cubicBezTo>
                  <a:cubicBezTo>
                    <a:pt x="1633" y="1918"/>
                    <a:pt x="1794" y="1392"/>
                    <a:pt x="1598" y="856"/>
                  </a:cubicBezTo>
                  <a:cubicBezTo>
                    <a:pt x="1402" y="330"/>
                    <a:pt x="929" y="0"/>
                    <a:pt x="545" y="116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3"/>
            <p:cNvSpPr/>
            <p:nvPr/>
          </p:nvSpPr>
          <p:spPr>
            <a:xfrm>
              <a:off x="9906154" y="2334335"/>
              <a:ext cx="121778" cy="145989"/>
            </a:xfrm>
            <a:custGeom>
              <a:avLst/>
              <a:gdLst/>
              <a:ahLst/>
              <a:cxnLst/>
              <a:rect l="l" t="t" r="r" b="b"/>
              <a:pathLst>
                <a:path w="1348" h="1616" extrusionOk="0">
                  <a:moveTo>
                    <a:pt x="411" y="90"/>
                  </a:moveTo>
                  <a:cubicBezTo>
                    <a:pt x="117" y="170"/>
                    <a:pt x="1" y="572"/>
                    <a:pt x="153" y="973"/>
                  </a:cubicBezTo>
                  <a:cubicBezTo>
                    <a:pt x="295" y="1366"/>
                    <a:pt x="652" y="1615"/>
                    <a:pt x="938" y="1526"/>
                  </a:cubicBezTo>
                  <a:cubicBezTo>
                    <a:pt x="1232" y="1437"/>
                    <a:pt x="1348" y="1044"/>
                    <a:pt x="1205" y="643"/>
                  </a:cubicBezTo>
                  <a:cubicBezTo>
                    <a:pt x="1054" y="250"/>
                    <a:pt x="706" y="1"/>
                    <a:pt x="411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3"/>
            <p:cNvSpPr/>
            <p:nvPr/>
          </p:nvSpPr>
          <p:spPr>
            <a:xfrm>
              <a:off x="9531424" y="2327921"/>
              <a:ext cx="172549" cy="331277"/>
            </a:xfrm>
            <a:custGeom>
              <a:avLst/>
              <a:gdLst/>
              <a:ahLst/>
              <a:cxnLst/>
              <a:rect l="l" t="t" r="r" b="b"/>
              <a:pathLst>
                <a:path w="1910" h="3667" extrusionOk="0">
                  <a:moveTo>
                    <a:pt x="1910" y="3560"/>
                  </a:moveTo>
                  <a:cubicBezTo>
                    <a:pt x="1829" y="2489"/>
                    <a:pt x="1865" y="1999"/>
                    <a:pt x="1910" y="857"/>
                  </a:cubicBezTo>
                  <a:cubicBezTo>
                    <a:pt x="1044" y="678"/>
                    <a:pt x="572" y="580"/>
                    <a:pt x="1" y="0"/>
                  </a:cubicBezTo>
                  <a:cubicBezTo>
                    <a:pt x="27" y="1178"/>
                    <a:pt x="1276" y="2953"/>
                    <a:pt x="1660" y="3667"/>
                  </a:cubicBezTo>
                  <a:cubicBezTo>
                    <a:pt x="1660" y="3667"/>
                    <a:pt x="1722" y="3560"/>
                    <a:pt x="1910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3"/>
            <p:cNvSpPr/>
            <p:nvPr/>
          </p:nvSpPr>
          <p:spPr>
            <a:xfrm>
              <a:off x="9494385" y="2313376"/>
              <a:ext cx="209589" cy="345822"/>
            </a:xfrm>
            <a:custGeom>
              <a:avLst/>
              <a:gdLst/>
              <a:ahLst/>
              <a:cxnLst/>
              <a:rect l="l" t="t" r="r" b="b"/>
              <a:pathLst>
                <a:path w="2320" h="3828" extrusionOk="0">
                  <a:moveTo>
                    <a:pt x="2070" y="3828"/>
                  </a:moveTo>
                  <a:cubicBezTo>
                    <a:pt x="1981" y="2757"/>
                    <a:pt x="2070" y="2079"/>
                    <a:pt x="2320" y="1018"/>
                  </a:cubicBezTo>
                  <a:cubicBezTo>
                    <a:pt x="1454" y="839"/>
                    <a:pt x="982" y="581"/>
                    <a:pt x="411" y="1"/>
                  </a:cubicBezTo>
                  <a:cubicBezTo>
                    <a:pt x="277" y="1080"/>
                    <a:pt x="45" y="1874"/>
                    <a:pt x="0" y="3114"/>
                  </a:cubicBezTo>
                  <a:cubicBezTo>
                    <a:pt x="687" y="3551"/>
                    <a:pt x="1410" y="3739"/>
                    <a:pt x="2070" y="38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3"/>
            <p:cNvSpPr/>
            <p:nvPr/>
          </p:nvSpPr>
          <p:spPr>
            <a:xfrm>
              <a:off x="9509652" y="2310214"/>
              <a:ext cx="194321" cy="178964"/>
            </a:xfrm>
            <a:custGeom>
              <a:avLst/>
              <a:gdLst/>
              <a:ahLst/>
              <a:cxnLst/>
              <a:rect l="l" t="t" r="r" b="b"/>
              <a:pathLst>
                <a:path w="2151" h="1981" extrusionOk="0">
                  <a:moveTo>
                    <a:pt x="2151" y="1053"/>
                  </a:moveTo>
                  <a:cubicBezTo>
                    <a:pt x="1196" y="723"/>
                    <a:pt x="732" y="446"/>
                    <a:pt x="259" y="0"/>
                  </a:cubicBezTo>
                  <a:cubicBezTo>
                    <a:pt x="135" y="286"/>
                    <a:pt x="1" y="767"/>
                    <a:pt x="1" y="1026"/>
                  </a:cubicBezTo>
                  <a:cubicBezTo>
                    <a:pt x="536" y="1543"/>
                    <a:pt x="964" y="1802"/>
                    <a:pt x="1785" y="1981"/>
                  </a:cubicBezTo>
                  <a:cubicBezTo>
                    <a:pt x="1865" y="1686"/>
                    <a:pt x="1954" y="1383"/>
                    <a:pt x="215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3"/>
            <p:cNvSpPr/>
            <p:nvPr/>
          </p:nvSpPr>
          <p:spPr>
            <a:xfrm>
              <a:off x="9570903" y="2410943"/>
              <a:ext cx="42821" cy="47609"/>
            </a:xfrm>
            <a:custGeom>
              <a:avLst/>
              <a:gdLst/>
              <a:ahLst/>
              <a:cxnLst/>
              <a:rect l="l" t="t" r="r" b="b"/>
              <a:pathLst>
                <a:path w="474" h="527" extrusionOk="0">
                  <a:moveTo>
                    <a:pt x="411" y="455"/>
                  </a:moveTo>
                  <a:cubicBezTo>
                    <a:pt x="474" y="393"/>
                    <a:pt x="438" y="250"/>
                    <a:pt x="349" y="143"/>
                  </a:cubicBezTo>
                  <a:cubicBezTo>
                    <a:pt x="251" y="36"/>
                    <a:pt x="126" y="0"/>
                    <a:pt x="63" y="63"/>
                  </a:cubicBezTo>
                  <a:cubicBezTo>
                    <a:pt x="1" y="125"/>
                    <a:pt x="36" y="268"/>
                    <a:pt x="126" y="375"/>
                  </a:cubicBezTo>
                  <a:cubicBezTo>
                    <a:pt x="224" y="491"/>
                    <a:pt x="349" y="527"/>
                    <a:pt x="411" y="45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3"/>
            <p:cNvSpPr/>
            <p:nvPr/>
          </p:nvSpPr>
          <p:spPr>
            <a:xfrm>
              <a:off x="9556448" y="2979091"/>
              <a:ext cx="195857" cy="303904"/>
            </a:xfrm>
            <a:custGeom>
              <a:avLst/>
              <a:gdLst/>
              <a:ahLst/>
              <a:cxnLst/>
              <a:rect l="l" t="t" r="r" b="b"/>
              <a:pathLst>
                <a:path w="2168" h="3364" extrusionOk="0">
                  <a:moveTo>
                    <a:pt x="0" y="3123"/>
                  </a:moveTo>
                  <a:cubicBezTo>
                    <a:pt x="89" y="2088"/>
                    <a:pt x="45" y="1169"/>
                    <a:pt x="0" y="0"/>
                  </a:cubicBezTo>
                  <a:cubicBezTo>
                    <a:pt x="982" y="215"/>
                    <a:pt x="1517" y="331"/>
                    <a:pt x="2168" y="9"/>
                  </a:cubicBezTo>
                  <a:cubicBezTo>
                    <a:pt x="2132" y="1178"/>
                    <a:pt x="589" y="2820"/>
                    <a:pt x="161" y="3364"/>
                  </a:cubicBezTo>
                  <a:cubicBezTo>
                    <a:pt x="161" y="3364"/>
                    <a:pt x="205" y="3212"/>
                    <a:pt x="0" y="312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3"/>
            <p:cNvSpPr/>
            <p:nvPr/>
          </p:nvSpPr>
          <p:spPr>
            <a:xfrm>
              <a:off x="9556448" y="2963011"/>
              <a:ext cx="242653" cy="338504"/>
            </a:xfrm>
            <a:custGeom>
              <a:avLst/>
              <a:gdLst/>
              <a:ahLst/>
              <a:cxnLst/>
              <a:rect l="l" t="t" r="r" b="b"/>
              <a:pathLst>
                <a:path w="2686" h="3747" extrusionOk="0">
                  <a:moveTo>
                    <a:pt x="161" y="3542"/>
                  </a:moveTo>
                  <a:cubicBezTo>
                    <a:pt x="250" y="2507"/>
                    <a:pt x="286" y="1356"/>
                    <a:pt x="0" y="178"/>
                  </a:cubicBezTo>
                  <a:cubicBezTo>
                    <a:pt x="982" y="393"/>
                    <a:pt x="1579" y="312"/>
                    <a:pt x="2230" y="0"/>
                  </a:cubicBezTo>
                  <a:cubicBezTo>
                    <a:pt x="2195" y="1160"/>
                    <a:pt x="2685" y="2641"/>
                    <a:pt x="2453" y="3292"/>
                  </a:cubicBezTo>
                  <a:cubicBezTo>
                    <a:pt x="1758" y="3631"/>
                    <a:pt x="901" y="3747"/>
                    <a:pt x="161" y="3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3"/>
            <p:cNvSpPr/>
            <p:nvPr/>
          </p:nvSpPr>
          <p:spPr>
            <a:xfrm>
              <a:off x="9556448" y="2972677"/>
              <a:ext cx="231361" cy="125753"/>
            </a:xfrm>
            <a:custGeom>
              <a:avLst/>
              <a:gdLst/>
              <a:ahLst/>
              <a:cxnLst/>
              <a:rect l="l" t="t" r="r" b="b"/>
              <a:pathLst>
                <a:path w="2561" h="1392" extrusionOk="0">
                  <a:moveTo>
                    <a:pt x="0" y="71"/>
                  </a:moveTo>
                  <a:cubicBezTo>
                    <a:pt x="964" y="259"/>
                    <a:pt x="1740" y="232"/>
                    <a:pt x="2275" y="0"/>
                  </a:cubicBezTo>
                  <a:cubicBezTo>
                    <a:pt x="2418" y="348"/>
                    <a:pt x="2427" y="749"/>
                    <a:pt x="2561" y="1097"/>
                  </a:cubicBezTo>
                  <a:cubicBezTo>
                    <a:pt x="1954" y="1374"/>
                    <a:pt x="1044" y="1392"/>
                    <a:pt x="304" y="1267"/>
                  </a:cubicBezTo>
                  <a:cubicBezTo>
                    <a:pt x="268" y="839"/>
                    <a:pt x="89" y="419"/>
                    <a:pt x="0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3"/>
            <p:cNvSpPr/>
            <p:nvPr/>
          </p:nvSpPr>
          <p:spPr>
            <a:xfrm>
              <a:off x="9666844" y="3025797"/>
              <a:ext cx="42008" cy="47700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54" y="465"/>
                  </a:moveTo>
                  <a:cubicBezTo>
                    <a:pt x="0" y="393"/>
                    <a:pt x="27" y="260"/>
                    <a:pt x="116" y="144"/>
                  </a:cubicBezTo>
                  <a:cubicBezTo>
                    <a:pt x="214" y="37"/>
                    <a:pt x="339" y="1"/>
                    <a:pt x="402" y="63"/>
                  </a:cubicBezTo>
                  <a:cubicBezTo>
                    <a:pt x="464" y="126"/>
                    <a:pt x="438" y="269"/>
                    <a:pt x="339" y="384"/>
                  </a:cubicBezTo>
                  <a:cubicBezTo>
                    <a:pt x="241" y="492"/>
                    <a:pt x="116" y="527"/>
                    <a:pt x="54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3"/>
            <p:cNvSpPr/>
            <p:nvPr/>
          </p:nvSpPr>
          <p:spPr>
            <a:xfrm>
              <a:off x="9428256" y="2373814"/>
              <a:ext cx="42008" cy="47700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5" y="402"/>
                    <a:pt x="438" y="260"/>
                    <a:pt x="340" y="152"/>
                  </a:cubicBezTo>
                  <a:cubicBezTo>
                    <a:pt x="251" y="36"/>
                    <a:pt x="117" y="1"/>
                    <a:pt x="63" y="72"/>
                  </a:cubicBezTo>
                  <a:cubicBezTo>
                    <a:pt x="1" y="135"/>
                    <a:pt x="28" y="277"/>
                    <a:pt x="126" y="384"/>
                  </a:cubicBezTo>
                  <a:cubicBezTo>
                    <a:pt x="224" y="491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3"/>
            <p:cNvSpPr/>
            <p:nvPr/>
          </p:nvSpPr>
          <p:spPr>
            <a:xfrm>
              <a:off x="9429882" y="2567232"/>
              <a:ext cx="42008" cy="47700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40" y="153"/>
                  </a:cubicBezTo>
                  <a:cubicBezTo>
                    <a:pt x="250" y="37"/>
                    <a:pt x="117" y="1"/>
                    <a:pt x="63" y="72"/>
                  </a:cubicBezTo>
                  <a:cubicBezTo>
                    <a:pt x="1" y="135"/>
                    <a:pt x="27" y="277"/>
                    <a:pt x="125" y="384"/>
                  </a:cubicBezTo>
                  <a:cubicBezTo>
                    <a:pt x="215" y="492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3"/>
            <p:cNvSpPr/>
            <p:nvPr/>
          </p:nvSpPr>
          <p:spPr>
            <a:xfrm>
              <a:off x="9431508" y="2760649"/>
              <a:ext cx="42008" cy="47700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25" y="384"/>
                  </a:cubicBezTo>
                  <a:cubicBezTo>
                    <a:pt x="215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3"/>
            <p:cNvSpPr/>
            <p:nvPr/>
          </p:nvSpPr>
          <p:spPr>
            <a:xfrm>
              <a:off x="9433134" y="2954067"/>
              <a:ext cx="42008" cy="47700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7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16" y="385"/>
                  </a:cubicBezTo>
                  <a:cubicBezTo>
                    <a:pt x="214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3"/>
            <p:cNvSpPr/>
            <p:nvPr/>
          </p:nvSpPr>
          <p:spPr>
            <a:xfrm>
              <a:off x="9265463" y="2210208"/>
              <a:ext cx="134697" cy="331367"/>
            </a:xfrm>
            <a:custGeom>
              <a:avLst/>
              <a:gdLst/>
              <a:ahLst/>
              <a:cxnLst/>
              <a:rect l="l" t="t" r="r" b="b"/>
              <a:pathLst>
                <a:path w="1491" h="3668" extrusionOk="0">
                  <a:moveTo>
                    <a:pt x="1491" y="3560"/>
                  </a:moveTo>
                  <a:cubicBezTo>
                    <a:pt x="1419" y="2490"/>
                    <a:pt x="1455" y="1999"/>
                    <a:pt x="1491" y="857"/>
                  </a:cubicBezTo>
                  <a:cubicBezTo>
                    <a:pt x="813" y="679"/>
                    <a:pt x="447" y="581"/>
                    <a:pt x="1" y="1"/>
                  </a:cubicBezTo>
                  <a:cubicBezTo>
                    <a:pt x="27" y="1178"/>
                    <a:pt x="991" y="2954"/>
                    <a:pt x="1294" y="3667"/>
                  </a:cubicBezTo>
                  <a:cubicBezTo>
                    <a:pt x="1294" y="3667"/>
                    <a:pt x="1339" y="3560"/>
                    <a:pt x="1491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3"/>
            <p:cNvSpPr/>
            <p:nvPr/>
          </p:nvSpPr>
          <p:spPr>
            <a:xfrm>
              <a:off x="9237277" y="2195754"/>
              <a:ext cx="162883" cy="345822"/>
            </a:xfrm>
            <a:custGeom>
              <a:avLst/>
              <a:gdLst/>
              <a:ahLst/>
              <a:cxnLst/>
              <a:rect l="l" t="t" r="r" b="b"/>
              <a:pathLst>
                <a:path w="1803" h="3828" extrusionOk="0">
                  <a:moveTo>
                    <a:pt x="1606" y="3827"/>
                  </a:moveTo>
                  <a:cubicBezTo>
                    <a:pt x="1535" y="2757"/>
                    <a:pt x="1606" y="2079"/>
                    <a:pt x="1803" y="1017"/>
                  </a:cubicBezTo>
                  <a:cubicBezTo>
                    <a:pt x="1125" y="839"/>
                    <a:pt x="759" y="580"/>
                    <a:pt x="313" y="0"/>
                  </a:cubicBezTo>
                  <a:cubicBezTo>
                    <a:pt x="206" y="1080"/>
                    <a:pt x="36" y="1874"/>
                    <a:pt x="0" y="3114"/>
                  </a:cubicBezTo>
                  <a:cubicBezTo>
                    <a:pt x="527" y="3551"/>
                    <a:pt x="1098" y="3738"/>
                    <a:pt x="1606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3"/>
            <p:cNvSpPr/>
            <p:nvPr/>
          </p:nvSpPr>
          <p:spPr>
            <a:xfrm>
              <a:off x="9250196" y="2165941"/>
              <a:ext cx="150777" cy="179777"/>
            </a:xfrm>
            <a:custGeom>
              <a:avLst/>
              <a:gdLst/>
              <a:ahLst/>
              <a:cxnLst/>
              <a:rect l="l" t="t" r="r" b="b"/>
              <a:pathLst>
                <a:path w="1669" h="1990" extrusionOk="0">
                  <a:moveTo>
                    <a:pt x="1668" y="1062"/>
                  </a:moveTo>
                  <a:cubicBezTo>
                    <a:pt x="928" y="732"/>
                    <a:pt x="562" y="446"/>
                    <a:pt x="196" y="0"/>
                  </a:cubicBezTo>
                  <a:cubicBezTo>
                    <a:pt x="107" y="295"/>
                    <a:pt x="0" y="776"/>
                    <a:pt x="0" y="1026"/>
                  </a:cubicBezTo>
                  <a:cubicBezTo>
                    <a:pt x="419" y="1552"/>
                    <a:pt x="750" y="1811"/>
                    <a:pt x="1392" y="1990"/>
                  </a:cubicBezTo>
                  <a:cubicBezTo>
                    <a:pt x="1454" y="1695"/>
                    <a:pt x="1517" y="1383"/>
                    <a:pt x="1668" y="10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3"/>
            <p:cNvSpPr/>
            <p:nvPr/>
          </p:nvSpPr>
          <p:spPr>
            <a:xfrm>
              <a:off x="9242065" y="2850989"/>
              <a:ext cx="86365" cy="332090"/>
            </a:xfrm>
            <a:custGeom>
              <a:avLst/>
              <a:gdLst/>
              <a:ahLst/>
              <a:cxnLst/>
              <a:rect l="l" t="t" r="r" b="b"/>
              <a:pathLst>
                <a:path w="956" h="3676" extrusionOk="0">
                  <a:moveTo>
                    <a:pt x="956" y="3568"/>
                  </a:moveTo>
                  <a:cubicBezTo>
                    <a:pt x="911" y="2498"/>
                    <a:pt x="929" y="2007"/>
                    <a:pt x="956" y="865"/>
                  </a:cubicBezTo>
                  <a:cubicBezTo>
                    <a:pt x="527" y="678"/>
                    <a:pt x="286" y="580"/>
                    <a:pt x="1" y="0"/>
                  </a:cubicBezTo>
                  <a:cubicBezTo>
                    <a:pt x="19" y="1178"/>
                    <a:pt x="643" y="2953"/>
                    <a:pt x="831" y="3675"/>
                  </a:cubicBezTo>
                  <a:cubicBezTo>
                    <a:pt x="831" y="3675"/>
                    <a:pt x="866" y="3568"/>
                    <a:pt x="956" y="35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3"/>
            <p:cNvSpPr/>
            <p:nvPr/>
          </p:nvSpPr>
          <p:spPr>
            <a:xfrm>
              <a:off x="9224358" y="2837258"/>
              <a:ext cx="104072" cy="345822"/>
            </a:xfrm>
            <a:custGeom>
              <a:avLst/>
              <a:gdLst/>
              <a:ahLst/>
              <a:cxnLst/>
              <a:rect l="l" t="t" r="r" b="b"/>
              <a:pathLst>
                <a:path w="1152" h="3828" extrusionOk="0">
                  <a:moveTo>
                    <a:pt x="1027" y="3827"/>
                  </a:moveTo>
                  <a:cubicBezTo>
                    <a:pt x="982" y="2748"/>
                    <a:pt x="1027" y="2079"/>
                    <a:pt x="1152" y="1017"/>
                  </a:cubicBezTo>
                  <a:cubicBezTo>
                    <a:pt x="723" y="830"/>
                    <a:pt x="607" y="580"/>
                    <a:pt x="322" y="0"/>
                  </a:cubicBezTo>
                  <a:cubicBezTo>
                    <a:pt x="143" y="1026"/>
                    <a:pt x="19" y="1874"/>
                    <a:pt x="1" y="3105"/>
                  </a:cubicBezTo>
                  <a:cubicBezTo>
                    <a:pt x="340" y="3542"/>
                    <a:pt x="697" y="3729"/>
                    <a:pt x="1027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3"/>
            <p:cNvSpPr/>
            <p:nvPr/>
          </p:nvSpPr>
          <p:spPr>
            <a:xfrm>
              <a:off x="9232399" y="2807446"/>
              <a:ext cx="96844" cy="179777"/>
            </a:xfrm>
            <a:custGeom>
              <a:avLst/>
              <a:gdLst/>
              <a:ahLst/>
              <a:cxnLst/>
              <a:rect l="l" t="t" r="r" b="b"/>
              <a:pathLst>
                <a:path w="1072" h="1990" extrusionOk="0">
                  <a:moveTo>
                    <a:pt x="1071" y="1053"/>
                  </a:moveTo>
                  <a:cubicBezTo>
                    <a:pt x="599" y="723"/>
                    <a:pt x="340" y="509"/>
                    <a:pt x="286" y="0"/>
                  </a:cubicBezTo>
                  <a:cubicBezTo>
                    <a:pt x="108" y="321"/>
                    <a:pt x="1" y="776"/>
                    <a:pt x="1" y="1026"/>
                  </a:cubicBezTo>
                  <a:cubicBezTo>
                    <a:pt x="269" y="1544"/>
                    <a:pt x="483" y="1802"/>
                    <a:pt x="893" y="1990"/>
                  </a:cubicBezTo>
                  <a:cubicBezTo>
                    <a:pt x="929" y="1695"/>
                    <a:pt x="973" y="1383"/>
                    <a:pt x="107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3"/>
            <p:cNvSpPr/>
            <p:nvPr/>
          </p:nvSpPr>
          <p:spPr>
            <a:xfrm>
              <a:off x="9242065" y="2870322"/>
              <a:ext cx="34781" cy="51674"/>
            </a:xfrm>
            <a:custGeom>
              <a:avLst/>
              <a:gdLst/>
              <a:ahLst/>
              <a:cxnLst/>
              <a:rect l="l" t="t" r="r" b="b"/>
              <a:pathLst>
                <a:path w="385" h="572" extrusionOk="0">
                  <a:moveTo>
                    <a:pt x="286" y="526"/>
                  </a:moveTo>
                  <a:cubicBezTo>
                    <a:pt x="358" y="491"/>
                    <a:pt x="385" y="348"/>
                    <a:pt x="331" y="214"/>
                  </a:cubicBezTo>
                  <a:cubicBezTo>
                    <a:pt x="286" y="72"/>
                    <a:pt x="179" y="0"/>
                    <a:pt x="99" y="36"/>
                  </a:cubicBezTo>
                  <a:cubicBezTo>
                    <a:pt x="19" y="72"/>
                    <a:pt x="1" y="214"/>
                    <a:pt x="46" y="357"/>
                  </a:cubicBezTo>
                  <a:cubicBezTo>
                    <a:pt x="99" y="491"/>
                    <a:pt x="206" y="571"/>
                    <a:pt x="286" y="5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3"/>
            <p:cNvSpPr/>
            <p:nvPr/>
          </p:nvSpPr>
          <p:spPr>
            <a:xfrm>
              <a:off x="9704696" y="4868190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41"/>
                    <a:pt x="456" y="116"/>
                    <a:pt x="322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1" y="188"/>
                    <a:pt x="90" y="304"/>
                    <a:pt x="224" y="366"/>
                  </a:cubicBezTo>
                  <a:cubicBezTo>
                    <a:pt x="349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3"/>
            <p:cNvSpPr/>
            <p:nvPr/>
          </p:nvSpPr>
          <p:spPr>
            <a:xfrm>
              <a:off x="9106736" y="4592563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32"/>
                    <a:pt x="455" y="116"/>
                    <a:pt x="321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0" y="188"/>
                    <a:pt x="89" y="304"/>
                    <a:pt x="223" y="366"/>
                  </a:cubicBezTo>
                  <a:cubicBezTo>
                    <a:pt x="348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3"/>
            <p:cNvSpPr/>
            <p:nvPr/>
          </p:nvSpPr>
          <p:spPr>
            <a:xfrm>
              <a:off x="9296901" y="1896728"/>
              <a:ext cx="234613" cy="122591"/>
            </a:xfrm>
            <a:custGeom>
              <a:avLst/>
              <a:gdLst/>
              <a:ahLst/>
              <a:cxnLst/>
              <a:rect l="l" t="t" r="r" b="b"/>
              <a:pathLst>
                <a:path w="2597" h="1357" extrusionOk="0">
                  <a:moveTo>
                    <a:pt x="1" y="625"/>
                  </a:moveTo>
                  <a:lnTo>
                    <a:pt x="1829" y="1357"/>
                  </a:lnTo>
                  <a:lnTo>
                    <a:pt x="2597" y="732"/>
                  </a:lnTo>
                  <a:lnTo>
                    <a:pt x="679" y="1"/>
                  </a:lnTo>
                  <a:cubicBezTo>
                    <a:pt x="643" y="18"/>
                    <a:pt x="607" y="36"/>
                    <a:pt x="572" y="54"/>
                  </a:cubicBezTo>
                  <a:lnTo>
                    <a:pt x="286" y="250"/>
                  </a:lnTo>
                  <a:cubicBezTo>
                    <a:pt x="179" y="349"/>
                    <a:pt x="81" y="482"/>
                    <a:pt x="1" y="62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3"/>
            <p:cNvSpPr/>
            <p:nvPr/>
          </p:nvSpPr>
          <p:spPr>
            <a:xfrm>
              <a:off x="9303316" y="1904769"/>
              <a:ext cx="215280" cy="105698"/>
            </a:xfrm>
            <a:custGeom>
              <a:avLst/>
              <a:gdLst/>
              <a:ahLst/>
              <a:cxnLst/>
              <a:rect l="l" t="t" r="r" b="b"/>
              <a:pathLst>
                <a:path w="2383" h="1170" extrusionOk="0">
                  <a:moveTo>
                    <a:pt x="1" y="420"/>
                  </a:moveTo>
                  <a:lnTo>
                    <a:pt x="1883" y="1169"/>
                  </a:lnTo>
                  <a:lnTo>
                    <a:pt x="2383" y="759"/>
                  </a:lnTo>
                  <a:lnTo>
                    <a:pt x="447" y="1"/>
                  </a:lnTo>
                  <a:lnTo>
                    <a:pt x="206" y="170"/>
                  </a:lnTo>
                  <a:cubicBezTo>
                    <a:pt x="135" y="242"/>
                    <a:pt x="63" y="322"/>
                    <a:pt x="1" y="42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3"/>
            <p:cNvSpPr/>
            <p:nvPr/>
          </p:nvSpPr>
          <p:spPr>
            <a:xfrm>
              <a:off x="9644259" y="2014441"/>
              <a:ext cx="239491" cy="144273"/>
            </a:xfrm>
            <a:custGeom>
              <a:avLst/>
              <a:gdLst/>
              <a:ahLst/>
              <a:cxnLst/>
              <a:rect l="l" t="t" r="r" b="b"/>
              <a:pathLst>
                <a:path w="2651" h="1597" extrusionOk="0">
                  <a:moveTo>
                    <a:pt x="1" y="357"/>
                  </a:moveTo>
                  <a:lnTo>
                    <a:pt x="1767" y="1597"/>
                  </a:lnTo>
                  <a:lnTo>
                    <a:pt x="2650" y="1169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3"/>
            <p:cNvSpPr/>
            <p:nvPr/>
          </p:nvSpPr>
          <p:spPr>
            <a:xfrm>
              <a:off x="9659616" y="2020042"/>
              <a:ext cx="209589" cy="133071"/>
            </a:xfrm>
            <a:custGeom>
              <a:avLst/>
              <a:gdLst/>
              <a:ahLst/>
              <a:cxnLst/>
              <a:rect l="l" t="t" r="r" b="b"/>
              <a:pathLst>
                <a:path w="2320" h="1473" extrusionOk="0">
                  <a:moveTo>
                    <a:pt x="0" y="241"/>
                  </a:moveTo>
                  <a:lnTo>
                    <a:pt x="1731" y="1472"/>
                  </a:lnTo>
                  <a:lnTo>
                    <a:pt x="2320" y="118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3"/>
            <p:cNvSpPr/>
            <p:nvPr/>
          </p:nvSpPr>
          <p:spPr>
            <a:xfrm>
              <a:off x="9367005" y="1908021"/>
              <a:ext cx="361992" cy="403007"/>
            </a:xfrm>
            <a:custGeom>
              <a:avLst/>
              <a:gdLst/>
              <a:ahLst/>
              <a:cxnLst/>
              <a:rect l="l" t="t" r="r" b="b"/>
              <a:pathLst>
                <a:path w="4007" h="4461" extrusionOk="0">
                  <a:moveTo>
                    <a:pt x="3310" y="9"/>
                  </a:moveTo>
                  <a:cubicBezTo>
                    <a:pt x="3872" y="411"/>
                    <a:pt x="3997" y="741"/>
                    <a:pt x="4006" y="1178"/>
                  </a:cubicBezTo>
                  <a:cubicBezTo>
                    <a:pt x="3997" y="1562"/>
                    <a:pt x="3810" y="2231"/>
                    <a:pt x="3418" y="2712"/>
                  </a:cubicBezTo>
                  <a:lnTo>
                    <a:pt x="3248" y="2373"/>
                  </a:lnTo>
                  <a:lnTo>
                    <a:pt x="3328" y="2882"/>
                  </a:lnTo>
                  <a:cubicBezTo>
                    <a:pt x="2258" y="3640"/>
                    <a:pt x="1294" y="3988"/>
                    <a:pt x="929" y="4461"/>
                  </a:cubicBezTo>
                  <a:cubicBezTo>
                    <a:pt x="598" y="3185"/>
                    <a:pt x="108" y="2382"/>
                    <a:pt x="1" y="1713"/>
                  </a:cubicBezTo>
                  <a:lnTo>
                    <a:pt x="340" y="1419"/>
                  </a:lnTo>
                  <a:lnTo>
                    <a:pt x="72" y="1490"/>
                  </a:lnTo>
                  <a:cubicBezTo>
                    <a:pt x="161" y="625"/>
                    <a:pt x="1125" y="0"/>
                    <a:pt x="1491" y="19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3"/>
            <p:cNvSpPr/>
            <p:nvPr/>
          </p:nvSpPr>
          <p:spPr>
            <a:xfrm>
              <a:off x="9398444" y="1906395"/>
              <a:ext cx="305530" cy="367593"/>
            </a:xfrm>
            <a:custGeom>
              <a:avLst/>
              <a:gdLst/>
              <a:ahLst/>
              <a:cxnLst/>
              <a:rect l="l" t="t" r="r" b="b"/>
              <a:pathLst>
                <a:path w="3382" h="4069" extrusionOk="0">
                  <a:moveTo>
                    <a:pt x="2204" y="1"/>
                  </a:moveTo>
                  <a:cubicBezTo>
                    <a:pt x="2695" y="313"/>
                    <a:pt x="3382" y="357"/>
                    <a:pt x="3301" y="1125"/>
                  </a:cubicBezTo>
                  <a:cubicBezTo>
                    <a:pt x="3301" y="1571"/>
                    <a:pt x="1366" y="3159"/>
                    <a:pt x="652" y="4069"/>
                  </a:cubicBezTo>
                  <a:cubicBezTo>
                    <a:pt x="1" y="1178"/>
                    <a:pt x="482" y="786"/>
                    <a:pt x="857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3"/>
            <p:cNvSpPr/>
            <p:nvPr/>
          </p:nvSpPr>
          <p:spPr>
            <a:xfrm>
              <a:off x="9451654" y="1796812"/>
              <a:ext cx="241027" cy="303091"/>
            </a:xfrm>
            <a:custGeom>
              <a:avLst/>
              <a:gdLst/>
              <a:ahLst/>
              <a:cxnLst/>
              <a:rect l="l" t="t" r="r" b="b"/>
              <a:pathLst>
                <a:path w="2668" h="3355" extrusionOk="0">
                  <a:moveTo>
                    <a:pt x="2668" y="0"/>
                  </a:moveTo>
                  <a:cubicBezTo>
                    <a:pt x="2356" y="857"/>
                    <a:pt x="2400" y="1347"/>
                    <a:pt x="2641" y="2008"/>
                  </a:cubicBezTo>
                  <a:cubicBezTo>
                    <a:pt x="2641" y="2632"/>
                    <a:pt x="1258" y="3149"/>
                    <a:pt x="509" y="3355"/>
                  </a:cubicBezTo>
                  <a:cubicBezTo>
                    <a:pt x="143" y="3051"/>
                    <a:pt x="0" y="2561"/>
                    <a:pt x="63" y="2177"/>
                  </a:cubicBezTo>
                  <a:cubicBezTo>
                    <a:pt x="116" y="1892"/>
                    <a:pt x="170" y="1785"/>
                    <a:pt x="268" y="1508"/>
                  </a:cubicBezTo>
                  <a:cubicBezTo>
                    <a:pt x="375" y="1205"/>
                    <a:pt x="973" y="1249"/>
                    <a:pt x="973" y="928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3"/>
            <p:cNvSpPr/>
            <p:nvPr/>
          </p:nvSpPr>
          <p:spPr>
            <a:xfrm>
              <a:off x="9302593" y="1492186"/>
              <a:ext cx="372381" cy="544027"/>
            </a:xfrm>
            <a:custGeom>
              <a:avLst/>
              <a:gdLst/>
              <a:ahLst/>
              <a:cxnLst/>
              <a:rect l="l" t="t" r="r" b="b"/>
              <a:pathLst>
                <a:path w="4122" h="6022" extrusionOk="0">
                  <a:moveTo>
                    <a:pt x="402" y="767"/>
                  </a:moveTo>
                  <a:cubicBezTo>
                    <a:pt x="402" y="1133"/>
                    <a:pt x="259" y="1481"/>
                    <a:pt x="170" y="1838"/>
                  </a:cubicBezTo>
                  <a:cubicBezTo>
                    <a:pt x="0" y="2239"/>
                    <a:pt x="509" y="2382"/>
                    <a:pt x="107" y="2944"/>
                  </a:cubicBezTo>
                  <a:cubicBezTo>
                    <a:pt x="36" y="3363"/>
                    <a:pt x="116" y="4033"/>
                    <a:pt x="223" y="4443"/>
                  </a:cubicBezTo>
                  <a:cubicBezTo>
                    <a:pt x="268" y="4746"/>
                    <a:pt x="294" y="5183"/>
                    <a:pt x="758" y="5513"/>
                  </a:cubicBezTo>
                  <a:cubicBezTo>
                    <a:pt x="1454" y="6022"/>
                    <a:pt x="2239" y="5344"/>
                    <a:pt x="2980" y="5121"/>
                  </a:cubicBezTo>
                  <a:cubicBezTo>
                    <a:pt x="3702" y="4898"/>
                    <a:pt x="3426" y="3988"/>
                    <a:pt x="3667" y="3408"/>
                  </a:cubicBezTo>
                  <a:cubicBezTo>
                    <a:pt x="4113" y="2346"/>
                    <a:pt x="4122" y="883"/>
                    <a:pt x="2953" y="366"/>
                  </a:cubicBezTo>
                  <a:cubicBezTo>
                    <a:pt x="2436" y="134"/>
                    <a:pt x="1570" y="0"/>
                    <a:pt x="1017" y="188"/>
                  </a:cubicBezTo>
                  <a:cubicBezTo>
                    <a:pt x="821" y="250"/>
                    <a:pt x="402" y="393"/>
                    <a:pt x="402" y="767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3"/>
            <p:cNvSpPr/>
            <p:nvPr/>
          </p:nvSpPr>
          <p:spPr>
            <a:xfrm>
              <a:off x="9732882" y="1753269"/>
              <a:ext cx="2530" cy="4969"/>
            </a:xfrm>
            <a:custGeom>
              <a:avLst/>
              <a:gdLst/>
              <a:ahLst/>
              <a:cxnLst/>
              <a:rect l="l" t="t" r="r" b="b"/>
              <a:pathLst>
                <a:path w="28" h="55" extrusionOk="0">
                  <a:moveTo>
                    <a:pt x="28" y="1"/>
                  </a:moveTo>
                  <a:lnTo>
                    <a:pt x="1" y="54"/>
                  </a:lnTo>
                  <a:cubicBezTo>
                    <a:pt x="10" y="36"/>
                    <a:pt x="19" y="18"/>
                    <a:pt x="28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3"/>
            <p:cNvSpPr/>
            <p:nvPr/>
          </p:nvSpPr>
          <p:spPr>
            <a:xfrm>
              <a:off x="9506490" y="1534917"/>
              <a:ext cx="278880" cy="333716"/>
            </a:xfrm>
            <a:custGeom>
              <a:avLst/>
              <a:gdLst/>
              <a:ahLst/>
              <a:cxnLst/>
              <a:rect l="l" t="t" r="r" b="b"/>
              <a:pathLst>
                <a:path w="3087" h="3694" extrusionOk="0">
                  <a:moveTo>
                    <a:pt x="482" y="2007"/>
                  </a:moveTo>
                  <a:cubicBezTo>
                    <a:pt x="678" y="2105"/>
                    <a:pt x="732" y="2132"/>
                    <a:pt x="776" y="2400"/>
                  </a:cubicBezTo>
                  <a:cubicBezTo>
                    <a:pt x="821" y="2623"/>
                    <a:pt x="981" y="2641"/>
                    <a:pt x="919" y="3096"/>
                  </a:cubicBezTo>
                  <a:cubicBezTo>
                    <a:pt x="928" y="3203"/>
                    <a:pt x="1677" y="2873"/>
                    <a:pt x="1891" y="3693"/>
                  </a:cubicBezTo>
                  <a:cubicBezTo>
                    <a:pt x="2810" y="2935"/>
                    <a:pt x="3087" y="607"/>
                    <a:pt x="2444" y="0"/>
                  </a:cubicBezTo>
                  <a:cubicBezTo>
                    <a:pt x="1115" y="45"/>
                    <a:pt x="651" y="36"/>
                    <a:pt x="116" y="749"/>
                  </a:cubicBezTo>
                  <a:cubicBezTo>
                    <a:pt x="0" y="1124"/>
                    <a:pt x="223" y="1865"/>
                    <a:pt x="482" y="200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3"/>
            <p:cNvSpPr/>
            <p:nvPr/>
          </p:nvSpPr>
          <p:spPr>
            <a:xfrm>
              <a:off x="9603154" y="1719391"/>
              <a:ext cx="88714" cy="137949"/>
            </a:xfrm>
            <a:custGeom>
              <a:avLst/>
              <a:gdLst/>
              <a:ahLst/>
              <a:cxnLst/>
              <a:rect l="l" t="t" r="r" b="b"/>
              <a:pathLst>
                <a:path w="982" h="1527" extrusionOk="0">
                  <a:moveTo>
                    <a:pt x="812" y="893"/>
                  </a:moveTo>
                  <a:cubicBezTo>
                    <a:pt x="643" y="1277"/>
                    <a:pt x="375" y="1526"/>
                    <a:pt x="206" y="1455"/>
                  </a:cubicBezTo>
                  <a:cubicBezTo>
                    <a:pt x="45" y="1384"/>
                    <a:pt x="1" y="982"/>
                    <a:pt x="161" y="608"/>
                  </a:cubicBezTo>
                  <a:cubicBezTo>
                    <a:pt x="331" y="224"/>
                    <a:pt x="643" y="1"/>
                    <a:pt x="812" y="81"/>
                  </a:cubicBezTo>
                  <a:cubicBezTo>
                    <a:pt x="982" y="153"/>
                    <a:pt x="982" y="518"/>
                    <a:pt x="812" y="893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3"/>
            <p:cNvSpPr/>
            <p:nvPr/>
          </p:nvSpPr>
          <p:spPr>
            <a:xfrm>
              <a:off x="9433947" y="2099813"/>
              <a:ext cx="120965" cy="174176"/>
            </a:xfrm>
            <a:custGeom>
              <a:avLst/>
              <a:gdLst/>
              <a:ahLst/>
              <a:cxnLst/>
              <a:rect l="l" t="t" r="r" b="b"/>
              <a:pathLst>
                <a:path w="1339" h="1928" extrusionOk="0">
                  <a:moveTo>
                    <a:pt x="705" y="1"/>
                  </a:moveTo>
                  <a:lnTo>
                    <a:pt x="0" y="500"/>
                  </a:lnTo>
                  <a:cubicBezTo>
                    <a:pt x="54" y="893"/>
                    <a:pt x="134" y="1366"/>
                    <a:pt x="259" y="1928"/>
                  </a:cubicBezTo>
                  <a:cubicBezTo>
                    <a:pt x="518" y="1606"/>
                    <a:pt x="919" y="1196"/>
                    <a:pt x="1338" y="7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3"/>
            <p:cNvSpPr/>
            <p:nvPr/>
          </p:nvSpPr>
          <p:spPr>
            <a:xfrm>
              <a:off x="9445240" y="2099813"/>
              <a:ext cx="76608" cy="174176"/>
            </a:xfrm>
            <a:custGeom>
              <a:avLst/>
              <a:gdLst/>
              <a:ahLst/>
              <a:cxnLst/>
              <a:rect l="l" t="t" r="r" b="b"/>
              <a:pathLst>
                <a:path w="848" h="1928" extrusionOk="0">
                  <a:moveTo>
                    <a:pt x="259" y="224"/>
                  </a:moveTo>
                  <a:lnTo>
                    <a:pt x="286" y="572"/>
                  </a:lnTo>
                  <a:lnTo>
                    <a:pt x="0" y="1276"/>
                  </a:lnTo>
                  <a:cubicBezTo>
                    <a:pt x="45" y="1482"/>
                    <a:pt x="89" y="1696"/>
                    <a:pt x="134" y="1928"/>
                  </a:cubicBezTo>
                  <a:cubicBezTo>
                    <a:pt x="259" y="1767"/>
                    <a:pt x="419" y="1598"/>
                    <a:pt x="598" y="1410"/>
                  </a:cubicBezTo>
                  <a:lnTo>
                    <a:pt x="607" y="625"/>
                  </a:lnTo>
                  <a:lnTo>
                    <a:pt x="848" y="331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3"/>
            <p:cNvSpPr/>
            <p:nvPr/>
          </p:nvSpPr>
          <p:spPr>
            <a:xfrm>
              <a:off x="9292113" y="2266671"/>
              <a:ext cx="41918" cy="47609"/>
            </a:xfrm>
            <a:custGeom>
              <a:avLst/>
              <a:gdLst/>
              <a:ahLst/>
              <a:cxnLst/>
              <a:rect l="l" t="t" r="r" b="b"/>
              <a:pathLst>
                <a:path w="464" h="527" extrusionOk="0">
                  <a:moveTo>
                    <a:pt x="402" y="464"/>
                  </a:moveTo>
                  <a:cubicBezTo>
                    <a:pt x="464" y="402"/>
                    <a:pt x="437" y="259"/>
                    <a:pt x="339" y="152"/>
                  </a:cubicBezTo>
                  <a:cubicBezTo>
                    <a:pt x="250" y="36"/>
                    <a:pt x="116" y="0"/>
                    <a:pt x="63" y="72"/>
                  </a:cubicBezTo>
                  <a:cubicBezTo>
                    <a:pt x="0" y="134"/>
                    <a:pt x="27" y="277"/>
                    <a:pt x="125" y="384"/>
                  </a:cubicBezTo>
                  <a:cubicBezTo>
                    <a:pt x="214" y="491"/>
                    <a:pt x="348" y="527"/>
                    <a:pt x="402" y="4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3"/>
            <p:cNvSpPr/>
            <p:nvPr/>
          </p:nvSpPr>
          <p:spPr>
            <a:xfrm>
              <a:off x="9201773" y="1475202"/>
              <a:ext cx="524785" cy="303181"/>
            </a:xfrm>
            <a:custGeom>
              <a:avLst/>
              <a:gdLst/>
              <a:ahLst/>
              <a:cxnLst/>
              <a:rect l="l" t="t" r="r" b="b"/>
              <a:pathLst>
                <a:path w="5809" h="3356" extrusionOk="0">
                  <a:moveTo>
                    <a:pt x="3819" y="206"/>
                  </a:moveTo>
                  <a:cubicBezTo>
                    <a:pt x="2044" y="322"/>
                    <a:pt x="1" y="1294"/>
                    <a:pt x="982" y="2320"/>
                  </a:cubicBezTo>
                  <a:cubicBezTo>
                    <a:pt x="1955" y="3355"/>
                    <a:pt x="3328" y="2998"/>
                    <a:pt x="4569" y="2472"/>
                  </a:cubicBezTo>
                  <a:cubicBezTo>
                    <a:pt x="5809" y="1955"/>
                    <a:pt x="4890" y="2017"/>
                    <a:pt x="5273" y="1009"/>
                  </a:cubicBezTo>
                  <a:cubicBezTo>
                    <a:pt x="5657" y="1"/>
                    <a:pt x="5586" y="90"/>
                    <a:pt x="3819" y="20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3"/>
            <p:cNvSpPr/>
            <p:nvPr/>
          </p:nvSpPr>
          <p:spPr>
            <a:xfrm>
              <a:off x="9317860" y="1506640"/>
              <a:ext cx="479615" cy="223320"/>
            </a:xfrm>
            <a:custGeom>
              <a:avLst/>
              <a:gdLst/>
              <a:ahLst/>
              <a:cxnLst/>
              <a:rect l="l" t="t" r="r" b="b"/>
              <a:pathLst>
                <a:path w="5309" h="2472" extrusionOk="0">
                  <a:moveTo>
                    <a:pt x="340" y="1"/>
                  </a:moveTo>
                  <a:cubicBezTo>
                    <a:pt x="1196" y="875"/>
                    <a:pt x="3962" y="1616"/>
                    <a:pt x="5309" y="920"/>
                  </a:cubicBezTo>
                  <a:cubicBezTo>
                    <a:pt x="5202" y="1187"/>
                    <a:pt x="5077" y="1410"/>
                    <a:pt x="4952" y="1651"/>
                  </a:cubicBezTo>
                  <a:cubicBezTo>
                    <a:pt x="4390" y="2472"/>
                    <a:pt x="1615" y="2463"/>
                    <a:pt x="384" y="1232"/>
                  </a:cubicBezTo>
                  <a:cubicBezTo>
                    <a:pt x="1" y="848"/>
                    <a:pt x="197" y="268"/>
                    <a:pt x="3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3"/>
            <p:cNvSpPr/>
            <p:nvPr/>
          </p:nvSpPr>
          <p:spPr>
            <a:xfrm>
              <a:off x="9292113" y="1306808"/>
              <a:ext cx="597238" cy="371568"/>
            </a:xfrm>
            <a:custGeom>
              <a:avLst/>
              <a:gdLst/>
              <a:ahLst/>
              <a:cxnLst/>
              <a:rect l="l" t="t" r="r" b="b"/>
              <a:pathLst>
                <a:path w="6611" h="4113" extrusionOk="0">
                  <a:moveTo>
                    <a:pt x="3765" y="429"/>
                  </a:moveTo>
                  <a:cubicBezTo>
                    <a:pt x="2043" y="90"/>
                    <a:pt x="482" y="0"/>
                    <a:pt x="143" y="919"/>
                  </a:cubicBezTo>
                  <a:cubicBezTo>
                    <a:pt x="0" y="1321"/>
                    <a:pt x="27" y="2302"/>
                    <a:pt x="375" y="2686"/>
                  </a:cubicBezTo>
                  <a:cubicBezTo>
                    <a:pt x="812" y="3167"/>
                    <a:pt x="1588" y="3578"/>
                    <a:pt x="2560" y="3774"/>
                  </a:cubicBezTo>
                  <a:cubicBezTo>
                    <a:pt x="4282" y="4113"/>
                    <a:pt x="5950" y="3649"/>
                    <a:pt x="6281" y="2721"/>
                  </a:cubicBezTo>
                  <a:cubicBezTo>
                    <a:pt x="6611" y="1802"/>
                    <a:pt x="5487" y="777"/>
                    <a:pt x="3765" y="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3"/>
            <p:cNvSpPr/>
            <p:nvPr/>
          </p:nvSpPr>
          <p:spPr>
            <a:xfrm>
              <a:off x="9278382" y="1268143"/>
              <a:ext cx="615848" cy="386113"/>
            </a:xfrm>
            <a:custGeom>
              <a:avLst/>
              <a:gdLst/>
              <a:ahLst/>
              <a:cxnLst/>
              <a:rect l="l" t="t" r="r" b="b"/>
              <a:pathLst>
                <a:path w="6817" h="4274" extrusionOk="0">
                  <a:moveTo>
                    <a:pt x="4006" y="500"/>
                  </a:moveTo>
                  <a:cubicBezTo>
                    <a:pt x="2311" y="0"/>
                    <a:pt x="661" y="330"/>
                    <a:pt x="331" y="1231"/>
                  </a:cubicBezTo>
                  <a:cubicBezTo>
                    <a:pt x="0" y="2141"/>
                    <a:pt x="1116" y="3274"/>
                    <a:pt x="2811" y="3774"/>
                  </a:cubicBezTo>
                  <a:cubicBezTo>
                    <a:pt x="4514" y="4273"/>
                    <a:pt x="6156" y="3943"/>
                    <a:pt x="6486" y="3042"/>
                  </a:cubicBezTo>
                  <a:cubicBezTo>
                    <a:pt x="6816" y="2132"/>
                    <a:pt x="5710" y="999"/>
                    <a:pt x="4006" y="50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3"/>
            <p:cNvSpPr/>
            <p:nvPr/>
          </p:nvSpPr>
          <p:spPr>
            <a:xfrm>
              <a:off x="9638658" y="2850176"/>
              <a:ext cx="470762" cy="629489"/>
            </a:xfrm>
            <a:custGeom>
              <a:avLst/>
              <a:gdLst/>
              <a:ahLst/>
              <a:cxnLst/>
              <a:rect l="l" t="t" r="r" b="b"/>
              <a:pathLst>
                <a:path w="5211" h="6968" extrusionOk="0">
                  <a:moveTo>
                    <a:pt x="5210" y="170"/>
                  </a:moveTo>
                  <a:lnTo>
                    <a:pt x="5210" y="3827"/>
                  </a:lnTo>
                  <a:cubicBezTo>
                    <a:pt x="5210" y="3952"/>
                    <a:pt x="5130" y="4095"/>
                    <a:pt x="5023" y="4157"/>
                  </a:cubicBezTo>
                  <a:lnTo>
                    <a:pt x="187" y="6905"/>
                  </a:lnTo>
                  <a:cubicBezTo>
                    <a:pt x="89" y="6967"/>
                    <a:pt x="0" y="6914"/>
                    <a:pt x="0" y="6789"/>
                  </a:cubicBezTo>
                  <a:lnTo>
                    <a:pt x="9" y="3131"/>
                  </a:lnTo>
                  <a:cubicBezTo>
                    <a:pt x="9" y="3015"/>
                    <a:pt x="89" y="2864"/>
                    <a:pt x="196" y="2810"/>
                  </a:cubicBezTo>
                  <a:lnTo>
                    <a:pt x="5032" y="54"/>
                  </a:lnTo>
                  <a:cubicBezTo>
                    <a:pt x="5130" y="0"/>
                    <a:pt x="5210" y="45"/>
                    <a:pt x="5210" y="17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3"/>
            <p:cNvSpPr/>
            <p:nvPr/>
          </p:nvSpPr>
          <p:spPr>
            <a:xfrm>
              <a:off x="9654738" y="2854151"/>
              <a:ext cx="470762" cy="629579"/>
            </a:xfrm>
            <a:custGeom>
              <a:avLst/>
              <a:gdLst/>
              <a:ahLst/>
              <a:cxnLst/>
              <a:rect l="l" t="t" r="r" b="b"/>
              <a:pathLst>
                <a:path w="5211" h="6969" extrusionOk="0">
                  <a:moveTo>
                    <a:pt x="5210" y="179"/>
                  </a:moveTo>
                  <a:lnTo>
                    <a:pt x="5210" y="3837"/>
                  </a:lnTo>
                  <a:cubicBezTo>
                    <a:pt x="5210" y="3953"/>
                    <a:pt x="5121" y="4104"/>
                    <a:pt x="5023" y="4158"/>
                  </a:cubicBezTo>
                  <a:lnTo>
                    <a:pt x="188" y="6914"/>
                  </a:lnTo>
                  <a:cubicBezTo>
                    <a:pt x="90" y="6968"/>
                    <a:pt x="1" y="6923"/>
                    <a:pt x="1" y="6799"/>
                  </a:cubicBezTo>
                  <a:lnTo>
                    <a:pt x="9" y="3141"/>
                  </a:lnTo>
                  <a:cubicBezTo>
                    <a:pt x="9" y="3016"/>
                    <a:pt x="90" y="2873"/>
                    <a:pt x="188" y="2811"/>
                  </a:cubicBezTo>
                  <a:lnTo>
                    <a:pt x="5023" y="63"/>
                  </a:lnTo>
                  <a:cubicBezTo>
                    <a:pt x="5130" y="1"/>
                    <a:pt x="5210" y="54"/>
                    <a:pt x="5210" y="17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3"/>
            <p:cNvSpPr/>
            <p:nvPr/>
          </p:nvSpPr>
          <p:spPr>
            <a:xfrm>
              <a:off x="9770825" y="3195907"/>
              <a:ext cx="100006" cy="161257"/>
            </a:xfrm>
            <a:custGeom>
              <a:avLst/>
              <a:gdLst/>
              <a:ahLst/>
              <a:cxnLst/>
              <a:rect l="l" t="t" r="r" b="b"/>
              <a:pathLst>
                <a:path w="1107" h="1785" extrusionOk="0">
                  <a:moveTo>
                    <a:pt x="428" y="571"/>
                  </a:moveTo>
                  <a:cubicBezTo>
                    <a:pt x="304" y="732"/>
                    <a:pt x="304" y="874"/>
                    <a:pt x="223" y="1062"/>
                  </a:cubicBezTo>
                  <a:cubicBezTo>
                    <a:pt x="116" y="1312"/>
                    <a:pt x="116" y="1472"/>
                    <a:pt x="0" y="1722"/>
                  </a:cubicBezTo>
                  <a:cubicBezTo>
                    <a:pt x="214" y="1784"/>
                    <a:pt x="384" y="1704"/>
                    <a:pt x="544" y="1231"/>
                  </a:cubicBezTo>
                  <a:cubicBezTo>
                    <a:pt x="848" y="678"/>
                    <a:pt x="1106" y="883"/>
                    <a:pt x="1089" y="393"/>
                  </a:cubicBezTo>
                  <a:cubicBezTo>
                    <a:pt x="1071" y="107"/>
                    <a:pt x="866" y="0"/>
                    <a:pt x="428" y="571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3"/>
            <p:cNvSpPr/>
            <p:nvPr/>
          </p:nvSpPr>
          <p:spPr>
            <a:xfrm>
              <a:off x="9794946" y="3170883"/>
              <a:ext cx="183029" cy="234613"/>
            </a:xfrm>
            <a:custGeom>
              <a:avLst/>
              <a:gdLst/>
              <a:ahLst/>
              <a:cxnLst/>
              <a:rect l="l" t="t" r="r" b="b"/>
              <a:pathLst>
                <a:path w="2026" h="2597" extrusionOk="0">
                  <a:moveTo>
                    <a:pt x="1036" y="304"/>
                  </a:moveTo>
                  <a:cubicBezTo>
                    <a:pt x="706" y="366"/>
                    <a:pt x="545" y="473"/>
                    <a:pt x="447" y="688"/>
                  </a:cubicBezTo>
                  <a:cubicBezTo>
                    <a:pt x="1" y="1562"/>
                    <a:pt x="536" y="1589"/>
                    <a:pt x="447" y="2267"/>
                  </a:cubicBezTo>
                  <a:cubicBezTo>
                    <a:pt x="402" y="2392"/>
                    <a:pt x="777" y="2597"/>
                    <a:pt x="920" y="2374"/>
                  </a:cubicBezTo>
                  <a:cubicBezTo>
                    <a:pt x="1152" y="2436"/>
                    <a:pt x="1223" y="2338"/>
                    <a:pt x="1330" y="2160"/>
                  </a:cubicBezTo>
                  <a:cubicBezTo>
                    <a:pt x="1473" y="2168"/>
                    <a:pt x="1589" y="2133"/>
                    <a:pt x="1696" y="1972"/>
                  </a:cubicBezTo>
                  <a:cubicBezTo>
                    <a:pt x="1874" y="1981"/>
                    <a:pt x="1928" y="1829"/>
                    <a:pt x="1972" y="1678"/>
                  </a:cubicBezTo>
                  <a:cubicBezTo>
                    <a:pt x="2026" y="1160"/>
                    <a:pt x="1963" y="1027"/>
                    <a:pt x="1883" y="697"/>
                  </a:cubicBezTo>
                  <a:cubicBezTo>
                    <a:pt x="1732" y="1"/>
                    <a:pt x="1410" y="54"/>
                    <a:pt x="1036" y="304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3"/>
            <p:cNvSpPr/>
            <p:nvPr/>
          </p:nvSpPr>
          <p:spPr>
            <a:xfrm>
              <a:off x="9848969" y="3078194"/>
              <a:ext cx="136323" cy="174176"/>
            </a:xfrm>
            <a:custGeom>
              <a:avLst/>
              <a:gdLst/>
              <a:ahLst/>
              <a:cxnLst/>
              <a:rect l="l" t="t" r="r" b="b"/>
              <a:pathLst>
                <a:path w="1509" h="1928" extrusionOk="0">
                  <a:moveTo>
                    <a:pt x="9" y="1214"/>
                  </a:moveTo>
                  <a:cubicBezTo>
                    <a:pt x="1" y="1571"/>
                    <a:pt x="955" y="1928"/>
                    <a:pt x="1205" y="1562"/>
                  </a:cubicBezTo>
                  <a:cubicBezTo>
                    <a:pt x="1330" y="1214"/>
                    <a:pt x="1383" y="991"/>
                    <a:pt x="1508" y="652"/>
                  </a:cubicBezTo>
                  <a:cubicBezTo>
                    <a:pt x="1365" y="206"/>
                    <a:pt x="393" y="1"/>
                    <a:pt x="134" y="438"/>
                  </a:cubicBezTo>
                  <a:cubicBezTo>
                    <a:pt x="72" y="813"/>
                    <a:pt x="72" y="839"/>
                    <a:pt x="9" y="1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3"/>
            <p:cNvSpPr/>
            <p:nvPr/>
          </p:nvSpPr>
          <p:spPr>
            <a:xfrm>
              <a:off x="9835237" y="2638962"/>
              <a:ext cx="299116" cy="581970"/>
            </a:xfrm>
            <a:custGeom>
              <a:avLst/>
              <a:gdLst/>
              <a:ahLst/>
              <a:cxnLst/>
              <a:rect l="l" t="t" r="r" b="b"/>
              <a:pathLst>
                <a:path w="3311" h="6442" extrusionOk="0">
                  <a:moveTo>
                    <a:pt x="2856" y="509"/>
                  </a:moveTo>
                  <a:cubicBezTo>
                    <a:pt x="3311" y="1268"/>
                    <a:pt x="2258" y="5157"/>
                    <a:pt x="1705" y="6183"/>
                  </a:cubicBezTo>
                  <a:cubicBezTo>
                    <a:pt x="1294" y="6442"/>
                    <a:pt x="1" y="6156"/>
                    <a:pt x="81" y="5728"/>
                  </a:cubicBezTo>
                  <a:cubicBezTo>
                    <a:pt x="90" y="5282"/>
                    <a:pt x="723" y="2115"/>
                    <a:pt x="911" y="848"/>
                  </a:cubicBezTo>
                  <a:cubicBezTo>
                    <a:pt x="1232" y="1"/>
                    <a:pt x="2204" y="108"/>
                    <a:pt x="2856" y="50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3"/>
            <p:cNvSpPr/>
            <p:nvPr/>
          </p:nvSpPr>
          <p:spPr>
            <a:xfrm rot="-3600015">
              <a:off x="8660194" y="2862117"/>
              <a:ext cx="275720" cy="194232"/>
            </a:xfrm>
            <a:custGeom>
              <a:avLst/>
              <a:gdLst/>
              <a:ahLst/>
              <a:cxnLst/>
              <a:rect l="l" t="t" r="r" b="b"/>
              <a:pathLst>
                <a:path w="3052" h="2150" extrusionOk="0">
                  <a:moveTo>
                    <a:pt x="2998" y="1882"/>
                  </a:moveTo>
                  <a:cubicBezTo>
                    <a:pt x="3052" y="1784"/>
                    <a:pt x="3007" y="1517"/>
                    <a:pt x="2936" y="1445"/>
                  </a:cubicBezTo>
                  <a:cubicBezTo>
                    <a:pt x="2633" y="981"/>
                    <a:pt x="2508" y="839"/>
                    <a:pt x="2133" y="348"/>
                  </a:cubicBezTo>
                  <a:cubicBezTo>
                    <a:pt x="1874" y="125"/>
                    <a:pt x="1410" y="45"/>
                    <a:pt x="1080" y="27"/>
                  </a:cubicBezTo>
                  <a:cubicBezTo>
                    <a:pt x="813" y="36"/>
                    <a:pt x="518" y="0"/>
                    <a:pt x="170" y="27"/>
                  </a:cubicBezTo>
                  <a:cubicBezTo>
                    <a:pt x="161" y="80"/>
                    <a:pt x="179" y="125"/>
                    <a:pt x="233" y="161"/>
                  </a:cubicBezTo>
                  <a:cubicBezTo>
                    <a:pt x="135" y="187"/>
                    <a:pt x="1" y="125"/>
                    <a:pt x="1" y="187"/>
                  </a:cubicBezTo>
                  <a:cubicBezTo>
                    <a:pt x="28" y="384"/>
                    <a:pt x="233" y="419"/>
                    <a:pt x="233" y="419"/>
                  </a:cubicBezTo>
                  <a:lnTo>
                    <a:pt x="72" y="393"/>
                  </a:lnTo>
                  <a:cubicBezTo>
                    <a:pt x="63" y="598"/>
                    <a:pt x="295" y="651"/>
                    <a:pt x="402" y="687"/>
                  </a:cubicBezTo>
                  <a:cubicBezTo>
                    <a:pt x="500" y="732"/>
                    <a:pt x="795" y="785"/>
                    <a:pt x="902" y="821"/>
                  </a:cubicBezTo>
                  <a:cubicBezTo>
                    <a:pt x="1152" y="910"/>
                    <a:pt x="1437" y="1151"/>
                    <a:pt x="830" y="981"/>
                  </a:cubicBezTo>
                  <a:cubicBezTo>
                    <a:pt x="572" y="910"/>
                    <a:pt x="152" y="803"/>
                    <a:pt x="206" y="937"/>
                  </a:cubicBezTo>
                  <a:cubicBezTo>
                    <a:pt x="322" y="1106"/>
                    <a:pt x="545" y="1106"/>
                    <a:pt x="813" y="1187"/>
                  </a:cubicBezTo>
                  <a:cubicBezTo>
                    <a:pt x="1705" y="1472"/>
                    <a:pt x="1669" y="1552"/>
                    <a:pt x="1981" y="1838"/>
                  </a:cubicBezTo>
                  <a:cubicBezTo>
                    <a:pt x="2329" y="2150"/>
                    <a:pt x="2873" y="2105"/>
                    <a:pt x="2998" y="1882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Kotak Teks 1">
            <a:extLst>
              <a:ext uri="{FF2B5EF4-FFF2-40B4-BE49-F238E27FC236}">
                <a16:creationId xmlns:a16="http://schemas.microsoft.com/office/drawing/2014/main" id="{CC067A61-6F86-D33B-551D-540CD1B24843}"/>
              </a:ext>
            </a:extLst>
          </p:cNvPr>
          <p:cNvSpPr txBox="1"/>
          <p:nvPr/>
        </p:nvSpPr>
        <p:spPr>
          <a:xfrm>
            <a:off x="3522411" y="3073073"/>
            <a:ext cx="3200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mmersmith One" panose="02010703030501060504" pitchFamily="2" charset="0"/>
              </a:rPr>
              <a:t>Do you have any questions</a:t>
            </a:r>
            <a:r>
              <a:rPr lang="en-US" dirty="0"/>
              <a:t>?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F3D19386-7384-E1B8-A40A-DF2330939C81}"/>
              </a:ext>
            </a:extLst>
          </p:cNvPr>
          <p:cNvSpPr/>
          <p:nvPr/>
        </p:nvSpPr>
        <p:spPr>
          <a:xfrm>
            <a:off x="1045157" y="3552097"/>
            <a:ext cx="7053685" cy="322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99" name="Google Shape;899;p36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2</a:t>
            </a:r>
            <a:endParaRPr dirty="0"/>
          </a:p>
        </p:txBody>
      </p:sp>
      <p:graphicFrame>
        <p:nvGraphicFramePr>
          <p:cNvPr id="900" name="Google Shape;900;p36"/>
          <p:cNvGraphicFramePr/>
          <p:nvPr>
            <p:extLst>
              <p:ext uri="{D42A27DB-BD31-4B8C-83A1-F6EECF244321}">
                <p14:modId xmlns:p14="http://schemas.microsoft.com/office/powerpoint/2010/main" val="2101664580"/>
              </p:ext>
            </p:extLst>
          </p:nvPr>
        </p:nvGraphicFramePr>
        <p:xfrm>
          <a:off x="1034229" y="1227397"/>
          <a:ext cx="7115261" cy="2270580"/>
        </p:xfrm>
        <a:graphic>
          <a:graphicData uri="http://schemas.openxmlformats.org/drawingml/2006/table">
            <a:tbl>
              <a:tblPr>
                <a:noFill/>
                <a:tableStyleId>{4EAF19EE-D89A-4D36-A664-FE15A0787C2A}</a:tableStyleId>
              </a:tblPr>
              <a:tblGrid>
                <a:gridCol w="19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173">
                <a:tc>
                  <a:txBody>
                    <a:bodyPr/>
                    <a:lstStyle/>
                    <a:p>
                      <a:pPr algn="l"/>
                      <a:r>
                        <a:rPr lang="id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</a:t>
                      </a:r>
                      <a:r>
                        <a:rPr lang="en-US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oderator</a:t>
                      </a:r>
                      <a:endParaRPr lang="en-ID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Azizah Siti Nurafiah 3337230083</a:t>
                      </a:r>
                      <a:endParaRPr lang="en-ID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000000"/>
                          </a:solidFill>
                          <a:uFill>
                            <a:noFill/>
                          </a:uFill>
                          <a:latin typeface="Roboto" pitchFamily="2" charset="0"/>
                          <a:ea typeface="Roboto" pitchFamily="2" charset="0"/>
                          <a:cs typeface="Roboto"/>
                          <a:sym typeface="Roboto"/>
                        </a:rPr>
                        <a:t>Pembawa materi</a:t>
                      </a:r>
                      <a:endParaRPr sz="1100" b="1" dirty="0">
                        <a:solidFill>
                          <a:srgbClr val="000000"/>
                        </a:solidFill>
                        <a:latin typeface="Roboto" pitchFamily="2" charset="0"/>
                        <a:ea typeface="Roboto" pitchFamily="2" charset="0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Adji wahyu </a:t>
                      </a:r>
                      <a:r>
                        <a:rPr lang="id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satrio</a:t>
                      </a:r>
                      <a:r>
                        <a:rPr lang="id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id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utomo</a:t>
                      </a:r>
                      <a:r>
                        <a:rPr lang="id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3337230029</a:t>
                      </a:r>
                      <a:endParaRPr lang="en-ID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Roboto" pitchFamily="2" charset="0"/>
                        <a:ea typeface="Roboto" pitchFamily="2" charset="0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Royhan Muhammad Al </a:t>
                      </a:r>
                      <a:r>
                        <a:rPr lang="id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Biruni</a:t>
                      </a:r>
                      <a:r>
                        <a:rPr lang="id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3337230021</a:t>
                      </a:r>
                      <a:endParaRPr lang="en-ID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Roboto" pitchFamily="2" charset="0"/>
                        <a:ea typeface="Roboto" pitchFamily="2" charset="0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Muhamad Lutfi 3337230034</a:t>
                      </a:r>
                      <a:endParaRPr lang="en-ID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D" sz="1100" b="1" dirty="0">
                        <a:solidFill>
                          <a:schemeClr val="dk1"/>
                        </a:solidFill>
                        <a:latin typeface="Roboto" pitchFamily="2" charset="0"/>
                        <a:ea typeface="Roboto" pitchFamily="2" charset="0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Muhammad Daffa' </a:t>
                      </a:r>
                      <a:r>
                        <a:rPr lang="id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Ahza</a:t>
                      </a:r>
                      <a:r>
                        <a:rPr lang="id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Pratama 3337230064</a:t>
                      </a:r>
                      <a:endParaRPr lang="en-ID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Roboto" pitchFamily="2" charset="0"/>
                        <a:ea typeface="Roboto" pitchFamily="2" charset="0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1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Muhammad</a:t>
                      </a:r>
                      <a:r>
                        <a:rPr lang="en-US" sz="11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d-ID" sz="11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Zidan</a:t>
                      </a:r>
                      <a:r>
                        <a:rPr lang="id-ID" sz="11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id-ID" sz="1100" b="1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Heiqmatyar</a:t>
                      </a:r>
                      <a:r>
                        <a:rPr lang="id-ID" sz="11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3337230084</a:t>
                      </a:r>
                      <a:r>
                        <a:rPr lang="en-US" sz="11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endParaRPr lang="en-ID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4" name="Google Shape;904;p36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05943A0E-9B71-820E-F7D1-861912E8B7CC}"/>
              </a:ext>
            </a:extLst>
          </p:cNvPr>
          <p:cNvSpPr/>
          <p:nvPr/>
        </p:nvSpPr>
        <p:spPr>
          <a:xfrm>
            <a:off x="1034229" y="3948672"/>
            <a:ext cx="7053685" cy="322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1" dirty="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operator</a:t>
            </a:r>
            <a:endParaRPr lang="en-ID" sz="11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4B82E35C-E48D-6685-7CA5-2C919FAEB206}"/>
              </a:ext>
            </a:extLst>
          </p:cNvPr>
          <p:cNvSpPr txBox="1"/>
          <p:nvPr/>
        </p:nvSpPr>
        <p:spPr>
          <a:xfrm>
            <a:off x="3039034" y="3649635"/>
            <a:ext cx="3704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Irfan Hasan </a:t>
            </a:r>
            <a:r>
              <a:rPr lang="id-ID" sz="11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Zahrawi</a:t>
            </a:r>
            <a:r>
              <a:rPr lang="id-ID" sz="11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3337230066</a:t>
            </a:r>
            <a:endParaRPr lang="en-ID" sz="1100" b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D1CCCCEB-780A-7499-1970-93A044FA295B}"/>
              </a:ext>
            </a:extLst>
          </p:cNvPr>
          <p:cNvSpPr txBox="1"/>
          <p:nvPr/>
        </p:nvSpPr>
        <p:spPr>
          <a:xfrm>
            <a:off x="1627649" y="3895854"/>
            <a:ext cx="511605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457200" algn="just">
              <a:lnSpc>
                <a:spcPct val="150000"/>
              </a:lnSpc>
              <a:spcBef>
                <a:spcPts val="45"/>
              </a:spcBef>
            </a:pPr>
            <a:r>
              <a:rPr lang="id-ID" sz="1100" b="1" i="0" u="none" strike="noStrike" cap="non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Rifaldi Abyansyah 3337230049</a:t>
            </a:r>
            <a:endParaRPr lang="en-ID" sz="1100" b="1" i="0" u="none" strike="noStrike" cap="non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914400" indent="457200" algn="just">
              <a:lnSpc>
                <a:spcPct val="150000"/>
              </a:lnSpc>
              <a:spcBef>
                <a:spcPts val="45"/>
              </a:spcBef>
              <a:spcAft>
                <a:spcPts val="0"/>
              </a:spcAft>
            </a:pPr>
            <a:endParaRPr lang="en-ID" sz="1100" b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F8CAA54D-E534-012B-5FAC-3E001E96CE04}"/>
              </a:ext>
            </a:extLst>
          </p:cNvPr>
          <p:cNvSpPr/>
          <p:nvPr/>
        </p:nvSpPr>
        <p:spPr>
          <a:xfrm>
            <a:off x="2985247" y="1227396"/>
            <a:ext cx="53788" cy="378163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8"/>
          <p:cNvSpPr txBox="1">
            <a:spLocks noGrp="1"/>
          </p:cNvSpPr>
          <p:nvPr>
            <p:ph type="title"/>
          </p:nvPr>
        </p:nvSpPr>
        <p:spPr>
          <a:xfrm>
            <a:off x="2881240" y="1192504"/>
            <a:ext cx="5349769" cy="19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</a:t>
            </a:r>
            <a:r>
              <a:rPr lang="en" dirty="0"/>
              <a:t>pa itu </a:t>
            </a:r>
            <a:br>
              <a:rPr lang="en" dirty="0"/>
            </a:br>
            <a:r>
              <a:rPr lang="en" dirty="0"/>
              <a:t>parkiss??</a:t>
            </a:r>
            <a:endParaRPr dirty="0"/>
          </a:p>
        </p:txBody>
      </p:sp>
      <p:sp>
        <p:nvSpPr>
          <p:cNvPr id="1012" name="Google Shape;1012;p38"/>
          <p:cNvSpPr/>
          <p:nvPr/>
        </p:nvSpPr>
        <p:spPr>
          <a:xfrm rot="5400000">
            <a:off x="7061525" y="2015200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8"/>
          <p:cNvSpPr/>
          <p:nvPr/>
        </p:nvSpPr>
        <p:spPr>
          <a:xfrm rot="-5400000" flipH="1">
            <a:off x="2336200" y="2015200"/>
            <a:ext cx="1714500" cy="314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38"/>
          <p:cNvGrpSpPr/>
          <p:nvPr/>
        </p:nvGrpSpPr>
        <p:grpSpPr>
          <a:xfrm>
            <a:off x="816414" y="1011473"/>
            <a:ext cx="1554134" cy="4608681"/>
            <a:chOff x="1329051" y="476251"/>
            <a:chExt cx="1734524" cy="5143617"/>
          </a:xfrm>
        </p:grpSpPr>
        <p:sp>
          <p:nvSpPr>
            <p:cNvPr id="1015" name="Google Shape;1015;p38"/>
            <p:cNvSpPr/>
            <p:nvPr/>
          </p:nvSpPr>
          <p:spPr>
            <a:xfrm>
              <a:off x="1329901" y="4597574"/>
              <a:ext cx="1599277" cy="1022294"/>
            </a:xfrm>
            <a:custGeom>
              <a:avLst/>
              <a:gdLst/>
              <a:ahLst/>
              <a:cxnLst/>
              <a:rect l="l" t="t" r="r" b="b"/>
              <a:pathLst>
                <a:path w="35770" h="22865" extrusionOk="0">
                  <a:moveTo>
                    <a:pt x="27043" y="1"/>
                  </a:moveTo>
                  <a:cubicBezTo>
                    <a:pt x="23978" y="1"/>
                    <a:pt x="20273" y="769"/>
                    <a:pt x="16378" y="2356"/>
                  </a:cubicBezTo>
                  <a:cubicBezTo>
                    <a:pt x="6960" y="6195"/>
                    <a:pt x="1" y="13368"/>
                    <a:pt x="833" y="18380"/>
                  </a:cubicBezTo>
                  <a:cubicBezTo>
                    <a:pt x="1322" y="21321"/>
                    <a:pt x="4381" y="22865"/>
                    <a:pt x="8727" y="22865"/>
                  </a:cubicBezTo>
                  <a:cubicBezTo>
                    <a:pt x="11792" y="22865"/>
                    <a:pt x="15497" y="22097"/>
                    <a:pt x="19392" y="20509"/>
                  </a:cubicBezTo>
                  <a:cubicBezTo>
                    <a:pt x="28810" y="16672"/>
                    <a:pt x="35769" y="9497"/>
                    <a:pt x="34937" y="4484"/>
                  </a:cubicBezTo>
                  <a:cubicBezTo>
                    <a:pt x="34448" y="1544"/>
                    <a:pt x="31389" y="1"/>
                    <a:pt x="27043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1668624" y="4890514"/>
              <a:ext cx="482466" cy="581856"/>
            </a:xfrm>
            <a:custGeom>
              <a:avLst/>
              <a:gdLst/>
              <a:ahLst/>
              <a:cxnLst/>
              <a:rect l="l" t="t" r="r" b="b"/>
              <a:pathLst>
                <a:path w="10791" h="13014" extrusionOk="0">
                  <a:moveTo>
                    <a:pt x="2069" y="1"/>
                  </a:moveTo>
                  <a:cubicBezTo>
                    <a:pt x="1949" y="1"/>
                    <a:pt x="1828" y="14"/>
                    <a:pt x="1708" y="30"/>
                  </a:cubicBezTo>
                  <a:cubicBezTo>
                    <a:pt x="1063" y="121"/>
                    <a:pt x="540" y="500"/>
                    <a:pt x="269" y="1104"/>
                  </a:cubicBezTo>
                  <a:cubicBezTo>
                    <a:pt x="0" y="1700"/>
                    <a:pt x="258" y="2428"/>
                    <a:pt x="327" y="3046"/>
                  </a:cubicBezTo>
                  <a:cubicBezTo>
                    <a:pt x="408" y="3787"/>
                    <a:pt x="95" y="4038"/>
                    <a:pt x="399" y="4765"/>
                  </a:cubicBezTo>
                  <a:cubicBezTo>
                    <a:pt x="658" y="5386"/>
                    <a:pt x="1290" y="6135"/>
                    <a:pt x="1751" y="6724"/>
                  </a:cubicBezTo>
                  <a:cubicBezTo>
                    <a:pt x="1835" y="6713"/>
                    <a:pt x="1920" y="6701"/>
                    <a:pt x="2004" y="6690"/>
                  </a:cubicBezTo>
                  <a:lnTo>
                    <a:pt x="2004" y="6690"/>
                  </a:lnTo>
                  <a:cubicBezTo>
                    <a:pt x="1983" y="6695"/>
                    <a:pt x="2328" y="7931"/>
                    <a:pt x="2354" y="8023"/>
                  </a:cubicBezTo>
                  <a:cubicBezTo>
                    <a:pt x="2548" y="8725"/>
                    <a:pt x="2807" y="9278"/>
                    <a:pt x="3206" y="9882"/>
                  </a:cubicBezTo>
                  <a:cubicBezTo>
                    <a:pt x="3508" y="10341"/>
                    <a:pt x="3859" y="10726"/>
                    <a:pt x="4250" y="11118"/>
                  </a:cubicBezTo>
                  <a:cubicBezTo>
                    <a:pt x="5027" y="11905"/>
                    <a:pt x="5929" y="12699"/>
                    <a:pt x="7037" y="12942"/>
                  </a:cubicBezTo>
                  <a:cubicBezTo>
                    <a:pt x="7249" y="12989"/>
                    <a:pt x="7466" y="13013"/>
                    <a:pt x="7682" y="13013"/>
                  </a:cubicBezTo>
                  <a:cubicBezTo>
                    <a:pt x="7688" y="13013"/>
                    <a:pt x="7695" y="13013"/>
                    <a:pt x="7701" y="13013"/>
                  </a:cubicBezTo>
                  <a:cubicBezTo>
                    <a:pt x="8080" y="13011"/>
                    <a:pt x="8452" y="12916"/>
                    <a:pt x="8813" y="12798"/>
                  </a:cubicBezTo>
                  <a:cubicBezTo>
                    <a:pt x="9334" y="12628"/>
                    <a:pt x="9999" y="12361"/>
                    <a:pt x="10300" y="11866"/>
                  </a:cubicBezTo>
                  <a:cubicBezTo>
                    <a:pt x="10790" y="11057"/>
                    <a:pt x="10783" y="9809"/>
                    <a:pt x="10386" y="8967"/>
                  </a:cubicBezTo>
                  <a:cubicBezTo>
                    <a:pt x="9981" y="8108"/>
                    <a:pt x="9751" y="7609"/>
                    <a:pt x="9247" y="6804"/>
                  </a:cubicBezTo>
                  <a:cubicBezTo>
                    <a:pt x="8705" y="5939"/>
                    <a:pt x="8163" y="5074"/>
                    <a:pt x="7621" y="4211"/>
                  </a:cubicBezTo>
                  <a:cubicBezTo>
                    <a:pt x="6999" y="3218"/>
                    <a:pt x="6945" y="1950"/>
                    <a:pt x="6645" y="844"/>
                  </a:cubicBezTo>
                  <a:cubicBezTo>
                    <a:pt x="6623" y="768"/>
                    <a:pt x="6600" y="690"/>
                    <a:pt x="6554" y="625"/>
                  </a:cubicBezTo>
                  <a:cubicBezTo>
                    <a:pt x="6378" y="385"/>
                    <a:pt x="5918" y="318"/>
                    <a:pt x="5472" y="318"/>
                  </a:cubicBezTo>
                  <a:cubicBezTo>
                    <a:pt x="5135" y="318"/>
                    <a:pt x="4807" y="356"/>
                    <a:pt x="4615" y="386"/>
                  </a:cubicBezTo>
                  <a:cubicBezTo>
                    <a:pt x="4313" y="434"/>
                    <a:pt x="3974" y="537"/>
                    <a:pt x="3655" y="537"/>
                  </a:cubicBezTo>
                  <a:cubicBezTo>
                    <a:pt x="3563" y="537"/>
                    <a:pt x="3473" y="528"/>
                    <a:pt x="3385" y="507"/>
                  </a:cubicBezTo>
                  <a:cubicBezTo>
                    <a:pt x="3034" y="424"/>
                    <a:pt x="2771" y="156"/>
                    <a:pt x="2429" y="50"/>
                  </a:cubicBezTo>
                  <a:cubicBezTo>
                    <a:pt x="2312" y="14"/>
                    <a:pt x="2191" y="1"/>
                    <a:pt x="2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2127125" y="4591762"/>
              <a:ext cx="623794" cy="383522"/>
            </a:xfrm>
            <a:custGeom>
              <a:avLst/>
              <a:gdLst/>
              <a:ahLst/>
              <a:cxnLst/>
              <a:rect l="l" t="t" r="r" b="b"/>
              <a:pathLst>
                <a:path w="13952" h="8578" extrusionOk="0">
                  <a:moveTo>
                    <a:pt x="7217" y="0"/>
                  </a:moveTo>
                  <a:lnTo>
                    <a:pt x="519" y="289"/>
                  </a:lnTo>
                  <a:cubicBezTo>
                    <a:pt x="519" y="289"/>
                    <a:pt x="0" y="1412"/>
                    <a:pt x="69" y="2325"/>
                  </a:cubicBezTo>
                  <a:cubicBezTo>
                    <a:pt x="140" y="3235"/>
                    <a:pt x="54" y="4124"/>
                    <a:pt x="54" y="4124"/>
                  </a:cubicBezTo>
                  <a:cubicBezTo>
                    <a:pt x="54" y="4124"/>
                    <a:pt x="399" y="4975"/>
                    <a:pt x="2105" y="5699"/>
                  </a:cubicBezTo>
                  <a:cubicBezTo>
                    <a:pt x="3812" y="6421"/>
                    <a:pt x="4057" y="6429"/>
                    <a:pt x="4057" y="6429"/>
                  </a:cubicBezTo>
                  <a:lnTo>
                    <a:pt x="4160" y="5883"/>
                  </a:lnTo>
                  <a:lnTo>
                    <a:pt x="5100" y="6237"/>
                  </a:lnTo>
                  <a:cubicBezTo>
                    <a:pt x="5100" y="6237"/>
                    <a:pt x="5442" y="6709"/>
                    <a:pt x="5649" y="6991"/>
                  </a:cubicBezTo>
                  <a:cubicBezTo>
                    <a:pt x="6122" y="7643"/>
                    <a:pt x="7870" y="7988"/>
                    <a:pt x="8583" y="8250"/>
                  </a:cubicBezTo>
                  <a:cubicBezTo>
                    <a:pt x="9230" y="8487"/>
                    <a:pt x="9905" y="8577"/>
                    <a:pt x="10584" y="8577"/>
                  </a:cubicBezTo>
                  <a:cubicBezTo>
                    <a:pt x="11115" y="8577"/>
                    <a:pt x="11648" y="8522"/>
                    <a:pt x="12172" y="8437"/>
                  </a:cubicBezTo>
                  <a:cubicBezTo>
                    <a:pt x="13400" y="8239"/>
                    <a:pt x="13659" y="7718"/>
                    <a:pt x="13789" y="6501"/>
                  </a:cubicBezTo>
                  <a:cubicBezTo>
                    <a:pt x="13952" y="5006"/>
                    <a:pt x="11116" y="3700"/>
                    <a:pt x="10087" y="3077"/>
                  </a:cubicBezTo>
                  <a:cubicBezTo>
                    <a:pt x="9261" y="2579"/>
                    <a:pt x="8333" y="2318"/>
                    <a:pt x="7853" y="1395"/>
                  </a:cubicBezTo>
                  <a:cubicBezTo>
                    <a:pt x="7620" y="943"/>
                    <a:pt x="7428" y="463"/>
                    <a:pt x="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2235368" y="4499078"/>
              <a:ext cx="5231" cy="2012"/>
            </a:xfrm>
            <a:custGeom>
              <a:avLst/>
              <a:gdLst/>
              <a:ahLst/>
              <a:cxnLst/>
              <a:rect l="l" t="t" r="r" b="b"/>
              <a:pathLst>
                <a:path w="117" h="45" extrusionOk="0">
                  <a:moveTo>
                    <a:pt x="117" y="1"/>
                  </a:moveTo>
                  <a:lnTo>
                    <a:pt x="22" y="37"/>
                  </a:lnTo>
                  <a:lnTo>
                    <a:pt x="22" y="37"/>
                  </a:lnTo>
                  <a:cubicBezTo>
                    <a:pt x="25" y="36"/>
                    <a:pt x="27" y="36"/>
                    <a:pt x="29" y="36"/>
                  </a:cubicBezTo>
                  <a:cubicBezTo>
                    <a:pt x="34" y="36"/>
                    <a:pt x="39" y="37"/>
                    <a:pt x="44" y="37"/>
                  </a:cubicBezTo>
                  <a:cubicBezTo>
                    <a:pt x="49" y="37"/>
                    <a:pt x="53" y="36"/>
                    <a:pt x="57" y="36"/>
                  </a:cubicBezTo>
                  <a:cubicBezTo>
                    <a:pt x="78" y="27"/>
                    <a:pt x="95" y="10"/>
                    <a:pt x="117" y="1"/>
                  </a:cubicBezTo>
                  <a:close/>
                  <a:moveTo>
                    <a:pt x="22" y="37"/>
                  </a:moveTo>
                  <a:lnTo>
                    <a:pt x="22" y="37"/>
                  </a:lnTo>
                  <a:cubicBezTo>
                    <a:pt x="14" y="37"/>
                    <a:pt x="7" y="39"/>
                    <a:pt x="0" y="45"/>
                  </a:cubicBezTo>
                  <a:lnTo>
                    <a:pt x="22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2478277" y="2173219"/>
              <a:ext cx="585299" cy="922949"/>
            </a:xfrm>
            <a:custGeom>
              <a:avLst/>
              <a:gdLst/>
              <a:ahLst/>
              <a:cxnLst/>
              <a:rect l="l" t="t" r="r" b="b"/>
              <a:pathLst>
                <a:path w="13091" h="20643" extrusionOk="0">
                  <a:moveTo>
                    <a:pt x="2730" y="1"/>
                  </a:moveTo>
                  <a:cubicBezTo>
                    <a:pt x="153" y="1"/>
                    <a:pt x="0" y="3896"/>
                    <a:pt x="565" y="4887"/>
                  </a:cubicBezTo>
                  <a:cubicBezTo>
                    <a:pt x="1232" y="6058"/>
                    <a:pt x="2167" y="7111"/>
                    <a:pt x="2964" y="8194"/>
                  </a:cubicBezTo>
                  <a:cubicBezTo>
                    <a:pt x="3847" y="9399"/>
                    <a:pt x="4300" y="10714"/>
                    <a:pt x="4957" y="12051"/>
                  </a:cubicBezTo>
                  <a:cubicBezTo>
                    <a:pt x="5338" y="12827"/>
                    <a:pt x="5775" y="13311"/>
                    <a:pt x="5781" y="14193"/>
                  </a:cubicBezTo>
                  <a:cubicBezTo>
                    <a:pt x="5782" y="14257"/>
                    <a:pt x="5779" y="14326"/>
                    <a:pt x="5779" y="14392"/>
                  </a:cubicBezTo>
                  <a:lnTo>
                    <a:pt x="5696" y="14435"/>
                  </a:lnTo>
                  <a:cubicBezTo>
                    <a:pt x="5696" y="14435"/>
                    <a:pt x="5724" y="14536"/>
                    <a:pt x="5773" y="14704"/>
                  </a:cubicBezTo>
                  <a:cubicBezTo>
                    <a:pt x="5759" y="15219"/>
                    <a:pt x="5752" y="15754"/>
                    <a:pt x="5943" y="16223"/>
                  </a:cubicBezTo>
                  <a:cubicBezTo>
                    <a:pt x="6178" y="16795"/>
                    <a:pt x="6322" y="17196"/>
                    <a:pt x="6704" y="17410"/>
                  </a:cubicBezTo>
                  <a:cubicBezTo>
                    <a:pt x="7277" y="18843"/>
                    <a:pt x="7829" y="19390"/>
                    <a:pt x="8209" y="19971"/>
                  </a:cubicBezTo>
                  <a:cubicBezTo>
                    <a:pt x="8572" y="20530"/>
                    <a:pt x="8365" y="20643"/>
                    <a:pt x="9542" y="20643"/>
                  </a:cubicBezTo>
                  <a:cubicBezTo>
                    <a:pt x="9653" y="20643"/>
                    <a:pt x="9777" y="20642"/>
                    <a:pt x="9914" y="20640"/>
                  </a:cubicBezTo>
                  <a:cubicBezTo>
                    <a:pt x="11507" y="20621"/>
                    <a:pt x="11032" y="19787"/>
                    <a:pt x="11032" y="19787"/>
                  </a:cubicBezTo>
                  <a:lnTo>
                    <a:pt x="11492" y="19560"/>
                  </a:lnTo>
                  <a:cubicBezTo>
                    <a:pt x="11950" y="19334"/>
                    <a:pt x="11720" y="18940"/>
                    <a:pt x="11720" y="18940"/>
                  </a:cubicBezTo>
                  <a:lnTo>
                    <a:pt x="10589" y="16278"/>
                  </a:lnTo>
                  <a:cubicBezTo>
                    <a:pt x="10673" y="16114"/>
                    <a:pt x="10733" y="15945"/>
                    <a:pt x="10717" y="15778"/>
                  </a:cubicBezTo>
                  <a:cubicBezTo>
                    <a:pt x="10713" y="15738"/>
                    <a:pt x="10681" y="15712"/>
                    <a:pt x="10668" y="15677"/>
                  </a:cubicBezTo>
                  <a:lnTo>
                    <a:pt x="10668" y="15677"/>
                  </a:lnTo>
                  <a:cubicBezTo>
                    <a:pt x="11115" y="15879"/>
                    <a:pt x="11826" y="16163"/>
                    <a:pt x="12293" y="16163"/>
                  </a:cubicBezTo>
                  <a:cubicBezTo>
                    <a:pt x="12471" y="16163"/>
                    <a:pt x="12615" y="16121"/>
                    <a:pt x="12694" y="16017"/>
                  </a:cubicBezTo>
                  <a:cubicBezTo>
                    <a:pt x="13091" y="15492"/>
                    <a:pt x="11338" y="14983"/>
                    <a:pt x="10763" y="14486"/>
                  </a:cubicBezTo>
                  <a:cubicBezTo>
                    <a:pt x="10392" y="14167"/>
                    <a:pt x="9615" y="13597"/>
                    <a:pt x="9105" y="13229"/>
                  </a:cubicBezTo>
                  <a:cubicBezTo>
                    <a:pt x="9040" y="13106"/>
                    <a:pt x="8977" y="12994"/>
                    <a:pt x="8910" y="12867"/>
                  </a:cubicBezTo>
                  <a:cubicBezTo>
                    <a:pt x="8579" y="12234"/>
                    <a:pt x="8146" y="11656"/>
                    <a:pt x="7829" y="11009"/>
                  </a:cubicBezTo>
                  <a:cubicBezTo>
                    <a:pt x="7206" y="9742"/>
                    <a:pt x="6716" y="8418"/>
                    <a:pt x="6113" y="7144"/>
                  </a:cubicBezTo>
                  <a:cubicBezTo>
                    <a:pt x="5252" y="5318"/>
                    <a:pt x="3725" y="168"/>
                    <a:pt x="3725" y="168"/>
                  </a:cubicBezTo>
                  <a:cubicBezTo>
                    <a:pt x="3359" y="53"/>
                    <a:pt x="3028" y="1"/>
                    <a:pt x="2730" y="1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2088585" y="2752661"/>
              <a:ext cx="508487" cy="1940503"/>
            </a:xfrm>
            <a:custGeom>
              <a:avLst/>
              <a:gdLst/>
              <a:ahLst/>
              <a:cxnLst/>
              <a:rect l="l" t="t" r="r" b="b"/>
              <a:pathLst>
                <a:path w="11373" h="43402" extrusionOk="0">
                  <a:moveTo>
                    <a:pt x="6225" y="0"/>
                  </a:moveTo>
                  <a:cubicBezTo>
                    <a:pt x="5933" y="88"/>
                    <a:pt x="5647" y="189"/>
                    <a:pt x="5399" y="333"/>
                  </a:cubicBezTo>
                  <a:cubicBezTo>
                    <a:pt x="3918" y="1198"/>
                    <a:pt x="3096" y="2835"/>
                    <a:pt x="2356" y="4382"/>
                  </a:cubicBezTo>
                  <a:cubicBezTo>
                    <a:pt x="2215" y="4678"/>
                    <a:pt x="2071" y="4974"/>
                    <a:pt x="1946" y="5277"/>
                  </a:cubicBezTo>
                  <a:cubicBezTo>
                    <a:pt x="1112" y="7316"/>
                    <a:pt x="1773" y="10032"/>
                    <a:pt x="1824" y="12186"/>
                  </a:cubicBezTo>
                  <a:cubicBezTo>
                    <a:pt x="1894" y="15077"/>
                    <a:pt x="1948" y="18139"/>
                    <a:pt x="1221" y="20961"/>
                  </a:cubicBezTo>
                  <a:cubicBezTo>
                    <a:pt x="28" y="25590"/>
                    <a:pt x="1" y="29590"/>
                    <a:pt x="248" y="32842"/>
                  </a:cubicBezTo>
                  <a:cubicBezTo>
                    <a:pt x="494" y="36092"/>
                    <a:pt x="255" y="41668"/>
                    <a:pt x="255" y="41668"/>
                  </a:cubicBezTo>
                  <a:cubicBezTo>
                    <a:pt x="255" y="41668"/>
                    <a:pt x="1347" y="43401"/>
                    <a:pt x="4263" y="43401"/>
                  </a:cubicBezTo>
                  <a:cubicBezTo>
                    <a:pt x="4297" y="43401"/>
                    <a:pt x="4331" y="43401"/>
                    <a:pt x="4366" y="43400"/>
                  </a:cubicBezTo>
                  <a:cubicBezTo>
                    <a:pt x="5419" y="43385"/>
                    <a:pt x="6478" y="43140"/>
                    <a:pt x="7381" y="42586"/>
                  </a:cubicBezTo>
                  <a:cubicBezTo>
                    <a:pt x="8528" y="41881"/>
                    <a:pt x="8720" y="41481"/>
                    <a:pt x="8628" y="40211"/>
                  </a:cubicBezTo>
                  <a:cubicBezTo>
                    <a:pt x="8412" y="37229"/>
                    <a:pt x="8560" y="34237"/>
                    <a:pt x="8708" y="31256"/>
                  </a:cubicBezTo>
                  <a:cubicBezTo>
                    <a:pt x="8826" y="28874"/>
                    <a:pt x="8942" y="26231"/>
                    <a:pt x="9350" y="23867"/>
                  </a:cubicBezTo>
                  <a:cubicBezTo>
                    <a:pt x="10001" y="20089"/>
                    <a:pt x="10014" y="19181"/>
                    <a:pt x="10199" y="16118"/>
                  </a:cubicBezTo>
                  <a:cubicBezTo>
                    <a:pt x="10331" y="13953"/>
                    <a:pt x="11372" y="6607"/>
                    <a:pt x="10855" y="3540"/>
                  </a:cubicBezTo>
                  <a:lnTo>
                    <a:pt x="10855" y="3540"/>
                  </a:lnTo>
                  <a:cubicBezTo>
                    <a:pt x="10205" y="3681"/>
                    <a:pt x="9426" y="3815"/>
                    <a:pt x="8677" y="3815"/>
                  </a:cubicBezTo>
                  <a:cubicBezTo>
                    <a:pt x="7659" y="3815"/>
                    <a:pt x="6698" y="3567"/>
                    <a:pt x="6193" y="2751"/>
                  </a:cubicBezTo>
                  <a:cubicBezTo>
                    <a:pt x="5741" y="2018"/>
                    <a:pt x="5945" y="1302"/>
                    <a:pt x="6429" y="782"/>
                  </a:cubicBezTo>
                  <a:cubicBezTo>
                    <a:pt x="6294" y="545"/>
                    <a:pt x="6228" y="272"/>
                    <a:pt x="6225" y="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2176217" y="1296277"/>
              <a:ext cx="658355" cy="1426920"/>
            </a:xfrm>
            <a:custGeom>
              <a:avLst/>
              <a:gdLst/>
              <a:ahLst/>
              <a:cxnLst/>
              <a:rect l="l" t="t" r="r" b="b"/>
              <a:pathLst>
                <a:path w="14725" h="31915" extrusionOk="0">
                  <a:moveTo>
                    <a:pt x="4649" y="0"/>
                  </a:moveTo>
                  <a:cubicBezTo>
                    <a:pt x="3925" y="0"/>
                    <a:pt x="3391" y="159"/>
                    <a:pt x="3391" y="159"/>
                  </a:cubicBezTo>
                  <a:cubicBezTo>
                    <a:pt x="0" y="711"/>
                    <a:pt x="3120" y="20308"/>
                    <a:pt x="7321" y="24501"/>
                  </a:cubicBezTo>
                  <a:cubicBezTo>
                    <a:pt x="7715" y="24895"/>
                    <a:pt x="11333" y="31915"/>
                    <a:pt x="11774" y="31915"/>
                  </a:cubicBezTo>
                  <a:cubicBezTo>
                    <a:pt x="11788" y="31915"/>
                    <a:pt x="11798" y="31908"/>
                    <a:pt x="11805" y="31895"/>
                  </a:cubicBezTo>
                  <a:cubicBezTo>
                    <a:pt x="12908" y="29936"/>
                    <a:pt x="14724" y="29503"/>
                    <a:pt x="14724" y="29503"/>
                  </a:cubicBezTo>
                  <a:lnTo>
                    <a:pt x="8664" y="13784"/>
                  </a:lnTo>
                  <a:cubicBezTo>
                    <a:pt x="8664" y="13784"/>
                    <a:pt x="8836" y="10329"/>
                    <a:pt x="8899" y="7095"/>
                  </a:cubicBezTo>
                  <a:cubicBezTo>
                    <a:pt x="8961" y="3863"/>
                    <a:pt x="8889" y="2750"/>
                    <a:pt x="7359" y="1090"/>
                  </a:cubicBezTo>
                  <a:cubicBezTo>
                    <a:pt x="6545" y="207"/>
                    <a:pt x="5473" y="0"/>
                    <a:pt x="4649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2281956" y="1296277"/>
              <a:ext cx="288961" cy="184384"/>
            </a:xfrm>
            <a:custGeom>
              <a:avLst/>
              <a:gdLst/>
              <a:ahLst/>
              <a:cxnLst/>
              <a:rect l="l" t="t" r="r" b="b"/>
              <a:pathLst>
                <a:path w="6463" h="4124" extrusionOk="0">
                  <a:moveTo>
                    <a:pt x="2284" y="0"/>
                  </a:moveTo>
                  <a:cubicBezTo>
                    <a:pt x="1560" y="0"/>
                    <a:pt x="1026" y="159"/>
                    <a:pt x="1026" y="159"/>
                  </a:cubicBezTo>
                  <a:cubicBezTo>
                    <a:pt x="476" y="248"/>
                    <a:pt x="153" y="961"/>
                    <a:pt x="1" y="2077"/>
                  </a:cubicBezTo>
                  <a:cubicBezTo>
                    <a:pt x="346" y="2164"/>
                    <a:pt x="718" y="2191"/>
                    <a:pt x="1097" y="2191"/>
                  </a:cubicBezTo>
                  <a:cubicBezTo>
                    <a:pt x="1748" y="2191"/>
                    <a:pt x="2417" y="2110"/>
                    <a:pt x="3002" y="2110"/>
                  </a:cubicBezTo>
                  <a:cubicBezTo>
                    <a:pt x="3072" y="2110"/>
                    <a:pt x="3141" y="2111"/>
                    <a:pt x="3208" y="2114"/>
                  </a:cubicBezTo>
                  <a:cubicBezTo>
                    <a:pt x="4321" y="2157"/>
                    <a:pt x="5255" y="2830"/>
                    <a:pt x="6048" y="3615"/>
                  </a:cubicBezTo>
                  <a:cubicBezTo>
                    <a:pt x="6202" y="3770"/>
                    <a:pt x="6319" y="3958"/>
                    <a:pt x="6463" y="4124"/>
                  </a:cubicBezTo>
                  <a:cubicBezTo>
                    <a:pt x="6314" y="2914"/>
                    <a:pt x="5926" y="2102"/>
                    <a:pt x="4994" y="1090"/>
                  </a:cubicBezTo>
                  <a:cubicBezTo>
                    <a:pt x="4180" y="207"/>
                    <a:pt x="3108" y="0"/>
                    <a:pt x="2284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1626865" y="2474296"/>
              <a:ext cx="931578" cy="2560542"/>
            </a:xfrm>
            <a:custGeom>
              <a:avLst/>
              <a:gdLst/>
              <a:ahLst/>
              <a:cxnLst/>
              <a:rect l="l" t="t" r="r" b="b"/>
              <a:pathLst>
                <a:path w="20836" h="57270" extrusionOk="0">
                  <a:moveTo>
                    <a:pt x="19849" y="0"/>
                  </a:moveTo>
                  <a:cubicBezTo>
                    <a:pt x="19849" y="0"/>
                    <a:pt x="19849" y="0"/>
                    <a:pt x="19849" y="1"/>
                  </a:cubicBezTo>
                  <a:lnTo>
                    <a:pt x="19849" y="1"/>
                  </a:lnTo>
                  <a:cubicBezTo>
                    <a:pt x="19849" y="0"/>
                    <a:pt x="19849" y="0"/>
                    <a:pt x="19849" y="0"/>
                  </a:cubicBezTo>
                  <a:close/>
                  <a:moveTo>
                    <a:pt x="19849" y="1"/>
                  </a:moveTo>
                  <a:lnTo>
                    <a:pt x="19849" y="1"/>
                  </a:lnTo>
                  <a:cubicBezTo>
                    <a:pt x="19855" y="21"/>
                    <a:pt x="20137" y="997"/>
                    <a:pt x="13744" y="4592"/>
                  </a:cubicBezTo>
                  <a:cubicBezTo>
                    <a:pt x="12184" y="5469"/>
                    <a:pt x="10519" y="6202"/>
                    <a:pt x="8769" y="6594"/>
                  </a:cubicBezTo>
                  <a:cubicBezTo>
                    <a:pt x="8023" y="6762"/>
                    <a:pt x="7153" y="6929"/>
                    <a:pt x="6321" y="6929"/>
                  </a:cubicBezTo>
                  <a:cubicBezTo>
                    <a:pt x="5911" y="6929"/>
                    <a:pt x="5510" y="6888"/>
                    <a:pt x="5138" y="6787"/>
                  </a:cubicBezTo>
                  <a:cubicBezTo>
                    <a:pt x="4483" y="6829"/>
                    <a:pt x="4125" y="6775"/>
                    <a:pt x="3462" y="7002"/>
                  </a:cubicBezTo>
                  <a:cubicBezTo>
                    <a:pt x="3116" y="7120"/>
                    <a:pt x="2756" y="7247"/>
                    <a:pt x="2493" y="7502"/>
                  </a:cubicBezTo>
                  <a:cubicBezTo>
                    <a:pt x="2290" y="7701"/>
                    <a:pt x="2159" y="7960"/>
                    <a:pt x="2034" y="8215"/>
                  </a:cubicBezTo>
                  <a:cubicBezTo>
                    <a:pt x="1843" y="8603"/>
                    <a:pt x="1690" y="9026"/>
                    <a:pt x="1566" y="9467"/>
                  </a:cubicBezTo>
                  <a:cubicBezTo>
                    <a:pt x="1270" y="10519"/>
                    <a:pt x="1135" y="11677"/>
                    <a:pt x="1051" y="12699"/>
                  </a:cubicBezTo>
                  <a:cubicBezTo>
                    <a:pt x="920" y="14286"/>
                    <a:pt x="1023" y="15877"/>
                    <a:pt x="1055" y="17466"/>
                  </a:cubicBezTo>
                  <a:cubicBezTo>
                    <a:pt x="1086" y="18873"/>
                    <a:pt x="1077" y="20325"/>
                    <a:pt x="1196" y="21734"/>
                  </a:cubicBezTo>
                  <a:cubicBezTo>
                    <a:pt x="1272" y="22626"/>
                    <a:pt x="1344" y="23520"/>
                    <a:pt x="1394" y="24414"/>
                  </a:cubicBezTo>
                  <a:cubicBezTo>
                    <a:pt x="1544" y="27046"/>
                    <a:pt x="1627" y="29700"/>
                    <a:pt x="1319" y="32325"/>
                  </a:cubicBezTo>
                  <a:cubicBezTo>
                    <a:pt x="1037" y="34738"/>
                    <a:pt x="300" y="37038"/>
                    <a:pt x="117" y="39475"/>
                  </a:cubicBezTo>
                  <a:cubicBezTo>
                    <a:pt x="1" y="41024"/>
                    <a:pt x="106" y="42508"/>
                    <a:pt x="188" y="44076"/>
                  </a:cubicBezTo>
                  <a:cubicBezTo>
                    <a:pt x="376" y="47722"/>
                    <a:pt x="405" y="51376"/>
                    <a:pt x="729" y="55014"/>
                  </a:cubicBezTo>
                  <a:cubicBezTo>
                    <a:pt x="738" y="55130"/>
                    <a:pt x="750" y="55250"/>
                    <a:pt x="809" y="55351"/>
                  </a:cubicBezTo>
                  <a:cubicBezTo>
                    <a:pt x="858" y="55435"/>
                    <a:pt x="934" y="55498"/>
                    <a:pt x="1009" y="55561"/>
                  </a:cubicBezTo>
                  <a:cubicBezTo>
                    <a:pt x="1675" y="56102"/>
                    <a:pt x="2783" y="57186"/>
                    <a:pt x="3653" y="57241"/>
                  </a:cubicBezTo>
                  <a:cubicBezTo>
                    <a:pt x="3934" y="57259"/>
                    <a:pt x="4214" y="57270"/>
                    <a:pt x="4492" y="57270"/>
                  </a:cubicBezTo>
                  <a:cubicBezTo>
                    <a:pt x="5757" y="57270"/>
                    <a:pt x="6978" y="57045"/>
                    <a:pt x="8027" y="56217"/>
                  </a:cubicBezTo>
                  <a:cubicBezTo>
                    <a:pt x="7841" y="54379"/>
                    <a:pt x="7789" y="52527"/>
                    <a:pt x="7870" y="50681"/>
                  </a:cubicBezTo>
                  <a:cubicBezTo>
                    <a:pt x="7981" y="48174"/>
                    <a:pt x="7945" y="45726"/>
                    <a:pt x="8257" y="43232"/>
                  </a:cubicBezTo>
                  <a:cubicBezTo>
                    <a:pt x="8333" y="42621"/>
                    <a:pt x="8490" y="41990"/>
                    <a:pt x="8651" y="41392"/>
                  </a:cubicBezTo>
                  <a:cubicBezTo>
                    <a:pt x="9178" y="39449"/>
                    <a:pt x="10168" y="37257"/>
                    <a:pt x="10613" y="35295"/>
                  </a:cubicBezTo>
                  <a:cubicBezTo>
                    <a:pt x="10973" y="33705"/>
                    <a:pt x="11007" y="33479"/>
                    <a:pt x="11243" y="31870"/>
                  </a:cubicBezTo>
                  <a:cubicBezTo>
                    <a:pt x="11625" y="29266"/>
                    <a:pt x="12165" y="25329"/>
                    <a:pt x="12313" y="22658"/>
                  </a:cubicBezTo>
                  <a:cubicBezTo>
                    <a:pt x="12404" y="21062"/>
                    <a:pt x="12594" y="19787"/>
                    <a:pt x="12683" y="18189"/>
                  </a:cubicBezTo>
                  <a:cubicBezTo>
                    <a:pt x="12693" y="18018"/>
                    <a:pt x="12704" y="17838"/>
                    <a:pt x="12781" y="17683"/>
                  </a:cubicBezTo>
                  <a:cubicBezTo>
                    <a:pt x="12839" y="17567"/>
                    <a:pt x="12933" y="17470"/>
                    <a:pt x="13023" y="17375"/>
                  </a:cubicBezTo>
                  <a:cubicBezTo>
                    <a:pt x="13268" y="17118"/>
                    <a:pt x="13561" y="16840"/>
                    <a:pt x="13854" y="16546"/>
                  </a:cubicBezTo>
                  <a:cubicBezTo>
                    <a:pt x="14539" y="15856"/>
                    <a:pt x="15226" y="15068"/>
                    <a:pt x="15309" y="14222"/>
                  </a:cubicBezTo>
                  <a:cubicBezTo>
                    <a:pt x="15450" y="12790"/>
                    <a:pt x="15340" y="11326"/>
                    <a:pt x="14992" y="9932"/>
                  </a:cubicBezTo>
                  <a:cubicBezTo>
                    <a:pt x="14921" y="9650"/>
                    <a:pt x="14943" y="9618"/>
                    <a:pt x="15137" y="9460"/>
                  </a:cubicBezTo>
                  <a:cubicBezTo>
                    <a:pt x="15366" y="9277"/>
                    <a:pt x="15619" y="9115"/>
                    <a:pt x="15855" y="8940"/>
                  </a:cubicBezTo>
                  <a:cubicBezTo>
                    <a:pt x="16352" y="8575"/>
                    <a:pt x="16847" y="8210"/>
                    <a:pt x="17343" y="7844"/>
                  </a:cubicBezTo>
                  <a:cubicBezTo>
                    <a:pt x="18046" y="7327"/>
                    <a:pt x="18748" y="6810"/>
                    <a:pt x="19448" y="6294"/>
                  </a:cubicBezTo>
                  <a:cubicBezTo>
                    <a:pt x="19640" y="6148"/>
                    <a:pt x="19934" y="6110"/>
                    <a:pt x="20225" y="6110"/>
                  </a:cubicBezTo>
                  <a:cubicBezTo>
                    <a:pt x="20446" y="6110"/>
                    <a:pt x="20664" y="6132"/>
                    <a:pt x="20836" y="6145"/>
                  </a:cubicBezTo>
                  <a:cubicBezTo>
                    <a:pt x="20825" y="2853"/>
                    <a:pt x="19861" y="36"/>
                    <a:pt x="19849" y="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1472973" y="1249555"/>
              <a:ext cx="1117213" cy="1846657"/>
            </a:xfrm>
            <a:custGeom>
              <a:avLst/>
              <a:gdLst/>
              <a:ahLst/>
              <a:cxnLst/>
              <a:rect l="l" t="t" r="r" b="b"/>
              <a:pathLst>
                <a:path w="24988" h="41303" extrusionOk="0">
                  <a:moveTo>
                    <a:pt x="15007" y="1"/>
                  </a:moveTo>
                  <a:cubicBezTo>
                    <a:pt x="14332" y="1"/>
                    <a:pt x="13688" y="96"/>
                    <a:pt x="13109" y="310"/>
                  </a:cubicBezTo>
                  <a:cubicBezTo>
                    <a:pt x="11643" y="853"/>
                    <a:pt x="10309" y="1552"/>
                    <a:pt x="8980" y="2431"/>
                  </a:cubicBezTo>
                  <a:cubicBezTo>
                    <a:pt x="7283" y="3533"/>
                    <a:pt x="5592" y="4885"/>
                    <a:pt x="3590" y="6514"/>
                  </a:cubicBezTo>
                  <a:cubicBezTo>
                    <a:pt x="1" y="9400"/>
                    <a:pt x="767" y="12375"/>
                    <a:pt x="871" y="15938"/>
                  </a:cubicBezTo>
                  <a:cubicBezTo>
                    <a:pt x="977" y="19501"/>
                    <a:pt x="5827" y="25492"/>
                    <a:pt x="6550" y="27041"/>
                  </a:cubicBezTo>
                  <a:cubicBezTo>
                    <a:pt x="7255" y="28571"/>
                    <a:pt x="6027" y="40043"/>
                    <a:pt x="6027" y="40043"/>
                  </a:cubicBezTo>
                  <a:cubicBezTo>
                    <a:pt x="8778" y="40972"/>
                    <a:pt x="11143" y="41302"/>
                    <a:pt x="13186" y="41302"/>
                  </a:cubicBezTo>
                  <a:cubicBezTo>
                    <a:pt x="16054" y="41302"/>
                    <a:pt x="18287" y="40651"/>
                    <a:pt x="20062" y="40088"/>
                  </a:cubicBezTo>
                  <a:cubicBezTo>
                    <a:pt x="20844" y="39841"/>
                    <a:pt x="21598" y="39533"/>
                    <a:pt x="22334" y="39174"/>
                  </a:cubicBezTo>
                  <a:cubicBezTo>
                    <a:pt x="22955" y="38872"/>
                    <a:pt x="23416" y="38185"/>
                    <a:pt x="23732" y="37567"/>
                  </a:cubicBezTo>
                  <a:cubicBezTo>
                    <a:pt x="23866" y="37308"/>
                    <a:pt x="23948" y="37026"/>
                    <a:pt x="24030" y="36747"/>
                  </a:cubicBezTo>
                  <a:cubicBezTo>
                    <a:pt x="24250" y="35996"/>
                    <a:pt x="24471" y="35244"/>
                    <a:pt x="24692" y="34493"/>
                  </a:cubicBezTo>
                  <a:cubicBezTo>
                    <a:pt x="24988" y="33478"/>
                    <a:pt x="24611" y="32486"/>
                    <a:pt x="24506" y="31441"/>
                  </a:cubicBezTo>
                  <a:cubicBezTo>
                    <a:pt x="24393" y="30299"/>
                    <a:pt x="24306" y="29155"/>
                    <a:pt x="24244" y="28008"/>
                  </a:cubicBezTo>
                  <a:cubicBezTo>
                    <a:pt x="24097" y="25298"/>
                    <a:pt x="24094" y="22576"/>
                    <a:pt x="24278" y="19866"/>
                  </a:cubicBezTo>
                  <a:cubicBezTo>
                    <a:pt x="24900" y="10717"/>
                    <a:pt x="24431" y="5327"/>
                    <a:pt x="22792" y="2993"/>
                  </a:cubicBezTo>
                  <a:cubicBezTo>
                    <a:pt x="21943" y="1784"/>
                    <a:pt x="19887" y="985"/>
                    <a:pt x="17425" y="344"/>
                  </a:cubicBezTo>
                  <a:cubicBezTo>
                    <a:pt x="16614" y="128"/>
                    <a:pt x="15789" y="1"/>
                    <a:pt x="1500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1409172" y="1226753"/>
              <a:ext cx="1050014" cy="1828102"/>
            </a:xfrm>
            <a:custGeom>
              <a:avLst/>
              <a:gdLst/>
              <a:ahLst/>
              <a:cxnLst/>
              <a:rect l="l" t="t" r="r" b="b"/>
              <a:pathLst>
                <a:path w="23485" h="40888" extrusionOk="0">
                  <a:moveTo>
                    <a:pt x="18333" y="0"/>
                  </a:moveTo>
                  <a:cubicBezTo>
                    <a:pt x="17005" y="0"/>
                    <a:pt x="15508" y="460"/>
                    <a:pt x="14536" y="820"/>
                  </a:cubicBezTo>
                  <a:cubicBezTo>
                    <a:pt x="13072" y="1363"/>
                    <a:pt x="11736" y="2062"/>
                    <a:pt x="10407" y="2941"/>
                  </a:cubicBezTo>
                  <a:cubicBezTo>
                    <a:pt x="8710" y="4043"/>
                    <a:pt x="5590" y="5561"/>
                    <a:pt x="3588" y="7189"/>
                  </a:cubicBezTo>
                  <a:cubicBezTo>
                    <a:pt x="0" y="10078"/>
                    <a:pt x="765" y="13052"/>
                    <a:pt x="870" y="16615"/>
                  </a:cubicBezTo>
                  <a:cubicBezTo>
                    <a:pt x="883" y="17050"/>
                    <a:pt x="2392" y="17314"/>
                    <a:pt x="2502" y="17734"/>
                  </a:cubicBezTo>
                  <a:cubicBezTo>
                    <a:pt x="3034" y="19775"/>
                    <a:pt x="4124" y="21616"/>
                    <a:pt x="5267" y="23367"/>
                  </a:cubicBezTo>
                  <a:cubicBezTo>
                    <a:pt x="5616" y="23902"/>
                    <a:pt x="5921" y="24468"/>
                    <a:pt x="6363" y="24934"/>
                  </a:cubicBezTo>
                  <a:cubicBezTo>
                    <a:pt x="6571" y="25153"/>
                    <a:pt x="6479" y="25878"/>
                    <a:pt x="6484" y="26143"/>
                  </a:cubicBezTo>
                  <a:cubicBezTo>
                    <a:pt x="6499" y="27057"/>
                    <a:pt x="6472" y="27974"/>
                    <a:pt x="6436" y="28888"/>
                  </a:cubicBezTo>
                  <a:cubicBezTo>
                    <a:pt x="6392" y="30039"/>
                    <a:pt x="6329" y="31190"/>
                    <a:pt x="6249" y="32340"/>
                  </a:cubicBezTo>
                  <a:cubicBezTo>
                    <a:pt x="6210" y="32912"/>
                    <a:pt x="6111" y="33501"/>
                    <a:pt x="6113" y="34074"/>
                  </a:cubicBezTo>
                  <a:cubicBezTo>
                    <a:pt x="6116" y="34928"/>
                    <a:pt x="6818" y="35857"/>
                    <a:pt x="6587" y="36656"/>
                  </a:cubicBezTo>
                  <a:cubicBezTo>
                    <a:pt x="6375" y="37384"/>
                    <a:pt x="6045" y="38054"/>
                    <a:pt x="6246" y="38804"/>
                  </a:cubicBezTo>
                  <a:cubicBezTo>
                    <a:pt x="6387" y="39339"/>
                    <a:pt x="6171" y="40072"/>
                    <a:pt x="6691" y="40293"/>
                  </a:cubicBezTo>
                  <a:cubicBezTo>
                    <a:pt x="7034" y="40438"/>
                    <a:pt x="7384" y="40572"/>
                    <a:pt x="7735" y="40697"/>
                  </a:cubicBezTo>
                  <a:cubicBezTo>
                    <a:pt x="8094" y="40826"/>
                    <a:pt x="8377" y="40814"/>
                    <a:pt x="8724" y="40887"/>
                  </a:cubicBezTo>
                  <a:cubicBezTo>
                    <a:pt x="8681" y="40878"/>
                    <a:pt x="8876" y="35506"/>
                    <a:pt x="8873" y="35334"/>
                  </a:cubicBezTo>
                  <a:cubicBezTo>
                    <a:pt x="8825" y="33354"/>
                    <a:pt x="8782" y="31350"/>
                    <a:pt x="8934" y="29372"/>
                  </a:cubicBezTo>
                  <a:cubicBezTo>
                    <a:pt x="9133" y="26787"/>
                    <a:pt x="9342" y="24204"/>
                    <a:pt x="9460" y="21616"/>
                  </a:cubicBezTo>
                  <a:cubicBezTo>
                    <a:pt x="9510" y="20481"/>
                    <a:pt x="9641" y="19422"/>
                    <a:pt x="9564" y="18289"/>
                  </a:cubicBezTo>
                  <a:cubicBezTo>
                    <a:pt x="9481" y="17079"/>
                    <a:pt x="9368" y="15873"/>
                    <a:pt x="9222" y="14669"/>
                  </a:cubicBezTo>
                  <a:cubicBezTo>
                    <a:pt x="9037" y="13135"/>
                    <a:pt x="9031" y="11197"/>
                    <a:pt x="8236" y="9854"/>
                  </a:cubicBezTo>
                  <a:cubicBezTo>
                    <a:pt x="7950" y="9369"/>
                    <a:pt x="7655" y="8877"/>
                    <a:pt x="7231" y="8506"/>
                  </a:cubicBezTo>
                  <a:cubicBezTo>
                    <a:pt x="6510" y="7881"/>
                    <a:pt x="6676" y="7660"/>
                    <a:pt x="7310" y="7082"/>
                  </a:cubicBezTo>
                  <a:cubicBezTo>
                    <a:pt x="7894" y="6550"/>
                    <a:pt x="8538" y="6091"/>
                    <a:pt x="9242" y="5730"/>
                  </a:cubicBezTo>
                  <a:cubicBezTo>
                    <a:pt x="10101" y="5290"/>
                    <a:pt x="10895" y="4874"/>
                    <a:pt x="11833" y="4610"/>
                  </a:cubicBezTo>
                  <a:cubicBezTo>
                    <a:pt x="12062" y="4546"/>
                    <a:pt x="12291" y="4482"/>
                    <a:pt x="12526" y="4451"/>
                  </a:cubicBezTo>
                  <a:cubicBezTo>
                    <a:pt x="14151" y="4239"/>
                    <a:pt x="15749" y="3873"/>
                    <a:pt x="17388" y="3709"/>
                  </a:cubicBezTo>
                  <a:cubicBezTo>
                    <a:pt x="19361" y="3512"/>
                    <a:pt x="21056" y="2656"/>
                    <a:pt x="22989" y="2656"/>
                  </a:cubicBezTo>
                  <a:cubicBezTo>
                    <a:pt x="23153" y="2656"/>
                    <a:pt x="23318" y="2662"/>
                    <a:pt x="23485" y="2676"/>
                  </a:cubicBezTo>
                  <a:cubicBezTo>
                    <a:pt x="22427" y="1609"/>
                    <a:pt x="21447" y="655"/>
                    <a:pt x="19421" y="128"/>
                  </a:cubicBezTo>
                  <a:cubicBezTo>
                    <a:pt x="19083" y="38"/>
                    <a:pt x="18715" y="0"/>
                    <a:pt x="1833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1354581" y="2722258"/>
              <a:ext cx="482779" cy="1017152"/>
            </a:xfrm>
            <a:custGeom>
              <a:avLst/>
              <a:gdLst/>
              <a:ahLst/>
              <a:cxnLst/>
              <a:rect l="l" t="t" r="r" b="b"/>
              <a:pathLst>
                <a:path w="10798" h="22750" extrusionOk="0">
                  <a:moveTo>
                    <a:pt x="3459" y="1"/>
                  </a:moveTo>
                  <a:cubicBezTo>
                    <a:pt x="1906" y="1"/>
                    <a:pt x="133" y="792"/>
                    <a:pt x="133" y="792"/>
                  </a:cubicBezTo>
                  <a:cubicBezTo>
                    <a:pt x="133" y="792"/>
                    <a:pt x="1" y="3980"/>
                    <a:pt x="1526" y="8918"/>
                  </a:cubicBezTo>
                  <a:cubicBezTo>
                    <a:pt x="3052" y="13855"/>
                    <a:pt x="3366" y="14367"/>
                    <a:pt x="3375" y="16400"/>
                  </a:cubicBezTo>
                  <a:cubicBezTo>
                    <a:pt x="3378" y="17074"/>
                    <a:pt x="3257" y="17533"/>
                    <a:pt x="3556" y="18166"/>
                  </a:cubicBezTo>
                  <a:cubicBezTo>
                    <a:pt x="3702" y="18477"/>
                    <a:pt x="3851" y="18988"/>
                    <a:pt x="4093" y="19342"/>
                  </a:cubicBezTo>
                  <a:cubicBezTo>
                    <a:pt x="4384" y="20320"/>
                    <a:pt x="4726" y="20861"/>
                    <a:pt x="4948" y="21399"/>
                  </a:cubicBezTo>
                  <a:cubicBezTo>
                    <a:pt x="5240" y="22106"/>
                    <a:pt x="4933" y="22083"/>
                    <a:pt x="6570" y="22597"/>
                  </a:cubicBezTo>
                  <a:cubicBezTo>
                    <a:pt x="6921" y="22707"/>
                    <a:pt x="7181" y="22750"/>
                    <a:pt x="7373" y="22750"/>
                  </a:cubicBezTo>
                  <a:cubicBezTo>
                    <a:pt x="8079" y="22750"/>
                    <a:pt x="7877" y="22169"/>
                    <a:pt x="7877" y="22169"/>
                  </a:cubicBezTo>
                  <a:lnTo>
                    <a:pt x="8390" y="22110"/>
                  </a:lnTo>
                  <a:cubicBezTo>
                    <a:pt x="8904" y="22051"/>
                    <a:pt x="8741" y="21605"/>
                    <a:pt x="8741" y="21605"/>
                  </a:cubicBezTo>
                  <a:lnTo>
                    <a:pt x="8042" y="18532"/>
                  </a:lnTo>
                  <a:cubicBezTo>
                    <a:pt x="8099" y="18399"/>
                    <a:pt x="8142" y="18255"/>
                    <a:pt x="8168" y="18100"/>
                  </a:cubicBezTo>
                  <a:cubicBezTo>
                    <a:pt x="8643" y="18492"/>
                    <a:pt x="9612" y="19236"/>
                    <a:pt x="10107" y="19236"/>
                  </a:cubicBezTo>
                  <a:cubicBezTo>
                    <a:pt x="10180" y="19236"/>
                    <a:pt x="10242" y="19220"/>
                    <a:pt x="10291" y="19185"/>
                  </a:cubicBezTo>
                  <a:cubicBezTo>
                    <a:pt x="10797" y="18827"/>
                    <a:pt x="9097" y="17763"/>
                    <a:pt x="8602" y="17105"/>
                  </a:cubicBezTo>
                  <a:cubicBezTo>
                    <a:pt x="8426" y="16872"/>
                    <a:pt x="8136" y="16524"/>
                    <a:pt x="7835" y="16171"/>
                  </a:cubicBezTo>
                  <a:cubicBezTo>
                    <a:pt x="7788" y="16088"/>
                    <a:pt x="7742" y="16006"/>
                    <a:pt x="7688" y="15937"/>
                  </a:cubicBezTo>
                  <a:cubicBezTo>
                    <a:pt x="7260" y="15385"/>
                    <a:pt x="6727" y="15017"/>
                    <a:pt x="6393" y="14371"/>
                  </a:cubicBezTo>
                  <a:cubicBezTo>
                    <a:pt x="6086" y="13781"/>
                    <a:pt x="5925" y="13128"/>
                    <a:pt x="5867" y="12469"/>
                  </a:cubicBezTo>
                  <a:cubicBezTo>
                    <a:pt x="5615" y="9686"/>
                    <a:pt x="6305" y="4481"/>
                    <a:pt x="5686" y="1534"/>
                  </a:cubicBezTo>
                  <a:cubicBezTo>
                    <a:pt x="5438" y="354"/>
                    <a:pt x="4498" y="1"/>
                    <a:pt x="3459" y="1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1354581" y="2729635"/>
              <a:ext cx="181836" cy="788863"/>
            </a:xfrm>
            <a:custGeom>
              <a:avLst/>
              <a:gdLst/>
              <a:ahLst/>
              <a:cxnLst/>
              <a:rect l="l" t="t" r="r" b="b"/>
              <a:pathLst>
                <a:path w="4067" h="17644" extrusionOk="0">
                  <a:moveTo>
                    <a:pt x="2097" y="0"/>
                  </a:moveTo>
                  <a:cubicBezTo>
                    <a:pt x="1025" y="232"/>
                    <a:pt x="133" y="627"/>
                    <a:pt x="133" y="627"/>
                  </a:cubicBezTo>
                  <a:cubicBezTo>
                    <a:pt x="133" y="627"/>
                    <a:pt x="1" y="3815"/>
                    <a:pt x="1526" y="8753"/>
                  </a:cubicBezTo>
                  <a:cubicBezTo>
                    <a:pt x="3052" y="13690"/>
                    <a:pt x="3366" y="14202"/>
                    <a:pt x="3375" y="16235"/>
                  </a:cubicBezTo>
                  <a:cubicBezTo>
                    <a:pt x="3378" y="16774"/>
                    <a:pt x="3311" y="17181"/>
                    <a:pt x="3434" y="17644"/>
                  </a:cubicBezTo>
                  <a:cubicBezTo>
                    <a:pt x="3803" y="16650"/>
                    <a:pt x="4067" y="15643"/>
                    <a:pt x="3999" y="14731"/>
                  </a:cubicBezTo>
                  <a:cubicBezTo>
                    <a:pt x="3825" y="12377"/>
                    <a:pt x="2981" y="10140"/>
                    <a:pt x="2462" y="7854"/>
                  </a:cubicBezTo>
                  <a:cubicBezTo>
                    <a:pt x="1876" y="5280"/>
                    <a:pt x="1727" y="2613"/>
                    <a:pt x="209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1329051" y="1552868"/>
              <a:ext cx="521945" cy="1784600"/>
            </a:xfrm>
            <a:custGeom>
              <a:avLst/>
              <a:gdLst/>
              <a:ahLst/>
              <a:cxnLst/>
              <a:rect l="l" t="t" r="r" b="b"/>
              <a:pathLst>
                <a:path w="11674" h="39915" extrusionOk="0">
                  <a:moveTo>
                    <a:pt x="6965" y="0"/>
                  </a:moveTo>
                  <a:cubicBezTo>
                    <a:pt x="5371" y="0"/>
                    <a:pt x="3108" y="732"/>
                    <a:pt x="2498" y="4685"/>
                  </a:cubicBezTo>
                  <a:cubicBezTo>
                    <a:pt x="1529" y="10963"/>
                    <a:pt x="1982" y="12974"/>
                    <a:pt x="1115" y="17730"/>
                  </a:cubicBezTo>
                  <a:cubicBezTo>
                    <a:pt x="247" y="22486"/>
                    <a:pt x="166" y="23518"/>
                    <a:pt x="83" y="24798"/>
                  </a:cubicBezTo>
                  <a:cubicBezTo>
                    <a:pt x="0" y="26078"/>
                    <a:pt x="849" y="31275"/>
                    <a:pt x="1693" y="34450"/>
                  </a:cubicBezTo>
                  <a:cubicBezTo>
                    <a:pt x="2536" y="37624"/>
                    <a:pt x="3345" y="39915"/>
                    <a:pt x="3345" y="39915"/>
                  </a:cubicBezTo>
                  <a:cubicBezTo>
                    <a:pt x="3345" y="39915"/>
                    <a:pt x="3787" y="38427"/>
                    <a:pt x="5148" y="38427"/>
                  </a:cubicBezTo>
                  <a:cubicBezTo>
                    <a:pt x="5166" y="38427"/>
                    <a:pt x="5185" y="38427"/>
                    <a:pt x="5204" y="38427"/>
                  </a:cubicBezTo>
                  <a:cubicBezTo>
                    <a:pt x="6608" y="38469"/>
                    <a:pt x="6804" y="38910"/>
                    <a:pt x="6804" y="38910"/>
                  </a:cubicBezTo>
                  <a:lnTo>
                    <a:pt x="6691" y="24129"/>
                  </a:lnTo>
                  <a:cubicBezTo>
                    <a:pt x="6691" y="24129"/>
                    <a:pt x="11673" y="9868"/>
                    <a:pt x="11190" y="6540"/>
                  </a:cubicBezTo>
                  <a:cubicBezTo>
                    <a:pt x="10708" y="3213"/>
                    <a:pt x="10320" y="1068"/>
                    <a:pt x="8609" y="254"/>
                  </a:cubicBezTo>
                  <a:cubicBezTo>
                    <a:pt x="8609" y="254"/>
                    <a:pt x="7903" y="0"/>
                    <a:pt x="6965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1617252" y="1789294"/>
              <a:ext cx="233744" cy="1304638"/>
            </a:xfrm>
            <a:custGeom>
              <a:avLst/>
              <a:gdLst/>
              <a:ahLst/>
              <a:cxnLst/>
              <a:rect l="l" t="t" r="r" b="b"/>
              <a:pathLst>
                <a:path w="5228" h="29180" extrusionOk="0">
                  <a:moveTo>
                    <a:pt x="4554" y="1"/>
                  </a:moveTo>
                  <a:cubicBezTo>
                    <a:pt x="4173" y="4640"/>
                    <a:pt x="1" y="18670"/>
                    <a:pt x="1" y="18670"/>
                  </a:cubicBezTo>
                  <a:cubicBezTo>
                    <a:pt x="1" y="18670"/>
                    <a:pt x="1" y="18670"/>
                    <a:pt x="1" y="18670"/>
                  </a:cubicBezTo>
                  <a:cubicBezTo>
                    <a:pt x="59" y="18670"/>
                    <a:pt x="266" y="29179"/>
                    <a:pt x="324" y="29179"/>
                  </a:cubicBezTo>
                  <a:cubicBezTo>
                    <a:pt x="324" y="29179"/>
                    <a:pt x="324" y="29179"/>
                    <a:pt x="324" y="29179"/>
                  </a:cubicBezTo>
                  <a:lnTo>
                    <a:pt x="245" y="18841"/>
                  </a:lnTo>
                  <a:cubicBezTo>
                    <a:pt x="245" y="18841"/>
                    <a:pt x="5227" y="4580"/>
                    <a:pt x="4744" y="1252"/>
                  </a:cubicBezTo>
                  <a:cubicBezTo>
                    <a:pt x="4680" y="813"/>
                    <a:pt x="4619" y="399"/>
                    <a:pt x="455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1329051" y="1552778"/>
              <a:ext cx="380393" cy="1784689"/>
            </a:xfrm>
            <a:custGeom>
              <a:avLst/>
              <a:gdLst/>
              <a:ahLst/>
              <a:cxnLst/>
              <a:rect l="l" t="t" r="r" b="b"/>
              <a:pathLst>
                <a:path w="8508" h="39917" extrusionOk="0">
                  <a:moveTo>
                    <a:pt x="6960" y="0"/>
                  </a:moveTo>
                  <a:cubicBezTo>
                    <a:pt x="5369" y="0"/>
                    <a:pt x="3108" y="732"/>
                    <a:pt x="2498" y="4687"/>
                  </a:cubicBezTo>
                  <a:cubicBezTo>
                    <a:pt x="1529" y="10965"/>
                    <a:pt x="1982" y="12976"/>
                    <a:pt x="1115" y="17732"/>
                  </a:cubicBezTo>
                  <a:cubicBezTo>
                    <a:pt x="247" y="22488"/>
                    <a:pt x="166" y="23520"/>
                    <a:pt x="83" y="24800"/>
                  </a:cubicBezTo>
                  <a:cubicBezTo>
                    <a:pt x="0" y="26080"/>
                    <a:pt x="851" y="31277"/>
                    <a:pt x="1693" y="34452"/>
                  </a:cubicBezTo>
                  <a:cubicBezTo>
                    <a:pt x="2536" y="37626"/>
                    <a:pt x="3345" y="39917"/>
                    <a:pt x="3345" y="39917"/>
                  </a:cubicBezTo>
                  <a:cubicBezTo>
                    <a:pt x="3345" y="39917"/>
                    <a:pt x="3505" y="39411"/>
                    <a:pt x="3902" y="38989"/>
                  </a:cubicBezTo>
                  <a:cubicBezTo>
                    <a:pt x="3663" y="38196"/>
                    <a:pt x="3397" y="37280"/>
                    <a:pt x="3125" y="36255"/>
                  </a:cubicBezTo>
                  <a:cubicBezTo>
                    <a:pt x="2283" y="33080"/>
                    <a:pt x="1575" y="25707"/>
                    <a:pt x="1656" y="24427"/>
                  </a:cubicBezTo>
                  <a:cubicBezTo>
                    <a:pt x="1739" y="23147"/>
                    <a:pt x="2330" y="21364"/>
                    <a:pt x="3198" y="16608"/>
                  </a:cubicBezTo>
                  <a:cubicBezTo>
                    <a:pt x="4066" y="11853"/>
                    <a:pt x="4474" y="10965"/>
                    <a:pt x="5443" y="4687"/>
                  </a:cubicBezTo>
                  <a:cubicBezTo>
                    <a:pt x="5886" y="1809"/>
                    <a:pt x="7207" y="648"/>
                    <a:pt x="8507" y="224"/>
                  </a:cubicBezTo>
                  <a:cubicBezTo>
                    <a:pt x="8288" y="157"/>
                    <a:pt x="7695" y="0"/>
                    <a:pt x="6960" y="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1851354" y="1298423"/>
              <a:ext cx="36036" cy="102341"/>
            </a:xfrm>
            <a:custGeom>
              <a:avLst/>
              <a:gdLst/>
              <a:ahLst/>
              <a:cxnLst/>
              <a:rect l="l" t="t" r="r" b="b"/>
              <a:pathLst>
                <a:path w="806" h="2289" extrusionOk="0">
                  <a:moveTo>
                    <a:pt x="805" y="1"/>
                  </a:moveTo>
                  <a:lnTo>
                    <a:pt x="805" y="1"/>
                  </a:lnTo>
                  <a:cubicBezTo>
                    <a:pt x="597" y="177"/>
                    <a:pt x="309" y="361"/>
                    <a:pt x="145" y="580"/>
                  </a:cubicBezTo>
                  <a:cubicBezTo>
                    <a:pt x="1" y="774"/>
                    <a:pt x="39" y="1014"/>
                    <a:pt x="71" y="1229"/>
                  </a:cubicBezTo>
                  <a:cubicBezTo>
                    <a:pt x="100" y="1428"/>
                    <a:pt x="157" y="1625"/>
                    <a:pt x="238" y="1808"/>
                  </a:cubicBezTo>
                  <a:cubicBezTo>
                    <a:pt x="269" y="1876"/>
                    <a:pt x="540" y="2251"/>
                    <a:pt x="528" y="2288"/>
                  </a:cubicBezTo>
                  <a:lnTo>
                    <a:pt x="528" y="2288"/>
                  </a:lnTo>
                  <a:cubicBezTo>
                    <a:pt x="597" y="2075"/>
                    <a:pt x="666" y="1861"/>
                    <a:pt x="689" y="1637"/>
                  </a:cubicBezTo>
                  <a:cubicBezTo>
                    <a:pt x="701" y="1511"/>
                    <a:pt x="698" y="1384"/>
                    <a:pt x="700" y="1257"/>
                  </a:cubicBezTo>
                  <a:cubicBezTo>
                    <a:pt x="700" y="836"/>
                    <a:pt x="737" y="416"/>
                    <a:pt x="805" y="1"/>
                  </a:cubicBezTo>
                  <a:close/>
                  <a:moveTo>
                    <a:pt x="528" y="2288"/>
                  </a:moveTo>
                  <a:cubicBezTo>
                    <a:pt x="528" y="2288"/>
                    <a:pt x="528" y="2288"/>
                    <a:pt x="528" y="2288"/>
                  </a:cubicBezTo>
                  <a:cubicBezTo>
                    <a:pt x="528" y="2288"/>
                    <a:pt x="528" y="2288"/>
                    <a:pt x="528" y="2288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1870221" y="1246425"/>
              <a:ext cx="440304" cy="467801"/>
            </a:xfrm>
            <a:custGeom>
              <a:avLst/>
              <a:gdLst/>
              <a:ahLst/>
              <a:cxnLst/>
              <a:rect l="l" t="t" r="r" b="b"/>
              <a:pathLst>
                <a:path w="9848" h="10463" extrusionOk="0">
                  <a:moveTo>
                    <a:pt x="5299" y="0"/>
                  </a:moveTo>
                  <a:cubicBezTo>
                    <a:pt x="4525" y="0"/>
                    <a:pt x="3788" y="116"/>
                    <a:pt x="3140" y="384"/>
                  </a:cubicBezTo>
                  <a:cubicBezTo>
                    <a:pt x="1777" y="946"/>
                    <a:pt x="713" y="1618"/>
                    <a:pt x="215" y="3091"/>
                  </a:cubicBezTo>
                  <a:cubicBezTo>
                    <a:pt x="0" y="3724"/>
                    <a:pt x="63" y="3933"/>
                    <a:pt x="508" y="4379"/>
                  </a:cubicBezTo>
                  <a:cubicBezTo>
                    <a:pt x="1612" y="5484"/>
                    <a:pt x="2942" y="6416"/>
                    <a:pt x="3991" y="7566"/>
                  </a:cubicBezTo>
                  <a:cubicBezTo>
                    <a:pt x="4139" y="7729"/>
                    <a:pt x="4312" y="7795"/>
                    <a:pt x="4500" y="7795"/>
                  </a:cubicBezTo>
                  <a:cubicBezTo>
                    <a:pt x="5328" y="7795"/>
                    <a:pt x="6469" y="6510"/>
                    <a:pt x="7292" y="6510"/>
                  </a:cubicBezTo>
                  <a:cubicBezTo>
                    <a:pt x="7484" y="6510"/>
                    <a:pt x="7659" y="6580"/>
                    <a:pt x="7808" y="6754"/>
                  </a:cubicBezTo>
                  <a:cubicBezTo>
                    <a:pt x="8277" y="7299"/>
                    <a:pt x="8719" y="10463"/>
                    <a:pt x="9140" y="10463"/>
                  </a:cubicBezTo>
                  <a:cubicBezTo>
                    <a:pt x="9181" y="10463"/>
                    <a:pt x="9221" y="10433"/>
                    <a:pt x="9262" y="10367"/>
                  </a:cubicBezTo>
                  <a:cubicBezTo>
                    <a:pt x="9848" y="9424"/>
                    <a:pt x="9449" y="8241"/>
                    <a:pt x="9469" y="7152"/>
                  </a:cubicBezTo>
                  <a:cubicBezTo>
                    <a:pt x="9473" y="6887"/>
                    <a:pt x="9470" y="6619"/>
                    <a:pt x="9460" y="6352"/>
                  </a:cubicBezTo>
                  <a:cubicBezTo>
                    <a:pt x="9411" y="5144"/>
                    <a:pt x="9190" y="3942"/>
                    <a:pt x="8707" y="2847"/>
                  </a:cubicBezTo>
                  <a:cubicBezTo>
                    <a:pt x="8321" y="1970"/>
                    <a:pt x="7910" y="1103"/>
                    <a:pt x="7454" y="259"/>
                  </a:cubicBezTo>
                  <a:cubicBezTo>
                    <a:pt x="6731" y="95"/>
                    <a:pt x="6000" y="0"/>
                    <a:pt x="5299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2226649" y="1342060"/>
              <a:ext cx="384327" cy="1699472"/>
            </a:xfrm>
            <a:custGeom>
              <a:avLst/>
              <a:gdLst/>
              <a:ahLst/>
              <a:cxnLst/>
              <a:rect l="l" t="t" r="r" b="b"/>
              <a:pathLst>
                <a:path w="8596" h="38011" extrusionOk="0">
                  <a:moveTo>
                    <a:pt x="4126" y="1"/>
                  </a:moveTo>
                  <a:cubicBezTo>
                    <a:pt x="3749" y="1"/>
                    <a:pt x="3360" y="46"/>
                    <a:pt x="3124" y="199"/>
                  </a:cubicBezTo>
                  <a:cubicBezTo>
                    <a:pt x="2182" y="806"/>
                    <a:pt x="393" y="4222"/>
                    <a:pt x="393" y="4222"/>
                  </a:cubicBezTo>
                  <a:cubicBezTo>
                    <a:pt x="393" y="4222"/>
                    <a:pt x="1" y="5256"/>
                    <a:pt x="229" y="6680"/>
                  </a:cubicBezTo>
                  <a:cubicBezTo>
                    <a:pt x="456" y="8104"/>
                    <a:pt x="2020" y="8426"/>
                    <a:pt x="2900" y="18591"/>
                  </a:cubicBezTo>
                  <a:cubicBezTo>
                    <a:pt x="3780" y="28754"/>
                    <a:pt x="3111" y="38008"/>
                    <a:pt x="3111" y="38011"/>
                  </a:cubicBezTo>
                  <a:cubicBezTo>
                    <a:pt x="3116" y="37942"/>
                    <a:pt x="4798" y="37484"/>
                    <a:pt x="4968" y="37416"/>
                  </a:cubicBezTo>
                  <a:cubicBezTo>
                    <a:pt x="5785" y="37100"/>
                    <a:pt x="6507" y="36671"/>
                    <a:pt x="7208" y="36153"/>
                  </a:cubicBezTo>
                  <a:cubicBezTo>
                    <a:pt x="7890" y="35648"/>
                    <a:pt x="8198" y="34827"/>
                    <a:pt x="8349" y="33999"/>
                  </a:cubicBezTo>
                  <a:cubicBezTo>
                    <a:pt x="8476" y="33300"/>
                    <a:pt x="8595" y="32588"/>
                    <a:pt x="8454" y="31891"/>
                  </a:cubicBezTo>
                  <a:cubicBezTo>
                    <a:pt x="8140" y="30351"/>
                    <a:pt x="7948" y="28759"/>
                    <a:pt x="7916" y="27186"/>
                  </a:cubicBezTo>
                  <a:cubicBezTo>
                    <a:pt x="7899" y="26367"/>
                    <a:pt x="7931" y="25548"/>
                    <a:pt x="7931" y="24729"/>
                  </a:cubicBezTo>
                  <a:lnTo>
                    <a:pt x="7931" y="19296"/>
                  </a:lnTo>
                  <a:cubicBezTo>
                    <a:pt x="7931" y="16207"/>
                    <a:pt x="7794" y="13145"/>
                    <a:pt x="7988" y="10077"/>
                  </a:cubicBezTo>
                  <a:cubicBezTo>
                    <a:pt x="8115" y="8081"/>
                    <a:pt x="8289" y="5953"/>
                    <a:pt x="7731" y="4003"/>
                  </a:cubicBezTo>
                  <a:cubicBezTo>
                    <a:pt x="7514" y="3252"/>
                    <a:pt x="7176" y="2545"/>
                    <a:pt x="6743" y="1895"/>
                  </a:cubicBezTo>
                  <a:cubicBezTo>
                    <a:pt x="6417" y="1401"/>
                    <a:pt x="5201" y="97"/>
                    <a:pt x="5201" y="97"/>
                  </a:cubicBezTo>
                  <a:cubicBezTo>
                    <a:pt x="5201" y="97"/>
                    <a:pt x="4675" y="1"/>
                    <a:pt x="41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2029300" y="1522957"/>
              <a:ext cx="351197" cy="1270926"/>
            </a:xfrm>
            <a:custGeom>
              <a:avLst/>
              <a:gdLst/>
              <a:ahLst/>
              <a:cxnLst/>
              <a:rect l="l" t="t" r="r" b="b"/>
              <a:pathLst>
                <a:path w="7855" h="28426" extrusionOk="0">
                  <a:moveTo>
                    <a:pt x="5226" y="1"/>
                  </a:moveTo>
                  <a:cubicBezTo>
                    <a:pt x="5200" y="1"/>
                    <a:pt x="5174" y="3"/>
                    <a:pt x="5147" y="8"/>
                  </a:cubicBezTo>
                  <a:cubicBezTo>
                    <a:pt x="4563" y="107"/>
                    <a:pt x="4634" y="949"/>
                    <a:pt x="4718" y="1361"/>
                  </a:cubicBezTo>
                  <a:cubicBezTo>
                    <a:pt x="4549" y="1111"/>
                    <a:pt x="4415" y="800"/>
                    <a:pt x="4238" y="567"/>
                  </a:cubicBezTo>
                  <a:cubicBezTo>
                    <a:pt x="4163" y="467"/>
                    <a:pt x="4087" y="427"/>
                    <a:pt x="4014" y="427"/>
                  </a:cubicBezTo>
                  <a:cubicBezTo>
                    <a:pt x="3881" y="427"/>
                    <a:pt x="3757" y="559"/>
                    <a:pt x="3657" y="701"/>
                  </a:cubicBezTo>
                  <a:cubicBezTo>
                    <a:pt x="3525" y="886"/>
                    <a:pt x="3352" y="1036"/>
                    <a:pt x="3177" y="1179"/>
                  </a:cubicBezTo>
                  <a:cubicBezTo>
                    <a:pt x="3013" y="1311"/>
                    <a:pt x="2829" y="1340"/>
                    <a:pt x="2668" y="1479"/>
                  </a:cubicBezTo>
                  <a:cubicBezTo>
                    <a:pt x="1879" y="2160"/>
                    <a:pt x="993" y="2750"/>
                    <a:pt x="1" y="3068"/>
                  </a:cubicBezTo>
                  <a:cubicBezTo>
                    <a:pt x="1167" y="3615"/>
                    <a:pt x="2405" y="4012"/>
                    <a:pt x="3673" y="4244"/>
                  </a:cubicBezTo>
                  <a:cubicBezTo>
                    <a:pt x="3726" y="4845"/>
                    <a:pt x="3717" y="5426"/>
                    <a:pt x="3697" y="6030"/>
                  </a:cubicBezTo>
                  <a:cubicBezTo>
                    <a:pt x="3645" y="7577"/>
                    <a:pt x="3591" y="9122"/>
                    <a:pt x="3535" y="10669"/>
                  </a:cubicBezTo>
                  <a:cubicBezTo>
                    <a:pt x="3464" y="12608"/>
                    <a:pt x="3390" y="14548"/>
                    <a:pt x="3311" y="16487"/>
                  </a:cubicBezTo>
                  <a:cubicBezTo>
                    <a:pt x="3236" y="18304"/>
                    <a:pt x="3157" y="20122"/>
                    <a:pt x="3062" y="21938"/>
                  </a:cubicBezTo>
                  <a:cubicBezTo>
                    <a:pt x="3001" y="23117"/>
                    <a:pt x="2950" y="24300"/>
                    <a:pt x="2829" y="25474"/>
                  </a:cubicBezTo>
                  <a:cubicBezTo>
                    <a:pt x="2802" y="25749"/>
                    <a:pt x="5908" y="28426"/>
                    <a:pt x="5908" y="28426"/>
                  </a:cubicBezTo>
                  <a:lnTo>
                    <a:pt x="7374" y="24254"/>
                  </a:lnTo>
                  <a:cubicBezTo>
                    <a:pt x="7326" y="23501"/>
                    <a:pt x="7271" y="22750"/>
                    <a:pt x="7216" y="21997"/>
                  </a:cubicBezTo>
                  <a:cubicBezTo>
                    <a:pt x="7085" y="20213"/>
                    <a:pt x="6941" y="18428"/>
                    <a:pt x="6780" y="16645"/>
                  </a:cubicBezTo>
                  <a:cubicBezTo>
                    <a:pt x="6589" y="14531"/>
                    <a:pt x="6377" y="12418"/>
                    <a:pt x="6113" y="10312"/>
                  </a:cubicBezTo>
                  <a:cubicBezTo>
                    <a:pt x="6064" y="9916"/>
                    <a:pt x="6014" y="9522"/>
                    <a:pt x="5960" y="9128"/>
                  </a:cubicBezTo>
                  <a:cubicBezTo>
                    <a:pt x="5935" y="8946"/>
                    <a:pt x="5866" y="8725"/>
                    <a:pt x="5885" y="8543"/>
                  </a:cubicBezTo>
                  <a:cubicBezTo>
                    <a:pt x="5900" y="8402"/>
                    <a:pt x="5977" y="8256"/>
                    <a:pt x="6009" y="8116"/>
                  </a:cubicBezTo>
                  <a:cubicBezTo>
                    <a:pt x="6184" y="7356"/>
                    <a:pt x="6262" y="6572"/>
                    <a:pt x="6239" y="5792"/>
                  </a:cubicBezTo>
                  <a:cubicBezTo>
                    <a:pt x="6225" y="5298"/>
                    <a:pt x="6172" y="4800"/>
                    <a:pt x="6273" y="4317"/>
                  </a:cubicBezTo>
                  <a:cubicBezTo>
                    <a:pt x="6412" y="3658"/>
                    <a:pt x="6825" y="3097"/>
                    <a:pt x="7131" y="2496"/>
                  </a:cubicBezTo>
                  <a:cubicBezTo>
                    <a:pt x="7145" y="2468"/>
                    <a:pt x="7159" y="2441"/>
                    <a:pt x="7173" y="2413"/>
                  </a:cubicBezTo>
                  <a:cubicBezTo>
                    <a:pt x="7344" y="2080"/>
                    <a:pt x="7530" y="1737"/>
                    <a:pt x="7679" y="1401"/>
                  </a:cubicBezTo>
                  <a:cubicBezTo>
                    <a:pt x="7855" y="1007"/>
                    <a:pt x="7838" y="426"/>
                    <a:pt x="7847" y="1"/>
                  </a:cubicBezTo>
                  <a:lnTo>
                    <a:pt x="7847" y="1"/>
                  </a:lnTo>
                  <a:cubicBezTo>
                    <a:pt x="7539" y="454"/>
                    <a:pt x="7197" y="934"/>
                    <a:pt x="6682" y="1118"/>
                  </a:cubicBezTo>
                  <a:cubicBezTo>
                    <a:pt x="6654" y="1127"/>
                    <a:pt x="6628" y="1132"/>
                    <a:pt x="6604" y="1132"/>
                  </a:cubicBezTo>
                  <a:cubicBezTo>
                    <a:pt x="6426" y="1132"/>
                    <a:pt x="6356" y="884"/>
                    <a:pt x="6247" y="745"/>
                  </a:cubicBezTo>
                  <a:cubicBezTo>
                    <a:pt x="6081" y="535"/>
                    <a:pt x="5897" y="337"/>
                    <a:pt x="5679" y="181"/>
                  </a:cubicBezTo>
                  <a:cubicBezTo>
                    <a:pt x="5546" y="85"/>
                    <a:pt x="5388" y="1"/>
                    <a:pt x="52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2202506" y="1686282"/>
              <a:ext cx="203296" cy="1129956"/>
            </a:xfrm>
            <a:custGeom>
              <a:avLst/>
              <a:gdLst/>
              <a:ahLst/>
              <a:cxnLst/>
              <a:rect l="l" t="t" r="r" b="b"/>
              <a:pathLst>
                <a:path w="4547" h="25273" extrusionOk="0">
                  <a:moveTo>
                    <a:pt x="1543" y="0"/>
                  </a:moveTo>
                  <a:cubicBezTo>
                    <a:pt x="1346" y="0"/>
                    <a:pt x="1144" y="299"/>
                    <a:pt x="939" y="968"/>
                  </a:cubicBezTo>
                  <a:cubicBezTo>
                    <a:pt x="939" y="968"/>
                    <a:pt x="912" y="1601"/>
                    <a:pt x="886" y="2659"/>
                  </a:cubicBezTo>
                  <a:cubicBezTo>
                    <a:pt x="859" y="3268"/>
                    <a:pt x="833" y="4020"/>
                    <a:pt x="806" y="4867"/>
                  </a:cubicBezTo>
                  <a:cubicBezTo>
                    <a:pt x="780" y="5567"/>
                    <a:pt x="754" y="6346"/>
                    <a:pt x="728" y="7166"/>
                  </a:cubicBezTo>
                  <a:cubicBezTo>
                    <a:pt x="700" y="7879"/>
                    <a:pt x="674" y="8620"/>
                    <a:pt x="648" y="9386"/>
                  </a:cubicBezTo>
                  <a:cubicBezTo>
                    <a:pt x="608" y="10139"/>
                    <a:pt x="582" y="10906"/>
                    <a:pt x="556" y="11672"/>
                  </a:cubicBezTo>
                  <a:cubicBezTo>
                    <a:pt x="528" y="12426"/>
                    <a:pt x="488" y="13165"/>
                    <a:pt x="450" y="13906"/>
                  </a:cubicBezTo>
                  <a:cubicBezTo>
                    <a:pt x="422" y="14686"/>
                    <a:pt x="396" y="15453"/>
                    <a:pt x="370" y="16193"/>
                  </a:cubicBezTo>
                  <a:cubicBezTo>
                    <a:pt x="331" y="16986"/>
                    <a:pt x="291" y="17726"/>
                    <a:pt x="265" y="18427"/>
                  </a:cubicBezTo>
                  <a:cubicBezTo>
                    <a:pt x="211" y="19312"/>
                    <a:pt x="173" y="20104"/>
                    <a:pt x="119" y="20765"/>
                  </a:cubicBezTo>
                  <a:cubicBezTo>
                    <a:pt x="79" y="21426"/>
                    <a:pt x="39" y="21955"/>
                    <a:pt x="1" y="22324"/>
                  </a:cubicBezTo>
                  <a:cubicBezTo>
                    <a:pt x="1" y="22392"/>
                    <a:pt x="133" y="22550"/>
                    <a:pt x="331" y="22761"/>
                  </a:cubicBezTo>
                  <a:cubicBezTo>
                    <a:pt x="1123" y="23594"/>
                    <a:pt x="3079" y="25273"/>
                    <a:pt x="3079" y="25273"/>
                  </a:cubicBezTo>
                  <a:lnTo>
                    <a:pt x="4547" y="21109"/>
                  </a:lnTo>
                  <a:cubicBezTo>
                    <a:pt x="4547" y="21109"/>
                    <a:pt x="4507" y="20541"/>
                    <a:pt x="4441" y="19603"/>
                  </a:cubicBezTo>
                  <a:cubicBezTo>
                    <a:pt x="4401" y="19048"/>
                    <a:pt x="4349" y="18360"/>
                    <a:pt x="4295" y="17581"/>
                  </a:cubicBezTo>
                  <a:cubicBezTo>
                    <a:pt x="4243" y="16932"/>
                    <a:pt x="4189" y="16206"/>
                    <a:pt x="4123" y="15439"/>
                  </a:cubicBezTo>
                  <a:cubicBezTo>
                    <a:pt x="4071" y="14792"/>
                    <a:pt x="4005" y="14131"/>
                    <a:pt x="3952" y="13431"/>
                  </a:cubicBezTo>
                  <a:cubicBezTo>
                    <a:pt x="3886" y="12770"/>
                    <a:pt x="3820" y="12095"/>
                    <a:pt x="3754" y="11408"/>
                  </a:cubicBezTo>
                  <a:cubicBezTo>
                    <a:pt x="3688" y="10734"/>
                    <a:pt x="3622" y="10061"/>
                    <a:pt x="3555" y="9400"/>
                  </a:cubicBezTo>
                  <a:cubicBezTo>
                    <a:pt x="3477" y="8699"/>
                    <a:pt x="3397" y="8013"/>
                    <a:pt x="3317" y="7350"/>
                  </a:cubicBezTo>
                  <a:cubicBezTo>
                    <a:pt x="3225" y="6677"/>
                    <a:pt x="3145" y="6029"/>
                    <a:pt x="3053" y="5408"/>
                  </a:cubicBezTo>
                  <a:cubicBezTo>
                    <a:pt x="2948" y="4695"/>
                    <a:pt x="2842" y="4006"/>
                    <a:pt x="2736" y="3399"/>
                  </a:cubicBezTo>
                  <a:cubicBezTo>
                    <a:pt x="2604" y="2685"/>
                    <a:pt x="2472" y="2064"/>
                    <a:pt x="2339" y="1549"/>
                  </a:cubicBezTo>
                  <a:cubicBezTo>
                    <a:pt x="2086" y="580"/>
                    <a:pt x="1819" y="0"/>
                    <a:pt x="1543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2194369" y="1567622"/>
              <a:ext cx="126037" cy="192298"/>
            </a:xfrm>
            <a:custGeom>
              <a:avLst/>
              <a:gdLst/>
              <a:ahLst/>
              <a:cxnLst/>
              <a:rect l="l" t="t" r="r" b="b"/>
              <a:pathLst>
                <a:path w="2819" h="4301" extrusionOk="0">
                  <a:moveTo>
                    <a:pt x="930" y="1"/>
                  </a:moveTo>
                  <a:lnTo>
                    <a:pt x="0" y="2768"/>
                  </a:lnTo>
                  <a:lnTo>
                    <a:pt x="2012" y="4301"/>
                  </a:lnTo>
                  <a:lnTo>
                    <a:pt x="2818" y="152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1469486" y="1255993"/>
              <a:ext cx="1165008" cy="1881710"/>
            </a:xfrm>
            <a:custGeom>
              <a:avLst/>
              <a:gdLst/>
              <a:ahLst/>
              <a:cxnLst/>
              <a:rect l="l" t="t" r="r" b="b"/>
              <a:pathLst>
                <a:path w="26057" h="42087" extrusionOk="0">
                  <a:moveTo>
                    <a:pt x="17512" y="1"/>
                  </a:moveTo>
                  <a:lnTo>
                    <a:pt x="21277" y="3699"/>
                  </a:lnTo>
                  <a:cubicBezTo>
                    <a:pt x="21277" y="3699"/>
                    <a:pt x="22390" y="9778"/>
                    <a:pt x="18909" y="11927"/>
                  </a:cubicBezTo>
                  <a:cubicBezTo>
                    <a:pt x="18379" y="12254"/>
                    <a:pt x="17781" y="12393"/>
                    <a:pt x="17147" y="12393"/>
                  </a:cubicBezTo>
                  <a:cubicBezTo>
                    <a:pt x="13613" y="12393"/>
                    <a:pt x="8969" y="8085"/>
                    <a:pt x="8969" y="8085"/>
                  </a:cubicBezTo>
                  <a:cubicBezTo>
                    <a:pt x="8969" y="8085"/>
                    <a:pt x="6208" y="5609"/>
                    <a:pt x="6732" y="4682"/>
                  </a:cubicBezTo>
                  <a:cubicBezTo>
                    <a:pt x="7038" y="3918"/>
                    <a:pt x="8402" y="2750"/>
                    <a:pt x="8566" y="2609"/>
                  </a:cubicBezTo>
                  <a:lnTo>
                    <a:pt x="8566" y="2609"/>
                  </a:lnTo>
                  <a:cubicBezTo>
                    <a:pt x="8108" y="2805"/>
                    <a:pt x="764" y="6089"/>
                    <a:pt x="0" y="9112"/>
                  </a:cubicBezTo>
                  <a:cubicBezTo>
                    <a:pt x="109" y="9072"/>
                    <a:pt x="920" y="8838"/>
                    <a:pt x="1942" y="8838"/>
                  </a:cubicBezTo>
                  <a:cubicBezTo>
                    <a:pt x="3169" y="8838"/>
                    <a:pt x="4702" y="9174"/>
                    <a:pt x="5696" y="10584"/>
                  </a:cubicBezTo>
                  <a:cubicBezTo>
                    <a:pt x="6023" y="11032"/>
                    <a:pt x="6121" y="11217"/>
                    <a:pt x="6317" y="11927"/>
                  </a:cubicBezTo>
                  <a:cubicBezTo>
                    <a:pt x="7692" y="16902"/>
                    <a:pt x="7202" y="18593"/>
                    <a:pt x="6775" y="20438"/>
                  </a:cubicBezTo>
                  <a:cubicBezTo>
                    <a:pt x="6711" y="20743"/>
                    <a:pt x="6634" y="21048"/>
                    <a:pt x="6558" y="21344"/>
                  </a:cubicBezTo>
                  <a:cubicBezTo>
                    <a:pt x="6383" y="21965"/>
                    <a:pt x="6208" y="22555"/>
                    <a:pt x="6067" y="23024"/>
                  </a:cubicBezTo>
                  <a:cubicBezTo>
                    <a:pt x="5860" y="23711"/>
                    <a:pt x="5696" y="24169"/>
                    <a:pt x="5696" y="24169"/>
                  </a:cubicBezTo>
                  <a:lnTo>
                    <a:pt x="5455" y="25129"/>
                  </a:lnTo>
                  <a:lnTo>
                    <a:pt x="5140" y="26362"/>
                  </a:lnTo>
                  <a:cubicBezTo>
                    <a:pt x="5140" y="26362"/>
                    <a:pt x="5140" y="26526"/>
                    <a:pt x="5118" y="26820"/>
                  </a:cubicBezTo>
                  <a:cubicBezTo>
                    <a:pt x="5063" y="28447"/>
                    <a:pt x="4856" y="33925"/>
                    <a:pt x="4528" y="35211"/>
                  </a:cubicBezTo>
                  <a:cubicBezTo>
                    <a:pt x="4146" y="36739"/>
                    <a:pt x="4146" y="39936"/>
                    <a:pt x="4146" y="39936"/>
                  </a:cubicBezTo>
                  <a:cubicBezTo>
                    <a:pt x="4146" y="39936"/>
                    <a:pt x="5357" y="40842"/>
                    <a:pt x="7540" y="41475"/>
                  </a:cubicBezTo>
                  <a:cubicBezTo>
                    <a:pt x="8714" y="41820"/>
                    <a:pt x="10171" y="42086"/>
                    <a:pt x="11869" y="42086"/>
                  </a:cubicBezTo>
                  <a:cubicBezTo>
                    <a:pt x="12854" y="42086"/>
                    <a:pt x="13920" y="41996"/>
                    <a:pt x="15057" y="41780"/>
                  </a:cubicBezTo>
                  <a:cubicBezTo>
                    <a:pt x="21789" y="40503"/>
                    <a:pt x="24845" y="38637"/>
                    <a:pt x="25457" y="36684"/>
                  </a:cubicBezTo>
                  <a:cubicBezTo>
                    <a:pt x="26056" y="34731"/>
                    <a:pt x="25107" y="28185"/>
                    <a:pt x="25107" y="28185"/>
                  </a:cubicBezTo>
                  <a:cubicBezTo>
                    <a:pt x="25107" y="28185"/>
                    <a:pt x="25075" y="26297"/>
                    <a:pt x="25020" y="23809"/>
                  </a:cubicBezTo>
                  <a:cubicBezTo>
                    <a:pt x="25020" y="23231"/>
                    <a:pt x="25009" y="22619"/>
                    <a:pt x="24998" y="21998"/>
                  </a:cubicBezTo>
                  <a:cubicBezTo>
                    <a:pt x="24988" y="21233"/>
                    <a:pt x="24977" y="20459"/>
                    <a:pt x="24965" y="19674"/>
                  </a:cubicBezTo>
                  <a:cubicBezTo>
                    <a:pt x="24954" y="19062"/>
                    <a:pt x="24943" y="18441"/>
                    <a:pt x="24932" y="17851"/>
                  </a:cubicBezTo>
                  <a:cubicBezTo>
                    <a:pt x="24900" y="15058"/>
                    <a:pt x="24889" y="12635"/>
                    <a:pt x="24922" y="12004"/>
                  </a:cubicBezTo>
                  <a:cubicBezTo>
                    <a:pt x="25020" y="10311"/>
                    <a:pt x="25402" y="5402"/>
                    <a:pt x="22870" y="2848"/>
                  </a:cubicBezTo>
                  <a:cubicBezTo>
                    <a:pt x="20339" y="306"/>
                    <a:pt x="17512" y="1"/>
                    <a:pt x="17512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1443911" y="3161891"/>
              <a:ext cx="202313" cy="220063"/>
            </a:xfrm>
            <a:custGeom>
              <a:avLst/>
              <a:gdLst/>
              <a:ahLst/>
              <a:cxnLst/>
              <a:rect l="l" t="t" r="r" b="b"/>
              <a:pathLst>
                <a:path w="4525" h="4922" extrusionOk="0">
                  <a:moveTo>
                    <a:pt x="3071" y="1"/>
                  </a:moveTo>
                  <a:cubicBezTo>
                    <a:pt x="1173" y="1"/>
                    <a:pt x="1" y="1929"/>
                    <a:pt x="1" y="1929"/>
                  </a:cubicBezTo>
                  <a:lnTo>
                    <a:pt x="907" y="4922"/>
                  </a:lnTo>
                  <a:cubicBezTo>
                    <a:pt x="907" y="4922"/>
                    <a:pt x="1118" y="3994"/>
                    <a:pt x="2256" y="3266"/>
                  </a:cubicBezTo>
                  <a:cubicBezTo>
                    <a:pt x="2720" y="2969"/>
                    <a:pt x="3182" y="2881"/>
                    <a:pt x="3568" y="2881"/>
                  </a:cubicBezTo>
                  <a:cubicBezTo>
                    <a:pt x="4128" y="2881"/>
                    <a:pt x="4525" y="3066"/>
                    <a:pt x="4525" y="3066"/>
                  </a:cubicBezTo>
                  <a:lnTo>
                    <a:pt x="4292" y="262"/>
                  </a:lnTo>
                  <a:cubicBezTo>
                    <a:pt x="3858" y="78"/>
                    <a:pt x="3450" y="1"/>
                    <a:pt x="3071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2633689" y="2552226"/>
              <a:ext cx="217738" cy="208617"/>
            </a:xfrm>
            <a:custGeom>
              <a:avLst/>
              <a:gdLst/>
              <a:ahLst/>
              <a:cxnLst/>
              <a:rect l="l" t="t" r="r" b="b"/>
              <a:pathLst>
                <a:path w="4870" h="4666" extrusionOk="0">
                  <a:moveTo>
                    <a:pt x="2790" y="1"/>
                  </a:moveTo>
                  <a:cubicBezTo>
                    <a:pt x="730" y="1"/>
                    <a:pt x="0" y="2059"/>
                    <a:pt x="0" y="2059"/>
                  </a:cubicBezTo>
                  <a:lnTo>
                    <a:pt x="1693" y="4666"/>
                  </a:lnTo>
                  <a:cubicBezTo>
                    <a:pt x="1693" y="4666"/>
                    <a:pt x="1665" y="3755"/>
                    <a:pt x="2627" y="2981"/>
                  </a:cubicBezTo>
                  <a:cubicBezTo>
                    <a:pt x="3076" y="2619"/>
                    <a:pt x="3595" y="2523"/>
                    <a:pt x="4020" y="2523"/>
                  </a:cubicBezTo>
                  <a:cubicBezTo>
                    <a:pt x="4506" y="2523"/>
                    <a:pt x="4870" y="2648"/>
                    <a:pt x="4870" y="2648"/>
                  </a:cubicBezTo>
                  <a:lnTo>
                    <a:pt x="3907" y="183"/>
                  </a:lnTo>
                  <a:cubicBezTo>
                    <a:pt x="3497" y="55"/>
                    <a:pt x="3126" y="1"/>
                    <a:pt x="279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662320" y="1305979"/>
              <a:ext cx="854453" cy="543808"/>
            </a:xfrm>
            <a:custGeom>
              <a:avLst/>
              <a:gdLst/>
              <a:ahLst/>
              <a:cxnLst/>
              <a:rect l="l" t="t" r="r" b="b"/>
              <a:pathLst>
                <a:path w="19111" h="12163" extrusionOk="0">
                  <a:moveTo>
                    <a:pt x="14337" y="1"/>
                  </a:moveTo>
                  <a:lnTo>
                    <a:pt x="16964" y="2581"/>
                  </a:lnTo>
                  <a:cubicBezTo>
                    <a:pt x="16964" y="2581"/>
                    <a:pt x="18077" y="8660"/>
                    <a:pt x="14597" y="10809"/>
                  </a:cubicBezTo>
                  <a:cubicBezTo>
                    <a:pt x="14068" y="11136"/>
                    <a:pt x="13469" y="11275"/>
                    <a:pt x="12835" y="11275"/>
                  </a:cubicBezTo>
                  <a:cubicBezTo>
                    <a:pt x="9300" y="11275"/>
                    <a:pt x="4656" y="6967"/>
                    <a:pt x="4656" y="6967"/>
                  </a:cubicBezTo>
                  <a:cubicBezTo>
                    <a:pt x="4656" y="6967"/>
                    <a:pt x="1895" y="4491"/>
                    <a:pt x="2419" y="3564"/>
                  </a:cubicBezTo>
                  <a:cubicBezTo>
                    <a:pt x="2640" y="3010"/>
                    <a:pt x="3413" y="2251"/>
                    <a:pt x="3887" y="1817"/>
                  </a:cubicBezTo>
                  <a:lnTo>
                    <a:pt x="3887" y="1817"/>
                  </a:lnTo>
                  <a:cubicBezTo>
                    <a:pt x="3460" y="1943"/>
                    <a:pt x="3085" y="2069"/>
                    <a:pt x="2777" y="2190"/>
                  </a:cubicBezTo>
                  <a:cubicBezTo>
                    <a:pt x="2511" y="2323"/>
                    <a:pt x="2217" y="2477"/>
                    <a:pt x="1909" y="2642"/>
                  </a:cubicBezTo>
                  <a:cubicBezTo>
                    <a:pt x="1460" y="2917"/>
                    <a:pt x="0" y="4161"/>
                    <a:pt x="3769" y="7243"/>
                  </a:cubicBezTo>
                  <a:cubicBezTo>
                    <a:pt x="7370" y="10187"/>
                    <a:pt x="9648" y="12162"/>
                    <a:pt x="12773" y="12162"/>
                  </a:cubicBezTo>
                  <a:cubicBezTo>
                    <a:pt x="13413" y="12162"/>
                    <a:pt x="14088" y="12080"/>
                    <a:pt x="14818" y="11905"/>
                  </a:cubicBezTo>
                  <a:cubicBezTo>
                    <a:pt x="19111" y="10880"/>
                    <a:pt x="18163" y="2119"/>
                    <a:pt x="17092" y="1249"/>
                  </a:cubicBezTo>
                  <a:cubicBezTo>
                    <a:pt x="16403" y="690"/>
                    <a:pt x="15152" y="247"/>
                    <a:pt x="14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654853" y="1712125"/>
              <a:ext cx="199094" cy="1398261"/>
            </a:xfrm>
            <a:custGeom>
              <a:avLst/>
              <a:gdLst/>
              <a:ahLst/>
              <a:cxnLst/>
              <a:rect l="l" t="t" r="r" b="b"/>
              <a:pathLst>
                <a:path w="4453" h="31274" extrusionOk="0">
                  <a:moveTo>
                    <a:pt x="1375" y="0"/>
                  </a:moveTo>
                  <a:lnTo>
                    <a:pt x="1375" y="0"/>
                  </a:lnTo>
                  <a:cubicBezTo>
                    <a:pt x="1702" y="448"/>
                    <a:pt x="1975" y="1015"/>
                    <a:pt x="2171" y="1725"/>
                  </a:cubicBezTo>
                  <a:cubicBezTo>
                    <a:pt x="3546" y="6700"/>
                    <a:pt x="3056" y="8391"/>
                    <a:pt x="2629" y="10236"/>
                  </a:cubicBezTo>
                  <a:cubicBezTo>
                    <a:pt x="2205" y="12080"/>
                    <a:pt x="1550" y="13967"/>
                    <a:pt x="1550" y="13967"/>
                  </a:cubicBezTo>
                  <a:lnTo>
                    <a:pt x="994" y="16160"/>
                  </a:lnTo>
                  <a:cubicBezTo>
                    <a:pt x="994" y="16160"/>
                    <a:pt x="764" y="23493"/>
                    <a:pt x="382" y="25009"/>
                  </a:cubicBezTo>
                  <a:cubicBezTo>
                    <a:pt x="0" y="26537"/>
                    <a:pt x="0" y="29734"/>
                    <a:pt x="0" y="29734"/>
                  </a:cubicBezTo>
                  <a:cubicBezTo>
                    <a:pt x="0" y="29734"/>
                    <a:pt x="1211" y="30640"/>
                    <a:pt x="3394" y="31273"/>
                  </a:cubicBezTo>
                  <a:cubicBezTo>
                    <a:pt x="3405" y="29527"/>
                    <a:pt x="3482" y="27508"/>
                    <a:pt x="3732" y="25391"/>
                  </a:cubicBezTo>
                  <a:cubicBezTo>
                    <a:pt x="4452" y="19030"/>
                    <a:pt x="3732" y="3809"/>
                    <a:pt x="3732" y="3809"/>
                  </a:cubicBezTo>
                  <a:cubicBezTo>
                    <a:pt x="3470" y="1702"/>
                    <a:pt x="2565" y="546"/>
                    <a:pt x="1375" y="0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2244220" y="1366829"/>
              <a:ext cx="158363" cy="287351"/>
            </a:xfrm>
            <a:custGeom>
              <a:avLst/>
              <a:gdLst/>
              <a:ahLst/>
              <a:cxnLst/>
              <a:rect l="l" t="t" r="r" b="b"/>
              <a:pathLst>
                <a:path w="3542" h="6427" extrusionOk="0">
                  <a:moveTo>
                    <a:pt x="2714" y="1"/>
                  </a:moveTo>
                  <a:cubicBezTo>
                    <a:pt x="1971" y="1"/>
                    <a:pt x="892" y="1597"/>
                    <a:pt x="892" y="1597"/>
                  </a:cubicBezTo>
                  <a:lnTo>
                    <a:pt x="0" y="3668"/>
                  </a:lnTo>
                  <a:lnTo>
                    <a:pt x="2001" y="6426"/>
                  </a:lnTo>
                  <a:cubicBezTo>
                    <a:pt x="2001" y="6426"/>
                    <a:pt x="3542" y="4794"/>
                    <a:pt x="3396" y="1450"/>
                  </a:cubicBezTo>
                  <a:cubicBezTo>
                    <a:pt x="3349" y="367"/>
                    <a:pt x="3070" y="1"/>
                    <a:pt x="2714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870534" y="1255949"/>
              <a:ext cx="179913" cy="330720"/>
            </a:xfrm>
            <a:custGeom>
              <a:avLst/>
              <a:gdLst/>
              <a:ahLst/>
              <a:cxnLst/>
              <a:rect l="l" t="t" r="r" b="b"/>
              <a:pathLst>
                <a:path w="4024" h="7397" extrusionOk="0">
                  <a:moveTo>
                    <a:pt x="3722" y="0"/>
                  </a:moveTo>
                  <a:cubicBezTo>
                    <a:pt x="3524" y="53"/>
                    <a:pt x="3319" y="94"/>
                    <a:pt x="3133" y="171"/>
                  </a:cubicBezTo>
                  <a:cubicBezTo>
                    <a:pt x="1770" y="733"/>
                    <a:pt x="706" y="1406"/>
                    <a:pt x="208" y="2878"/>
                  </a:cubicBezTo>
                  <a:cubicBezTo>
                    <a:pt x="1" y="3491"/>
                    <a:pt x="59" y="3711"/>
                    <a:pt x="468" y="4129"/>
                  </a:cubicBezTo>
                  <a:cubicBezTo>
                    <a:pt x="761" y="4425"/>
                    <a:pt x="1071" y="4704"/>
                    <a:pt x="1381" y="4983"/>
                  </a:cubicBezTo>
                  <a:cubicBezTo>
                    <a:pt x="1781" y="5336"/>
                    <a:pt x="2187" y="5681"/>
                    <a:pt x="2590" y="6030"/>
                  </a:cubicBezTo>
                  <a:cubicBezTo>
                    <a:pt x="2817" y="6217"/>
                    <a:pt x="3040" y="6410"/>
                    <a:pt x="3270" y="6593"/>
                  </a:cubicBezTo>
                  <a:cubicBezTo>
                    <a:pt x="3443" y="6729"/>
                    <a:pt x="3510" y="6818"/>
                    <a:pt x="3593" y="6965"/>
                  </a:cubicBezTo>
                  <a:cubicBezTo>
                    <a:pt x="3723" y="7094"/>
                    <a:pt x="3861" y="7218"/>
                    <a:pt x="3984" y="7353"/>
                  </a:cubicBezTo>
                  <a:cubicBezTo>
                    <a:pt x="3996" y="7367"/>
                    <a:pt x="4010" y="7382"/>
                    <a:pt x="4024" y="7396"/>
                  </a:cubicBezTo>
                  <a:cubicBezTo>
                    <a:pt x="3811" y="6952"/>
                    <a:pt x="3716" y="6502"/>
                    <a:pt x="3647" y="6039"/>
                  </a:cubicBezTo>
                  <a:cubicBezTo>
                    <a:pt x="3613" y="5823"/>
                    <a:pt x="3585" y="5602"/>
                    <a:pt x="3553" y="5379"/>
                  </a:cubicBezTo>
                  <a:cubicBezTo>
                    <a:pt x="3435" y="4589"/>
                    <a:pt x="3403" y="3784"/>
                    <a:pt x="3463" y="2987"/>
                  </a:cubicBezTo>
                  <a:cubicBezTo>
                    <a:pt x="3532" y="2053"/>
                    <a:pt x="3736" y="1130"/>
                    <a:pt x="3740" y="194"/>
                  </a:cubicBezTo>
                  <a:cubicBezTo>
                    <a:pt x="3739" y="129"/>
                    <a:pt x="3725" y="65"/>
                    <a:pt x="3722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915513" y="1143995"/>
              <a:ext cx="357054" cy="361883"/>
            </a:xfrm>
            <a:custGeom>
              <a:avLst/>
              <a:gdLst/>
              <a:ahLst/>
              <a:cxnLst/>
              <a:rect l="l" t="t" r="r" b="b"/>
              <a:pathLst>
                <a:path w="7986" h="8094" extrusionOk="0">
                  <a:moveTo>
                    <a:pt x="1723" y="0"/>
                  </a:moveTo>
                  <a:cubicBezTo>
                    <a:pt x="1614" y="0"/>
                    <a:pt x="1505" y="3"/>
                    <a:pt x="1396" y="10"/>
                  </a:cubicBezTo>
                  <a:cubicBezTo>
                    <a:pt x="1183" y="22"/>
                    <a:pt x="986" y="25"/>
                    <a:pt x="825" y="176"/>
                  </a:cubicBezTo>
                  <a:cubicBezTo>
                    <a:pt x="611" y="376"/>
                    <a:pt x="450" y="663"/>
                    <a:pt x="364" y="941"/>
                  </a:cubicBezTo>
                  <a:cubicBezTo>
                    <a:pt x="306" y="1121"/>
                    <a:pt x="274" y="1307"/>
                    <a:pt x="252" y="1496"/>
                  </a:cubicBezTo>
                  <a:cubicBezTo>
                    <a:pt x="237" y="1623"/>
                    <a:pt x="226" y="1750"/>
                    <a:pt x="217" y="1877"/>
                  </a:cubicBezTo>
                  <a:cubicBezTo>
                    <a:pt x="160" y="2644"/>
                    <a:pt x="123" y="3412"/>
                    <a:pt x="108" y="4182"/>
                  </a:cubicBezTo>
                  <a:cubicBezTo>
                    <a:pt x="102" y="4453"/>
                    <a:pt x="1" y="4985"/>
                    <a:pt x="145" y="5209"/>
                  </a:cubicBezTo>
                  <a:cubicBezTo>
                    <a:pt x="254" y="5377"/>
                    <a:pt x="526" y="5529"/>
                    <a:pt x="684" y="5652"/>
                  </a:cubicBezTo>
                  <a:cubicBezTo>
                    <a:pt x="1658" y="6411"/>
                    <a:pt x="2737" y="7042"/>
                    <a:pt x="3895" y="7475"/>
                  </a:cubicBezTo>
                  <a:cubicBezTo>
                    <a:pt x="5187" y="7959"/>
                    <a:pt x="6073" y="8093"/>
                    <a:pt x="6660" y="8093"/>
                  </a:cubicBezTo>
                  <a:cubicBezTo>
                    <a:pt x="7398" y="8093"/>
                    <a:pt x="7662" y="7880"/>
                    <a:pt x="7662" y="7880"/>
                  </a:cubicBezTo>
                  <a:lnTo>
                    <a:pt x="7982" y="1735"/>
                  </a:lnTo>
                  <a:cubicBezTo>
                    <a:pt x="7985" y="1689"/>
                    <a:pt x="7392" y="1476"/>
                    <a:pt x="7347" y="1456"/>
                  </a:cubicBezTo>
                  <a:cubicBezTo>
                    <a:pt x="6814" y="1232"/>
                    <a:pt x="6274" y="1025"/>
                    <a:pt x="5727" y="836"/>
                  </a:cubicBezTo>
                  <a:cubicBezTo>
                    <a:pt x="4778" y="510"/>
                    <a:pt x="3803" y="231"/>
                    <a:pt x="2808" y="87"/>
                  </a:cubicBezTo>
                  <a:cubicBezTo>
                    <a:pt x="2449" y="35"/>
                    <a:pt x="2086" y="0"/>
                    <a:pt x="1723" y="0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1873351" y="1144308"/>
              <a:ext cx="411824" cy="307605"/>
            </a:xfrm>
            <a:custGeom>
              <a:avLst/>
              <a:gdLst/>
              <a:ahLst/>
              <a:cxnLst/>
              <a:rect l="l" t="t" r="r" b="b"/>
              <a:pathLst>
                <a:path w="9211" h="6880" extrusionOk="0">
                  <a:moveTo>
                    <a:pt x="2629" y="1"/>
                  </a:moveTo>
                  <a:cubicBezTo>
                    <a:pt x="2209" y="1"/>
                    <a:pt x="1786" y="46"/>
                    <a:pt x="1393" y="188"/>
                  </a:cubicBezTo>
                  <a:cubicBezTo>
                    <a:pt x="967" y="342"/>
                    <a:pt x="436" y="676"/>
                    <a:pt x="404" y="1165"/>
                  </a:cubicBezTo>
                  <a:cubicBezTo>
                    <a:pt x="307" y="2669"/>
                    <a:pt x="263" y="4172"/>
                    <a:pt x="25" y="5665"/>
                  </a:cubicBezTo>
                  <a:cubicBezTo>
                    <a:pt x="13" y="5745"/>
                    <a:pt x="1" y="5829"/>
                    <a:pt x="33" y="5902"/>
                  </a:cubicBezTo>
                  <a:cubicBezTo>
                    <a:pt x="77" y="6002"/>
                    <a:pt x="189" y="6048"/>
                    <a:pt x="290" y="6085"/>
                  </a:cubicBezTo>
                  <a:cubicBezTo>
                    <a:pt x="818" y="6273"/>
                    <a:pt x="1361" y="6418"/>
                    <a:pt x="1911" y="6516"/>
                  </a:cubicBezTo>
                  <a:cubicBezTo>
                    <a:pt x="2412" y="6605"/>
                    <a:pt x="2917" y="6576"/>
                    <a:pt x="3391" y="6789"/>
                  </a:cubicBezTo>
                  <a:cubicBezTo>
                    <a:pt x="3380" y="6536"/>
                    <a:pt x="3522" y="6136"/>
                    <a:pt x="3758" y="6007"/>
                  </a:cubicBezTo>
                  <a:cubicBezTo>
                    <a:pt x="3811" y="5978"/>
                    <a:pt x="3866" y="5966"/>
                    <a:pt x="3922" y="5966"/>
                  </a:cubicBezTo>
                  <a:cubicBezTo>
                    <a:pt x="4195" y="5966"/>
                    <a:pt x="4497" y="6252"/>
                    <a:pt x="4734" y="6327"/>
                  </a:cubicBezTo>
                  <a:cubicBezTo>
                    <a:pt x="5161" y="6464"/>
                    <a:pt x="5583" y="6599"/>
                    <a:pt x="6024" y="6689"/>
                  </a:cubicBezTo>
                  <a:cubicBezTo>
                    <a:pt x="6641" y="6815"/>
                    <a:pt x="7271" y="6879"/>
                    <a:pt x="7901" y="6879"/>
                  </a:cubicBezTo>
                  <a:cubicBezTo>
                    <a:pt x="8166" y="6879"/>
                    <a:pt x="8430" y="6868"/>
                    <a:pt x="8694" y="6845"/>
                  </a:cubicBezTo>
                  <a:cubicBezTo>
                    <a:pt x="8896" y="6828"/>
                    <a:pt x="9154" y="6821"/>
                    <a:pt x="9187" y="6574"/>
                  </a:cubicBezTo>
                  <a:cubicBezTo>
                    <a:pt x="9210" y="6415"/>
                    <a:pt x="9121" y="6309"/>
                    <a:pt x="8997" y="6221"/>
                  </a:cubicBezTo>
                  <a:cubicBezTo>
                    <a:pt x="8720" y="6025"/>
                    <a:pt x="8355" y="6004"/>
                    <a:pt x="8059" y="5844"/>
                  </a:cubicBezTo>
                  <a:cubicBezTo>
                    <a:pt x="7222" y="5393"/>
                    <a:pt x="6486" y="4769"/>
                    <a:pt x="5610" y="4388"/>
                  </a:cubicBezTo>
                  <a:cubicBezTo>
                    <a:pt x="5115" y="4173"/>
                    <a:pt x="4580" y="4038"/>
                    <a:pt x="4122" y="3751"/>
                  </a:cubicBezTo>
                  <a:cubicBezTo>
                    <a:pt x="3890" y="3607"/>
                    <a:pt x="3633" y="3400"/>
                    <a:pt x="3622" y="3112"/>
                  </a:cubicBezTo>
                  <a:cubicBezTo>
                    <a:pt x="3611" y="2786"/>
                    <a:pt x="3683" y="2462"/>
                    <a:pt x="3639" y="2120"/>
                  </a:cubicBezTo>
                  <a:cubicBezTo>
                    <a:pt x="3591" y="1761"/>
                    <a:pt x="3504" y="1409"/>
                    <a:pt x="3406" y="1061"/>
                  </a:cubicBezTo>
                  <a:cubicBezTo>
                    <a:pt x="3377" y="958"/>
                    <a:pt x="3150" y="21"/>
                    <a:pt x="3092" y="17"/>
                  </a:cubicBezTo>
                  <a:cubicBezTo>
                    <a:pt x="2939" y="7"/>
                    <a:pt x="2784" y="1"/>
                    <a:pt x="2629" y="1"/>
                  </a:cubicBez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1691650" y="649234"/>
              <a:ext cx="769280" cy="775853"/>
            </a:xfrm>
            <a:custGeom>
              <a:avLst/>
              <a:gdLst/>
              <a:ahLst/>
              <a:cxnLst/>
              <a:rect l="l" t="t" r="r" b="b"/>
              <a:pathLst>
                <a:path w="17206" h="17353" extrusionOk="0">
                  <a:moveTo>
                    <a:pt x="11617" y="0"/>
                  </a:moveTo>
                  <a:cubicBezTo>
                    <a:pt x="9700" y="0"/>
                    <a:pt x="6436" y="1549"/>
                    <a:pt x="4972" y="3993"/>
                  </a:cubicBezTo>
                  <a:cubicBezTo>
                    <a:pt x="4862" y="4160"/>
                    <a:pt x="4753" y="4346"/>
                    <a:pt x="4680" y="4523"/>
                  </a:cubicBezTo>
                  <a:cubicBezTo>
                    <a:pt x="4560" y="4747"/>
                    <a:pt x="4476" y="4963"/>
                    <a:pt x="4417" y="5212"/>
                  </a:cubicBezTo>
                  <a:cubicBezTo>
                    <a:pt x="3609" y="8264"/>
                    <a:pt x="0" y="9494"/>
                    <a:pt x="6947" y="15050"/>
                  </a:cubicBezTo>
                  <a:cubicBezTo>
                    <a:pt x="6947" y="15050"/>
                    <a:pt x="7053" y="15120"/>
                    <a:pt x="7223" y="15249"/>
                  </a:cubicBezTo>
                  <a:cubicBezTo>
                    <a:pt x="7286" y="15292"/>
                    <a:pt x="7366" y="15329"/>
                    <a:pt x="7433" y="15389"/>
                  </a:cubicBezTo>
                  <a:cubicBezTo>
                    <a:pt x="7517" y="15445"/>
                    <a:pt x="7600" y="15501"/>
                    <a:pt x="7684" y="15557"/>
                  </a:cubicBezTo>
                  <a:cubicBezTo>
                    <a:pt x="7974" y="15735"/>
                    <a:pt x="8324" y="15938"/>
                    <a:pt x="8733" y="16166"/>
                  </a:cubicBezTo>
                  <a:cubicBezTo>
                    <a:pt x="9751" y="16707"/>
                    <a:pt x="11062" y="17264"/>
                    <a:pt x="12239" y="17337"/>
                  </a:cubicBezTo>
                  <a:cubicBezTo>
                    <a:pt x="12416" y="17347"/>
                    <a:pt x="12589" y="17352"/>
                    <a:pt x="12758" y="17352"/>
                  </a:cubicBezTo>
                  <a:cubicBezTo>
                    <a:pt x="14883" y="17352"/>
                    <a:pt x="16310" y="16549"/>
                    <a:pt x="16334" y="14809"/>
                  </a:cubicBezTo>
                  <a:cubicBezTo>
                    <a:pt x="16357" y="13071"/>
                    <a:pt x="17205" y="6443"/>
                    <a:pt x="16661" y="4063"/>
                  </a:cubicBezTo>
                  <a:lnTo>
                    <a:pt x="16661" y="4063"/>
                  </a:lnTo>
                  <a:cubicBezTo>
                    <a:pt x="16578" y="4204"/>
                    <a:pt x="16446" y="4313"/>
                    <a:pt x="16282" y="4315"/>
                  </a:cubicBezTo>
                  <a:cubicBezTo>
                    <a:pt x="16281" y="4315"/>
                    <a:pt x="16279" y="4315"/>
                    <a:pt x="16278" y="4315"/>
                  </a:cubicBezTo>
                  <a:cubicBezTo>
                    <a:pt x="15602" y="4315"/>
                    <a:pt x="15334" y="3963"/>
                    <a:pt x="15037" y="3398"/>
                  </a:cubicBezTo>
                  <a:cubicBezTo>
                    <a:pt x="14689" y="2736"/>
                    <a:pt x="14283" y="2113"/>
                    <a:pt x="14199" y="1353"/>
                  </a:cubicBezTo>
                  <a:cubicBezTo>
                    <a:pt x="14176" y="1146"/>
                    <a:pt x="14165" y="904"/>
                    <a:pt x="14180" y="663"/>
                  </a:cubicBezTo>
                  <a:cubicBezTo>
                    <a:pt x="13420" y="243"/>
                    <a:pt x="12525" y="10"/>
                    <a:pt x="11648" y="1"/>
                  </a:cubicBezTo>
                  <a:cubicBezTo>
                    <a:pt x="11637" y="1"/>
                    <a:pt x="11627" y="0"/>
                    <a:pt x="11617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1692544" y="712767"/>
              <a:ext cx="708877" cy="649055"/>
            </a:xfrm>
            <a:custGeom>
              <a:avLst/>
              <a:gdLst/>
              <a:ahLst/>
              <a:cxnLst/>
              <a:rect l="l" t="t" r="r" b="b"/>
              <a:pathLst>
                <a:path w="15855" h="14517" extrusionOk="0">
                  <a:moveTo>
                    <a:pt x="11082" y="0"/>
                  </a:moveTo>
                  <a:cubicBezTo>
                    <a:pt x="10443" y="0"/>
                    <a:pt x="9803" y="59"/>
                    <a:pt x="9176" y="168"/>
                  </a:cubicBezTo>
                  <a:cubicBezTo>
                    <a:pt x="7871" y="415"/>
                    <a:pt x="6531" y="967"/>
                    <a:pt x="5650" y="1956"/>
                  </a:cubicBezTo>
                  <a:cubicBezTo>
                    <a:pt x="5518" y="2107"/>
                    <a:pt x="5386" y="2276"/>
                    <a:pt x="5290" y="2443"/>
                  </a:cubicBezTo>
                  <a:cubicBezTo>
                    <a:pt x="5142" y="2650"/>
                    <a:pt x="5031" y="2854"/>
                    <a:pt x="4939" y="3092"/>
                  </a:cubicBezTo>
                  <a:cubicBezTo>
                    <a:pt x="3738" y="6011"/>
                    <a:pt x="0" y="6757"/>
                    <a:pt x="6157" y="13177"/>
                  </a:cubicBezTo>
                  <a:cubicBezTo>
                    <a:pt x="6157" y="13177"/>
                    <a:pt x="6252" y="13259"/>
                    <a:pt x="6406" y="13410"/>
                  </a:cubicBezTo>
                  <a:cubicBezTo>
                    <a:pt x="6462" y="13442"/>
                    <a:pt x="6519" y="13509"/>
                    <a:pt x="6594" y="13577"/>
                  </a:cubicBezTo>
                  <a:cubicBezTo>
                    <a:pt x="6669" y="13626"/>
                    <a:pt x="6746" y="13692"/>
                    <a:pt x="6823" y="13775"/>
                  </a:cubicBezTo>
                  <a:cubicBezTo>
                    <a:pt x="7086" y="13991"/>
                    <a:pt x="7407" y="14236"/>
                    <a:pt x="7783" y="14517"/>
                  </a:cubicBezTo>
                  <a:cubicBezTo>
                    <a:pt x="7623" y="13710"/>
                    <a:pt x="7589" y="12882"/>
                    <a:pt x="7635" y="12064"/>
                  </a:cubicBezTo>
                  <a:cubicBezTo>
                    <a:pt x="7655" y="11696"/>
                    <a:pt x="7664" y="11309"/>
                    <a:pt x="7694" y="10950"/>
                  </a:cubicBezTo>
                  <a:cubicBezTo>
                    <a:pt x="7724" y="10581"/>
                    <a:pt x="7967" y="10277"/>
                    <a:pt x="8157" y="9972"/>
                  </a:cubicBezTo>
                  <a:cubicBezTo>
                    <a:pt x="8304" y="9736"/>
                    <a:pt x="8488" y="9451"/>
                    <a:pt x="8545" y="9175"/>
                  </a:cubicBezTo>
                  <a:cubicBezTo>
                    <a:pt x="8594" y="8937"/>
                    <a:pt x="8557" y="8680"/>
                    <a:pt x="8589" y="8436"/>
                  </a:cubicBezTo>
                  <a:cubicBezTo>
                    <a:pt x="8704" y="7535"/>
                    <a:pt x="8577" y="6604"/>
                    <a:pt x="8768" y="5722"/>
                  </a:cubicBezTo>
                  <a:cubicBezTo>
                    <a:pt x="8879" y="5209"/>
                    <a:pt x="9067" y="4703"/>
                    <a:pt x="9409" y="4297"/>
                  </a:cubicBezTo>
                  <a:cubicBezTo>
                    <a:pt x="9878" y="3743"/>
                    <a:pt x="10651" y="3273"/>
                    <a:pt x="11381" y="3199"/>
                  </a:cubicBezTo>
                  <a:cubicBezTo>
                    <a:pt x="11481" y="3189"/>
                    <a:pt x="11582" y="3185"/>
                    <a:pt x="11683" y="3185"/>
                  </a:cubicBezTo>
                  <a:cubicBezTo>
                    <a:pt x="12007" y="3185"/>
                    <a:pt x="12337" y="3229"/>
                    <a:pt x="12650" y="3280"/>
                  </a:cubicBezTo>
                  <a:cubicBezTo>
                    <a:pt x="12875" y="3316"/>
                    <a:pt x="13094" y="3329"/>
                    <a:pt x="13316" y="3329"/>
                  </a:cubicBezTo>
                  <a:cubicBezTo>
                    <a:pt x="13480" y="3329"/>
                    <a:pt x="13645" y="3322"/>
                    <a:pt x="13815" y="3312"/>
                  </a:cubicBezTo>
                  <a:cubicBezTo>
                    <a:pt x="14418" y="3276"/>
                    <a:pt x="15020" y="3205"/>
                    <a:pt x="15615" y="3101"/>
                  </a:cubicBezTo>
                  <a:cubicBezTo>
                    <a:pt x="15700" y="3085"/>
                    <a:pt x="15775" y="3056"/>
                    <a:pt x="15855" y="3038"/>
                  </a:cubicBezTo>
                  <a:cubicBezTo>
                    <a:pt x="15802" y="2929"/>
                    <a:pt x="15753" y="2814"/>
                    <a:pt x="15706" y="2685"/>
                  </a:cubicBezTo>
                  <a:cubicBezTo>
                    <a:pt x="15471" y="2046"/>
                    <a:pt x="15197" y="1431"/>
                    <a:pt x="15158" y="749"/>
                  </a:cubicBezTo>
                  <a:cubicBezTo>
                    <a:pt x="15097" y="726"/>
                    <a:pt x="15033" y="703"/>
                    <a:pt x="14981" y="678"/>
                  </a:cubicBezTo>
                  <a:cubicBezTo>
                    <a:pt x="13969" y="228"/>
                    <a:pt x="12797" y="73"/>
                    <a:pt x="11704" y="19"/>
                  </a:cubicBezTo>
                  <a:cubicBezTo>
                    <a:pt x="11497" y="6"/>
                    <a:pt x="11290" y="0"/>
                    <a:pt x="11082" y="0"/>
                  </a:cubicBezTo>
                  <a:close/>
                </a:path>
              </a:pathLst>
            </a:custGeom>
            <a:solidFill>
              <a:srgbClr val="C69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1751740" y="509694"/>
              <a:ext cx="610739" cy="772544"/>
            </a:xfrm>
            <a:custGeom>
              <a:avLst/>
              <a:gdLst/>
              <a:ahLst/>
              <a:cxnLst/>
              <a:rect l="l" t="t" r="r" b="b"/>
              <a:pathLst>
                <a:path w="13660" h="17279" extrusionOk="0">
                  <a:moveTo>
                    <a:pt x="6847" y="0"/>
                  </a:moveTo>
                  <a:cubicBezTo>
                    <a:pt x="5012" y="0"/>
                    <a:pt x="3607" y="731"/>
                    <a:pt x="2101" y="2039"/>
                  </a:cubicBezTo>
                  <a:cubicBezTo>
                    <a:pt x="2061" y="2079"/>
                    <a:pt x="2009" y="2119"/>
                    <a:pt x="1969" y="2185"/>
                  </a:cubicBezTo>
                  <a:cubicBezTo>
                    <a:pt x="1930" y="2225"/>
                    <a:pt x="1890" y="2251"/>
                    <a:pt x="1850" y="2304"/>
                  </a:cubicBezTo>
                  <a:cubicBezTo>
                    <a:pt x="1758" y="2357"/>
                    <a:pt x="1666" y="2462"/>
                    <a:pt x="1586" y="2556"/>
                  </a:cubicBezTo>
                  <a:cubicBezTo>
                    <a:pt x="1388" y="2794"/>
                    <a:pt x="1203" y="3045"/>
                    <a:pt x="1031" y="3309"/>
                  </a:cubicBezTo>
                  <a:cubicBezTo>
                    <a:pt x="965" y="3414"/>
                    <a:pt x="912" y="3506"/>
                    <a:pt x="846" y="3612"/>
                  </a:cubicBezTo>
                  <a:cubicBezTo>
                    <a:pt x="490" y="4261"/>
                    <a:pt x="239" y="4974"/>
                    <a:pt x="105" y="5700"/>
                  </a:cubicBezTo>
                  <a:cubicBezTo>
                    <a:pt x="93" y="5780"/>
                    <a:pt x="79" y="5872"/>
                    <a:pt x="67" y="5952"/>
                  </a:cubicBezTo>
                  <a:cubicBezTo>
                    <a:pt x="1" y="6455"/>
                    <a:pt x="1" y="7022"/>
                    <a:pt x="27" y="7539"/>
                  </a:cubicBezTo>
                  <a:cubicBezTo>
                    <a:pt x="79" y="8199"/>
                    <a:pt x="211" y="8833"/>
                    <a:pt x="384" y="9481"/>
                  </a:cubicBezTo>
                  <a:cubicBezTo>
                    <a:pt x="556" y="10142"/>
                    <a:pt x="740" y="10803"/>
                    <a:pt x="939" y="11463"/>
                  </a:cubicBezTo>
                  <a:cubicBezTo>
                    <a:pt x="991" y="11621"/>
                    <a:pt x="1031" y="11781"/>
                    <a:pt x="1071" y="11926"/>
                  </a:cubicBezTo>
                  <a:cubicBezTo>
                    <a:pt x="1309" y="12693"/>
                    <a:pt x="1534" y="13460"/>
                    <a:pt x="1758" y="14212"/>
                  </a:cubicBezTo>
                  <a:cubicBezTo>
                    <a:pt x="1878" y="14662"/>
                    <a:pt x="1956" y="15177"/>
                    <a:pt x="2155" y="15586"/>
                  </a:cubicBezTo>
                  <a:cubicBezTo>
                    <a:pt x="2327" y="15931"/>
                    <a:pt x="2710" y="16235"/>
                    <a:pt x="3000" y="16486"/>
                  </a:cubicBezTo>
                  <a:cubicBezTo>
                    <a:pt x="3317" y="16750"/>
                    <a:pt x="3634" y="17001"/>
                    <a:pt x="4006" y="17265"/>
                  </a:cubicBezTo>
                  <a:lnTo>
                    <a:pt x="4018" y="17279"/>
                  </a:lnTo>
                  <a:cubicBezTo>
                    <a:pt x="4006" y="17265"/>
                    <a:pt x="4006" y="17253"/>
                    <a:pt x="4018" y="17239"/>
                  </a:cubicBezTo>
                  <a:cubicBezTo>
                    <a:pt x="3992" y="17107"/>
                    <a:pt x="4044" y="16803"/>
                    <a:pt x="4058" y="16658"/>
                  </a:cubicBezTo>
                  <a:lnTo>
                    <a:pt x="4058" y="16604"/>
                  </a:lnTo>
                  <a:cubicBezTo>
                    <a:pt x="4044" y="15388"/>
                    <a:pt x="3516" y="14384"/>
                    <a:pt x="2894" y="13366"/>
                  </a:cubicBezTo>
                  <a:cubicBezTo>
                    <a:pt x="2684" y="13009"/>
                    <a:pt x="2445" y="12639"/>
                    <a:pt x="2353" y="12216"/>
                  </a:cubicBezTo>
                  <a:cubicBezTo>
                    <a:pt x="2313" y="12084"/>
                    <a:pt x="2301" y="11939"/>
                    <a:pt x="2301" y="11781"/>
                  </a:cubicBezTo>
                  <a:cubicBezTo>
                    <a:pt x="2301" y="11701"/>
                    <a:pt x="2313" y="11621"/>
                    <a:pt x="2313" y="11543"/>
                  </a:cubicBezTo>
                  <a:cubicBezTo>
                    <a:pt x="2327" y="11172"/>
                    <a:pt x="2433" y="10777"/>
                    <a:pt x="2604" y="10537"/>
                  </a:cubicBezTo>
                  <a:cubicBezTo>
                    <a:pt x="2819" y="10243"/>
                    <a:pt x="3122" y="10111"/>
                    <a:pt x="3430" y="10111"/>
                  </a:cubicBezTo>
                  <a:cubicBezTo>
                    <a:pt x="3838" y="10111"/>
                    <a:pt x="4254" y="10344"/>
                    <a:pt x="4481" y="10737"/>
                  </a:cubicBezTo>
                  <a:cubicBezTo>
                    <a:pt x="4732" y="11172"/>
                    <a:pt x="4838" y="11807"/>
                    <a:pt x="4956" y="12296"/>
                  </a:cubicBezTo>
                  <a:cubicBezTo>
                    <a:pt x="5062" y="12719"/>
                    <a:pt x="5128" y="13168"/>
                    <a:pt x="5142" y="13604"/>
                  </a:cubicBezTo>
                  <a:cubicBezTo>
                    <a:pt x="5155" y="13749"/>
                    <a:pt x="5155" y="13895"/>
                    <a:pt x="5155" y="14041"/>
                  </a:cubicBezTo>
                  <a:cubicBezTo>
                    <a:pt x="5525" y="14146"/>
                    <a:pt x="5882" y="14252"/>
                    <a:pt x="6252" y="14344"/>
                  </a:cubicBezTo>
                  <a:cubicBezTo>
                    <a:pt x="6278" y="14133"/>
                    <a:pt x="6317" y="13921"/>
                    <a:pt x="6357" y="13709"/>
                  </a:cubicBezTo>
                  <a:cubicBezTo>
                    <a:pt x="6555" y="12481"/>
                    <a:pt x="6807" y="11278"/>
                    <a:pt x="6926" y="10022"/>
                  </a:cubicBezTo>
                  <a:cubicBezTo>
                    <a:pt x="6938" y="9956"/>
                    <a:pt x="6938" y="9904"/>
                    <a:pt x="6952" y="9838"/>
                  </a:cubicBezTo>
                  <a:cubicBezTo>
                    <a:pt x="6966" y="9798"/>
                    <a:pt x="6966" y="9745"/>
                    <a:pt x="6978" y="9705"/>
                  </a:cubicBezTo>
                  <a:cubicBezTo>
                    <a:pt x="7349" y="7511"/>
                    <a:pt x="9649" y="6732"/>
                    <a:pt x="13520" y="6732"/>
                  </a:cubicBezTo>
                  <a:cubicBezTo>
                    <a:pt x="13571" y="6732"/>
                    <a:pt x="13611" y="6735"/>
                    <a:pt x="13660" y="6735"/>
                  </a:cubicBezTo>
                  <a:cubicBezTo>
                    <a:pt x="13523" y="6229"/>
                    <a:pt x="13399" y="5719"/>
                    <a:pt x="13267" y="5208"/>
                  </a:cubicBezTo>
                  <a:cubicBezTo>
                    <a:pt x="13066" y="4429"/>
                    <a:pt x="12717" y="3436"/>
                    <a:pt x="12893" y="2593"/>
                  </a:cubicBezTo>
                  <a:cubicBezTo>
                    <a:pt x="11513" y="1380"/>
                    <a:pt x="9899" y="380"/>
                    <a:pt x="8074" y="100"/>
                  </a:cubicBezTo>
                  <a:cubicBezTo>
                    <a:pt x="7643" y="33"/>
                    <a:pt x="7235" y="0"/>
                    <a:pt x="6847" y="0"/>
                  </a:cubicBezTo>
                  <a:close/>
                </a:path>
              </a:pathLst>
            </a:custGeom>
            <a:solidFill>
              <a:srgbClr val="FFE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1751740" y="607341"/>
              <a:ext cx="312031" cy="674272"/>
            </a:xfrm>
            <a:custGeom>
              <a:avLst/>
              <a:gdLst/>
              <a:ahLst/>
              <a:cxnLst/>
              <a:rect l="l" t="t" r="r" b="b"/>
              <a:pathLst>
                <a:path w="6979" h="15081" extrusionOk="0">
                  <a:moveTo>
                    <a:pt x="1969" y="1"/>
                  </a:moveTo>
                  <a:lnTo>
                    <a:pt x="1969" y="1"/>
                  </a:lnTo>
                  <a:cubicBezTo>
                    <a:pt x="1930" y="41"/>
                    <a:pt x="1890" y="67"/>
                    <a:pt x="1850" y="120"/>
                  </a:cubicBezTo>
                  <a:cubicBezTo>
                    <a:pt x="1758" y="173"/>
                    <a:pt x="1666" y="278"/>
                    <a:pt x="1586" y="372"/>
                  </a:cubicBezTo>
                  <a:cubicBezTo>
                    <a:pt x="1388" y="610"/>
                    <a:pt x="1203" y="861"/>
                    <a:pt x="1031" y="1125"/>
                  </a:cubicBezTo>
                  <a:cubicBezTo>
                    <a:pt x="965" y="1230"/>
                    <a:pt x="912" y="1322"/>
                    <a:pt x="846" y="1428"/>
                  </a:cubicBezTo>
                  <a:cubicBezTo>
                    <a:pt x="516" y="2063"/>
                    <a:pt x="278" y="2790"/>
                    <a:pt x="105" y="3516"/>
                  </a:cubicBezTo>
                  <a:cubicBezTo>
                    <a:pt x="93" y="3596"/>
                    <a:pt x="79" y="3688"/>
                    <a:pt x="67" y="3768"/>
                  </a:cubicBezTo>
                  <a:cubicBezTo>
                    <a:pt x="1" y="4271"/>
                    <a:pt x="1" y="4838"/>
                    <a:pt x="27" y="5355"/>
                  </a:cubicBezTo>
                  <a:cubicBezTo>
                    <a:pt x="79" y="6015"/>
                    <a:pt x="211" y="6649"/>
                    <a:pt x="384" y="7297"/>
                  </a:cubicBezTo>
                  <a:cubicBezTo>
                    <a:pt x="556" y="7958"/>
                    <a:pt x="740" y="8619"/>
                    <a:pt x="939" y="9279"/>
                  </a:cubicBezTo>
                  <a:cubicBezTo>
                    <a:pt x="991" y="9437"/>
                    <a:pt x="1031" y="9597"/>
                    <a:pt x="1071" y="9742"/>
                  </a:cubicBezTo>
                  <a:cubicBezTo>
                    <a:pt x="1309" y="10509"/>
                    <a:pt x="1534" y="11276"/>
                    <a:pt x="1758" y="12028"/>
                  </a:cubicBezTo>
                  <a:cubicBezTo>
                    <a:pt x="1878" y="12478"/>
                    <a:pt x="1956" y="12993"/>
                    <a:pt x="2155" y="13404"/>
                  </a:cubicBezTo>
                  <a:cubicBezTo>
                    <a:pt x="2327" y="13747"/>
                    <a:pt x="2710" y="14051"/>
                    <a:pt x="3000" y="14302"/>
                  </a:cubicBezTo>
                  <a:cubicBezTo>
                    <a:pt x="3317" y="14566"/>
                    <a:pt x="3634" y="14817"/>
                    <a:pt x="4006" y="15081"/>
                  </a:cubicBezTo>
                  <a:cubicBezTo>
                    <a:pt x="4006" y="15081"/>
                    <a:pt x="4006" y="15069"/>
                    <a:pt x="4018" y="15055"/>
                  </a:cubicBezTo>
                  <a:cubicBezTo>
                    <a:pt x="4018" y="14883"/>
                    <a:pt x="4058" y="14645"/>
                    <a:pt x="4058" y="14566"/>
                  </a:cubicBezTo>
                  <a:lnTo>
                    <a:pt x="4058" y="14474"/>
                  </a:lnTo>
                  <a:cubicBezTo>
                    <a:pt x="4018" y="13298"/>
                    <a:pt x="3503" y="12320"/>
                    <a:pt x="2894" y="11328"/>
                  </a:cubicBezTo>
                  <a:cubicBezTo>
                    <a:pt x="2710" y="11024"/>
                    <a:pt x="2511" y="10693"/>
                    <a:pt x="2405" y="10337"/>
                  </a:cubicBezTo>
                  <a:cubicBezTo>
                    <a:pt x="2379" y="10284"/>
                    <a:pt x="2367" y="10231"/>
                    <a:pt x="2353" y="10178"/>
                  </a:cubicBezTo>
                  <a:cubicBezTo>
                    <a:pt x="2313" y="10006"/>
                    <a:pt x="2299" y="9808"/>
                    <a:pt x="2299" y="9597"/>
                  </a:cubicBezTo>
                  <a:cubicBezTo>
                    <a:pt x="2299" y="9517"/>
                    <a:pt x="2313" y="9437"/>
                    <a:pt x="2313" y="9359"/>
                  </a:cubicBezTo>
                  <a:cubicBezTo>
                    <a:pt x="2353" y="9028"/>
                    <a:pt x="2459" y="8711"/>
                    <a:pt x="2604" y="8499"/>
                  </a:cubicBezTo>
                  <a:cubicBezTo>
                    <a:pt x="2819" y="8204"/>
                    <a:pt x="3122" y="8072"/>
                    <a:pt x="3430" y="8072"/>
                  </a:cubicBezTo>
                  <a:cubicBezTo>
                    <a:pt x="3838" y="8072"/>
                    <a:pt x="4254" y="8305"/>
                    <a:pt x="4481" y="8698"/>
                  </a:cubicBezTo>
                  <a:cubicBezTo>
                    <a:pt x="4732" y="9134"/>
                    <a:pt x="4838" y="9768"/>
                    <a:pt x="4956" y="10258"/>
                  </a:cubicBezTo>
                  <a:cubicBezTo>
                    <a:pt x="5050" y="10641"/>
                    <a:pt x="5116" y="11024"/>
                    <a:pt x="5142" y="11420"/>
                  </a:cubicBezTo>
                  <a:cubicBezTo>
                    <a:pt x="5155" y="11565"/>
                    <a:pt x="5155" y="11711"/>
                    <a:pt x="5155" y="11857"/>
                  </a:cubicBezTo>
                  <a:lnTo>
                    <a:pt x="5155" y="12002"/>
                  </a:lnTo>
                  <a:cubicBezTo>
                    <a:pt x="5525" y="12108"/>
                    <a:pt x="5882" y="12214"/>
                    <a:pt x="6252" y="12306"/>
                  </a:cubicBezTo>
                  <a:cubicBezTo>
                    <a:pt x="6278" y="12094"/>
                    <a:pt x="6317" y="11883"/>
                    <a:pt x="6357" y="11671"/>
                  </a:cubicBezTo>
                  <a:cubicBezTo>
                    <a:pt x="6555" y="10442"/>
                    <a:pt x="6807" y="9240"/>
                    <a:pt x="6926" y="7984"/>
                  </a:cubicBezTo>
                  <a:cubicBezTo>
                    <a:pt x="6938" y="7878"/>
                    <a:pt x="6952" y="7772"/>
                    <a:pt x="6978" y="7667"/>
                  </a:cubicBezTo>
                  <a:cubicBezTo>
                    <a:pt x="6966" y="7654"/>
                    <a:pt x="6966" y="7654"/>
                    <a:pt x="6952" y="7654"/>
                  </a:cubicBezTo>
                  <a:cubicBezTo>
                    <a:pt x="6886" y="7587"/>
                    <a:pt x="6794" y="7535"/>
                    <a:pt x="6715" y="7481"/>
                  </a:cubicBezTo>
                  <a:cubicBezTo>
                    <a:pt x="5908" y="6954"/>
                    <a:pt x="5088" y="6477"/>
                    <a:pt x="4229" y="6054"/>
                  </a:cubicBezTo>
                  <a:cubicBezTo>
                    <a:pt x="3622" y="5738"/>
                    <a:pt x="3000" y="5460"/>
                    <a:pt x="2472" y="5023"/>
                  </a:cubicBezTo>
                  <a:cubicBezTo>
                    <a:pt x="1428" y="4151"/>
                    <a:pt x="846" y="1877"/>
                    <a:pt x="1586" y="516"/>
                  </a:cubicBezTo>
                  <a:cubicBezTo>
                    <a:pt x="1678" y="332"/>
                    <a:pt x="1812" y="160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1437831" y="2875300"/>
              <a:ext cx="2683" cy="10641"/>
            </a:xfrm>
            <a:custGeom>
              <a:avLst/>
              <a:gdLst/>
              <a:ahLst/>
              <a:cxnLst/>
              <a:rect l="l" t="t" r="r" b="b"/>
              <a:pathLst>
                <a:path w="60" h="238" extrusionOk="0">
                  <a:moveTo>
                    <a:pt x="60" y="0"/>
                  </a:moveTo>
                  <a:lnTo>
                    <a:pt x="60" y="0"/>
                  </a:lnTo>
                  <a:cubicBezTo>
                    <a:pt x="48" y="95"/>
                    <a:pt x="0" y="227"/>
                    <a:pt x="48" y="238"/>
                  </a:cubicBezTo>
                  <a:cubicBezTo>
                    <a:pt x="48" y="227"/>
                    <a:pt x="48" y="143"/>
                    <a:pt x="60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1770384" y="1315011"/>
              <a:ext cx="445222" cy="376503"/>
            </a:xfrm>
            <a:custGeom>
              <a:avLst/>
              <a:gdLst/>
              <a:ahLst/>
              <a:cxnLst/>
              <a:rect l="l" t="t" r="r" b="b"/>
              <a:pathLst>
                <a:path w="9958" h="8421" extrusionOk="0">
                  <a:moveTo>
                    <a:pt x="2175" y="1"/>
                  </a:moveTo>
                  <a:lnTo>
                    <a:pt x="2175" y="1"/>
                  </a:lnTo>
                  <a:cubicBezTo>
                    <a:pt x="2175" y="1"/>
                    <a:pt x="1824" y="121"/>
                    <a:pt x="1229" y="781"/>
                  </a:cubicBezTo>
                  <a:cubicBezTo>
                    <a:pt x="626" y="1450"/>
                    <a:pt x="1" y="2374"/>
                    <a:pt x="1" y="2374"/>
                  </a:cubicBezTo>
                  <a:cubicBezTo>
                    <a:pt x="1" y="2374"/>
                    <a:pt x="1433" y="6738"/>
                    <a:pt x="7070" y="8082"/>
                  </a:cubicBezTo>
                  <a:lnTo>
                    <a:pt x="9238" y="8421"/>
                  </a:lnTo>
                  <a:lnTo>
                    <a:pt x="9957" y="4981"/>
                  </a:lnTo>
                  <a:cubicBezTo>
                    <a:pt x="9957" y="4981"/>
                    <a:pt x="1413" y="3992"/>
                    <a:pt x="2175" y="1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1654853" y="2758562"/>
              <a:ext cx="962919" cy="379141"/>
            </a:xfrm>
            <a:custGeom>
              <a:avLst/>
              <a:gdLst/>
              <a:ahLst/>
              <a:cxnLst/>
              <a:rect l="l" t="t" r="r" b="b"/>
              <a:pathLst>
                <a:path w="21537" h="8480" extrusionOk="0">
                  <a:moveTo>
                    <a:pt x="21484" y="0"/>
                  </a:moveTo>
                  <a:lnTo>
                    <a:pt x="21484" y="0"/>
                  </a:lnTo>
                  <a:cubicBezTo>
                    <a:pt x="21456" y="489"/>
                    <a:pt x="21404" y="917"/>
                    <a:pt x="21311" y="1224"/>
                  </a:cubicBezTo>
                  <a:cubicBezTo>
                    <a:pt x="20699" y="3177"/>
                    <a:pt x="17643" y="5043"/>
                    <a:pt x="10911" y="6320"/>
                  </a:cubicBezTo>
                  <a:cubicBezTo>
                    <a:pt x="9774" y="6536"/>
                    <a:pt x="8708" y="6626"/>
                    <a:pt x="7723" y="6626"/>
                  </a:cubicBezTo>
                  <a:cubicBezTo>
                    <a:pt x="6025" y="6626"/>
                    <a:pt x="4568" y="6359"/>
                    <a:pt x="3394" y="6015"/>
                  </a:cubicBezTo>
                  <a:cubicBezTo>
                    <a:pt x="1450" y="5450"/>
                    <a:pt x="284" y="4675"/>
                    <a:pt x="49" y="4511"/>
                  </a:cubicBezTo>
                  <a:cubicBezTo>
                    <a:pt x="0" y="5513"/>
                    <a:pt x="0" y="6329"/>
                    <a:pt x="0" y="6329"/>
                  </a:cubicBezTo>
                  <a:cubicBezTo>
                    <a:pt x="0" y="6329"/>
                    <a:pt x="1211" y="7235"/>
                    <a:pt x="3394" y="7868"/>
                  </a:cubicBezTo>
                  <a:cubicBezTo>
                    <a:pt x="4568" y="8213"/>
                    <a:pt x="6025" y="8479"/>
                    <a:pt x="7723" y="8479"/>
                  </a:cubicBezTo>
                  <a:cubicBezTo>
                    <a:pt x="8708" y="8479"/>
                    <a:pt x="9774" y="8389"/>
                    <a:pt x="10911" y="8173"/>
                  </a:cubicBezTo>
                  <a:cubicBezTo>
                    <a:pt x="17643" y="6896"/>
                    <a:pt x="20699" y="5030"/>
                    <a:pt x="21311" y="3077"/>
                  </a:cubicBezTo>
                  <a:cubicBezTo>
                    <a:pt x="21510" y="2426"/>
                    <a:pt x="21536" y="1260"/>
                    <a:pt x="21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1698311" y="2239524"/>
              <a:ext cx="889818" cy="285429"/>
            </a:xfrm>
            <a:custGeom>
              <a:avLst/>
              <a:gdLst/>
              <a:ahLst/>
              <a:cxnLst/>
              <a:rect l="l" t="t" r="r" b="b"/>
              <a:pathLst>
                <a:path w="19902" h="6384" extrusionOk="0">
                  <a:moveTo>
                    <a:pt x="19880" y="0"/>
                  </a:moveTo>
                  <a:cubicBezTo>
                    <a:pt x="18712" y="1636"/>
                    <a:pt x="15657" y="3142"/>
                    <a:pt x="9939" y="4223"/>
                  </a:cubicBezTo>
                  <a:cubicBezTo>
                    <a:pt x="8801" y="4439"/>
                    <a:pt x="7734" y="4529"/>
                    <a:pt x="6748" y="4529"/>
                  </a:cubicBezTo>
                  <a:cubicBezTo>
                    <a:pt x="5052" y="4529"/>
                    <a:pt x="3595" y="4263"/>
                    <a:pt x="2422" y="3917"/>
                  </a:cubicBezTo>
                  <a:cubicBezTo>
                    <a:pt x="1570" y="3666"/>
                    <a:pt x="883" y="3393"/>
                    <a:pt x="337" y="3131"/>
                  </a:cubicBezTo>
                  <a:lnTo>
                    <a:pt x="22" y="4364"/>
                  </a:lnTo>
                  <a:cubicBezTo>
                    <a:pt x="22" y="4364"/>
                    <a:pt x="22" y="4528"/>
                    <a:pt x="0" y="4822"/>
                  </a:cubicBezTo>
                  <a:cubicBezTo>
                    <a:pt x="567" y="5118"/>
                    <a:pt x="1385" y="5477"/>
                    <a:pt x="2422" y="5771"/>
                  </a:cubicBezTo>
                  <a:cubicBezTo>
                    <a:pt x="3596" y="6117"/>
                    <a:pt x="5054" y="6383"/>
                    <a:pt x="6753" y="6383"/>
                  </a:cubicBezTo>
                  <a:cubicBezTo>
                    <a:pt x="7737" y="6383"/>
                    <a:pt x="8802" y="6294"/>
                    <a:pt x="9939" y="6078"/>
                  </a:cubicBezTo>
                  <a:cubicBezTo>
                    <a:pt x="15701" y="4986"/>
                    <a:pt x="18767" y="3459"/>
                    <a:pt x="19902" y="1811"/>
                  </a:cubicBezTo>
                  <a:cubicBezTo>
                    <a:pt x="19902" y="1233"/>
                    <a:pt x="19891" y="621"/>
                    <a:pt x="1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1740741" y="2054112"/>
              <a:ext cx="844930" cy="281584"/>
            </a:xfrm>
            <a:custGeom>
              <a:avLst/>
              <a:gdLst/>
              <a:ahLst/>
              <a:cxnLst/>
              <a:rect l="l" t="t" r="r" b="b"/>
              <a:pathLst>
                <a:path w="18898" h="6298" extrusionOk="0">
                  <a:moveTo>
                    <a:pt x="18865" y="0"/>
                  </a:moveTo>
                  <a:cubicBezTo>
                    <a:pt x="17654" y="1604"/>
                    <a:pt x="14599" y="3066"/>
                    <a:pt x="8990" y="4135"/>
                  </a:cubicBezTo>
                  <a:cubicBezTo>
                    <a:pt x="7852" y="4352"/>
                    <a:pt x="6785" y="4442"/>
                    <a:pt x="5800" y="4442"/>
                  </a:cubicBezTo>
                  <a:cubicBezTo>
                    <a:pt x="4103" y="4442"/>
                    <a:pt x="2646" y="4175"/>
                    <a:pt x="1473" y="3830"/>
                  </a:cubicBezTo>
                  <a:cubicBezTo>
                    <a:pt x="1124" y="3732"/>
                    <a:pt x="796" y="3612"/>
                    <a:pt x="491" y="3493"/>
                  </a:cubicBezTo>
                  <a:cubicBezTo>
                    <a:pt x="316" y="4114"/>
                    <a:pt x="141" y="4704"/>
                    <a:pt x="0" y="5173"/>
                  </a:cubicBezTo>
                  <a:cubicBezTo>
                    <a:pt x="425" y="5348"/>
                    <a:pt x="917" y="5521"/>
                    <a:pt x="1473" y="5685"/>
                  </a:cubicBezTo>
                  <a:cubicBezTo>
                    <a:pt x="2646" y="6030"/>
                    <a:pt x="4103" y="6297"/>
                    <a:pt x="5800" y="6297"/>
                  </a:cubicBezTo>
                  <a:cubicBezTo>
                    <a:pt x="6785" y="6297"/>
                    <a:pt x="7852" y="6207"/>
                    <a:pt x="8990" y="5990"/>
                  </a:cubicBezTo>
                  <a:cubicBezTo>
                    <a:pt x="14643" y="4922"/>
                    <a:pt x="17699" y="3437"/>
                    <a:pt x="18898" y="1823"/>
                  </a:cubicBezTo>
                  <a:cubicBezTo>
                    <a:pt x="18887" y="1211"/>
                    <a:pt x="18876" y="590"/>
                    <a:pt x="18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1746553" y="476251"/>
              <a:ext cx="751486" cy="541751"/>
            </a:xfrm>
            <a:custGeom>
              <a:avLst/>
              <a:gdLst/>
              <a:ahLst/>
              <a:cxnLst/>
              <a:rect l="l" t="t" r="r" b="b"/>
              <a:pathLst>
                <a:path w="16808" h="12117" extrusionOk="0">
                  <a:moveTo>
                    <a:pt x="7921" y="1"/>
                  </a:moveTo>
                  <a:cubicBezTo>
                    <a:pt x="7673" y="1"/>
                    <a:pt x="7370" y="12"/>
                    <a:pt x="7028" y="48"/>
                  </a:cubicBezTo>
                  <a:cubicBezTo>
                    <a:pt x="5817" y="146"/>
                    <a:pt x="4135" y="527"/>
                    <a:pt x="2751" y="1706"/>
                  </a:cubicBezTo>
                  <a:cubicBezTo>
                    <a:pt x="525" y="3604"/>
                    <a:pt x="329" y="4783"/>
                    <a:pt x="56" y="6933"/>
                  </a:cubicBezTo>
                  <a:cubicBezTo>
                    <a:pt x="0" y="7413"/>
                    <a:pt x="164" y="7893"/>
                    <a:pt x="514" y="8221"/>
                  </a:cubicBezTo>
                  <a:cubicBezTo>
                    <a:pt x="4310" y="11825"/>
                    <a:pt x="6451" y="12116"/>
                    <a:pt x="7043" y="12116"/>
                  </a:cubicBezTo>
                  <a:cubicBezTo>
                    <a:pt x="7157" y="12116"/>
                    <a:pt x="7214" y="12106"/>
                    <a:pt x="7214" y="12106"/>
                  </a:cubicBezTo>
                  <a:cubicBezTo>
                    <a:pt x="7214" y="12106"/>
                    <a:pt x="9433" y="10341"/>
                    <a:pt x="12671" y="10341"/>
                  </a:cubicBezTo>
                  <a:cubicBezTo>
                    <a:pt x="12792" y="10341"/>
                    <a:pt x="12915" y="10343"/>
                    <a:pt x="13040" y="10349"/>
                  </a:cubicBezTo>
                  <a:cubicBezTo>
                    <a:pt x="13072" y="10345"/>
                    <a:pt x="13104" y="10344"/>
                    <a:pt x="13138" y="10344"/>
                  </a:cubicBezTo>
                  <a:cubicBezTo>
                    <a:pt x="13219" y="10344"/>
                    <a:pt x="13304" y="10352"/>
                    <a:pt x="13389" y="10359"/>
                  </a:cubicBezTo>
                  <a:cubicBezTo>
                    <a:pt x="13589" y="10375"/>
                    <a:pt x="13771" y="10382"/>
                    <a:pt x="13937" y="10382"/>
                  </a:cubicBezTo>
                  <a:cubicBezTo>
                    <a:pt x="16807" y="10382"/>
                    <a:pt x="15004" y="8199"/>
                    <a:pt x="15004" y="8199"/>
                  </a:cubicBezTo>
                  <a:cubicBezTo>
                    <a:pt x="15004" y="8199"/>
                    <a:pt x="15102" y="4728"/>
                    <a:pt x="12997" y="2382"/>
                  </a:cubicBezTo>
                  <a:cubicBezTo>
                    <a:pt x="11895" y="1150"/>
                    <a:pt x="11054" y="463"/>
                    <a:pt x="8632" y="37"/>
                  </a:cubicBezTo>
                  <a:cubicBezTo>
                    <a:pt x="8632" y="37"/>
                    <a:pt x="8363" y="1"/>
                    <a:pt x="7921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1746553" y="478352"/>
              <a:ext cx="583018" cy="539650"/>
            </a:xfrm>
            <a:custGeom>
              <a:avLst/>
              <a:gdLst/>
              <a:ahLst/>
              <a:cxnLst/>
              <a:rect l="l" t="t" r="r" b="b"/>
              <a:pathLst>
                <a:path w="13040" h="12070" extrusionOk="0">
                  <a:moveTo>
                    <a:pt x="12642" y="9311"/>
                  </a:moveTo>
                  <a:lnTo>
                    <a:pt x="12642" y="9311"/>
                  </a:lnTo>
                  <a:cubicBezTo>
                    <a:pt x="12600" y="9311"/>
                    <a:pt x="12647" y="9829"/>
                    <a:pt x="12312" y="10301"/>
                  </a:cubicBezTo>
                  <a:lnTo>
                    <a:pt x="12312" y="10301"/>
                  </a:lnTo>
                  <a:cubicBezTo>
                    <a:pt x="12430" y="10296"/>
                    <a:pt x="12550" y="10294"/>
                    <a:pt x="12671" y="10294"/>
                  </a:cubicBezTo>
                  <a:cubicBezTo>
                    <a:pt x="12792" y="10294"/>
                    <a:pt x="12915" y="10296"/>
                    <a:pt x="13040" y="10302"/>
                  </a:cubicBezTo>
                  <a:cubicBezTo>
                    <a:pt x="12748" y="9574"/>
                    <a:pt x="12672" y="9311"/>
                    <a:pt x="12642" y="9311"/>
                  </a:cubicBezTo>
                  <a:close/>
                  <a:moveTo>
                    <a:pt x="12312" y="10301"/>
                  </a:moveTo>
                  <a:cubicBezTo>
                    <a:pt x="11056" y="10352"/>
                    <a:pt x="9969" y="10660"/>
                    <a:pt x="9124" y="11005"/>
                  </a:cubicBezTo>
                  <a:lnTo>
                    <a:pt x="9124" y="11005"/>
                  </a:lnTo>
                  <a:cubicBezTo>
                    <a:pt x="9530" y="11160"/>
                    <a:pt x="9937" y="11246"/>
                    <a:pt x="10334" y="11246"/>
                  </a:cubicBezTo>
                  <a:cubicBezTo>
                    <a:pt x="10957" y="11246"/>
                    <a:pt x="11557" y="11034"/>
                    <a:pt x="12095" y="10545"/>
                  </a:cubicBezTo>
                  <a:cubicBezTo>
                    <a:pt x="12181" y="10468"/>
                    <a:pt x="12253" y="10385"/>
                    <a:pt x="12312" y="10301"/>
                  </a:cubicBezTo>
                  <a:close/>
                  <a:moveTo>
                    <a:pt x="7028" y="1"/>
                  </a:moveTo>
                  <a:cubicBezTo>
                    <a:pt x="5817" y="99"/>
                    <a:pt x="4135" y="480"/>
                    <a:pt x="2751" y="1659"/>
                  </a:cubicBezTo>
                  <a:cubicBezTo>
                    <a:pt x="525" y="3557"/>
                    <a:pt x="329" y="4736"/>
                    <a:pt x="56" y="6886"/>
                  </a:cubicBezTo>
                  <a:cubicBezTo>
                    <a:pt x="0" y="7366"/>
                    <a:pt x="164" y="7846"/>
                    <a:pt x="514" y="8174"/>
                  </a:cubicBezTo>
                  <a:cubicBezTo>
                    <a:pt x="4310" y="11778"/>
                    <a:pt x="6451" y="12069"/>
                    <a:pt x="7043" y="12069"/>
                  </a:cubicBezTo>
                  <a:cubicBezTo>
                    <a:pt x="7157" y="12069"/>
                    <a:pt x="7214" y="12059"/>
                    <a:pt x="7214" y="12059"/>
                  </a:cubicBezTo>
                  <a:cubicBezTo>
                    <a:pt x="7214" y="12059"/>
                    <a:pt x="7923" y="11495"/>
                    <a:pt x="9124" y="11005"/>
                  </a:cubicBezTo>
                  <a:lnTo>
                    <a:pt x="9124" y="11005"/>
                  </a:lnTo>
                  <a:cubicBezTo>
                    <a:pt x="6550" y="10021"/>
                    <a:pt x="3994" y="6258"/>
                    <a:pt x="3985" y="3985"/>
                  </a:cubicBezTo>
                  <a:cubicBezTo>
                    <a:pt x="3973" y="1248"/>
                    <a:pt x="6581" y="284"/>
                    <a:pt x="7028" y="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2069047" y="808357"/>
              <a:ext cx="538621" cy="293029"/>
            </a:xfrm>
            <a:custGeom>
              <a:avLst/>
              <a:gdLst/>
              <a:ahLst/>
              <a:cxnLst/>
              <a:rect l="l" t="t" r="r" b="b"/>
              <a:pathLst>
                <a:path w="12047" h="6554" extrusionOk="0">
                  <a:moveTo>
                    <a:pt x="5904" y="1"/>
                  </a:moveTo>
                  <a:cubicBezTo>
                    <a:pt x="4216" y="1"/>
                    <a:pt x="2350" y="840"/>
                    <a:pt x="829" y="3183"/>
                  </a:cubicBezTo>
                  <a:cubicBezTo>
                    <a:pt x="775" y="3258"/>
                    <a:pt x="731" y="3335"/>
                    <a:pt x="688" y="3411"/>
                  </a:cubicBezTo>
                  <a:cubicBezTo>
                    <a:pt x="447" y="3793"/>
                    <a:pt x="219" y="4219"/>
                    <a:pt x="1" y="4678"/>
                  </a:cubicBezTo>
                  <a:cubicBezTo>
                    <a:pt x="1" y="4678"/>
                    <a:pt x="2345" y="6554"/>
                    <a:pt x="4108" y="6554"/>
                  </a:cubicBezTo>
                  <a:cubicBezTo>
                    <a:pt x="4517" y="6554"/>
                    <a:pt x="4894" y="6453"/>
                    <a:pt x="5204" y="6205"/>
                  </a:cubicBezTo>
                  <a:cubicBezTo>
                    <a:pt x="6852" y="4895"/>
                    <a:pt x="7736" y="4317"/>
                    <a:pt x="9678" y="3520"/>
                  </a:cubicBezTo>
                  <a:cubicBezTo>
                    <a:pt x="10216" y="3303"/>
                    <a:pt x="10651" y="3224"/>
                    <a:pt x="11001" y="3224"/>
                  </a:cubicBezTo>
                  <a:cubicBezTo>
                    <a:pt x="11531" y="3224"/>
                    <a:pt x="11862" y="3406"/>
                    <a:pt x="12047" y="3565"/>
                  </a:cubicBezTo>
                  <a:cubicBezTo>
                    <a:pt x="11686" y="3194"/>
                    <a:pt x="10857" y="2364"/>
                    <a:pt x="9810" y="1578"/>
                  </a:cubicBezTo>
                  <a:cubicBezTo>
                    <a:pt x="9723" y="1501"/>
                    <a:pt x="9624" y="1437"/>
                    <a:pt x="9537" y="1360"/>
                  </a:cubicBezTo>
                  <a:cubicBezTo>
                    <a:pt x="9275" y="1174"/>
                    <a:pt x="9002" y="989"/>
                    <a:pt x="8718" y="814"/>
                  </a:cubicBezTo>
                  <a:cubicBezTo>
                    <a:pt x="7932" y="325"/>
                    <a:pt x="6952" y="1"/>
                    <a:pt x="5904" y="1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2609546" y="969626"/>
              <a:ext cx="6885" cy="7377"/>
            </a:xfrm>
            <a:custGeom>
              <a:avLst/>
              <a:gdLst/>
              <a:ahLst/>
              <a:cxnLst/>
              <a:rect l="l" t="t" r="r" b="b"/>
              <a:pathLst>
                <a:path w="154" h="165" extrusionOk="0">
                  <a:moveTo>
                    <a:pt x="1" y="0"/>
                  </a:moveTo>
                  <a:cubicBezTo>
                    <a:pt x="99" y="99"/>
                    <a:pt x="154" y="165"/>
                    <a:pt x="154" y="165"/>
                  </a:cubicBezTo>
                  <a:cubicBezTo>
                    <a:pt x="154" y="165"/>
                    <a:pt x="110" y="88"/>
                    <a:pt x="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2179972" y="656522"/>
              <a:ext cx="108556" cy="145352"/>
            </a:xfrm>
            <a:custGeom>
              <a:avLst/>
              <a:gdLst/>
              <a:ahLst/>
              <a:cxnLst/>
              <a:rect l="l" t="t" r="r" b="b"/>
              <a:pathLst>
                <a:path w="2428" h="3251" extrusionOk="0">
                  <a:moveTo>
                    <a:pt x="1552" y="497"/>
                  </a:moveTo>
                  <a:cubicBezTo>
                    <a:pt x="1599" y="497"/>
                    <a:pt x="1641" y="508"/>
                    <a:pt x="1678" y="531"/>
                  </a:cubicBezTo>
                  <a:cubicBezTo>
                    <a:pt x="1753" y="575"/>
                    <a:pt x="1811" y="667"/>
                    <a:pt x="1853" y="805"/>
                  </a:cubicBezTo>
                  <a:cubicBezTo>
                    <a:pt x="1899" y="955"/>
                    <a:pt x="1903" y="1075"/>
                    <a:pt x="1865" y="1164"/>
                  </a:cubicBezTo>
                  <a:cubicBezTo>
                    <a:pt x="1826" y="1253"/>
                    <a:pt x="1747" y="1322"/>
                    <a:pt x="1627" y="1371"/>
                  </a:cubicBezTo>
                  <a:lnTo>
                    <a:pt x="874" y="1677"/>
                  </a:lnTo>
                  <a:lnTo>
                    <a:pt x="620" y="848"/>
                  </a:lnTo>
                  <a:lnTo>
                    <a:pt x="1397" y="531"/>
                  </a:lnTo>
                  <a:cubicBezTo>
                    <a:pt x="1454" y="508"/>
                    <a:pt x="1506" y="497"/>
                    <a:pt x="1552" y="497"/>
                  </a:cubicBezTo>
                  <a:close/>
                  <a:moveTo>
                    <a:pt x="1708" y="0"/>
                  </a:moveTo>
                  <a:cubicBezTo>
                    <a:pt x="1594" y="0"/>
                    <a:pt x="1467" y="28"/>
                    <a:pt x="1327" y="84"/>
                  </a:cubicBezTo>
                  <a:lnTo>
                    <a:pt x="0" y="621"/>
                  </a:lnTo>
                  <a:lnTo>
                    <a:pt x="808" y="3250"/>
                  </a:lnTo>
                  <a:lnTo>
                    <a:pt x="1298" y="3054"/>
                  </a:lnTo>
                  <a:lnTo>
                    <a:pt x="1005" y="2102"/>
                  </a:lnTo>
                  <a:lnTo>
                    <a:pt x="1787" y="1783"/>
                  </a:lnTo>
                  <a:cubicBezTo>
                    <a:pt x="2052" y="1676"/>
                    <a:pt x="2233" y="1521"/>
                    <a:pt x="2328" y="1314"/>
                  </a:cubicBezTo>
                  <a:cubicBezTo>
                    <a:pt x="2423" y="1109"/>
                    <a:pt x="2427" y="866"/>
                    <a:pt x="2342" y="587"/>
                  </a:cubicBezTo>
                  <a:cubicBezTo>
                    <a:pt x="2220" y="196"/>
                    <a:pt x="2010" y="0"/>
                    <a:pt x="1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2086081" y="892367"/>
              <a:ext cx="453583" cy="159659"/>
            </a:xfrm>
            <a:custGeom>
              <a:avLst/>
              <a:gdLst/>
              <a:ahLst/>
              <a:cxnLst/>
              <a:rect l="l" t="t" r="r" b="b"/>
              <a:pathLst>
                <a:path w="10145" h="3571" extrusionOk="0">
                  <a:moveTo>
                    <a:pt x="9826" y="1"/>
                  </a:moveTo>
                  <a:cubicBezTo>
                    <a:pt x="9628" y="47"/>
                    <a:pt x="9420" y="109"/>
                    <a:pt x="9184" y="206"/>
                  </a:cubicBezTo>
                  <a:cubicBezTo>
                    <a:pt x="7240" y="1005"/>
                    <a:pt x="6350" y="1578"/>
                    <a:pt x="4704" y="2894"/>
                  </a:cubicBezTo>
                  <a:cubicBezTo>
                    <a:pt x="4393" y="3141"/>
                    <a:pt x="4015" y="3242"/>
                    <a:pt x="3607" y="3242"/>
                  </a:cubicBezTo>
                  <a:cubicBezTo>
                    <a:pt x="2407" y="3242"/>
                    <a:pt x="942" y="2376"/>
                    <a:pt x="129" y="1824"/>
                  </a:cubicBezTo>
                  <a:cubicBezTo>
                    <a:pt x="84" y="1900"/>
                    <a:pt x="43" y="1985"/>
                    <a:pt x="0" y="2063"/>
                  </a:cubicBezTo>
                  <a:cubicBezTo>
                    <a:pt x="782" y="2607"/>
                    <a:pt x="2343" y="3570"/>
                    <a:pt x="3607" y="3570"/>
                  </a:cubicBezTo>
                  <a:cubicBezTo>
                    <a:pt x="4016" y="3570"/>
                    <a:pt x="4393" y="3470"/>
                    <a:pt x="4704" y="3222"/>
                  </a:cubicBezTo>
                  <a:cubicBezTo>
                    <a:pt x="6350" y="1906"/>
                    <a:pt x="7240" y="1333"/>
                    <a:pt x="9184" y="534"/>
                  </a:cubicBezTo>
                  <a:cubicBezTo>
                    <a:pt x="9552" y="384"/>
                    <a:pt x="9867" y="303"/>
                    <a:pt x="10145" y="263"/>
                  </a:cubicBezTo>
                  <a:cubicBezTo>
                    <a:pt x="10041" y="175"/>
                    <a:pt x="9936" y="88"/>
                    <a:pt x="982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2099762" y="869118"/>
              <a:ext cx="407889" cy="146336"/>
            </a:xfrm>
            <a:custGeom>
              <a:avLst/>
              <a:gdLst/>
              <a:ahLst/>
              <a:cxnLst/>
              <a:rect l="l" t="t" r="r" b="b"/>
              <a:pathLst>
                <a:path w="9123" h="3273" extrusionOk="0">
                  <a:moveTo>
                    <a:pt x="8850" y="1"/>
                  </a:moveTo>
                  <a:cubicBezTo>
                    <a:pt x="7038" y="754"/>
                    <a:pt x="5827" y="1332"/>
                    <a:pt x="4244" y="2587"/>
                  </a:cubicBezTo>
                  <a:cubicBezTo>
                    <a:pt x="3935" y="2837"/>
                    <a:pt x="3556" y="2938"/>
                    <a:pt x="3145" y="2938"/>
                  </a:cubicBezTo>
                  <a:cubicBezTo>
                    <a:pt x="2153" y="2938"/>
                    <a:pt x="975" y="2347"/>
                    <a:pt x="142" y="1824"/>
                  </a:cubicBezTo>
                  <a:cubicBezTo>
                    <a:pt x="88" y="1899"/>
                    <a:pt x="44" y="1976"/>
                    <a:pt x="1" y="2052"/>
                  </a:cubicBezTo>
                  <a:cubicBezTo>
                    <a:pt x="842" y="2603"/>
                    <a:pt x="2097" y="3272"/>
                    <a:pt x="3149" y="3272"/>
                  </a:cubicBezTo>
                  <a:cubicBezTo>
                    <a:pt x="3556" y="3272"/>
                    <a:pt x="3934" y="3172"/>
                    <a:pt x="4244" y="2925"/>
                  </a:cubicBezTo>
                  <a:cubicBezTo>
                    <a:pt x="5893" y="1605"/>
                    <a:pt x="7148" y="1027"/>
                    <a:pt x="9089" y="229"/>
                  </a:cubicBezTo>
                  <a:cubicBezTo>
                    <a:pt x="9100" y="229"/>
                    <a:pt x="9112" y="219"/>
                    <a:pt x="9123" y="219"/>
                  </a:cubicBezTo>
                  <a:cubicBezTo>
                    <a:pt x="9036" y="142"/>
                    <a:pt x="8937" y="78"/>
                    <a:pt x="885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929;p37">
            <a:extLst>
              <a:ext uri="{FF2B5EF4-FFF2-40B4-BE49-F238E27FC236}">
                <a16:creationId xmlns:a16="http://schemas.microsoft.com/office/drawing/2014/main" id="{BB8C4F4F-D724-26B4-7EA4-A6178D5EE12E}"/>
              </a:ext>
            </a:extLst>
          </p:cNvPr>
          <p:cNvGrpSpPr/>
          <p:nvPr/>
        </p:nvGrpSpPr>
        <p:grpSpPr>
          <a:xfrm rot="19398440">
            <a:off x="7917922" y="2942036"/>
            <a:ext cx="1466469" cy="3347782"/>
            <a:chOff x="8700938" y="1268143"/>
            <a:chExt cx="1501887" cy="3739530"/>
          </a:xfrm>
        </p:grpSpPr>
        <p:sp>
          <p:nvSpPr>
            <p:cNvPr id="5" name="Google Shape;930;p37">
              <a:extLst>
                <a:ext uri="{FF2B5EF4-FFF2-40B4-BE49-F238E27FC236}">
                  <a16:creationId xmlns:a16="http://schemas.microsoft.com/office/drawing/2014/main" id="{69A82DC3-DF49-1096-5C5B-E43943C6AC06}"/>
                </a:ext>
              </a:extLst>
            </p:cNvPr>
            <p:cNvSpPr/>
            <p:nvPr/>
          </p:nvSpPr>
          <p:spPr>
            <a:xfrm>
              <a:off x="9023713" y="4361203"/>
              <a:ext cx="1179112" cy="625511"/>
            </a:xfrm>
            <a:custGeom>
              <a:avLst/>
              <a:gdLst/>
              <a:ahLst/>
              <a:cxnLst/>
              <a:rect l="l" t="t" r="r" b="b"/>
              <a:pathLst>
                <a:path w="13052" h="6924" extrusionOk="0">
                  <a:moveTo>
                    <a:pt x="6531" y="1"/>
                  </a:moveTo>
                  <a:cubicBezTo>
                    <a:pt x="2926" y="1"/>
                    <a:pt x="0" y="1553"/>
                    <a:pt x="0" y="3462"/>
                  </a:cubicBezTo>
                  <a:cubicBezTo>
                    <a:pt x="0" y="5371"/>
                    <a:pt x="2926" y="6924"/>
                    <a:pt x="6531" y="6924"/>
                  </a:cubicBezTo>
                  <a:cubicBezTo>
                    <a:pt x="10135" y="6924"/>
                    <a:pt x="13052" y="5371"/>
                    <a:pt x="13052" y="3462"/>
                  </a:cubicBezTo>
                  <a:cubicBezTo>
                    <a:pt x="13052" y="1553"/>
                    <a:pt x="10135" y="1"/>
                    <a:pt x="6531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1;p37">
              <a:extLst>
                <a:ext uri="{FF2B5EF4-FFF2-40B4-BE49-F238E27FC236}">
                  <a16:creationId xmlns:a16="http://schemas.microsoft.com/office/drawing/2014/main" id="{1B433941-4854-C8B0-C688-A89B9FE953EE}"/>
                </a:ext>
              </a:extLst>
            </p:cNvPr>
            <p:cNvSpPr/>
            <p:nvPr/>
          </p:nvSpPr>
          <p:spPr>
            <a:xfrm>
              <a:off x="9011608" y="4345935"/>
              <a:ext cx="436069" cy="388550"/>
            </a:xfrm>
            <a:custGeom>
              <a:avLst/>
              <a:gdLst/>
              <a:ahLst/>
              <a:cxnLst/>
              <a:rect l="l" t="t" r="r" b="b"/>
              <a:pathLst>
                <a:path w="4827" h="4301" extrusionOk="0">
                  <a:moveTo>
                    <a:pt x="4211" y="473"/>
                  </a:moveTo>
                  <a:cubicBezTo>
                    <a:pt x="4211" y="473"/>
                    <a:pt x="3881" y="1981"/>
                    <a:pt x="4541" y="1713"/>
                  </a:cubicBezTo>
                  <a:cubicBezTo>
                    <a:pt x="4827" y="1597"/>
                    <a:pt x="4755" y="2177"/>
                    <a:pt x="4720" y="2382"/>
                  </a:cubicBezTo>
                  <a:cubicBezTo>
                    <a:pt x="4648" y="2579"/>
                    <a:pt x="3765" y="3043"/>
                    <a:pt x="3596" y="3034"/>
                  </a:cubicBezTo>
                  <a:cubicBezTo>
                    <a:pt x="3408" y="3025"/>
                    <a:pt x="3328" y="2944"/>
                    <a:pt x="3159" y="3105"/>
                  </a:cubicBezTo>
                  <a:cubicBezTo>
                    <a:pt x="2989" y="3266"/>
                    <a:pt x="3043" y="3453"/>
                    <a:pt x="2784" y="3667"/>
                  </a:cubicBezTo>
                  <a:cubicBezTo>
                    <a:pt x="2561" y="3845"/>
                    <a:pt x="1553" y="4300"/>
                    <a:pt x="616" y="3863"/>
                  </a:cubicBezTo>
                  <a:cubicBezTo>
                    <a:pt x="215" y="3676"/>
                    <a:pt x="1" y="3551"/>
                    <a:pt x="152" y="3141"/>
                  </a:cubicBezTo>
                  <a:cubicBezTo>
                    <a:pt x="206" y="3007"/>
                    <a:pt x="1312" y="2445"/>
                    <a:pt x="1624" y="2284"/>
                  </a:cubicBezTo>
                  <a:cubicBezTo>
                    <a:pt x="2409" y="1892"/>
                    <a:pt x="2757" y="1062"/>
                    <a:pt x="2829" y="875"/>
                  </a:cubicBezTo>
                  <a:cubicBezTo>
                    <a:pt x="2909" y="687"/>
                    <a:pt x="3150" y="108"/>
                    <a:pt x="3150" y="108"/>
                  </a:cubicBezTo>
                  <a:cubicBezTo>
                    <a:pt x="3150" y="108"/>
                    <a:pt x="3507" y="0"/>
                    <a:pt x="4211" y="473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2;p37">
              <a:extLst>
                <a:ext uri="{FF2B5EF4-FFF2-40B4-BE49-F238E27FC236}">
                  <a16:creationId xmlns:a16="http://schemas.microsoft.com/office/drawing/2014/main" id="{E32ADBDE-F0F2-C57A-F19F-9E9F2A522381}"/>
                </a:ext>
              </a:extLst>
            </p:cNvPr>
            <p:cNvSpPr/>
            <p:nvPr/>
          </p:nvSpPr>
          <p:spPr>
            <a:xfrm>
              <a:off x="9022900" y="4345935"/>
              <a:ext cx="415923" cy="368405"/>
            </a:xfrm>
            <a:custGeom>
              <a:avLst/>
              <a:gdLst/>
              <a:ahLst/>
              <a:cxnLst/>
              <a:rect l="l" t="t" r="r" b="b"/>
              <a:pathLst>
                <a:path w="4604" h="4078" extrusionOk="0">
                  <a:moveTo>
                    <a:pt x="4086" y="473"/>
                  </a:moveTo>
                  <a:cubicBezTo>
                    <a:pt x="4283" y="812"/>
                    <a:pt x="4604" y="1356"/>
                    <a:pt x="4506" y="1990"/>
                  </a:cubicBezTo>
                  <a:cubicBezTo>
                    <a:pt x="4434" y="2186"/>
                    <a:pt x="3631" y="2721"/>
                    <a:pt x="3462" y="2712"/>
                  </a:cubicBezTo>
                  <a:cubicBezTo>
                    <a:pt x="3043" y="2695"/>
                    <a:pt x="2918" y="3105"/>
                    <a:pt x="2632" y="3328"/>
                  </a:cubicBezTo>
                  <a:cubicBezTo>
                    <a:pt x="2159" y="3721"/>
                    <a:pt x="1133" y="4077"/>
                    <a:pt x="197" y="3426"/>
                  </a:cubicBezTo>
                  <a:cubicBezTo>
                    <a:pt x="0" y="3248"/>
                    <a:pt x="116" y="2935"/>
                    <a:pt x="232" y="2793"/>
                  </a:cubicBezTo>
                  <a:cubicBezTo>
                    <a:pt x="429" y="2534"/>
                    <a:pt x="1187" y="2445"/>
                    <a:pt x="1499" y="2284"/>
                  </a:cubicBezTo>
                  <a:cubicBezTo>
                    <a:pt x="2418" y="1856"/>
                    <a:pt x="2641" y="759"/>
                    <a:pt x="2712" y="571"/>
                  </a:cubicBezTo>
                  <a:cubicBezTo>
                    <a:pt x="2793" y="384"/>
                    <a:pt x="3025" y="108"/>
                    <a:pt x="3025" y="108"/>
                  </a:cubicBezTo>
                  <a:cubicBezTo>
                    <a:pt x="3025" y="108"/>
                    <a:pt x="3382" y="0"/>
                    <a:pt x="4086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3;p37">
              <a:extLst>
                <a:ext uri="{FF2B5EF4-FFF2-40B4-BE49-F238E27FC236}">
                  <a16:creationId xmlns:a16="http://schemas.microsoft.com/office/drawing/2014/main" id="{4FD39D99-24DB-9045-B4F2-5751956A4840}"/>
                </a:ext>
              </a:extLst>
            </p:cNvPr>
            <p:cNvSpPr/>
            <p:nvPr/>
          </p:nvSpPr>
          <p:spPr>
            <a:xfrm>
              <a:off x="9130856" y="4551730"/>
              <a:ext cx="67845" cy="47880"/>
            </a:xfrm>
            <a:custGeom>
              <a:avLst/>
              <a:gdLst/>
              <a:ahLst/>
              <a:cxnLst/>
              <a:rect l="l" t="t" r="r" b="b"/>
              <a:pathLst>
                <a:path w="751" h="530" extrusionOk="0">
                  <a:moveTo>
                    <a:pt x="139" y="1"/>
                  </a:moveTo>
                  <a:cubicBezTo>
                    <a:pt x="111" y="1"/>
                    <a:pt x="83" y="3"/>
                    <a:pt x="54" y="6"/>
                  </a:cubicBezTo>
                  <a:cubicBezTo>
                    <a:pt x="28" y="6"/>
                    <a:pt x="10" y="24"/>
                    <a:pt x="1" y="51"/>
                  </a:cubicBezTo>
                  <a:cubicBezTo>
                    <a:pt x="1" y="69"/>
                    <a:pt x="19" y="87"/>
                    <a:pt x="45" y="87"/>
                  </a:cubicBezTo>
                  <a:cubicBezTo>
                    <a:pt x="65" y="85"/>
                    <a:pt x="84" y="84"/>
                    <a:pt x="103" y="84"/>
                  </a:cubicBezTo>
                  <a:cubicBezTo>
                    <a:pt x="206" y="84"/>
                    <a:pt x="303" y="107"/>
                    <a:pt x="393" y="167"/>
                  </a:cubicBezTo>
                  <a:cubicBezTo>
                    <a:pt x="492" y="229"/>
                    <a:pt x="590" y="345"/>
                    <a:pt x="661" y="506"/>
                  </a:cubicBezTo>
                  <a:cubicBezTo>
                    <a:pt x="667" y="523"/>
                    <a:pt x="680" y="529"/>
                    <a:pt x="693" y="529"/>
                  </a:cubicBezTo>
                  <a:cubicBezTo>
                    <a:pt x="700" y="529"/>
                    <a:pt x="708" y="527"/>
                    <a:pt x="715" y="524"/>
                  </a:cubicBezTo>
                  <a:cubicBezTo>
                    <a:pt x="741" y="506"/>
                    <a:pt x="750" y="488"/>
                    <a:pt x="741" y="461"/>
                  </a:cubicBezTo>
                  <a:cubicBezTo>
                    <a:pt x="661" y="283"/>
                    <a:pt x="563" y="167"/>
                    <a:pt x="447" y="87"/>
                  </a:cubicBezTo>
                  <a:cubicBezTo>
                    <a:pt x="354" y="29"/>
                    <a:pt x="250" y="1"/>
                    <a:pt x="1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4;p37">
              <a:extLst>
                <a:ext uri="{FF2B5EF4-FFF2-40B4-BE49-F238E27FC236}">
                  <a16:creationId xmlns:a16="http://schemas.microsoft.com/office/drawing/2014/main" id="{5B0482F1-076B-3D73-EBDE-9DC98F04EF90}"/>
                </a:ext>
              </a:extLst>
            </p:cNvPr>
            <p:cNvSpPr/>
            <p:nvPr/>
          </p:nvSpPr>
          <p:spPr>
            <a:xfrm>
              <a:off x="9158320" y="4542063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20" y="1"/>
                  </a:moveTo>
                  <a:cubicBezTo>
                    <a:pt x="95" y="1"/>
                    <a:pt x="70" y="3"/>
                    <a:pt x="45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18" y="78"/>
                    <a:pt x="36" y="78"/>
                  </a:cubicBezTo>
                  <a:cubicBezTo>
                    <a:pt x="53" y="76"/>
                    <a:pt x="71" y="75"/>
                    <a:pt x="88" y="75"/>
                  </a:cubicBezTo>
                  <a:cubicBezTo>
                    <a:pt x="177" y="75"/>
                    <a:pt x="263" y="95"/>
                    <a:pt x="330" y="140"/>
                  </a:cubicBezTo>
                  <a:cubicBezTo>
                    <a:pt x="428" y="202"/>
                    <a:pt x="500" y="301"/>
                    <a:pt x="571" y="443"/>
                  </a:cubicBezTo>
                  <a:cubicBezTo>
                    <a:pt x="571" y="454"/>
                    <a:pt x="580" y="458"/>
                    <a:pt x="592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3" y="425"/>
                    <a:pt x="634" y="408"/>
                  </a:cubicBezTo>
                  <a:cubicBezTo>
                    <a:pt x="571" y="247"/>
                    <a:pt x="482" y="149"/>
                    <a:pt x="384" y="78"/>
                  </a:cubicBezTo>
                  <a:cubicBezTo>
                    <a:pt x="306" y="28"/>
                    <a:pt x="216" y="1"/>
                    <a:pt x="1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5;p37">
              <a:extLst>
                <a:ext uri="{FF2B5EF4-FFF2-40B4-BE49-F238E27FC236}">
                  <a16:creationId xmlns:a16="http://schemas.microsoft.com/office/drawing/2014/main" id="{C87CEADB-B5D3-47C6-B863-DF59F1D59C76}"/>
                </a:ext>
              </a:extLst>
            </p:cNvPr>
            <p:cNvSpPr/>
            <p:nvPr/>
          </p:nvSpPr>
          <p:spPr>
            <a:xfrm>
              <a:off x="9176207" y="4526254"/>
              <a:ext cx="58721" cy="41737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100" y="1"/>
                  </a:moveTo>
                  <a:cubicBezTo>
                    <a:pt x="81" y="1"/>
                    <a:pt x="62" y="1"/>
                    <a:pt x="43" y="3"/>
                  </a:cubicBezTo>
                  <a:cubicBezTo>
                    <a:pt x="25" y="3"/>
                    <a:pt x="7" y="21"/>
                    <a:pt x="7" y="47"/>
                  </a:cubicBezTo>
                  <a:cubicBezTo>
                    <a:pt x="0" y="62"/>
                    <a:pt x="11" y="77"/>
                    <a:pt x="24" y="77"/>
                  </a:cubicBezTo>
                  <a:cubicBezTo>
                    <a:pt x="28" y="77"/>
                    <a:pt x="31" y="76"/>
                    <a:pt x="34" y="74"/>
                  </a:cubicBezTo>
                  <a:cubicBezTo>
                    <a:pt x="53" y="73"/>
                    <a:pt x="70" y="72"/>
                    <a:pt x="88" y="72"/>
                  </a:cubicBezTo>
                  <a:cubicBezTo>
                    <a:pt x="181" y="72"/>
                    <a:pt x="262" y="93"/>
                    <a:pt x="337" y="146"/>
                  </a:cubicBezTo>
                  <a:cubicBezTo>
                    <a:pt x="427" y="199"/>
                    <a:pt x="507" y="297"/>
                    <a:pt x="569" y="440"/>
                  </a:cubicBezTo>
                  <a:cubicBezTo>
                    <a:pt x="576" y="453"/>
                    <a:pt x="587" y="461"/>
                    <a:pt x="600" y="461"/>
                  </a:cubicBezTo>
                  <a:cubicBezTo>
                    <a:pt x="604" y="461"/>
                    <a:pt x="609" y="460"/>
                    <a:pt x="614" y="458"/>
                  </a:cubicBezTo>
                  <a:cubicBezTo>
                    <a:pt x="641" y="440"/>
                    <a:pt x="650" y="422"/>
                    <a:pt x="641" y="404"/>
                  </a:cubicBezTo>
                  <a:cubicBezTo>
                    <a:pt x="569" y="253"/>
                    <a:pt x="480" y="146"/>
                    <a:pt x="382" y="83"/>
                  </a:cubicBezTo>
                  <a:cubicBezTo>
                    <a:pt x="299" y="23"/>
                    <a:pt x="203" y="1"/>
                    <a:pt x="1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6;p37">
              <a:extLst>
                <a:ext uri="{FF2B5EF4-FFF2-40B4-BE49-F238E27FC236}">
                  <a16:creationId xmlns:a16="http://schemas.microsoft.com/office/drawing/2014/main" id="{1A48B519-E6B9-46C8-E602-82D6296AABD3}"/>
                </a:ext>
              </a:extLst>
            </p:cNvPr>
            <p:cNvSpPr/>
            <p:nvPr/>
          </p:nvSpPr>
          <p:spPr>
            <a:xfrm>
              <a:off x="9194546" y="4510173"/>
              <a:ext cx="58088" cy="41918"/>
            </a:xfrm>
            <a:custGeom>
              <a:avLst/>
              <a:gdLst/>
              <a:ahLst/>
              <a:cxnLst/>
              <a:rect l="l" t="t" r="r" b="b"/>
              <a:pathLst>
                <a:path w="643" h="464" extrusionOk="0">
                  <a:moveTo>
                    <a:pt x="85" y="1"/>
                  </a:moveTo>
                  <a:cubicBezTo>
                    <a:pt x="69" y="1"/>
                    <a:pt x="53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10" y="83"/>
                    <a:pt x="36" y="83"/>
                  </a:cubicBezTo>
                  <a:cubicBezTo>
                    <a:pt x="59" y="79"/>
                    <a:pt x="81" y="77"/>
                    <a:pt x="102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208"/>
                    <a:pt x="500" y="297"/>
                    <a:pt x="563" y="448"/>
                  </a:cubicBezTo>
                  <a:cubicBezTo>
                    <a:pt x="568" y="459"/>
                    <a:pt x="579" y="463"/>
                    <a:pt x="591" y="463"/>
                  </a:cubicBezTo>
                  <a:cubicBezTo>
                    <a:pt x="600" y="463"/>
                    <a:pt x="609" y="461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1" y="28"/>
                    <a:pt x="197" y="1"/>
                    <a:pt x="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7;p37">
              <a:extLst>
                <a:ext uri="{FF2B5EF4-FFF2-40B4-BE49-F238E27FC236}">
                  <a16:creationId xmlns:a16="http://schemas.microsoft.com/office/drawing/2014/main" id="{D389FC8A-9B6E-2764-F15B-8C0A71BC51ED}"/>
                </a:ext>
              </a:extLst>
            </p:cNvPr>
            <p:cNvSpPr/>
            <p:nvPr/>
          </p:nvSpPr>
          <p:spPr>
            <a:xfrm>
              <a:off x="9212253" y="4494544"/>
              <a:ext cx="58179" cy="41376"/>
            </a:xfrm>
            <a:custGeom>
              <a:avLst/>
              <a:gdLst/>
              <a:ahLst/>
              <a:cxnLst/>
              <a:rect l="l" t="t" r="r" b="b"/>
              <a:pathLst>
                <a:path w="644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4"/>
                    <a:pt x="1" y="42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55" y="76"/>
                    <a:pt x="74" y="75"/>
                    <a:pt x="92" y="75"/>
                  </a:cubicBezTo>
                  <a:cubicBezTo>
                    <a:pt x="184" y="75"/>
                    <a:pt x="265" y="95"/>
                    <a:pt x="340" y="140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6"/>
                    <a:pt x="616" y="452"/>
                  </a:cubicBezTo>
                  <a:cubicBezTo>
                    <a:pt x="634" y="443"/>
                    <a:pt x="643" y="416"/>
                    <a:pt x="643" y="407"/>
                  </a:cubicBezTo>
                  <a:cubicBezTo>
                    <a:pt x="572" y="247"/>
                    <a:pt x="483" y="140"/>
                    <a:pt x="385" y="77"/>
                  </a:cubicBezTo>
                  <a:cubicBezTo>
                    <a:pt x="306" y="28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8;p37">
              <a:extLst>
                <a:ext uri="{FF2B5EF4-FFF2-40B4-BE49-F238E27FC236}">
                  <a16:creationId xmlns:a16="http://schemas.microsoft.com/office/drawing/2014/main" id="{3CE0EE91-1756-B230-CB91-9EBD222FAC3E}"/>
                </a:ext>
              </a:extLst>
            </p:cNvPr>
            <p:cNvSpPr/>
            <p:nvPr/>
          </p:nvSpPr>
          <p:spPr>
            <a:xfrm>
              <a:off x="9230863" y="4478735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94" y="0"/>
                  </a:moveTo>
                  <a:cubicBezTo>
                    <a:pt x="75" y="0"/>
                    <a:pt x="56" y="1"/>
                    <a:pt x="36" y="2"/>
                  </a:cubicBezTo>
                  <a:cubicBezTo>
                    <a:pt x="18" y="2"/>
                    <a:pt x="0" y="20"/>
                    <a:pt x="0" y="38"/>
                  </a:cubicBezTo>
                  <a:cubicBezTo>
                    <a:pt x="0" y="65"/>
                    <a:pt x="9" y="74"/>
                    <a:pt x="36" y="74"/>
                  </a:cubicBezTo>
                  <a:cubicBezTo>
                    <a:pt x="53" y="72"/>
                    <a:pt x="69" y="72"/>
                    <a:pt x="86" y="72"/>
                  </a:cubicBezTo>
                  <a:cubicBezTo>
                    <a:pt x="174" y="72"/>
                    <a:pt x="255" y="93"/>
                    <a:pt x="330" y="145"/>
                  </a:cubicBezTo>
                  <a:cubicBezTo>
                    <a:pt x="419" y="199"/>
                    <a:pt x="500" y="297"/>
                    <a:pt x="562" y="440"/>
                  </a:cubicBezTo>
                  <a:cubicBezTo>
                    <a:pt x="568" y="451"/>
                    <a:pt x="580" y="458"/>
                    <a:pt x="593" y="458"/>
                  </a:cubicBezTo>
                  <a:cubicBezTo>
                    <a:pt x="601" y="458"/>
                    <a:pt x="609" y="455"/>
                    <a:pt x="616" y="449"/>
                  </a:cubicBezTo>
                  <a:cubicBezTo>
                    <a:pt x="633" y="440"/>
                    <a:pt x="642" y="422"/>
                    <a:pt x="633" y="404"/>
                  </a:cubicBezTo>
                  <a:cubicBezTo>
                    <a:pt x="562" y="252"/>
                    <a:pt x="482" y="145"/>
                    <a:pt x="384" y="74"/>
                  </a:cubicBezTo>
                  <a:cubicBezTo>
                    <a:pt x="294" y="21"/>
                    <a:pt x="197" y="0"/>
                    <a:pt x="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9;p37">
              <a:extLst>
                <a:ext uri="{FF2B5EF4-FFF2-40B4-BE49-F238E27FC236}">
                  <a16:creationId xmlns:a16="http://schemas.microsoft.com/office/drawing/2014/main" id="{DD127EFF-AD4E-7FFA-B287-762AB2C942F6}"/>
                </a:ext>
              </a:extLst>
            </p:cNvPr>
            <p:cNvSpPr/>
            <p:nvPr/>
          </p:nvSpPr>
          <p:spPr>
            <a:xfrm>
              <a:off x="9248569" y="4462564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2"/>
                    <a:pt x="45" y="3"/>
                  </a:cubicBezTo>
                  <a:cubicBezTo>
                    <a:pt x="18" y="12"/>
                    <a:pt x="0" y="30"/>
                    <a:pt x="0" y="48"/>
                  </a:cubicBezTo>
                  <a:cubicBezTo>
                    <a:pt x="0" y="62"/>
                    <a:pt x="12" y="77"/>
                    <a:pt x="26" y="77"/>
                  </a:cubicBezTo>
                  <a:cubicBezTo>
                    <a:pt x="29" y="77"/>
                    <a:pt x="33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6"/>
                  </a:cubicBezTo>
                  <a:cubicBezTo>
                    <a:pt x="429" y="199"/>
                    <a:pt x="500" y="297"/>
                    <a:pt x="571" y="440"/>
                  </a:cubicBezTo>
                  <a:cubicBezTo>
                    <a:pt x="578" y="453"/>
                    <a:pt x="589" y="462"/>
                    <a:pt x="602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9"/>
                    <a:pt x="643" y="422"/>
                    <a:pt x="634" y="404"/>
                  </a:cubicBezTo>
                  <a:cubicBezTo>
                    <a:pt x="571" y="253"/>
                    <a:pt x="482" y="146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0;p37">
              <a:extLst>
                <a:ext uri="{FF2B5EF4-FFF2-40B4-BE49-F238E27FC236}">
                  <a16:creationId xmlns:a16="http://schemas.microsoft.com/office/drawing/2014/main" id="{F2F7D3D2-7610-B3C5-742E-8F883D26FC6E}"/>
                </a:ext>
              </a:extLst>
            </p:cNvPr>
            <p:cNvSpPr/>
            <p:nvPr/>
          </p:nvSpPr>
          <p:spPr>
            <a:xfrm>
              <a:off x="9600715" y="4618310"/>
              <a:ext cx="436159" cy="389363"/>
            </a:xfrm>
            <a:custGeom>
              <a:avLst/>
              <a:gdLst/>
              <a:ahLst/>
              <a:cxnLst/>
              <a:rect l="l" t="t" r="r" b="b"/>
              <a:pathLst>
                <a:path w="4828" h="4310" extrusionOk="0">
                  <a:moveTo>
                    <a:pt x="4212" y="474"/>
                  </a:moveTo>
                  <a:cubicBezTo>
                    <a:pt x="4212" y="474"/>
                    <a:pt x="3882" y="1981"/>
                    <a:pt x="4542" y="1714"/>
                  </a:cubicBezTo>
                  <a:cubicBezTo>
                    <a:pt x="4827" y="1598"/>
                    <a:pt x="4756" y="2178"/>
                    <a:pt x="4729" y="2383"/>
                  </a:cubicBezTo>
                  <a:cubicBezTo>
                    <a:pt x="4649" y="2579"/>
                    <a:pt x="3774" y="3043"/>
                    <a:pt x="3596" y="3034"/>
                  </a:cubicBezTo>
                  <a:cubicBezTo>
                    <a:pt x="3418" y="3025"/>
                    <a:pt x="3328" y="2945"/>
                    <a:pt x="3159" y="3105"/>
                  </a:cubicBezTo>
                  <a:cubicBezTo>
                    <a:pt x="2998" y="3266"/>
                    <a:pt x="3052" y="3453"/>
                    <a:pt x="2784" y="3667"/>
                  </a:cubicBezTo>
                  <a:cubicBezTo>
                    <a:pt x="2561" y="3846"/>
                    <a:pt x="1553" y="4310"/>
                    <a:pt x="616" y="3872"/>
                  </a:cubicBezTo>
                  <a:cubicBezTo>
                    <a:pt x="215" y="3676"/>
                    <a:pt x="1" y="3551"/>
                    <a:pt x="161" y="3141"/>
                  </a:cubicBezTo>
                  <a:cubicBezTo>
                    <a:pt x="206" y="3007"/>
                    <a:pt x="1312" y="2445"/>
                    <a:pt x="1624" y="2285"/>
                  </a:cubicBezTo>
                  <a:cubicBezTo>
                    <a:pt x="2418" y="1892"/>
                    <a:pt x="2757" y="1062"/>
                    <a:pt x="2838" y="875"/>
                  </a:cubicBezTo>
                  <a:cubicBezTo>
                    <a:pt x="2909" y="688"/>
                    <a:pt x="3159" y="108"/>
                    <a:pt x="3159" y="108"/>
                  </a:cubicBezTo>
                  <a:cubicBezTo>
                    <a:pt x="3159" y="108"/>
                    <a:pt x="3507" y="1"/>
                    <a:pt x="4212" y="47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1;p37">
              <a:extLst>
                <a:ext uri="{FF2B5EF4-FFF2-40B4-BE49-F238E27FC236}">
                  <a16:creationId xmlns:a16="http://schemas.microsoft.com/office/drawing/2014/main" id="{67BA295A-CCE2-42B8-F723-A0B3187D0822}"/>
                </a:ext>
              </a:extLst>
            </p:cNvPr>
            <p:cNvSpPr/>
            <p:nvPr/>
          </p:nvSpPr>
          <p:spPr>
            <a:xfrm>
              <a:off x="9612820" y="4618310"/>
              <a:ext cx="415110" cy="368405"/>
            </a:xfrm>
            <a:custGeom>
              <a:avLst/>
              <a:gdLst/>
              <a:ahLst/>
              <a:cxnLst/>
              <a:rect l="l" t="t" r="r" b="b"/>
              <a:pathLst>
                <a:path w="4595" h="4078" extrusionOk="0">
                  <a:moveTo>
                    <a:pt x="4078" y="474"/>
                  </a:moveTo>
                  <a:cubicBezTo>
                    <a:pt x="4283" y="813"/>
                    <a:pt x="4595" y="1366"/>
                    <a:pt x="4506" y="1990"/>
                  </a:cubicBezTo>
                  <a:cubicBezTo>
                    <a:pt x="4434" y="2186"/>
                    <a:pt x="3632" y="2722"/>
                    <a:pt x="3453" y="2713"/>
                  </a:cubicBezTo>
                  <a:cubicBezTo>
                    <a:pt x="3043" y="2695"/>
                    <a:pt x="2909" y="3105"/>
                    <a:pt x="2632" y="3337"/>
                  </a:cubicBezTo>
                  <a:cubicBezTo>
                    <a:pt x="2160" y="3721"/>
                    <a:pt x="1125" y="4078"/>
                    <a:pt x="197" y="3426"/>
                  </a:cubicBezTo>
                  <a:cubicBezTo>
                    <a:pt x="1" y="3248"/>
                    <a:pt x="117" y="2936"/>
                    <a:pt x="224" y="2793"/>
                  </a:cubicBezTo>
                  <a:cubicBezTo>
                    <a:pt x="429" y="2543"/>
                    <a:pt x="1178" y="2445"/>
                    <a:pt x="1490" y="2285"/>
                  </a:cubicBezTo>
                  <a:cubicBezTo>
                    <a:pt x="2418" y="1865"/>
                    <a:pt x="2632" y="759"/>
                    <a:pt x="2713" y="572"/>
                  </a:cubicBezTo>
                  <a:cubicBezTo>
                    <a:pt x="2784" y="384"/>
                    <a:pt x="3025" y="108"/>
                    <a:pt x="3025" y="108"/>
                  </a:cubicBezTo>
                  <a:cubicBezTo>
                    <a:pt x="3025" y="108"/>
                    <a:pt x="3373" y="1"/>
                    <a:pt x="4078" y="4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2;p37">
              <a:extLst>
                <a:ext uri="{FF2B5EF4-FFF2-40B4-BE49-F238E27FC236}">
                  <a16:creationId xmlns:a16="http://schemas.microsoft.com/office/drawing/2014/main" id="{C6E28517-3533-D031-D0F3-58723584D6B0}"/>
                </a:ext>
              </a:extLst>
            </p:cNvPr>
            <p:cNvSpPr/>
            <p:nvPr/>
          </p:nvSpPr>
          <p:spPr>
            <a:xfrm>
              <a:off x="9720867" y="4824195"/>
              <a:ext cx="66942" cy="47790"/>
            </a:xfrm>
            <a:custGeom>
              <a:avLst/>
              <a:gdLst/>
              <a:ahLst/>
              <a:cxnLst/>
              <a:rect l="l" t="t" r="r" b="b"/>
              <a:pathLst>
                <a:path w="741" h="529" extrusionOk="0">
                  <a:moveTo>
                    <a:pt x="131" y="0"/>
                  </a:moveTo>
                  <a:cubicBezTo>
                    <a:pt x="103" y="0"/>
                    <a:pt x="74" y="2"/>
                    <a:pt x="45" y="6"/>
                  </a:cubicBezTo>
                  <a:cubicBezTo>
                    <a:pt x="27" y="6"/>
                    <a:pt x="0" y="23"/>
                    <a:pt x="0" y="50"/>
                  </a:cubicBezTo>
                  <a:cubicBezTo>
                    <a:pt x="0" y="68"/>
                    <a:pt x="18" y="86"/>
                    <a:pt x="36" y="86"/>
                  </a:cubicBezTo>
                  <a:cubicBezTo>
                    <a:pt x="56" y="84"/>
                    <a:pt x="77" y="84"/>
                    <a:pt x="97" y="84"/>
                  </a:cubicBezTo>
                  <a:cubicBezTo>
                    <a:pt x="205" y="84"/>
                    <a:pt x="301" y="106"/>
                    <a:pt x="384" y="166"/>
                  </a:cubicBezTo>
                  <a:cubicBezTo>
                    <a:pt x="491" y="229"/>
                    <a:pt x="580" y="345"/>
                    <a:pt x="651" y="514"/>
                  </a:cubicBezTo>
                  <a:cubicBezTo>
                    <a:pt x="657" y="525"/>
                    <a:pt x="668" y="529"/>
                    <a:pt x="682" y="529"/>
                  </a:cubicBezTo>
                  <a:cubicBezTo>
                    <a:pt x="692" y="529"/>
                    <a:pt x="703" y="527"/>
                    <a:pt x="714" y="523"/>
                  </a:cubicBezTo>
                  <a:cubicBezTo>
                    <a:pt x="732" y="514"/>
                    <a:pt x="741" y="487"/>
                    <a:pt x="732" y="461"/>
                  </a:cubicBezTo>
                  <a:cubicBezTo>
                    <a:pt x="651" y="282"/>
                    <a:pt x="553" y="166"/>
                    <a:pt x="437" y="95"/>
                  </a:cubicBezTo>
                  <a:cubicBezTo>
                    <a:pt x="344" y="30"/>
                    <a:pt x="245" y="0"/>
                    <a:pt x="1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3;p37">
              <a:extLst>
                <a:ext uri="{FF2B5EF4-FFF2-40B4-BE49-F238E27FC236}">
                  <a16:creationId xmlns:a16="http://schemas.microsoft.com/office/drawing/2014/main" id="{E02DE225-0BEF-0EE4-6EAB-0C046F636C74}"/>
                </a:ext>
              </a:extLst>
            </p:cNvPr>
            <p:cNvSpPr/>
            <p:nvPr/>
          </p:nvSpPr>
          <p:spPr>
            <a:xfrm>
              <a:off x="9747427" y="4814800"/>
              <a:ext cx="58901" cy="41466"/>
            </a:xfrm>
            <a:custGeom>
              <a:avLst/>
              <a:gdLst/>
              <a:ahLst/>
              <a:cxnLst/>
              <a:rect l="l" t="t" r="r" b="b"/>
              <a:pathLst>
                <a:path w="652" h="459" extrusionOk="0">
                  <a:moveTo>
                    <a:pt x="104" y="0"/>
                  </a:moveTo>
                  <a:cubicBezTo>
                    <a:pt x="84" y="0"/>
                    <a:pt x="65" y="1"/>
                    <a:pt x="45" y="3"/>
                  </a:cubicBezTo>
                  <a:cubicBezTo>
                    <a:pt x="27" y="3"/>
                    <a:pt x="9" y="20"/>
                    <a:pt x="9" y="38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5" y="72"/>
                    <a:pt x="72" y="72"/>
                    <a:pt x="90" y="72"/>
                  </a:cubicBezTo>
                  <a:cubicBezTo>
                    <a:pt x="183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7" y="451"/>
                    <a:pt x="586" y="458"/>
                    <a:pt x="598" y="458"/>
                  </a:cubicBezTo>
                  <a:cubicBezTo>
                    <a:pt x="606" y="458"/>
                    <a:pt x="615" y="455"/>
                    <a:pt x="625" y="449"/>
                  </a:cubicBezTo>
                  <a:cubicBezTo>
                    <a:pt x="643" y="440"/>
                    <a:pt x="652" y="422"/>
                    <a:pt x="643" y="404"/>
                  </a:cubicBezTo>
                  <a:cubicBezTo>
                    <a:pt x="571" y="243"/>
                    <a:pt x="491" y="145"/>
                    <a:pt x="384" y="74"/>
                  </a:cubicBezTo>
                  <a:cubicBezTo>
                    <a:pt x="301" y="21"/>
                    <a:pt x="206" y="0"/>
                    <a:pt x="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4;p37">
              <a:extLst>
                <a:ext uri="{FF2B5EF4-FFF2-40B4-BE49-F238E27FC236}">
                  <a16:creationId xmlns:a16="http://schemas.microsoft.com/office/drawing/2014/main" id="{202DF506-B521-5AF4-B888-D0D0A11E3BA3}"/>
                </a:ext>
              </a:extLst>
            </p:cNvPr>
            <p:cNvSpPr/>
            <p:nvPr/>
          </p:nvSpPr>
          <p:spPr>
            <a:xfrm>
              <a:off x="9765947" y="4798629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3" y="1"/>
                  </a:moveTo>
                  <a:cubicBezTo>
                    <a:pt x="84" y="1"/>
                    <a:pt x="65" y="2"/>
                    <a:pt x="45" y="3"/>
                  </a:cubicBezTo>
                  <a:cubicBezTo>
                    <a:pt x="19" y="3"/>
                    <a:pt x="1" y="21"/>
                    <a:pt x="1" y="48"/>
                  </a:cubicBezTo>
                  <a:cubicBezTo>
                    <a:pt x="1" y="62"/>
                    <a:pt x="7" y="77"/>
                    <a:pt x="23" y="77"/>
                  </a:cubicBezTo>
                  <a:cubicBezTo>
                    <a:pt x="27" y="77"/>
                    <a:pt x="31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4" y="72"/>
                    <a:pt x="256" y="93"/>
                    <a:pt x="331" y="146"/>
                  </a:cubicBezTo>
                  <a:cubicBezTo>
                    <a:pt x="429" y="199"/>
                    <a:pt x="500" y="297"/>
                    <a:pt x="572" y="440"/>
                  </a:cubicBezTo>
                  <a:cubicBezTo>
                    <a:pt x="572" y="453"/>
                    <a:pt x="586" y="462"/>
                    <a:pt x="601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0"/>
                    <a:pt x="643" y="422"/>
                    <a:pt x="634" y="405"/>
                  </a:cubicBezTo>
                  <a:cubicBezTo>
                    <a:pt x="572" y="253"/>
                    <a:pt x="482" y="146"/>
                    <a:pt x="384" y="83"/>
                  </a:cubicBezTo>
                  <a:cubicBezTo>
                    <a:pt x="301" y="23"/>
                    <a:pt x="206" y="1"/>
                    <a:pt x="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5;p37">
              <a:extLst>
                <a:ext uri="{FF2B5EF4-FFF2-40B4-BE49-F238E27FC236}">
                  <a16:creationId xmlns:a16="http://schemas.microsoft.com/office/drawing/2014/main" id="{D89F3EBC-CF36-BEB1-A57D-8A95ACD04748}"/>
                </a:ext>
              </a:extLst>
            </p:cNvPr>
            <p:cNvSpPr/>
            <p:nvPr/>
          </p:nvSpPr>
          <p:spPr>
            <a:xfrm>
              <a:off x="9783653" y="4783090"/>
              <a:ext cx="58992" cy="41376"/>
            </a:xfrm>
            <a:custGeom>
              <a:avLst/>
              <a:gdLst/>
              <a:ahLst/>
              <a:cxnLst/>
              <a:rect l="l" t="t" r="r" b="b"/>
              <a:pathLst>
                <a:path w="653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3"/>
                    <a:pt x="1" y="41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61" y="73"/>
                    <a:pt x="84" y="71"/>
                    <a:pt x="107" y="71"/>
                  </a:cubicBezTo>
                  <a:cubicBezTo>
                    <a:pt x="193" y="71"/>
                    <a:pt x="269" y="97"/>
                    <a:pt x="340" y="139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5"/>
                    <a:pt x="616" y="452"/>
                  </a:cubicBezTo>
                  <a:cubicBezTo>
                    <a:pt x="634" y="443"/>
                    <a:pt x="652" y="416"/>
                    <a:pt x="643" y="398"/>
                  </a:cubicBezTo>
                  <a:cubicBezTo>
                    <a:pt x="572" y="246"/>
                    <a:pt x="483" y="139"/>
                    <a:pt x="385" y="77"/>
                  </a:cubicBezTo>
                  <a:cubicBezTo>
                    <a:pt x="306" y="27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6;p37">
              <a:extLst>
                <a:ext uri="{FF2B5EF4-FFF2-40B4-BE49-F238E27FC236}">
                  <a16:creationId xmlns:a16="http://schemas.microsoft.com/office/drawing/2014/main" id="{B3BACBF9-26CE-1C35-AA78-47ED836BF94D}"/>
                </a:ext>
              </a:extLst>
            </p:cNvPr>
            <p:cNvSpPr/>
            <p:nvPr/>
          </p:nvSpPr>
          <p:spPr>
            <a:xfrm>
              <a:off x="9802263" y="4766919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11" y="1"/>
                  </a:moveTo>
                  <a:cubicBezTo>
                    <a:pt x="86" y="1"/>
                    <a:pt x="61" y="3"/>
                    <a:pt x="36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9" y="78"/>
                    <a:pt x="36" y="78"/>
                  </a:cubicBezTo>
                  <a:cubicBezTo>
                    <a:pt x="53" y="76"/>
                    <a:pt x="70" y="75"/>
                    <a:pt x="87" y="75"/>
                  </a:cubicBezTo>
                  <a:cubicBezTo>
                    <a:pt x="174" y="75"/>
                    <a:pt x="255" y="95"/>
                    <a:pt x="330" y="140"/>
                  </a:cubicBezTo>
                  <a:cubicBezTo>
                    <a:pt x="419" y="202"/>
                    <a:pt x="500" y="301"/>
                    <a:pt x="562" y="443"/>
                  </a:cubicBezTo>
                  <a:cubicBezTo>
                    <a:pt x="567" y="454"/>
                    <a:pt x="579" y="458"/>
                    <a:pt x="591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2" y="417"/>
                    <a:pt x="634" y="408"/>
                  </a:cubicBezTo>
                  <a:cubicBezTo>
                    <a:pt x="562" y="247"/>
                    <a:pt x="482" y="140"/>
                    <a:pt x="384" y="78"/>
                  </a:cubicBezTo>
                  <a:cubicBezTo>
                    <a:pt x="299" y="28"/>
                    <a:pt x="208" y="1"/>
                    <a:pt x="1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7;p37">
              <a:extLst>
                <a:ext uri="{FF2B5EF4-FFF2-40B4-BE49-F238E27FC236}">
                  <a16:creationId xmlns:a16="http://schemas.microsoft.com/office/drawing/2014/main" id="{932C1435-80F1-C197-E2E6-E6E3F543BE92}"/>
                </a:ext>
              </a:extLst>
            </p:cNvPr>
            <p:cNvSpPr/>
            <p:nvPr/>
          </p:nvSpPr>
          <p:spPr>
            <a:xfrm>
              <a:off x="9819970" y="4751110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1"/>
                    <a:pt x="45" y="3"/>
                  </a:cubicBezTo>
                  <a:cubicBezTo>
                    <a:pt x="27" y="3"/>
                    <a:pt x="0" y="21"/>
                    <a:pt x="0" y="47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8" y="453"/>
                    <a:pt x="589" y="461"/>
                    <a:pt x="602" y="461"/>
                  </a:cubicBezTo>
                  <a:cubicBezTo>
                    <a:pt x="606" y="461"/>
                    <a:pt x="611" y="460"/>
                    <a:pt x="616" y="458"/>
                  </a:cubicBezTo>
                  <a:cubicBezTo>
                    <a:pt x="634" y="440"/>
                    <a:pt x="643" y="422"/>
                    <a:pt x="643" y="404"/>
                  </a:cubicBezTo>
                  <a:cubicBezTo>
                    <a:pt x="571" y="253"/>
                    <a:pt x="482" y="145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8;p37">
              <a:extLst>
                <a:ext uri="{FF2B5EF4-FFF2-40B4-BE49-F238E27FC236}">
                  <a16:creationId xmlns:a16="http://schemas.microsoft.com/office/drawing/2014/main" id="{D4018DFE-AC59-8121-B14C-35DF94188614}"/>
                </a:ext>
              </a:extLst>
            </p:cNvPr>
            <p:cNvSpPr/>
            <p:nvPr/>
          </p:nvSpPr>
          <p:spPr>
            <a:xfrm>
              <a:off x="9838490" y="4735029"/>
              <a:ext cx="58088" cy="41647"/>
            </a:xfrm>
            <a:custGeom>
              <a:avLst/>
              <a:gdLst/>
              <a:ahLst/>
              <a:cxnLst/>
              <a:rect l="l" t="t" r="r" b="b"/>
              <a:pathLst>
                <a:path w="643" h="461" extrusionOk="0">
                  <a:moveTo>
                    <a:pt x="83" y="1"/>
                  </a:moveTo>
                  <a:cubicBezTo>
                    <a:pt x="67" y="1"/>
                    <a:pt x="52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9" y="83"/>
                    <a:pt x="27" y="83"/>
                  </a:cubicBezTo>
                  <a:cubicBezTo>
                    <a:pt x="52" y="79"/>
                    <a:pt x="75" y="77"/>
                    <a:pt x="98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199"/>
                    <a:pt x="500" y="297"/>
                    <a:pt x="563" y="448"/>
                  </a:cubicBezTo>
                  <a:cubicBezTo>
                    <a:pt x="569" y="455"/>
                    <a:pt x="584" y="461"/>
                    <a:pt x="599" y="461"/>
                  </a:cubicBezTo>
                  <a:cubicBezTo>
                    <a:pt x="605" y="461"/>
                    <a:pt x="611" y="460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0" y="28"/>
                    <a:pt x="190" y="1"/>
                    <a:pt x="8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9;p37">
              <a:extLst>
                <a:ext uri="{FF2B5EF4-FFF2-40B4-BE49-F238E27FC236}">
                  <a16:creationId xmlns:a16="http://schemas.microsoft.com/office/drawing/2014/main" id="{D49F9A75-EEEE-3D13-8038-E1B3B3B3725E}"/>
                </a:ext>
              </a:extLst>
            </p:cNvPr>
            <p:cNvSpPr/>
            <p:nvPr/>
          </p:nvSpPr>
          <p:spPr>
            <a:xfrm>
              <a:off x="9203399" y="2886403"/>
              <a:ext cx="463532" cy="1628822"/>
            </a:xfrm>
            <a:custGeom>
              <a:avLst/>
              <a:gdLst/>
              <a:ahLst/>
              <a:cxnLst/>
              <a:rect l="l" t="t" r="r" b="b"/>
              <a:pathLst>
                <a:path w="5131" h="18030" extrusionOk="0">
                  <a:moveTo>
                    <a:pt x="5086" y="3060"/>
                  </a:moveTo>
                  <a:cubicBezTo>
                    <a:pt x="4765" y="4051"/>
                    <a:pt x="4524" y="4987"/>
                    <a:pt x="4274" y="6004"/>
                  </a:cubicBezTo>
                  <a:cubicBezTo>
                    <a:pt x="3873" y="7262"/>
                    <a:pt x="2971" y="8823"/>
                    <a:pt x="3114" y="10322"/>
                  </a:cubicBezTo>
                  <a:cubicBezTo>
                    <a:pt x="3382" y="13052"/>
                    <a:pt x="2838" y="15077"/>
                    <a:pt x="2891" y="17468"/>
                  </a:cubicBezTo>
                  <a:cubicBezTo>
                    <a:pt x="2178" y="18030"/>
                    <a:pt x="1" y="17593"/>
                    <a:pt x="367" y="16692"/>
                  </a:cubicBezTo>
                  <a:cubicBezTo>
                    <a:pt x="590" y="13810"/>
                    <a:pt x="402" y="10429"/>
                    <a:pt x="483" y="9510"/>
                  </a:cubicBezTo>
                  <a:cubicBezTo>
                    <a:pt x="491" y="9394"/>
                    <a:pt x="572" y="8663"/>
                    <a:pt x="563" y="8252"/>
                  </a:cubicBezTo>
                  <a:cubicBezTo>
                    <a:pt x="509" y="5755"/>
                    <a:pt x="1098" y="902"/>
                    <a:pt x="1384" y="1"/>
                  </a:cubicBezTo>
                  <a:cubicBezTo>
                    <a:pt x="1384" y="1"/>
                    <a:pt x="2267" y="572"/>
                    <a:pt x="4051" y="928"/>
                  </a:cubicBezTo>
                  <a:cubicBezTo>
                    <a:pt x="4060" y="1285"/>
                    <a:pt x="5130" y="2918"/>
                    <a:pt x="5086" y="30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0;p37">
              <a:extLst>
                <a:ext uri="{FF2B5EF4-FFF2-40B4-BE49-F238E27FC236}">
                  <a16:creationId xmlns:a16="http://schemas.microsoft.com/office/drawing/2014/main" id="{48DCE604-37BF-3C9E-0543-88585789FE14}"/>
                </a:ext>
              </a:extLst>
            </p:cNvPr>
            <p:cNvSpPr/>
            <p:nvPr/>
          </p:nvSpPr>
          <p:spPr>
            <a:xfrm>
              <a:off x="9326714" y="2916215"/>
              <a:ext cx="735906" cy="1877075"/>
            </a:xfrm>
            <a:custGeom>
              <a:avLst/>
              <a:gdLst/>
              <a:ahLst/>
              <a:cxnLst/>
              <a:rect l="l" t="t" r="r" b="b"/>
              <a:pathLst>
                <a:path w="8146" h="20778" extrusionOk="0">
                  <a:moveTo>
                    <a:pt x="6272" y="11179"/>
                  </a:moveTo>
                  <a:cubicBezTo>
                    <a:pt x="6281" y="11295"/>
                    <a:pt x="6290" y="11411"/>
                    <a:pt x="6308" y="11518"/>
                  </a:cubicBezTo>
                  <a:cubicBezTo>
                    <a:pt x="7352" y="13320"/>
                    <a:pt x="7521" y="17976"/>
                    <a:pt x="8146" y="19529"/>
                  </a:cubicBezTo>
                  <a:cubicBezTo>
                    <a:pt x="7789" y="20260"/>
                    <a:pt x="5889" y="20778"/>
                    <a:pt x="5255" y="20010"/>
                  </a:cubicBezTo>
                  <a:cubicBezTo>
                    <a:pt x="5211" y="19029"/>
                    <a:pt x="4452" y="15327"/>
                    <a:pt x="3926" y="13721"/>
                  </a:cubicBezTo>
                  <a:cubicBezTo>
                    <a:pt x="3881" y="13578"/>
                    <a:pt x="3480" y="12642"/>
                    <a:pt x="3435" y="12508"/>
                  </a:cubicBezTo>
                  <a:cubicBezTo>
                    <a:pt x="2641" y="9849"/>
                    <a:pt x="1785" y="8922"/>
                    <a:pt x="1491" y="4345"/>
                  </a:cubicBezTo>
                  <a:cubicBezTo>
                    <a:pt x="1" y="4122"/>
                    <a:pt x="768" y="1945"/>
                    <a:pt x="688" y="1"/>
                  </a:cubicBezTo>
                  <a:cubicBezTo>
                    <a:pt x="3186" y="1669"/>
                    <a:pt x="5059" y="1018"/>
                    <a:pt x="5674" y="536"/>
                  </a:cubicBezTo>
                  <a:cubicBezTo>
                    <a:pt x="6504" y="1856"/>
                    <a:pt x="6228" y="4390"/>
                    <a:pt x="5746" y="4693"/>
                  </a:cubicBezTo>
                  <a:cubicBezTo>
                    <a:pt x="5978" y="6995"/>
                    <a:pt x="5889" y="9171"/>
                    <a:pt x="6103" y="10866"/>
                  </a:cubicBezTo>
                  <a:cubicBezTo>
                    <a:pt x="6156" y="10965"/>
                    <a:pt x="6219" y="11072"/>
                    <a:pt x="6272" y="111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1;p37">
              <a:extLst>
                <a:ext uri="{FF2B5EF4-FFF2-40B4-BE49-F238E27FC236}">
                  <a16:creationId xmlns:a16="http://schemas.microsoft.com/office/drawing/2014/main" id="{D909FEE9-0431-3C9A-A37A-58518F22E224}"/>
                </a:ext>
              </a:extLst>
            </p:cNvPr>
            <p:cNvSpPr/>
            <p:nvPr/>
          </p:nvSpPr>
          <p:spPr>
            <a:xfrm rot="-1799985">
              <a:off x="9024573" y="1868352"/>
              <a:ext cx="581161" cy="815686"/>
            </a:xfrm>
            <a:custGeom>
              <a:avLst/>
              <a:gdLst/>
              <a:ahLst/>
              <a:cxnLst/>
              <a:rect l="l" t="t" r="r" b="b"/>
              <a:pathLst>
                <a:path w="6433" h="9029" extrusionOk="0">
                  <a:moveTo>
                    <a:pt x="5157" y="1187"/>
                  </a:moveTo>
                  <a:cubicBezTo>
                    <a:pt x="6433" y="1749"/>
                    <a:pt x="6067" y="2935"/>
                    <a:pt x="5175" y="3721"/>
                  </a:cubicBezTo>
                  <a:cubicBezTo>
                    <a:pt x="5122" y="3756"/>
                    <a:pt x="3641" y="6986"/>
                    <a:pt x="1259" y="8226"/>
                  </a:cubicBezTo>
                  <a:cubicBezTo>
                    <a:pt x="153" y="9029"/>
                    <a:pt x="1" y="6905"/>
                    <a:pt x="277" y="6334"/>
                  </a:cubicBezTo>
                  <a:cubicBezTo>
                    <a:pt x="483" y="5897"/>
                    <a:pt x="1616" y="4015"/>
                    <a:pt x="2463" y="2882"/>
                  </a:cubicBezTo>
                  <a:cubicBezTo>
                    <a:pt x="3097" y="991"/>
                    <a:pt x="3837" y="0"/>
                    <a:pt x="5157" y="11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2;p37">
              <a:extLst>
                <a:ext uri="{FF2B5EF4-FFF2-40B4-BE49-F238E27FC236}">
                  <a16:creationId xmlns:a16="http://schemas.microsoft.com/office/drawing/2014/main" id="{2FD6FBD0-20B1-AABA-DFBF-38B1652E2242}"/>
                </a:ext>
              </a:extLst>
            </p:cNvPr>
            <p:cNvSpPr/>
            <p:nvPr/>
          </p:nvSpPr>
          <p:spPr>
            <a:xfrm>
              <a:off x="9232399" y="1881461"/>
              <a:ext cx="754516" cy="1495842"/>
            </a:xfrm>
            <a:custGeom>
              <a:avLst/>
              <a:gdLst/>
              <a:ahLst/>
              <a:cxnLst/>
              <a:rect l="l" t="t" r="r" b="b"/>
              <a:pathLst>
                <a:path w="8352" h="16558" extrusionOk="0">
                  <a:moveTo>
                    <a:pt x="4693" y="687"/>
                  </a:moveTo>
                  <a:cubicBezTo>
                    <a:pt x="4845" y="723"/>
                    <a:pt x="6460" y="1561"/>
                    <a:pt x="7816" y="2926"/>
                  </a:cubicBezTo>
                  <a:cubicBezTo>
                    <a:pt x="8351" y="3533"/>
                    <a:pt x="7486" y="4612"/>
                    <a:pt x="7477" y="4800"/>
                  </a:cubicBezTo>
                  <a:cubicBezTo>
                    <a:pt x="7459" y="5406"/>
                    <a:pt x="7182" y="9269"/>
                    <a:pt x="7049" y="10099"/>
                  </a:cubicBezTo>
                  <a:cubicBezTo>
                    <a:pt x="6924" y="10928"/>
                    <a:pt x="7548" y="13926"/>
                    <a:pt x="7459" y="14622"/>
                  </a:cubicBezTo>
                  <a:cubicBezTo>
                    <a:pt x="6353" y="16557"/>
                    <a:pt x="786" y="16156"/>
                    <a:pt x="331" y="14202"/>
                  </a:cubicBezTo>
                  <a:cubicBezTo>
                    <a:pt x="313" y="11972"/>
                    <a:pt x="260" y="7949"/>
                    <a:pt x="170" y="5067"/>
                  </a:cubicBezTo>
                  <a:cubicBezTo>
                    <a:pt x="144" y="4380"/>
                    <a:pt x="1" y="1303"/>
                    <a:pt x="1036" y="384"/>
                  </a:cubicBezTo>
                  <a:cubicBezTo>
                    <a:pt x="1303" y="152"/>
                    <a:pt x="1830" y="0"/>
                    <a:pt x="2151" y="18"/>
                  </a:cubicBezTo>
                  <a:cubicBezTo>
                    <a:pt x="3302" y="71"/>
                    <a:pt x="4497" y="642"/>
                    <a:pt x="4693" y="6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953;p37">
              <a:extLst>
                <a:ext uri="{FF2B5EF4-FFF2-40B4-BE49-F238E27FC236}">
                  <a16:creationId xmlns:a16="http://schemas.microsoft.com/office/drawing/2014/main" id="{21901615-A4CE-EA03-45FE-5FC81946E159}"/>
                </a:ext>
              </a:extLst>
            </p:cNvPr>
            <p:cNvSpPr/>
            <p:nvPr/>
          </p:nvSpPr>
          <p:spPr>
            <a:xfrm rot="-1799985">
              <a:off x="8810166" y="2596318"/>
              <a:ext cx="604560" cy="267589"/>
            </a:xfrm>
            <a:custGeom>
              <a:avLst/>
              <a:gdLst/>
              <a:ahLst/>
              <a:cxnLst/>
              <a:rect l="l" t="t" r="r" b="b"/>
              <a:pathLst>
                <a:path w="6692" h="2962" extrusionOk="0">
                  <a:moveTo>
                    <a:pt x="4862" y="71"/>
                  </a:moveTo>
                  <a:cubicBezTo>
                    <a:pt x="3087" y="205"/>
                    <a:pt x="803" y="874"/>
                    <a:pt x="447" y="999"/>
                  </a:cubicBezTo>
                  <a:cubicBezTo>
                    <a:pt x="0" y="1588"/>
                    <a:pt x="116" y="2855"/>
                    <a:pt x="937" y="2962"/>
                  </a:cubicBezTo>
                  <a:cubicBezTo>
                    <a:pt x="2070" y="2962"/>
                    <a:pt x="3114" y="2944"/>
                    <a:pt x="5603" y="2096"/>
                  </a:cubicBezTo>
                  <a:cubicBezTo>
                    <a:pt x="6691" y="1775"/>
                    <a:pt x="5612" y="0"/>
                    <a:pt x="4862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4;p37">
              <a:extLst>
                <a:ext uri="{FF2B5EF4-FFF2-40B4-BE49-F238E27FC236}">
                  <a16:creationId xmlns:a16="http://schemas.microsoft.com/office/drawing/2014/main" id="{8109B7D0-B437-A2D1-B8F4-D775F5A97686}"/>
                </a:ext>
              </a:extLst>
            </p:cNvPr>
            <p:cNvSpPr/>
            <p:nvPr/>
          </p:nvSpPr>
          <p:spPr>
            <a:xfrm rot="-1799985">
              <a:off x="8824570" y="2827602"/>
              <a:ext cx="137950" cy="144364"/>
            </a:xfrm>
            <a:custGeom>
              <a:avLst/>
              <a:gdLst/>
              <a:ahLst/>
              <a:cxnLst/>
              <a:rect l="l" t="t" r="r" b="b"/>
              <a:pathLst>
                <a:path w="1527" h="1598" extrusionOk="0">
                  <a:moveTo>
                    <a:pt x="304" y="170"/>
                  </a:moveTo>
                  <a:cubicBezTo>
                    <a:pt x="1" y="446"/>
                    <a:pt x="179" y="1222"/>
                    <a:pt x="402" y="1597"/>
                  </a:cubicBezTo>
                  <a:cubicBezTo>
                    <a:pt x="812" y="1588"/>
                    <a:pt x="857" y="1463"/>
                    <a:pt x="1258" y="1463"/>
                  </a:cubicBezTo>
                  <a:cubicBezTo>
                    <a:pt x="1526" y="1008"/>
                    <a:pt x="1374" y="197"/>
                    <a:pt x="955" y="0"/>
                  </a:cubicBezTo>
                  <a:cubicBezTo>
                    <a:pt x="545" y="81"/>
                    <a:pt x="714" y="81"/>
                    <a:pt x="304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5;p37">
              <a:extLst>
                <a:ext uri="{FF2B5EF4-FFF2-40B4-BE49-F238E27FC236}">
                  <a16:creationId xmlns:a16="http://schemas.microsoft.com/office/drawing/2014/main" id="{728AC4A7-9E06-9C49-820E-D9B242B8B70D}"/>
                </a:ext>
              </a:extLst>
            </p:cNvPr>
            <p:cNvSpPr/>
            <p:nvPr/>
          </p:nvSpPr>
          <p:spPr>
            <a:xfrm>
              <a:off x="9716802" y="2065935"/>
              <a:ext cx="399843" cy="762556"/>
            </a:xfrm>
            <a:custGeom>
              <a:avLst/>
              <a:gdLst/>
              <a:ahLst/>
              <a:cxnLst/>
              <a:rect l="l" t="t" r="r" b="b"/>
              <a:pathLst>
                <a:path w="4426" h="8441" extrusionOk="0">
                  <a:moveTo>
                    <a:pt x="1232" y="679"/>
                  </a:moveTo>
                  <a:cubicBezTo>
                    <a:pt x="2293" y="1"/>
                    <a:pt x="3346" y="1883"/>
                    <a:pt x="3640" y="2918"/>
                  </a:cubicBezTo>
                  <a:cubicBezTo>
                    <a:pt x="3721" y="3195"/>
                    <a:pt x="4425" y="5300"/>
                    <a:pt x="4274" y="7334"/>
                  </a:cubicBezTo>
                  <a:cubicBezTo>
                    <a:pt x="4077" y="8387"/>
                    <a:pt x="2525" y="8440"/>
                    <a:pt x="2186" y="7432"/>
                  </a:cubicBezTo>
                  <a:cubicBezTo>
                    <a:pt x="1321" y="6219"/>
                    <a:pt x="946" y="4533"/>
                    <a:pt x="777" y="4051"/>
                  </a:cubicBezTo>
                  <a:cubicBezTo>
                    <a:pt x="473" y="3177"/>
                    <a:pt x="0" y="1187"/>
                    <a:pt x="1232" y="6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6;p37">
              <a:extLst>
                <a:ext uri="{FF2B5EF4-FFF2-40B4-BE49-F238E27FC236}">
                  <a16:creationId xmlns:a16="http://schemas.microsoft.com/office/drawing/2014/main" id="{5B143C77-9C98-A575-F519-EEA78BF99906}"/>
                </a:ext>
              </a:extLst>
            </p:cNvPr>
            <p:cNvSpPr/>
            <p:nvPr/>
          </p:nvSpPr>
          <p:spPr>
            <a:xfrm>
              <a:off x="9886008" y="2310214"/>
              <a:ext cx="162159" cy="194320"/>
            </a:xfrm>
            <a:custGeom>
              <a:avLst/>
              <a:gdLst/>
              <a:ahLst/>
              <a:cxnLst/>
              <a:rect l="l" t="t" r="r" b="b"/>
              <a:pathLst>
                <a:path w="1795" h="2151" extrusionOk="0">
                  <a:moveTo>
                    <a:pt x="545" y="116"/>
                  </a:moveTo>
                  <a:cubicBezTo>
                    <a:pt x="161" y="232"/>
                    <a:pt x="1" y="758"/>
                    <a:pt x="197" y="1285"/>
                  </a:cubicBezTo>
                  <a:cubicBezTo>
                    <a:pt x="393" y="1820"/>
                    <a:pt x="866" y="2150"/>
                    <a:pt x="1250" y="2034"/>
                  </a:cubicBezTo>
                  <a:cubicBezTo>
                    <a:pt x="1633" y="1918"/>
                    <a:pt x="1794" y="1392"/>
                    <a:pt x="1598" y="856"/>
                  </a:cubicBezTo>
                  <a:cubicBezTo>
                    <a:pt x="1402" y="330"/>
                    <a:pt x="929" y="0"/>
                    <a:pt x="545" y="116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7;p37">
              <a:extLst>
                <a:ext uri="{FF2B5EF4-FFF2-40B4-BE49-F238E27FC236}">
                  <a16:creationId xmlns:a16="http://schemas.microsoft.com/office/drawing/2014/main" id="{56C6D392-4777-DA97-4060-6966930B5108}"/>
                </a:ext>
              </a:extLst>
            </p:cNvPr>
            <p:cNvSpPr/>
            <p:nvPr/>
          </p:nvSpPr>
          <p:spPr>
            <a:xfrm>
              <a:off x="9906154" y="2334335"/>
              <a:ext cx="121778" cy="145989"/>
            </a:xfrm>
            <a:custGeom>
              <a:avLst/>
              <a:gdLst/>
              <a:ahLst/>
              <a:cxnLst/>
              <a:rect l="l" t="t" r="r" b="b"/>
              <a:pathLst>
                <a:path w="1348" h="1616" extrusionOk="0">
                  <a:moveTo>
                    <a:pt x="411" y="90"/>
                  </a:moveTo>
                  <a:cubicBezTo>
                    <a:pt x="117" y="170"/>
                    <a:pt x="1" y="572"/>
                    <a:pt x="153" y="973"/>
                  </a:cubicBezTo>
                  <a:cubicBezTo>
                    <a:pt x="295" y="1366"/>
                    <a:pt x="652" y="1615"/>
                    <a:pt x="938" y="1526"/>
                  </a:cubicBezTo>
                  <a:cubicBezTo>
                    <a:pt x="1232" y="1437"/>
                    <a:pt x="1348" y="1044"/>
                    <a:pt x="1205" y="643"/>
                  </a:cubicBezTo>
                  <a:cubicBezTo>
                    <a:pt x="1054" y="250"/>
                    <a:pt x="706" y="1"/>
                    <a:pt x="411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8;p37">
              <a:extLst>
                <a:ext uri="{FF2B5EF4-FFF2-40B4-BE49-F238E27FC236}">
                  <a16:creationId xmlns:a16="http://schemas.microsoft.com/office/drawing/2014/main" id="{601E7729-13D3-FB17-E3B5-D240212E45D0}"/>
                </a:ext>
              </a:extLst>
            </p:cNvPr>
            <p:cNvSpPr/>
            <p:nvPr/>
          </p:nvSpPr>
          <p:spPr>
            <a:xfrm>
              <a:off x="9531424" y="2327921"/>
              <a:ext cx="172549" cy="331275"/>
            </a:xfrm>
            <a:custGeom>
              <a:avLst/>
              <a:gdLst/>
              <a:ahLst/>
              <a:cxnLst/>
              <a:rect l="l" t="t" r="r" b="b"/>
              <a:pathLst>
                <a:path w="1910" h="3667" extrusionOk="0">
                  <a:moveTo>
                    <a:pt x="1910" y="3560"/>
                  </a:moveTo>
                  <a:cubicBezTo>
                    <a:pt x="1829" y="2489"/>
                    <a:pt x="1865" y="1999"/>
                    <a:pt x="1910" y="857"/>
                  </a:cubicBezTo>
                  <a:cubicBezTo>
                    <a:pt x="1044" y="678"/>
                    <a:pt x="572" y="580"/>
                    <a:pt x="1" y="0"/>
                  </a:cubicBezTo>
                  <a:cubicBezTo>
                    <a:pt x="27" y="1178"/>
                    <a:pt x="1276" y="2953"/>
                    <a:pt x="1660" y="3667"/>
                  </a:cubicBezTo>
                  <a:cubicBezTo>
                    <a:pt x="1660" y="3667"/>
                    <a:pt x="1722" y="3560"/>
                    <a:pt x="1910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9;p37">
              <a:extLst>
                <a:ext uri="{FF2B5EF4-FFF2-40B4-BE49-F238E27FC236}">
                  <a16:creationId xmlns:a16="http://schemas.microsoft.com/office/drawing/2014/main" id="{8C1899EC-5137-1ACB-902C-FFA700AB124D}"/>
                </a:ext>
              </a:extLst>
            </p:cNvPr>
            <p:cNvSpPr/>
            <p:nvPr/>
          </p:nvSpPr>
          <p:spPr>
            <a:xfrm>
              <a:off x="9494385" y="2313376"/>
              <a:ext cx="209588" cy="345820"/>
            </a:xfrm>
            <a:custGeom>
              <a:avLst/>
              <a:gdLst/>
              <a:ahLst/>
              <a:cxnLst/>
              <a:rect l="l" t="t" r="r" b="b"/>
              <a:pathLst>
                <a:path w="2320" h="3828" extrusionOk="0">
                  <a:moveTo>
                    <a:pt x="2070" y="3828"/>
                  </a:moveTo>
                  <a:cubicBezTo>
                    <a:pt x="1981" y="2757"/>
                    <a:pt x="2070" y="2079"/>
                    <a:pt x="2320" y="1018"/>
                  </a:cubicBezTo>
                  <a:cubicBezTo>
                    <a:pt x="1454" y="839"/>
                    <a:pt x="982" y="581"/>
                    <a:pt x="411" y="1"/>
                  </a:cubicBezTo>
                  <a:cubicBezTo>
                    <a:pt x="277" y="1080"/>
                    <a:pt x="45" y="1874"/>
                    <a:pt x="0" y="3114"/>
                  </a:cubicBezTo>
                  <a:cubicBezTo>
                    <a:pt x="687" y="3551"/>
                    <a:pt x="1410" y="3739"/>
                    <a:pt x="2070" y="38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60;p37">
              <a:extLst>
                <a:ext uri="{FF2B5EF4-FFF2-40B4-BE49-F238E27FC236}">
                  <a16:creationId xmlns:a16="http://schemas.microsoft.com/office/drawing/2014/main" id="{69851891-236B-976F-DC33-AB945C7DED6C}"/>
                </a:ext>
              </a:extLst>
            </p:cNvPr>
            <p:cNvSpPr/>
            <p:nvPr/>
          </p:nvSpPr>
          <p:spPr>
            <a:xfrm>
              <a:off x="9509652" y="2310214"/>
              <a:ext cx="194320" cy="178963"/>
            </a:xfrm>
            <a:custGeom>
              <a:avLst/>
              <a:gdLst/>
              <a:ahLst/>
              <a:cxnLst/>
              <a:rect l="l" t="t" r="r" b="b"/>
              <a:pathLst>
                <a:path w="2151" h="1981" extrusionOk="0">
                  <a:moveTo>
                    <a:pt x="2151" y="1053"/>
                  </a:moveTo>
                  <a:cubicBezTo>
                    <a:pt x="1196" y="723"/>
                    <a:pt x="732" y="446"/>
                    <a:pt x="259" y="0"/>
                  </a:cubicBezTo>
                  <a:cubicBezTo>
                    <a:pt x="135" y="286"/>
                    <a:pt x="1" y="767"/>
                    <a:pt x="1" y="1026"/>
                  </a:cubicBezTo>
                  <a:cubicBezTo>
                    <a:pt x="536" y="1543"/>
                    <a:pt x="964" y="1802"/>
                    <a:pt x="1785" y="1981"/>
                  </a:cubicBezTo>
                  <a:cubicBezTo>
                    <a:pt x="1865" y="1686"/>
                    <a:pt x="1954" y="1383"/>
                    <a:pt x="215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1;p37">
              <a:extLst>
                <a:ext uri="{FF2B5EF4-FFF2-40B4-BE49-F238E27FC236}">
                  <a16:creationId xmlns:a16="http://schemas.microsoft.com/office/drawing/2014/main" id="{2B40FFC4-E9F9-F301-C617-97652B1E7C59}"/>
                </a:ext>
              </a:extLst>
            </p:cNvPr>
            <p:cNvSpPr/>
            <p:nvPr/>
          </p:nvSpPr>
          <p:spPr>
            <a:xfrm>
              <a:off x="9570903" y="2410943"/>
              <a:ext cx="42821" cy="47609"/>
            </a:xfrm>
            <a:custGeom>
              <a:avLst/>
              <a:gdLst/>
              <a:ahLst/>
              <a:cxnLst/>
              <a:rect l="l" t="t" r="r" b="b"/>
              <a:pathLst>
                <a:path w="474" h="527" extrusionOk="0">
                  <a:moveTo>
                    <a:pt x="411" y="455"/>
                  </a:moveTo>
                  <a:cubicBezTo>
                    <a:pt x="474" y="393"/>
                    <a:pt x="438" y="250"/>
                    <a:pt x="349" y="143"/>
                  </a:cubicBezTo>
                  <a:cubicBezTo>
                    <a:pt x="251" y="36"/>
                    <a:pt x="126" y="0"/>
                    <a:pt x="63" y="63"/>
                  </a:cubicBezTo>
                  <a:cubicBezTo>
                    <a:pt x="1" y="125"/>
                    <a:pt x="36" y="268"/>
                    <a:pt x="126" y="375"/>
                  </a:cubicBezTo>
                  <a:cubicBezTo>
                    <a:pt x="224" y="491"/>
                    <a:pt x="349" y="527"/>
                    <a:pt x="411" y="45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2;p37">
              <a:extLst>
                <a:ext uri="{FF2B5EF4-FFF2-40B4-BE49-F238E27FC236}">
                  <a16:creationId xmlns:a16="http://schemas.microsoft.com/office/drawing/2014/main" id="{685C348A-41B0-538D-8BC8-6D81676BFA89}"/>
                </a:ext>
              </a:extLst>
            </p:cNvPr>
            <p:cNvSpPr/>
            <p:nvPr/>
          </p:nvSpPr>
          <p:spPr>
            <a:xfrm>
              <a:off x="9556448" y="2979091"/>
              <a:ext cx="195856" cy="303902"/>
            </a:xfrm>
            <a:custGeom>
              <a:avLst/>
              <a:gdLst/>
              <a:ahLst/>
              <a:cxnLst/>
              <a:rect l="l" t="t" r="r" b="b"/>
              <a:pathLst>
                <a:path w="2168" h="3364" extrusionOk="0">
                  <a:moveTo>
                    <a:pt x="0" y="3123"/>
                  </a:moveTo>
                  <a:cubicBezTo>
                    <a:pt x="89" y="2088"/>
                    <a:pt x="45" y="1169"/>
                    <a:pt x="0" y="0"/>
                  </a:cubicBezTo>
                  <a:cubicBezTo>
                    <a:pt x="982" y="215"/>
                    <a:pt x="1517" y="331"/>
                    <a:pt x="2168" y="9"/>
                  </a:cubicBezTo>
                  <a:cubicBezTo>
                    <a:pt x="2132" y="1178"/>
                    <a:pt x="589" y="2820"/>
                    <a:pt x="161" y="3364"/>
                  </a:cubicBezTo>
                  <a:cubicBezTo>
                    <a:pt x="161" y="3364"/>
                    <a:pt x="205" y="3212"/>
                    <a:pt x="0" y="312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63;p37">
              <a:extLst>
                <a:ext uri="{FF2B5EF4-FFF2-40B4-BE49-F238E27FC236}">
                  <a16:creationId xmlns:a16="http://schemas.microsoft.com/office/drawing/2014/main" id="{EE97DA8E-BA56-C6E0-3CFD-D84B3702B0DC}"/>
                </a:ext>
              </a:extLst>
            </p:cNvPr>
            <p:cNvSpPr/>
            <p:nvPr/>
          </p:nvSpPr>
          <p:spPr>
            <a:xfrm>
              <a:off x="9556448" y="2963011"/>
              <a:ext cx="242652" cy="338502"/>
            </a:xfrm>
            <a:custGeom>
              <a:avLst/>
              <a:gdLst/>
              <a:ahLst/>
              <a:cxnLst/>
              <a:rect l="l" t="t" r="r" b="b"/>
              <a:pathLst>
                <a:path w="2686" h="3747" extrusionOk="0">
                  <a:moveTo>
                    <a:pt x="161" y="3542"/>
                  </a:moveTo>
                  <a:cubicBezTo>
                    <a:pt x="250" y="2507"/>
                    <a:pt x="286" y="1356"/>
                    <a:pt x="0" y="178"/>
                  </a:cubicBezTo>
                  <a:cubicBezTo>
                    <a:pt x="982" y="393"/>
                    <a:pt x="1579" y="312"/>
                    <a:pt x="2230" y="0"/>
                  </a:cubicBezTo>
                  <a:cubicBezTo>
                    <a:pt x="2195" y="1160"/>
                    <a:pt x="2685" y="2641"/>
                    <a:pt x="2453" y="3292"/>
                  </a:cubicBezTo>
                  <a:cubicBezTo>
                    <a:pt x="1758" y="3631"/>
                    <a:pt x="901" y="3747"/>
                    <a:pt x="161" y="3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64;p37">
              <a:extLst>
                <a:ext uri="{FF2B5EF4-FFF2-40B4-BE49-F238E27FC236}">
                  <a16:creationId xmlns:a16="http://schemas.microsoft.com/office/drawing/2014/main" id="{E1CB1BD3-C33A-19C8-671F-C27128060884}"/>
                </a:ext>
              </a:extLst>
            </p:cNvPr>
            <p:cNvSpPr/>
            <p:nvPr/>
          </p:nvSpPr>
          <p:spPr>
            <a:xfrm>
              <a:off x="9556448" y="2972677"/>
              <a:ext cx="231360" cy="125753"/>
            </a:xfrm>
            <a:custGeom>
              <a:avLst/>
              <a:gdLst/>
              <a:ahLst/>
              <a:cxnLst/>
              <a:rect l="l" t="t" r="r" b="b"/>
              <a:pathLst>
                <a:path w="2561" h="1392" extrusionOk="0">
                  <a:moveTo>
                    <a:pt x="0" y="71"/>
                  </a:moveTo>
                  <a:cubicBezTo>
                    <a:pt x="964" y="259"/>
                    <a:pt x="1740" y="232"/>
                    <a:pt x="2275" y="0"/>
                  </a:cubicBezTo>
                  <a:cubicBezTo>
                    <a:pt x="2418" y="348"/>
                    <a:pt x="2427" y="749"/>
                    <a:pt x="2561" y="1097"/>
                  </a:cubicBezTo>
                  <a:cubicBezTo>
                    <a:pt x="1954" y="1374"/>
                    <a:pt x="1044" y="1392"/>
                    <a:pt x="304" y="1267"/>
                  </a:cubicBezTo>
                  <a:cubicBezTo>
                    <a:pt x="268" y="839"/>
                    <a:pt x="89" y="419"/>
                    <a:pt x="0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65;p37">
              <a:extLst>
                <a:ext uri="{FF2B5EF4-FFF2-40B4-BE49-F238E27FC236}">
                  <a16:creationId xmlns:a16="http://schemas.microsoft.com/office/drawing/2014/main" id="{EF8A68BE-C7AC-C3DC-7C99-EB24DD797CA8}"/>
                </a:ext>
              </a:extLst>
            </p:cNvPr>
            <p:cNvSpPr/>
            <p:nvPr/>
          </p:nvSpPr>
          <p:spPr>
            <a:xfrm>
              <a:off x="9666844" y="302579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54" y="465"/>
                  </a:moveTo>
                  <a:cubicBezTo>
                    <a:pt x="0" y="393"/>
                    <a:pt x="27" y="260"/>
                    <a:pt x="116" y="144"/>
                  </a:cubicBezTo>
                  <a:cubicBezTo>
                    <a:pt x="214" y="37"/>
                    <a:pt x="339" y="1"/>
                    <a:pt x="402" y="63"/>
                  </a:cubicBezTo>
                  <a:cubicBezTo>
                    <a:pt x="464" y="126"/>
                    <a:pt x="438" y="269"/>
                    <a:pt x="339" y="384"/>
                  </a:cubicBezTo>
                  <a:cubicBezTo>
                    <a:pt x="241" y="492"/>
                    <a:pt x="116" y="527"/>
                    <a:pt x="54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66;p37">
              <a:extLst>
                <a:ext uri="{FF2B5EF4-FFF2-40B4-BE49-F238E27FC236}">
                  <a16:creationId xmlns:a16="http://schemas.microsoft.com/office/drawing/2014/main" id="{1C8AD05C-A313-8885-6788-D3A81EB9401E}"/>
                </a:ext>
              </a:extLst>
            </p:cNvPr>
            <p:cNvSpPr/>
            <p:nvPr/>
          </p:nvSpPr>
          <p:spPr>
            <a:xfrm>
              <a:off x="9428256" y="2373814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5" y="402"/>
                    <a:pt x="438" y="260"/>
                    <a:pt x="340" y="152"/>
                  </a:cubicBezTo>
                  <a:cubicBezTo>
                    <a:pt x="251" y="36"/>
                    <a:pt x="117" y="1"/>
                    <a:pt x="63" y="72"/>
                  </a:cubicBezTo>
                  <a:cubicBezTo>
                    <a:pt x="1" y="135"/>
                    <a:pt x="28" y="277"/>
                    <a:pt x="126" y="384"/>
                  </a:cubicBezTo>
                  <a:cubicBezTo>
                    <a:pt x="224" y="491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7;p37">
              <a:extLst>
                <a:ext uri="{FF2B5EF4-FFF2-40B4-BE49-F238E27FC236}">
                  <a16:creationId xmlns:a16="http://schemas.microsoft.com/office/drawing/2014/main" id="{3E404E05-2ED6-C463-34F5-CCDCF327461D}"/>
                </a:ext>
              </a:extLst>
            </p:cNvPr>
            <p:cNvSpPr/>
            <p:nvPr/>
          </p:nvSpPr>
          <p:spPr>
            <a:xfrm>
              <a:off x="9429882" y="2567232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40" y="153"/>
                  </a:cubicBezTo>
                  <a:cubicBezTo>
                    <a:pt x="250" y="37"/>
                    <a:pt x="117" y="1"/>
                    <a:pt x="63" y="72"/>
                  </a:cubicBezTo>
                  <a:cubicBezTo>
                    <a:pt x="1" y="135"/>
                    <a:pt x="27" y="277"/>
                    <a:pt x="125" y="384"/>
                  </a:cubicBezTo>
                  <a:cubicBezTo>
                    <a:pt x="215" y="492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8;p37">
              <a:extLst>
                <a:ext uri="{FF2B5EF4-FFF2-40B4-BE49-F238E27FC236}">
                  <a16:creationId xmlns:a16="http://schemas.microsoft.com/office/drawing/2014/main" id="{FFD7236E-5564-D233-958F-35C82B4191B7}"/>
                </a:ext>
              </a:extLst>
            </p:cNvPr>
            <p:cNvSpPr/>
            <p:nvPr/>
          </p:nvSpPr>
          <p:spPr>
            <a:xfrm>
              <a:off x="9431508" y="2760649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25" y="384"/>
                  </a:cubicBezTo>
                  <a:cubicBezTo>
                    <a:pt x="215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9;p37">
              <a:extLst>
                <a:ext uri="{FF2B5EF4-FFF2-40B4-BE49-F238E27FC236}">
                  <a16:creationId xmlns:a16="http://schemas.microsoft.com/office/drawing/2014/main" id="{B7D76E87-3B6A-13AE-6154-F630288C0A0E}"/>
                </a:ext>
              </a:extLst>
            </p:cNvPr>
            <p:cNvSpPr/>
            <p:nvPr/>
          </p:nvSpPr>
          <p:spPr>
            <a:xfrm>
              <a:off x="9433134" y="295406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7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16" y="385"/>
                  </a:cubicBezTo>
                  <a:cubicBezTo>
                    <a:pt x="214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70;p37">
              <a:extLst>
                <a:ext uri="{FF2B5EF4-FFF2-40B4-BE49-F238E27FC236}">
                  <a16:creationId xmlns:a16="http://schemas.microsoft.com/office/drawing/2014/main" id="{06D1F26B-9CDC-0000-88F5-853483BC7B7D}"/>
                </a:ext>
              </a:extLst>
            </p:cNvPr>
            <p:cNvSpPr/>
            <p:nvPr/>
          </p:nvSpPr>
          <p:spPr>
            <a:xfrm>
              <a:off x="9265463" y="2210208"/>
              <a:ext cx="134696" cy="331365"/>
            </a:xfrm>
            <a:custGeom>
              <a:avLst/>
              <a:gdLst/>
              <a:ahLst/>
              <a:cxnLst/>
              <a:rect l="l" t="t" r="r" b="b"/>
              <a:pathLst>
                <a:path w="1491" h="3668" extrusionOk="0">
                  <a:moveTo>
                    <a:pt x="1491" y="3560"/>
                  </a:moveTo>
                  <a:cubicBezTo>
                    <a:pt x="1419" y="2490"/>
                    <a:pt x="1455" y="1999"/>
                    <a:pt x="1491" y="857"/>
                  </a:cubicBezTo>
                  <a:cubicBezTo>
                    <a:pt x="813" y="679"/>
                    <a:pt x="447" y="581"/>
                    <a:pt x="1" y="1"/>
                  </a:cubicBezTo>
                  <a:cubicBezTo>
                    <a:pt x="27" y="1178"/>
                    <a:pt x="991" y="2954"/>
                    <a:pt x="1294" y="3667"/>
                  </a:cubicBezTo>
                  <a:cubicBezTo>
                    <a:pt x="1294" y="3667"/>
                    <a:pt x="1339" y="3560"/>
                    <a:pt x="1491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71;p37">
              <a:extLst>
                <a:ext uri="{FF2B5EF4-FFF2-40B4-BE49-F238E27FC236}">
                  <a16:creationId xmlns:a16="http://schemas.microsoft.com/office/drawing/2014/main" id="{4E787F13-F6A1-6F93-61A0-30CF8810C87B}"/>
                </a:ext>
              </a:extLst>
            </p:cNvPr>
            <p:cNvSpPr/>
            <p:nvPr/>
          </p:nvSpPr>
          <p:spPr>
            <a:xfrm>
              <a:off x="9237277" y="2195754"/>
              <a:ext cx="162882" cy="345820"/>
            </a:xfrm>
            <a:custGeom>
              <a:avLst/>
              <a:gdLst/>
              <a:ahLst/>
              <a:cxnLst/>
              <a:rect l="l" t="t" r="r" b="b"/>
              <a:pathLst>
                <a:path w="1803" h="3828" extrusionOk="0">
                  <a:moveTo>
                    <a:pt x="1606" y="3827"/>
                  </a:moveTo>
                  <a:cubicBezTo>
                    <a:pt x="1535" y="2757"/>
                    <a:pt x="1606" y="2079"/>
                    <a:pt x="1803" y="1017"/>
                  </a:cubicBezTo>
                  <a:cubicBezTo>
                    <a:pt x="1125" y="839"/>
                    <a:pt x="759" y="580"/>
                    <a:pt x="313" y="0"/>
                  </a:cubicBezTo>
                  <a:cubicBezTo>
                    <a:pt x="206" y="1080"/>
                    <a:pt x="36" y="1874"/>
                    <a:pt x="0" y="3114"/>
                  </a:cubicBezTo>
                  <a:cubicBezTo>
                    <a:pt x="527" y="3551"/>
                    <a:pt x="1098" y="3738"/>
                    <a:pt x="1606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72;p37">
              <a:extLst>
                <a:ext uri="{FF2B5EF4-FFF2-40B4-BE49-F238E27FC236}">
                  <a16:creationId xmlns:a16="http://schemas.microsoft.com/office/drawing/2014/main" id="{6822BCDC-F17B-BE51-0F7C-83AFC3DC8D59}"/>
                </a:ext>
              </a:extLst>
            </p:cNvPr>
            <p:cNvSpPr/>
            <p:nvPr/>
          </p:nvSpPr>
          <p:spPr>
            <a:xfrm>
              <a:off x="9250196" y="2165941"/>
              <a:ext cx="150777" cy="179776"/>
            </a:xfrm>
            <a:custGeom>
              <a:avLst/>
              <a:gdLst/>
              <a:ahLst/>
              <a:cxnLst/>
              <a:rect l="l" t="t" r="r" b="b"/>
              <a:pathLst>
                <a:path w="1669" h="1990" extrusionOk="0">
                  <a:moveTo>
                    <a:pt x="1668" y="1062"/>
                  </a:moveTo>
                  <a:cubicBezTo>
                    <a:pt x="928" y="732"/>
                    <a:pt x="562" y="446"/>
                    <a:pt x="196" y="0"/>
                  </a:cubicBezTo>
                  <a:cubicBezTo>
                    <a:pt x="107" y="295"/>
                    <a:pt x="0" y="776"/>
                    <a:pt x="0" y="1026"/>
                  </a:cubicBezTo>
                  <a:cubicBezTo>
                    <a:pt x="419" y="1552"/>
                    <a:pt x="750" y="1811"/>
                    <a:pt x="1392" y="1990"/>
                  </a:cubicBezTo>
                  <a:cubicBezTo>
                    <a:pt x="1454" y="1695"/>
                    <a:pt x="1517" y="1383"/>
                    <a:pt x="1668" y="10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73;p37">
              <a:extLst>
                <a:ext uri="{FF2B5EF4-FFF2-40B4-BE49-F238E27FC236}">
                  <a16:creationId xmlns:a16="http://schemas.microsoft.com/office/drawing/2014/main" id="{1A81C752-DBDE-2DC1-30B8-8FA9DABF132F}"/>
                </a:ext>
              </a:extLst>
            </p:cNvPr>
            <p:cNvSpPr/>
            <p:nvPr/>
          </p:nvSpPr>
          <p:spPr>
            <a:xfrm>
              <a:off x="9242065" y="2850989"/>
              <a:ext cx="86365" cy="332088"/>
            </a:xfrm>
            <a:custGeom>
              <a:avLst/>
              <a:gdLst/>
              <a:ahLst/>
              <a:cxnLst/>
              <a:rect l="l" t="t" r="r" b="b"/>
              <a:pathLst>
                <a:path w="956" h="3676" extrusionOk="0">
                  <a:moveTo>
                    <a:pt x="956" y="3568"/>
                  </a:moveTo>
                  <a:cubicBezTo>
                    <a:pt x="911" y="2498"/>
                    <a:pt x="929" y="2007"/>
                    <a:pt x="956" y="865"/>
                  </a:cubicBezTo>
                  <a:cubicBezTo>
                    <a:pt x="527" y="678"/>
                    <a:pt x="286" y="580"/>
                    <a:pt x="1" y="0"/>
                  </a:cubicBezTo>
                  <a:cubicBezTo>
                    <a:pt x="19" y="1178"/>
                    <a:pt x="643" y="2953"/>
                    <a:pt x="831" y="3675"/>
                  </a:cubicBezTo>
                  <a:cubicBezTo>
                    <a:pt x="831" y="3675"/>
                    <a:pt x="866" y="3568"/>
                    <a:pt x="956" y="35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74;p37">
              <a:extLst>
                <a:ext uri="{FF2B5EF4-FFF2-40B4-BE49-F238E27FC236}">
                  <a16:creationId xmlns:a16="http://schemas.microsoft.com/office/drawing/2014/main" id="{01B2D9A5-C1E7-1373-8DDF-A2561E44BBC3}"/>
                </a:ext>
              </a:extLst>
            </p:cNvPr>
            <p:cNvSpPr/>
            <p:nvPr/>
          </p:nvSpPr>
          <p:spPr>
            <a:xfrm>
              <a:off x="9224358" y="2837258"/>
              <a:ext cx="104071" cy="345820"/>
            </a:xfrm>
            <a:custGeom>
              <a:avLst/>
              <a:gdLst/>
              <a:ahLst/>
              <a:cxnLst/>
              <a:rect l="l" t="t" r="r" b="b"/>
              <a:pathLst>
                <a:path w="1152" h="3828" extrusionOk="0">
                  <a:moveTo>
                    <a:pt x="1027" y="3827"/>
                  </a:moveTo>
                  <a:cubicBezTo>
                    <a:pt x="982" y="2748"/>
                    <a:pt x="1027" y="2079"/>
                    <a:pt x="1152" y="1017"/>
                  </a:cubicBezTo>
                  <a:cubicBezTo>
                    <a:pt x="723" y="830"/>
                    <a:pt x="607" y="580"/>
                    <a:pt x="322" y="0"/>
                  </a:cubicBezTo>
                  <a:cubicBezTo>
                    <a:pt x="143" y="1026"/>
                    <a:pt x="19" y="1874"/>
                    <a:pt x="1" y="3105"/>
                  </a:cubicBezTo>
                  <a:cubicBezTo>
                    <a:pt x="340" y="3542"/>
                    <a:pt x="697" y="3729"/>
                    <a:pt x="1027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5;p37">
              <a:extLst>
                <a:ext uri="{FF2B5EF4-FFF2-40B4-BE49-F238E27FC236}">
                  <a16:creationId xmlns:a16="http://schemas.microsoft.com/office/drawing/2014/main" id="{94C0283B-739F-0EF3-00F7-FF03B11C331E}"/>
                </a:ext>
              </a:extLst>
            </p:cNvPr>
            <p:cNvSpPr/>
            <p:nvPr/>
          </p:nvSpPr>
          <p:spPr>
            <a:xfrm>
              <a:off x="9232399" y="2807446"/>
              <a:ext cx="96844" cy="179776"/>
            </a:xfrm>
            <a:custGeom>
              <a:avLst/>
              <a:gdLst/>
              <a:ahLst/>
              <a:cxnLst/>
              <a:rect l="l" t="t" r="r" b="b"/>
              <a:pathLst>
                <a:path w="1072" h="1990" extrusionOk="0">
                  <a:moveTo>
                    <a:pt x="1071" y="1053"/>
                  </a:moveTo>
                  <a:cubicBezTo>
                    <a:pt x="599" y="723"/>
                    <a:pt x="340" y="509"/>
                    <a:pt x="286" y="0"/>
                  </a:cubicBezTo>
                  <a:cubicBezTo>
                    <a:pt x="108" y="321"/>
                    <a:pt x="1" y="776"/>
                    <a:pt x="1" y="1026"/>
                  </a:cubicBezTo>
                  <a:cubicBezTo>
                    <a:pt x="269" y="1544"/>
                    <a:pt x="483" y="1802"/>
                    <a:pt x="893" y="1990"/>
                  </a:cubicBezTo>
                  <a:cubicBezTo>
                    <a:pt x="929" y="1695"/>
                    <a:pt x="973" y="1383"/>
                    <a:pt x="107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6;p37">
              <a:extLst>
                <a:ext uri="{FF2B5EF4-FFF2-40B4-BE49-F238E27FC236}">
                  <a16:creationId xmlns:a16="http://schemas.microsoft.com/office/drawing/2014/main" id="{D34671DA-A01B-7F52-BB3C-6DF4D661AAE7}"/>
                </a:ext>
              </a:extLst>
            </p:cNvPr>
            <p:cNvSpPr/>
            <p:nvPr/>
          </p:nvSpPr>
          <p:spPr>
            <a:xfrm>
              <a:off x="9242065" y="2870322"/>
              <a:ext cx="34781" cy="51674"/>
            </a:xfrm>
            <a:custGeom>
              <a:avLst/>
              <a:gdLst/>
              <a:ahLst/>
              <a:cxnLst/>
              <a:rect l="l" t="t" r="r" b="b"/>
              <a:pathLst>
                <a:path w="385" h="572" extrusionOk="0">
                  <a:moveTo>
                    <a:pt x="286" y="526"/>
                  </a:moveTo>
                  <a:cubicBezTo>
                    <a:pt x="358" y="491"/>
                    <a:pt x="385" y="348"/>
                    <a:pt x="331" y="214"/>
                  </a:cubicBezTo>
                  <a:cubicBezTo>
                    <a:pt x="286" y="72"/>
                    <a:pt x="179" y="0"/>
                    <a:pt x="99" y="36"/>
                  </a:cubicBezTo>
                  <a:cubicBezTo>
                    <a:pt x="19" y="72"/>
                    <a:pt x="1" y="214"/>
                    <a:pt x="46" y="357"/>
                  </a:cubicBezTo>
                  <a:cubicBezTo>
                    <a:pt x="99" y="491"/>
                    <a:pt x="206" y="571"/>
                    <a:pt x="286" y="5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77;p37">
              <a:extLst>
                <a:ext uri="{FF2B5EF4-FFF2-40B4-BE49-F238E27FC236}">
                  <a16:creationId xmlns:a16="http://schemas.microsoft.com/office/drawing/2014/main" id="{5533A425-58DF-C502-CA6F-E29E2528D350}"/>
                </a:ext>
              </a:extLst>
            </p:cNvPr>
            <p:cNvSpPr/>
            <p:nvPr/>
          </p:nvSpPr>
          <p:spPr>
            <a:xfrm>
              <a:off x="9704696" y="4868190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41"/>
                    <a:pt x="456" y="116"/>
                    <a:pt x="322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1" y="188"/>
                    <a:pt x="90" y="304"/>
                    <a:pt x="224" y="366"/>
                  </a:cubicBezTo>
                  <a:cubicBezTo>
                    <a:pt x="349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78;p37">
              <a:extLst>
                <a:ext uri="{FF2B5EF4-FFF2-40B4-BE49-F238E27FC236}">
                  <a16:creationId xmlns:a16="http://schemas.microsoft.com/office/drawing/2014/main" id="{5A311663-4FEC-B65A-D2D4-E979E388F76A}"/>
                </a:ext>
              </a:extLst>
            </p:cNvPr>
            <p:cNvSpPr/>
            <p:nvPr/>
          </p:nvSpPr>
          <p:spPr>
            <a:xfrm>
              <a:off x="9106736" y="4592563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32"/>
                    <a:pt x="455" y="116"/>
                    <a:pt x="321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0" y="188"/>
                    <a:pt x="89" y="304"/>
                    <a:pt x="223" y="366"/>
                  </a:cubicBezTo>
                  <a:cubicBezTo>
                    <a:pt x="348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79;p37">
              <a:extLst>
                <a:ext uri="{FF2B5EF4-FFF2-40B4-BE49-F238E27FC236}">
                  <a16:creationId xmlns:a16="http://schemas.microsoft.com/office/drawing/2014/main" id="{F1CFADD6-E44C-33B7-7393-22B2AFB9E48D}"/>
                </a:ext>
              </a:extLst>
            </p:cNvPr>
            <p:cNvSpPr/>
            <p:nvPr/>
          </p:nvSpPr>
          <p:spPr>
            <a:xfrm>
              <a:off x="9296901" y="1896728"/>
              <a:ext cx="234612" cy="122591"/>
            </a:xfrm>
            <a:custGeom>
              <a:avLst/>
              <a:gdLst/>
              <a:ahLst/>
              <a:cxnLst/>
              <a:rect l="l" t="t" r="r" b="b"/>
              <a:pathLst>
                <a:path w="2597" h="1357" extrusionOk="0">
                  <a:moveTo>
                    <a:pt x="1" y="625"/>
                  </a:moveTo>
                  <a:lnTo>
                    <a:pt x="1829" y="1357"/>
                  </a:lnTo>
                  <a:lnTo>
                    <a:pt x="2597" y="732"/>
                  </a:lnTo>
                  <a:lnTo>
                    <a:pt x="679" y="1"/>
                  </a:lnTo>
                  <a:cubicBezTo>
                    <a:pt x="643" y="18"/>
                    <a:pt x="607" y="36"/>
                    <a:pt x="572" y="54"/>
                  </a:cubicBezTo>
                  <a:lnTo>
                    <a:pt x="286" y="250"/>
                  </a:lnTo>
                  <a:cubicBezTo>
                    <a:pt x="179" y="349"/>
                    <a:pt x="81" y="482"/>
                    <a:pt x="1" y="62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80;p37">
              <a:extLst>
                <a:ext uri="{FF2B5EF4-FFF2-40B4-BE49-F238E27FC236}">
                  <a16:creationId xmlns:a16="http://schemas.microsoft.com/office/drawing/2014/main" id="{81B30305-8CD2-12B4-2ACC-D92473719ECC}"/>
                </a:ext>
              </a:extLst>
            </p:cNvPr>
            <p:cNvSpPr/>
            <p:nvPr/>
          </p:nvSpPr>
          <p:spPr>
            <a:xfrm>
              <a:off x="9303316" y="1904769"/>
              <a:ext cx="215279" cy="105697"/>
            </a:xfrm>
            <a:custGeom>
              <a:avLst/>
              <a:gdLst/>
              <a:ahLst/>
              <a:cxnLst/>
              <a:rect l="l" t="t" r="r" b="b"/>
              <a:pathLst>
                <a:path w="2383" h="1170" extrusionOk="0">
                  <a:moveTo>
                    <a:pt x="1" y="420"/>
                  </a:moveTo>
                  <a:lnTo>
                    <a:pt x="1883" y="1169"/>
                  </a:lnTo>
                  <a:lnTo>
                    <a:pt x="2383" y="759"/>
                  </a:lnTo>
                  <a:lnTo>
                    <a:pt x="447" y="1"/>
                  </a:lnTo>
                  <a:lnTo>
                    <a:pt x="206" y="170"/>
                  </a:lnTo>
                  <a:cubicBezTo>
                    <a:pt x="135" y="242"/>
                    <a:pt x="63" y="322"/>
                    <a:pt x="1" y="42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81;p37">
              <a:extLst>
                <a:ext uri="{FF2B5EF4-FFF2-40B4-BE49-F238E27FC236}">
                  <a16:creationId xmlns:a16="http://schemas.microsoft.com/office/drawing/2014/main" id="{E663833F-FB76-2366-7AE8-96240D995FE7}"/>
                </a:ext>
              </a:extLst>
            </p:cNvPr>
            <p:cNvSpPr/>
            <p:nvPr/>
          </p:nvSpPr>
          <p:spPr>
            <a:xfrm>
              <a:off x="9644259" y="2014441"/>
              <a:ext cx="239490" cy="144272"/>
            </a:xfrm>
            <a:custGeom>
              <a:avLst/>
              <a:gdLst/>
              <a:ahLst/>
              <a:cxnLst/>
              <a:rect l="l" t="t" r="r" b="b"/>
              <a:pathLst>
                <a:path w="2651" h="1597" extrusionOk="0">
                  <a:moveTo>
                    <a:pt x="1" y="357"/>
                  </a:moveTo>
                  <a:lnTo>
                    <a:pt x="1767" y="1597"/>
                  </a:lnTo>
                  <a:lnTo>
                    <a:pt x="2650" y="1169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2;p37">
              <a:extLst>
                <a:ext uri="{FF2B5EF4-FFF2-40B4-BE49-F238E27FC236}">
                  <a16:creationId xmlns:a16="http://schemas.microsoft.com/office/drawing/2014/main" id="{3B106B97-D33A-D0B2-AD42-E1E22726F7F3}"/>
                </a:ext>
              </a:extLst>
            </p:cNvPr>
            <p:cNvSpPr/>
            <p:nvPr/>
          </p:nvSpPr>
          <p:spPr>
            <a:xfrm>
              <a:off x="9659616" y="2020042"/>
              <a:ext cx="209588" cy="133070"/>
            </a:xfrm>
            <a:custGeom>
              <a:avLst/>
              <a:gdLst/>
              <a:ahLst/>
              <a:cxnLst/>
              <a:rect l="l" t="t" r="r" b="b"/>
              <a:pathLst>
                <a:path w="2320" h="1473" extrusionOk="0">
                  <a:moveTo>
                    <a:pt x="0" y="241"/>
                  </a:moveTo>
                  <a:lnTo>
                    <a:pt x="1731" y="1472"/>
                  </a:lnTo>
                  <a:lnTo>
                    <a:pt x="2320" y="118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83;p37">
              <a:extLst>
                <a:ext uri="{FF2B5EF4-FFF2-40B4-BE49-F238E27FC236}">
                  <a16:creationId xmlns:a16="http://schemas.microsoft.com/office/drawing/2014/main" id="{FE95CEBD-C009-2E98-6307-88886B84BE2E}"/>
                </a:ext>
              </a:extLst>
            </p:cNvPr>
            <p:cNvSpPr/>
            <p:nvPr/>
          </p:nvSpPr>
          <p:spPr>
            <a:xfrm>
              <a:off x="9367005" y="1908021"/>
              <a:ext cx="361991" cy="403005"/>
            </a:xfrm>
            <a:custGeom>
              <a:avLst/>
              <a:gdLst/>
              <a:ahLst/>
              <a:cxnLst/>
              <a:rect l="l" t="t" r="r" b="b"/>
              <a:pathLst>
                <a:path w="4007" h="4461" extrusionOk="0">
                  <a:moveTo>
                    <a:pt x="3310" y="9"/>
                  </a:moveTo>
                  <a:cubicBezTo>
                    <a:pt x="3872" y="411"/>
                    <a:pt x="3997" y="741"/>
                    <a:pt x="4006" y="1178"/>
                  </a:cubicBezTo>
                  <a:cubicBezTo>
                    <a:pt x="3997" y="1562"/>
                    <a:pt x="3810" y="2231"/>
                    <a:pt x="3418" y="2712"/>
                  </a:cubicBezTo>
                  <a:lnTo>
                    <a:pt x="3248" y="2373"/>
                  </a:lnTo>
                  <a:lnTo>
                    <a:pt x="3328" y="2882"/>
                  </a:lnTo>
                  <a:cubicBezTo>
                    <a:pt x="2258" y="3640"/>
                    <a:pt x="1294" y="3988"/>
                    <a:pt x="929" y="4461"/>
                  </a:cubicBezTo>
                  <a:cubicBezTo>
                    <a:pt x="598" y="3185"/>
                    <a:pt x="108" y="2382"/>
                    <a:pt x="1" y="1713"/>
                  </a:cubicBezTo>
                  <a:lnTo>
                    <a:pt x="340" y="1419"/>
                  </a:lnTo>
                  <a:lnTo>
                    <a:pt x="72" y="1490"/>
                  </a:lnTo>
                  <a:cubicBezTo>
                    <a:pt x="161" y="625"/>
                    <a:pt x="1125" y="0"/>
                    <a:pt x="1491" y="19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84;p37">
              <a:extLst>
                <a:ext uri="{FF2B5EF4-FFF2-40B4-BE49-F238E27FC236}">
                  <a16:creationId xmlns:a16="http://schemas.microsoft.com/office/drawing/2014/main" id="{D466E706-142B-B400-5CD8-9B0F74B5D884}"/>
                </a:ext>
              </a:extLst>
            </p:cNvPr>
            <p:cNvSpPr/>
            <p:nvPr/>
          </p:nvSpPr>
          <p:spPr>
            <a:xfrm>
              <a:off x="9398444" y="1906395"/>
              <a:ext cx="305528" cy="367592"/>
            </a:xfrm>
            <a:custGeom>
              <a:avLst/>
              <a:gdLst/>
              <a:ahLst/>
              <a:cxnLst/>
              <a:rect l="l" t="t" r="r" b="b"/>
              <a:pathLst>
                <a:path w="3382" h="4069" extrusionOk="0">
                  <a:moveTo>
                    <a:pt x="2204" y="1"/>
                  </a:moveTo>
                  <a:cubicBezTo>
                    <a:pt x="2695" y="313"/>
                    <a:pt x="3382" y="357"/>
                    <a:pt x="3301" y="1125"/>
                  </a:cubicBezTo>
                  <a:cubicBezTo>
                    <a:pt x="3301" y="1571"/>
                    <a:pt x="1366" y="3159"/>
                    <a:pt x="652" y="4069"/>
                  </a:cubicBezTo>
                  <a:cubicBezTo>
                    <a:pt x="1" y="1178"/>
                    <a:pt x="482" y="786"/>
                    <a:pt x="857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5;p37">
              <a:extLst>
                <a:ext uri="{FF2B5EF4-FFF2-40B4-BE49-F238E27FC236}">
                  <a16:creationId xmlns:a16="http://schemas.microsoft.com/office/drawing/2014/main" id="{D812A63A-5FC7-F7D4-9100-826D7EE97530}"/>
                </a:ext>
              </a:extLst>
            </p:cNvPr>
            <p:cNvSpPr/>
            <p:nvPr/>
          </p:nvSpPr>
          <p:spPr>
            <a:xfrm>
              <a:off x="9451654" y="1796812"/>
              <a:ext cx="241026" cy="303089"/>
            </a:xfrm>
            <a:custGeom>
              <a:avLst/>
              <a:gdLst/>
              <a:ahLst/>
              <a:cxnLst/>
              <a:rect l="l" t="t" r="r" b="b"/>
              <a:pathLst>
                <a:path w="2668" h="3355" extrusionOk="0">
                  <a:moveTo>
                    <a:pt x="2668" y="0"/>
                  </a:moveTo>
                  <a:cubicBezTo>
                    <a:pt x="2356" y="857"/>
                    <a:pt x="2400" y="1347"/>
                    <a:pt x="2641" y="2008"/>
                  </a:cubicBezTo>
                  <a:cubicBezTo>
                    <a:pt x="2641" y="2632"/>
                    <a:pt x="1258" y="3149"/>
                    <a:pt x="509" y="3355"/>
                  </a:cubicBezTo>
                  <a:cubicBezTo>
                    <a:pt x="143" y="3051"/>
                    <a:pt x="0" y="2561"/>
                    <a:pt x="63" y="2177"/>
                  </a:cubicBezTo>
                  <a:cubicBezTo>
                    <a:pt x="116" y="1892"/>
                    <a:pt x="170" y="1785"/>
                    <a:pt x="268" y="1508"/>
                  </a:cubicBezTo>
                  <a:cubicBezTo>
                    <a:pt x="375" y="1205"/>
                    <a:pt x="973" y="1249"/>
                    <a:pt x="973" y="928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6;p37">
              <a:extLst>
                <a:ext uri="{FF2B5EF4-FFF2-40B4-BE49-F238E27FC236}">
                  <a16:creationId xmlns:a16="http://schemas.microsoft.com/office/drawing/2014/main" id="{2F41CD10-CBDE-4E84-40B0-68ADF3C112B7}"/>
                </a:ext>
              </a:extLst>
            </p:cNvPr>
            <p:cNvSpPr/>
            <p:nvPr/>
          </p:nvSpPr>
          <p:spPr>
            <a:xfrm>
              <a:off x="9302593" y="1492186"/>
              <a:ext cx="372380" cy="544025"/>
            </a:xfrm>
            <a:custGeom>
              <a:avLst/>
              <a:gdLst/>
              <a:ahLst/>
              <a:cxnLst/>
              <a:rect l="l" t="t" r="r" b="b"/>
              <a:pathLst>
                <a:path w="4122" h="6022" extrusionOk="0">
                  <a:moveTo>
                    <a:pt x="402" y="767"/>
                  </a:moveTo>
                  <a:cubicBezTo>
                    <a:pt x="402" y="1133"/>
                    <a:pt x="259" y="1481"/>
                    <a:pt x="170" y="1838"/>
                  </a:cubicBezTo>
                  <a:cubicBezTo>
                    <a:pt x="0" y="2239"/>
                    <a:pt x="509" y="2382"/>
                    <a:pt x="107" y="2944"/>
                  </a:cubicBezTo>
                  <a:cubicBezTo>
                    <a:pt x="36" y="3363"/>
                    <a:pt x="116" y="4033"/>
                    <a:pt x="223" y="4443"/>
                  </a:cubicBezTo>
                  <a:cubicBezTo>
                    <a:pt x="268" y="4746"/>
                    <a:pt x="294" y="5183"/>
                    <a:pt x="758" y="5513"/>
                  </a:cubicBezTo>
                  <a:cubicBezTo>
                    <a:pt x="1454" y="6022"/>
                    <a:pt x="2239" y="5344"/>
                    <a:pt x="2980" y="5121"/>
                  </a:cubicBezTo>
                  <a:cubicBezTo>
                    <a:pt x="3702" y="4898"/>
                    <a:pt x="3426" y="3988"/>
                    <a:pt x="3667" y="3408"/>
                  </a:cubicBezTo>
                  <a:cubicBezTo>
                    <a:pt x="4113" y="2346"/>
                    <a:pt x="4122" y="883"/>
                    <a:pt x="2953" y="366"/>
                  </a:cubicBezTo>
                  <a:cubicBezTo>
                    <a:pt x="2436" y="134"/>
                    <a:pt x="1570" y="0"/>
                    <a:pt x="1017" y="188"/>
                  </a:cubicBezTo>
                  <a:cubicBezTo>
                    <a:pt x="821" y="250"/>
                    <a:pt x="402" y="393"/>
                    <a:pt x="402" y="767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87;p37">
              <a:extLst>
                <a:ext uri="{FF2B5EF4-FFF2-40B4-BE49-F238E27FC236}">
                  <a16:creationId xmlns:a16="http://schemas.microsoft.com/office/drawing/2014/main" id="{ECA1215C-8DF4-F5EF-5A88-4A15485A94B3}"/>
                </a:ext>
              </a:extLst>
            </p:cNvPr>
            <p:cNvSpPr/>
            <p:nvPr/>
          </p:nvSpPr>
          <p:spPr>
            <a:xfrm>
              <a:off x="9732882" y="1753269"/>
              <a:ext cx="2530" cy="4969"/>
            </a:xfrm>
            <a:custGeom>
              <a:avLst/>
              <a:gdLst/>
              <a:ahLst/>
              <a:cxnLst/>
              <a:rect l="l" t="t" r="r" b="b"/>
              <a:pathLst>
                <a:path w="28" h="55" extrusionOk="0">
                  <a:moveTo>
                    <a:pt x="28" y="1"/>
                  </a:moveTo>
                  <a:lnTo>
                    <a:pt x="1" y="54"/>
                  </a:lnTo>
                  <a:cubicBezTo>
                    <a:pt x="10" y="36"/>
                    <a:pt x="19" y="18"/>
                    <a:pt x="28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88;p37">
              <a:extLst>
                <a:ext uri="{FF2B5EF4-FFF2-40B4-BE49-F238E27FC236}">
                  <a16:creationId xmlns:a16="http://schemas.microsoft.com/office/drawing/2014/main" id="{7517D4CD-D094-4612-E799-BB4712E71316}"/>
                </a:ext>
              </a:extLst>
            </p:cNvPr>
            <p:cNvSpPr/>
            <p:nvPr/>
          </p:nvSpPr>
          <p:spPr>
            <a:xfrm>
              <a:off x="9506490" y="1534917"/>
              <a:ext cx="278878" cy="333714"/>
            </a:xfrm>
            <a:custGeom>
              <a:avLst/>
              <a:gdLst/>
              <a:ahLst/>
              <a:cxnLst/>
              <a:rect l="l" t="t" r="r" b="b"/>
              <a:pathLst>
                <a:path w="3087" h="3694" extrusionOk="0">
                  <a:moveTo>
                    <a:pt x="482" y="2007"/>
                  </a:moveTo>
                  <a:cubicBezTo>
                    <a:pt x="678" y="2105"/>
                    <a:pt x="732" y="2132"/>
                    <a:pt x="776" y="2400"/>
                  </a:cubicBezTo>
                  <a:cubicBezTo>
                    <a:pt x="821" y="2623"/>
                    <a:pt x="981" y="2641"/>
                    <a:pt x="919" y="3096"/>
                  </a:cubicBezTo>
                  <a:cubicBezTo>
                    <a:pt x="928" y="3203"/>
                    <a:pt x="1677" y="2873"/>
                    <a:pt x="1891" y="3693"/>
                  </a:cubicBezTo>
                  <a:cubicBezTo>
                    <a:pt x="2810" y="2935"/>
                    <a:pt x="3087" y="607"/>
                    <a:pt x="2444" y="0"/>
                  </a:cubicBezTo>
                  <a:cubicBezTo>
                    <a:pt x="1115" y="45"/>
                    <a:pt x="651" y="36"/>
                    <a:pt x="116" y="749"/>
                  </a:cubicBezTo>
                  <a:cubicBezTo>
                    <a:pt x="0" y="1124"/>
                    <a:pt x="223" y="1865"/>
                    <a:pt x="482" y="200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89;p37">
              <a:extLst>
                <a:ext uri="{FF2B5EF4-FFF2-40B4-BE49-F238E27FC236}">
                  <a16:creationId xmlns:a16="http://schemas.microsoft.com/office/drawing/2014/main" id="{F564982A-E1BC-3B57-19A5-794F53140A06}"/>
                </a:ext>
              </a:extLst>
            </p:cNvPr>
            <p:cNvSpPr/>
            <p:nvPr/>
          </p:nvSpPr>
          <p:spPr>
            <a:xfrm>
              <a:off x="9603154" y="1719391"/>
              <a:ext cx="88713" cy="137948"/>
            </a:xfrm>
            <a:custGeom>
              <a:avLst/>
              <a:gdLst/>
              <a:ahLst/>
              <a:cxnLst/>
              <a:rect l="l" t="t" r="r" b="b"/>
              <a:pathLst>
                <a:path w="982" h="1527" extrusionOk="0">
                  <a:moveTo>
                    <a:pt x="812" y="893"/>
                  </a:moveTo>
                  <a:cubicBezTo>
                    <a:pt x="643" y="1277"/>
                    <a:pt x="375" y="1526"/>
                    <a:pt x="206" y="1455"/>
                  </a:cubicBezTo>
                  <a:cubicBezTo>
                    <a:pt x="45" y="1384"/>
                    <a:pt x="1" y="982"/>
                    <a:pt x="161" y="608"/>
                  </a:cubicBezTo>
                  <a:cubicBezTo>
                    <a:pt x="331" y="224"/>
                    <a:pt x="643" y="1"/>
                    <a:pt x="812" y="81"/>
                  </a:cubicBezTo>
                  <a:cubicBezTo>
                    <a:pt x="982" y="153"/>
                    <a:pt x="982" y="518"/>
                    <a:pt x="812" y="893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90;p37">
              <a:extLst>
                <a:ext uri="{FF2B5EF4-FFF2-40B4-BE49-F238E27FC236}">
                  <a16:creationId xmlns:a16="http://schemas.microsoft.com/office/drawing/2014/main" id="{A5B7946C-3809-071C-D8FC-CC3DAE5A48A1}"/>
                </a:ext>
              </a:extLst>
            </p:cNvPr>
            <p:cNvSpPr/>
            <p:nvPr/>
          </p:nvSpPr>
          <p:spPr>
            <a:xfrm>
              <a:off x="9433947" y="2099813"/>
              <a:ext cx="120965" cy="174175"/>
            </a:xfrm>
            <a:custGeom>
              <a:avLst/>
              <a:gdLst/>
              <a:ahLst/>
              <a:cxnLst/>
              <a:rect l="l" t="t" r="r" b="b"/>
              <a:pathLst>
                <a:path w="1339" h="1928" extrusionOk="0">
                  <a:moveTo>
                    <a:pt x="705" y="1"/>
                  </a:moveTo>
                  <a:lnTo>
                    <a:pt x="0" y="500"/>
                  </a:lnTo>
                  <a:cubicBezTo>
                    <a:pt x="54" y="893"/>
                    <a:pt x="134" y="1366"/>
                    <a:pt x="259" y="1928"/>
                  </a:cubicBezTo>
                  <a:cubicBezTo>
                    <a:pt x="518" y="1606"/>
                    <a:pt x="919" y="1196"/>
                    <a:pt x="1338" y="7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91;p37">
              <a:extLst>
                <a:ext uri="{FF2B5EF4-FFF2-40B4-BE49-F238E27FC236}">
                  <a16:creationId xmlns:a16="http://schemas.microsoft.com/office/drawing/2014/main" id="{ABD797DA-376C-8149-E1C5-E3AB283DA331}"/>
                </a:ext>
              </a:extLst>
            </p:cNvPr>
            <p:cNvSpPr/>
            <p:nvPr/>
          </p:nvSpPr>
          <p:spPr>
            <a:xfrm>
              <a:off x="9445240" y="2099813"/>
              <a:ext cx="76608" cy="174175"/>
            </a:xfrm>
            <a:custGeom>
              <a:avLst/>
              <a:gdLst/>
              <a:ahLst/>
              <a:cxnLst/>
              <a:rect l="l" t="t" r="r" b="b"/>
              <a:pathLst>
                <a:path w="848" h="1928" extrusionOk="0">
                  <a:moveTo>
                    <a:pt x="259" y="224"/>
                  </a:moveTo>
                  <a:lnTo>
                    <a:pt x="286" y="572"/>
                  </a:lnTo>
                  <a:lnTo>
                    <a:pt x="0" y="1276"/>
                  </a:lnTo>
                  <a:cubicBezTo>
                    <a:pt x="45" y="1482"/>
                    <a:pt x="89" y="1696"/>
                    <a:pt x="134" y="1928"/>
                  </a:cubicBezTo>
                  <a:cubicBezTo>
                    <a:pt x="259" y="1767"/>
                    <a:pt x="419" y="1598"/>
                    <a:pt x="598" y="1410"/>
                  </a:cubicBezTo>
                  <a:lnTo>
                    <a:pt x="607" y="625"/>
                  </a:lnTo>
                  <a:lnTo>
                    <a:pt x="848" y="331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92;p37">
              <a:extLst>
                <a:ext uri="{FF2B5EF4-FFF2-40B4-BE49-F238E27FC236}">
                  <a16:creationId xmlns:a16="http://schemas.microsoft.com/office/drawing/2014/main" id="{01138214-9316-27CF-1A85-597F4F735C1F}"/>
                </a:ext>
              </a:extLst>
            </p:cNvPr>
            <p:cNvSpPr/>
            <p:nvPr/>
          </p:nvSpPr>
          <p:spPr>
            <a:xfrm>
              <a:off x="9292113" y="2266671"/>
              <a:ext cx="41918" cy="47609"/>
            </a:xfrm>
            <a:custGeom>
              <a:avLst/>
              <a:gdLst/>
              <a:ahLst/>
              <a:cxnLst/>
              <a:rect l="l" t="t" r="r" b="b"/>
              <a:pathLst>
                <a:path w="464" h="527" extrusionOk="0">
                  <a:moveTo>
                    <a:pt x="402" y="464"/>
                  </a:moveTo>
                  <a:cubicBezTo>
                    <a:pt x="464" y="402"/>
                    <a:pt x="437" y="259"/>
                    <a:pt x="339" y="152"/>
                  </a:cubicBezTo>
                  <a:cubicBezTo>
                    <a:pt x="250" y="36"/>
                    <a:pt x="116" y="0"/>
                    <a:pt x="63" y="72"/>
                  </a:cubicBezTo>
                  <a:cubicBezTo>
                    <a:pt x="0" y="134"/>
                    <a:pt x="27" y="277"/>
                    <a:pt x="125" y="384"/>
                  </a:cubicBezTo>
                  <a:cubicBezTo>
                    <a:pt x="214" y="491"/>
                    <a:pt x="348" y="527"/>
                    <a:pt x="402" y="4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93;p37">
              <a:extLst>
                <a:ext uri="{FF2B5EF4-FFF2-40B4-BE49-F238E27FC236}">
                  <a16:creationId xmlns:a16="http://schemas.microsoft.com/office/drawing/2014/main" id="{04643D55-5FDF-CBAA-4C24-C0D11C62440F}"/>
                </a:ext>
              </a:extLst>
            </p:cNvPr>
            <p:cNvSpPr/>
            <p:nvPr/>
          </p:nvSpPr>
          <p:spPr>
            <a:xfrm>
              <a:off x="9201773" y="1475202"/>
              <a:ext cx="524782" cy="303180"/>
            </a:xfrm>
            <a:custGeom>
              <a:avLst/>
              <a:gdLst/>
              <a:ahLst/>
              <a:cxnLst/>
              <a:rect l="l" t="t" r="r" b="b"/>
              <a:pathLst>
                <a:path w="5809" h="3356" extrusionOk="0">
                  <a:moveTo>
                    <a:pt x="3819" y="206"/>
                  </a:moveTo>
                  <a:cubicBezTo>
                    <a:pt x="2044" y="322"/>
                    <a:pt x="1" y="1294"/>
                    <a:pt x="982" y="2320"/>
                  </a:cubicBezTo>
                  <a:cubicBezTo>
                    <a:pt x="1955" y="3355"/>
                    <a:pt x="3328" y="2998"/>
                    <a:pt x="4569" y="2472"/>
                  </a:cubicBezTo>
                  <a:cubicBezTo>
                    <a:pt x="5809" y="1955"/>
                    <a:pt x="4890" y="2017"/>
                    <a:pt x="5273" y="1009"/>
                  </a:cubicBezTo>
                  <a:cubicBezTo>
                    <a:pt x="5657" y="1"/>
                    <a:pt x="5586" y="90"/>
                    <a:pt x="3819" y="20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94;p37">
              <a:extLst>
                <a:ext uri="{FF2B5EF4-FFF2-40B4-BE49-F238E27FC236}">
                  <a16:creationId xmlns:a16="http://schemas.microsoft.com/office/drawing/2014/main" id="{87845DC2-C68E-35D6-80CC-026BBB37961E}"/>
                </a:ext>
              </a:extLst>
            </p:cNvPr>
            <p:cNvSpPr/>
            <p:nvPr/>
          </p:nvSpPr>
          <p:spPr>
            <a:xfrm>
              <a:off x="9317860" y="1506640"/>
              <a:ext cx="479613" cy="223319"/>
            </a:xfrm>
            <a:custGeom>
              <a:avLst/>
              <a:gdLst/>
              <a:ahLst/>
              <a:cxnLst/>
              <a:rect l="l" t="t" r="r" b="b"/>
              <a:pathLst>
                <a:path w="5309" h="2472" extrusionOk="0">
                  <a:moveTo>
                    <a:pt x="340" y="1"/>
                  </a:moveTo>
                  <a:cubicBezTo>
                    <a:pt x="1196" y="875"/>
                    <a:pt x="3962" y="1616"/>
                    <a:pt x="5309" y="920"/>
                  </a:cubicBezTo>
                  <a:cubicBezTo>
                    <a:pt x="5202" y="1187"/>
                    <a:pt x="5077" y="1410"/>
                    <a:pt x="4952" y="1651"/>
                  </a:cubicBezTo>
                  <a:cubicBezTo>
                    <a:pt x="4390" y="2472"/>
                    <a:pt x="1615" y="2463"/>
                    <a:pt x="384" y="1232"/>
                  </a:cubicBezTo>
                  <a:cubicBezTo>
                    <a:pt x="1" y="848"/>
                    <a:pt x="197" y="268"/>
                    <a:pt x="3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95;p37">
              <a:extLst>
                <a:ext uri="{FF2B5EF4-FFF2-40B4-BE49-F238E27FC236}">
                  <a16:creationId xmlns:a16="http://schemas.microsoft.com/office/drawing/2014/main" id="{7CFB5168-A32B-6A12-C7DD-6C16262708AF}"/>
                </a:ext>
              </a:extLst>
            </p:cNvPr>
            <p:cNvSpPr/>
            <p:nvPr/>
          </p:nvSpPr>
          <p:spPr>
            <a:xfrm>
              <a:off x="9292113" y="1306808"/>
              <a:ext cx="597235" cy="371567"/>
            </a:xfrm>
            <a:custGeom>
              <a:avLst/>
              <a:gdLst/>
              <a:ahLst/>
              <a:cxnLst/>
              <a:rect l="l" t="t" r="r" b="b"/>
              <a:pathLst>
                <a:path w="6611" h="4113" extrusionOk="0">
                  <a:moveTo>
                    <a:pt x="3765" y="429"/>
                  </a:moveTo>
                  <a:cubicBezTo>
                    <a:pt x="2043" y="90"/>
                    <a:pt x="482" y="0"/>
                    <a:pt x="143" y="919"/>
                  </a:cubicBezTo>
                  <a:cubicBezTo>
                    <a:pt x="0" y="1321"/>
                    <a:pt x="27" y="2302"/>
                    <a:pt x="375" y="2686"/>
                  </a:cubicBezTo>
                  <a:cubicBezTo>
                    <a:pt x="812" y="3167"/>
                    <a:pt x="1588" y="3578"/>
                    <a:pt x="2560" y="3774"/>
                  </a:cubicBezTo>
                  <a:cubicBezTo>
                    <a:pt x="4282" y="4113"/>
                    <a:pt x="5950" y="3649"/>
                    <a:pt x="6281" y="2721"/>
                  </a:cubicBezTo>
                  <a:cubicBezTo>
                    <a:pt x="6611" y="1802"/>
                    <a:pt x="5487" y="777"/>
                    <a:pt x="3765" y="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96;p37">
              <a:extLst>
                <a:ext uri="{FF2B5EF4-FFF2-40B4-BE49-F238E27FC236}">
                  <a16:creationId xmlns:a16="http://schemas.microsoft.com/office/drawing/2014/main" id="{84E67F76-6866-1121-D48B-BA23B0C6908E}"/>
                </a:ext>
              </a:extLst>
            </p:cNvPr>
            <p:cNvSpPr/>
            <p:nvPr/>
          </p:nvSpPr>
          <p:spPr>
            <a:xfrm>
              <a:off x="9278382" y="1268143"/>
              <a:ext cx="615845" cy="386111"/>
            </a:xfrm>
            <a:custGeom>
              <a:avLst/>
              <a:gdLst/>
              <a:ahLst/>
              <a:cxnLst/>
              <a:rect l="l" t="t" r="r" b="b"/>
              <a:pathLst>
                <a:path w="6817" h="4274" extrusionOk="0">
                  <a:moveTo>
                    <a:pt x="4006" y="500"/>
                  </a:moveTo>
                  <a:cubicBezTo>
                    <a:pt x="2311" y="0"/>
                    <a:pt x="661" y="330"/>
                    <a:pt x="331" y="1231"/>
                  </a:cubicBezTo>
                  <a:cubicBezTo>
                    <a:pt x="0" y="2141"/>
                    <a:pt x="1116" y="3274"/>
                    <a:pt x="2811" y="3774"/>
                  </a:cubicBezTo>
                  <a:cubicBezTo>
                    <a:pt x="4514" y="4273"/>
                    <a:pt x="6156" y="3943"/>
                    <a:pt x="6486" y="3042"/>
                  </a:cubicBezTo>
                  <a:cubicBezTo>
                    <a:pt x="6816" y="2132"/>
                    <a:pt x="5710" y="999"/>
                    <a:pt x="4006" y="50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97;p37">
              <a:extLst>
                <a:ext uri="{FF2B5EF4-FFF2-40B4-BE49-F238E27FC236}">
                  <a16:creationId xmlns:a16="http://schemas.microsoft.com/office/drawing/2014/main" id="{8AC812CE-7B50-B744-3E4A-4E9D284A07A6}"/>
                </a:ext>
              </a:extLst>
            </p:cNvPr>
            <p:cNvSpPr/>
            <p:nvPr/>
          </p:nvSpPr>
          <p:spPr>
            <a:xfrm>
              <a:off x="9638658" y="2850176"/>
              <a:ext cx="470759" cy="629486"/>
            </a:xfrm>
            <a:custGeom>
              <a:avLst/>
              <a:gdLst/>
              <a:ahLst/>
              <a:cxnLst/>
              <a:rect l="l" t="t" r="r" b="b"/>
              <a:pathLst>
                <a:path w="5211" h="6968" extrusionOk="0">
                  <a:moveTo>
                    <a:pt x="5210" y="170"/>
                  </a:moveTo>
                  <a:lnTo>
                    <a:pt x="5210" y="3827"/>
                  </a:lnTo>
                  <a:cubicBezTo>
                    <a:pt x="5210" y="3952"/>
                    <a:pt x="5130" y="4095"/>
                    <a:pt x="5023" y="4157"/>
                  </a:cubicBezTo>
                  <a:lnTo>
                    <a:pt x="187" y="6905"/>
                  </a:lnTo>
                  <a:cubicBezTo>
                    <a:pt x="89" y="6967"/>
                    <a:pt x="0" y="6914"/>
                    <a:pt x="0" y="6789"/>
                  </a:cubicBezTo>
                  <a:lnTo>
                    <a:pt x="9" y="3131"/>
                  </a:lnTo>
                  <a:cubicBezTo>
                    <a:pt x="9" y="3015"/>
                    <a:pt x="89" y="2864"/>
                    <a:pt x="196" y="2810"/>
                  </a:cubicBezTo>
                  <a:lnTo>
                    <a:pt x="5032" y="54"/>
                  </a:lnTo>
                  <a:cubicBezTo>
                    <a:pt x="5130" y="0"/>
                    <a:pt x="5210" y="45"/>
                    <a:pt x="5210" y="17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98;p37">
              <a:extLst>
                <a:ext uri="{FF2B5EF4-FFF2-40B4-BE49-F238E27FC236}">
                  <a16:creationId xmlns:a16="http://schemas.microsoft.com/office/drawing/2014/main" id="{76422B3D-F43F-029B-00A3-8A9CAC589C9D}"/>
                </a:ext>
              </a:extLst>
            </p:cNvPr>
            <p:cNvSpPr/>
            <p:nvPr/>
          </p:nvSpPr>
          <p:spPr>
            <a:xfrm>
              <a:off x="9535838" y="2851871"/>
              <a:ext cx="470759" cy="629577"/>
            </a:xfrm>
            <a:custGeom>
              <a:avLst/>
              <a:gdLst/>
              <a:ahLst/>
              <a:cxnLst/>
              <a:rect l="l" t="t" r="r" b="b"/>
              <a:pathLst>
                <a:path w="5211" h="6969" extrusionOk="0">
                  <a:moveTo>
                    <a:pt x="5210" y="179"/>
                  </a:moveTo>
                  <a:lnTo>
                    <a:pt x="5210" y="3837"/>
                  </a:lnTo>
                  <a:cubicBezTo>
                    <a:pt x="5210" y="3953"/>
                    <a:pt x="5121" y="4104"/>
                    <a:pt x="5023" y="4158"/>
                  </a:cubicBezTo>
                  <a:lnTo>
                    <a:pt x="188" y="6914"/>
                  </a:lnTo>
                  <a:cubicBezTo>
                    <a:pt x="90" y="6968"/>
                    <a:pt x="1" y="6923"/>
                    <a:pt x="1" y="6799"/>
                  </a:cubicBezTo>
                  <a:lnTo>
                    <a:pt x="9" y="3141"/>
                  </a:lnTo>
                  <a:cubicBezTo>
                    <a:pt x="9" y="3016"/>
                    <a:pt x="90" y="2873"/>
                    <a:pt x="188" y="2811"/>
                  </a:cubicBezTo>
                  <a:lnTo>
                    <a:pt x="5023" y="63"/>
                  </a:lnTo>
                  <a:cubicBezTo>
                    <a:pt x="5130" y="1"/>
                    <a:pt x="5210" y="54"/>
                    <a:pt x="5210" y="17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99;p37">
              <a:extLst>
                <a:ext uri="{FF2B5EF4-FFF2-40B4-BE49-F238E27FC236}">
                  <a16:creationId xmlns:a16="http://schemas.microsoft.com/office/drawing/2014/main" id="{B7AD540E-D6AB-ACD9-EE14-583A23BF9A39}"/>
                </a:ext>
              </a:extLst>
            </p:cNvPr>
            <p:cNvSpPr/>
            <p:nvPr/>
          </p:nvSpPr>
          <p:spPr>
            <a:xfrm>
              <a:off x="9770825" y="3195907"/>
              <a:ext cx="100006" cy="161256"/>
            </a:xfrm>
            <a:custGeom>
              <a:avLst/>
              <a:gdLst/>
              <a:ahLst/>
              <a:cxnLst/>
              <a:rect l="l" t="t" r="r" b="b"/>
              <a:pathLst>
                <a:path w="1107" h="1785" extrusionOk="0">
                  <a:moveTo>
                    <a:pt x="428" y="571"/>
                  </a:moveTo>
                  <a:cubicBezTo>
                    <a:pt x="304" y="732"/>
                    <a:pt x="304" y="874"/>
                    <a:pt x="223" y="1062"/>
                  </a:cubicBezTo>
                  <a:cubicBezTo>
                    <a:pt x="116" y="1312"/>
                    <a:pt x="116" y="1472"/>
                    <a:pt x="0" y="1722"/>
                  </a:cubicBezTo>
                  <a:cubicBezTo>
                    <a:pt x="214" y="1784"/>
                    <a:pt x="384" y="1704"/>
                    <a:pt x="544" y="1231"/>
                  </a:cubicBezTo>
                  <a:cubicBezTo>
                    <a:pt x="848" y="678"/>
                    <a:pt x="1106" y="883"/>
                    <a:pt x="1089" y="393"/>
                  </a:cubicBezTo>
                  <a:cubicBezTo>
                    <a:pt x="1071" y="107"/>
                    <a:pt x="866" y="0"/>
                    <a:pt x="428" y="571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001;p37">
              <a:extLst>
                <a:ext uri="{FF2B5EF4-FFF2-40B4-BE49-F238E27FC236}">
                  <a16:creationId xmlns:a16="http://schemas.microsoft.com/office/drawing/2014/main" id="{62A886D8-8C1F-0813-7AB6-3A4A382829A6}"/>
                </a:ext>
              </a:extLst>
            </p:cNvPr>
            <p:cNvSpPr/>
            <p:nvPr/>
          </p:nvSpPr>
          <p:spPr>
            <a:xfrm>
              <a:off x="9848969" y="3078194"/>
              <a:ext cx="136322" cy="174175"/>
            </a:xfrm>
            <a:custGeom>
              <a:avLst/>
              <a:gdLst/>
              <a:ahLst/>
              <a:cxnLst/>
              <a:rect l="l" t="t" r="r" b="b"/>
              <a:pathLst>
                <a:path w="1509" h="1928" extrusionOk="0">
                  <a:moveTo>
                    <a:pt x="9" y="1214"/>
                  </a:moveTo>
                  <a:cubicBezTo>
                    <a:pt x="1" y="1571"/>
                    <a:pt x="955" y="1928"/>
                    <a:pt x="1205" y="1562"/>
                  </a:cubicBezTo>
                  <a:cubicBezTo>
                    <a:pt x="1330" y="1214"/>
                    <a:pt x="1383" y="991"/>
                    <a:pt x="1508" y="652"/>
                  </a:cubicBezTo>
                  <a:cubicBezTo>
                    <a:pt x="1365" y="206"/>
                    <a:pt x="393" y="1"/>
                    <a:pt x="134" y="438"/>
                  </a:cubicBezTo>
                  <a:cubicBezTo>
                    <a:pt x="72" y="813"/>
                    <a:pt x="72" y="839"/>
                    <a:pt x="9" y="1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003;p37">
              <a:extLst>
                <a:ext uri="{FF2B5EF4-FFF2-40B4-BE49-F238E27FC236}">
                  <a16:creationId xmlns:a16="http://schemas.microsoft.com/office/drawing/2014/main" id="{5CF9A3A8-ABEC-0512-9DFB-D04DEB931431}"/>
                </a:ext>
              </a:extLst>
            </p:cNvPr>
            <p:cNvSpPr/>
            <p:nvPr/>
          </p:nvSpPr>
          <p:spPr>
            <a:xfrm rot="-3600015">
              <a:off x="8660194" y="2862117"/>
              <a:ext cx="275720" cy="194232"/>
            </a:xfrm>
            <a:custGeom>
              <a:avLst/>
              <a:gdLst/>
              <a:ahLst/>
              <a:cxnLst/>
              <a:rect l="l" t="t" r="r" b="b"/>
              <a:pathLst>
                <a:path w="3052" h="2150" extrusionOk="0">
                  <a:moveTo>
                    <a:pt x="2998" y="1882"/>
                  </a:moveTo>
                  <a:cubicBezTo>
                    <a:pt x="3052" y="1784"/>
                    <a:pt x="3007" y="1517"/>
                    <a:pt x="2936" y="1445"/>
                  </a:cubicBezTo>
                  <a:cubicBezTo>
                    <a:pt x="2633" y="981"/>
                    <a:pt x="2508" y="839"/>
                    <a:pt x="2133" y="348"/>
                  </a:cubicBezTo>
                  <a:cubicBezTo>
                    <a:pt x="1874" y="125"/>
                    <a:pt x="1410" y="45"/>
                    <a:pt x="1080" y="27"/>
                  </a:cubicBezTo>
                  <a:cubicBezTo>
                    <a:pt x="813" y="36"/>
                    <a:pt x="518" y="0"/>
                    <a:pt x="170" y="27"/>
                  </a:cubicBezTo>
                  <a:cubicBezTo>
                    <a:pt x="161" y="80"/>
                    <a:pt x="179" y="125"/>
                    <a:pt x="233" y="161"/>
                  </a:cubicBezTo>
                  <a:cubicBezTo>
                    <a:pt x="135" y="187"/>
                    <a:pt x="1" y="125"/>
                    <a:pt x="1" y="187"/>
                  </a:cubicBezTo>
                  <a:cubicBezTo>
                    <a:pt x="28" y="384"/>
                    <a:pt x="233" y="419"/>
                    <a:pt x="233" y="419"/>
                  </a:cubicBezTo>
                  <a:lnTo>
                    <a:pt x="72" y="393"/>
                  </a:lnTo>
                  <a:cubicBezTo>
                    <a:pt x="63" y="598"/>
                    <a:pt x="295" y="651"/>
                    <a:pt x="402" y="687"/>
                  </a:cubicBezTo>
                  <a:cubicBezTo>
                    <a:pt x="500" y="732"/>
                    <a:pt x="795" y="785"/>
                    <a:pt x="902" y="821"/>
                  </a:cubicBezTo>
                  <a:cubicBezTo>
                    <a:pt x="1152" y="910"/>
                    <a:pt x="1437" y="1151"/>
                    <a:pt x="830" y="981"/>
                  </a:cubicBezTo>
                  <a:cubicBezTo>
                    <a:pt x="572" y="910"/>
                    <a:pt x="152" y="803"/>
                    <a:pt x="206" y="937"/>
                  </a:cubicBezTo>
                  <a:cubicBezTo>
                    <a:pt x="322" y="1106"/>
                    <a:pt x="545" y="1106"/>
                    <a:pt x="813" y="1187"/>
                  </a:cubicBezTo>
                  <a:cubicBezTo>
                    <a:pt x="1705" y="1472"/>
                    <a:pt x="1669" y="1552"/>
                    <a:pt x="1981" y="1838"/>
                  </a:cubicBezTo>
                  <a:cubicBezTo>
                    <a:pt x="2329" y="2150"/>
                    <a:pt x="2873" y="2105"/>
                    <a:pt x="2998" y="1882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000;p37">
              <a:extLst>
                <a:ext uri="{FF2B5EF4-FFF2-40B4-BE49-F238E27FC236}">
                  <a16:creationId xmlns:a16="http://schemas.microsoft.com/office/drawing/2014/main" id="{65232E73-ABFA-8D1E-D8C6-B0100125C6C0}"/>
                </a:ext>
              </a:extLst>
            </p:cNvPr>
            <p:cNvSpPr/>
            <p:nvPr/>
          </p:nvSpPr>
          <p:spPr>
            <a:xfrm>
              <a:off x="9794946" y="3170883"/>
              <a:ext cx="183028" cy="234612"/>
            </a:xfrm>
            <a:custGeom>
              <a:avLst/>
              <a:gdLst/>
              <a:ahLst/>
              <a:cxnLst/>
              <a:rect l="l" t="t" r="r" b="b"/>
              <a:pathLst>
                <a:path w="2026" h="2597" extrusionOk="0">
                  <a:moveTo>
                    <a:pt x="1036" y="304"/>
                  </a:moveTo>
                  <a:cubicBezTo>
                    <a:pt x="706" y="366"/>
                    <a:pt x="545" y="473"/>
                    <a:pt x="447" y="688"/>
                  </a:cubicBezTo>
                  <a:cubicBezTo>
                    <a:pt x="1" y="1562"/>
                    <a:pt x="536" y="1589"/>
                    <a:pt x="447" y="2267"/>
                  </a:cubicBezTo>
                  <a:cubicBezTo>
                    <a:pt x="402" y="2392"/>
                    <a:pt x="777" y="2597"/>
                    <a:pt x="920" y="2374"/>
                  </a:cubicBezTo>
                  <a:cubicBezTo>
                    <a:pt x="1152" y="2436"/>
                    <a:pt x="1223" y="2338"/>
                    <a:pt x="1330" y="2160"/>
                  </a:cubicBezTo>
                  <a:cubicBezTo>
                    <a:pt x="1473" y="2168"/>
                    <a:pt x="1589" y="2133"/>
                    <a:pt x="1696" y="1972"/>
                  </a:cubicBezTo>
                  <a:cubicBezTo>
                    <a:pt x="1874" y="1981"/>
                    <a:pt x="1928" y="1829"/>
                    <a:pt x="1972" y="1678"/>
                  </a:cubicBezTo>
                  <a:cubicBezTo>
                    <a:pt x="2026" y="1160"/>
                    <a:pt x="1963" y="1027"/>
                    <a:pt x="1883" y="697"/>
                  </a:cubicBezTo>
                  <a:cubicBezTo>
                    <a:pt x="1732" y="1"/>
                    <a:pt x="1410" y="54"/>
                    <a:pt x="1036" y="304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002;p37">
              <a:extLst>
                <a:ext uri="{FF2B5EF4-FFF2-40B4-BE49-F238E27FC236}">
                  <a16:creationId xmlns:a16="http://schemas.microsoft.com/office/drawing/2014/main" id="{99EC2C22-15AD-DADB-83D2-8B5ABC9C03F0}"/>
                </a:ext>
              </a:extLst>
            </p:cNvPr>
            <p:cNvSpPr/>
            <p:nvPr/>
          </p:nvSpPr>
          <p:spPr>
            <a:xfrm>
              <a:off x="9834700" y="2626438"/>
              <a:ext cx="299114" cy="581967"/>
            </a:xfrm>
            <a:custGeom>
              <a:avLst/>
              <a:gdLst/>
              <a:ahLst/>
              <a:cxnLst/>
              <a:rect l="l" t="t" r="r" b="b"/>
              <a:pathLst>
                <a:path w="3311" h="6442" extrusionOk="0">
                  <a:moveTo>
                    <a:pt x="2856" y="509"/>
                  </a:moveTo>
                  <a:cubicBezTo>
                    <a:pt x="3311" y="1268"/>
                    <a:pt x="2258" y="5157"/>
                    <a:pt x="1705" y="6183"/>
                  </a:cubicBezTo>
                  <a:cubicBezTo>
                    <a:pt x="1294" y="6442"/>
                    <a:pt x="1" y="6156"/>
                    <a:pt x="81" y="5728"/>
                  </a:cubicBezTo>
                  <a:cubicBezTo>
                    <a:pt x="90" y="5282"/>
                    <a:pt x="723" y="2115"/>
                    <a:pt x="911" y="848"/>
                  </a:cubicBezTo>
                  <a:cubicBezTo>
                    <a:pt x="1232" y="1"/>
                    <a:pt x="2204" y="108"/>
                    <a:pt x="2856" y="50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5" name="Google Shape;1067;p39">
            <a:extLst>
              <a:ext uri="{FF2B5EF4-FFF2-40B4-BE49-F238E27FC236}">
                <a16:creationId xmlns:a16="http://schemas.microsoft.com/office/drawing/2014/main" id="{937A4176-123B-625F-E968-9F622DFE572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3099" r="11631" b="17191"/>
          <a:stretch/>
        </p:blipFill>
        <p:spPr>
          <a:xfrm rot="17435764">
            <a:off x="7572746" y="4716069"/>
            <a:ext cx="446059" cy="545592"/>
          </a:xfrm>
          <a:prstGeom prst="rect">
            <a:avLst/>
          </a:prstGeom>
        </p:spPr>
      </p:pic>
      <p:sp>
        <p:nvSpPr>
          <p:cNvPr id="976" name="Google Shape;1069;p39">
            <a:extLst>
              <a:ext uri="{FF2B5EF4-FFF2-40B4-BE49-F238E27FC236}">
                <a16:creationId xmlns:a16="http://schemas.microsoft.com/office/drawing/2014/main" id="{6DD6B41B-3912-4880-A9AD-9F0086B15ADA}"/>
              </a:ext>
            </a:extLst>
          </p:cNvPr>
          <p:cNvSpPr/>
          <p:nvPr/>
        </p:nvSpPr>
        <p:spPr>
          <a:xfrm>
            <a:off x="-542845" y="4322431"/>
            <a:ext cx="89517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9"/>
          <p:cNvSpPr txBox="1">
            <a:spLocks noGrp="1"/>
          </p:cNvSpPr>
          <p:nvPr>
            <p:ph type="body" idx="1"/>
          </p:nvPr>
        </p:nvSpPr>
        <p:spPr>
          <a:xfrm>
            <a:off x="4851537" y="1982782"/>
            <a:ext cx="3636900" cy="1158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/>
              <a:t>parkis</a:t>
            </a:r>
            <a:r>
              <a:rPr lang="en-ID" sz="1600" b="1" dirty="0"/>
              <a:t> </a:t>
            </a:r>
            <a:r>
              <a:rPr lang="en-ID" sz="1600" b="1" dirty="0" err="1"/>
              <a:t>adalah</a:t>
            </a:r>
            <a:r>
              <a:rPr lang="en-ID" sz="1600" b="1" dirty="0"/>
              <a:t> </a:t>
            </a:r>
            <a:r>
              <a:rPr lang="en-ID" sz="1600" b="1" dirty="0" err="1"/>
              <a:t>singkatan</a:t>
            </a:r>
            <a:r>
              <a:rPr lang="en-ID" sz="1600" b="1" dirty="0"/>
              <a:t> </a:t>
            </a:r>
            <a:r>
              <a:rPr lang="en-ID" sz="1600" b="1" dirty="0" err="1"/>
              <a:t>dari</a:t>
            </a:r>
            <a:r>
              <a:rPr lang="en-ID" sz="1600" b="1" dirty="0"/>
              <a:t> </a:t>
            </a:r>
            <a:r>
              <a:rPr lang="en-ID" sz="1600" b="1" dirty="0" err="1"/>
              <a:t>parkir</a:t>
            </a:r>
            <a:r>
              <a:rPr lang="en-ID" sz="1600" b="1" dirty="0"/>
              <a:t> </a:t>
            </a:r>
            <a:r>
              <a:rPr lang="en-ID" sz="1600" b="1" dirty="0" err="1"/>
              <a:t>praktis</a:t>
            </a:r>
            <a:r>
              <a:rPr lang="en-ID" sz="1600" b="1" dirty="0"/>
              <a:t> </a:t>
            </a:r>
            <a:r>
              <a:rPr lang="en-ID" sz="1600" b="1" dirty="0" err="1"/>
              <a:t>yaitu</a:t>
            </a:r>
            <a:r>
              <a:rPr lang="en-ID" sz="1600" b="1" dirty="0"/>
              <a:t> </a:t>
            </a:r>
            <a:r>
              <a:rPr lang="en-ID" sz="1600" b="1" dirty="0" err="1"/>
              <a:t>nama</a:t>
            </a:r>
            <a:r>
              <a:rPr lang="en-ID" sz="1600" b="1" dirty="0"/>
              <a:t> </a:t>
            </a:r>
            <a:r>
              <a:rPr lang="en-ID" sz="1600" b="1" dirty="0" err="1"/>
              <a:t>aplikasi</a:t>
            </a:r>
            <a:r>
              <a:rPr lang="en-ID" sz="1600" b="1" dirty="0"/>
              <a:t> yang kami </a:t>
            </a:r>
            <a:r>
              <a:rPr lang="en-ID" sz="1600" b="1" dirty="0" err="1"/>
              <a:t>ciptakan</a:t>
            </a:r>
            <a:r>
              <a:rPr lang="en-ID" sz="1600" b="1" dirty="0"/>
              <a:t> </a:t>
            </a:r>
            <a:r>
              <a:rPr lang="en-ID" sz="1600" b="1" dirty="0" err="1"/>
              <a:t>untuk</a:t>
            </a:r>
            <a:r>
              <a:rPr lang="en-ID" sz="1600" b="1" dirty="0"/>
              <a:t> </a:t>
            </a:r>
            <a:r>
              <a:rPr lang="en-ID" sz="1600" b="1" dirty="0" err="1"/>
              <a:t>mempermudah</a:t>
            </a:r>
            <a:r>
              <a:rPr lang="en-ID" sz="1600" b="1" dirty="0"/>
              <a:t> </a:t>
            </a:r>
            <a:r>
              <a:rPr lang="en-ID" sz="1600" b="1" dirty="0" err="1"/>
              <a:t>layanan</a:t>
            </a:r>
            <a:r>
              <a:rPr lang="en-ID" sz="1600" b="1" dirty="0"/>
              <a:t> </a:t>
            </a:r>
            <a:r>
              <a:rPr lang="en-ID" sz="1600" b="1" dirty="0" err="1"/>
              <a:t>parkir</a:t>
            </a:r>
            <a:r>
              <a:rPr lang="en-ID" sz="1600" b="1" dirty="0"/>
              <a:t> di UNTIRTA.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7" name="Google Shape;1067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099" r="11631" b="17191"/>
          <a:stretch/>
        </p:blipFill>
        <p:spPr>
          <a:xfrm>
            <a:off x="756200" y="1497075"/>
            <a:ext cx="3636951" cy="3075601"/>
          </a:xfrm>
          <a:prstGeom prst="rect">
            <a:avLst/>
          </a:prstGeom>
        </p:spPr>
      </p:pic>
      <p:sp>
        <p:nvSpPr>
          <p:cNvPr id="1068" name="Google Shape;1068;p39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Parkiss</a:t>
            </a:r>
            <a:endParaRPr dirty="0"/>
          </a:p>
        </p:txBody>
      </p:sp>
      <p:sp>
        <p:nvSpPr>
          <p:cNvPr id="1069" name="Google Shape;1069;p39"/>
          <p:cNvSpPr/>
          <p:nvPr/>
        </p:nvSpPr>
        <p:spPr>
          <a:xfrm>
            <a:off x="4791025" y="4019525"/>
            <a:ext cx="36369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9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9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1212;p42">
            <a:extLst>
              <a:ext uri="{FF2B5EF4-FFF2-40B4-BE49-F238E27FC236}">
                <a16:creationId xmlns:a16="http://schemas.microsoft.com/office/drawing/2014/main" id="{804C51F0-D886-143B-9781-8382F5B6E809}"/>
              </a:ext>
            </a:extLst>
          </p:cNvPr>
          <p:cNvGrpSpPr/>
          <p:nvPr/>
        </p:nvGrpSpPr>
        <p:grpSpPr>
          <a:xfrm>
            <a:off x="4255524" y="-407882"/>
            <a:ext cx="445170" cy="527524"/>
            <a:chOff x="4154662" y="1316316"/>
            <a:chExt cx="834887" cy="1284713"/>
          </a:xfrm>
        </p:grpSpPr>
        <p:sp>
          <p:nvSpPr>
            <p:cNvPr id="51" name="Google Shape;1213;p42">
              <a:extLst>
                <a:ext uri="{FF2B5EF4-FFF2-40B4-BE49-F238E27FC236}">
                  <a16:creationId xmlns:a16="http://schemas.microsoft.com/office/drawing/2014/main" id="{C8FFCB55-C488-294F-7C30-6FE5BACFECBA}"/>
                </a:ext>
              </a:extLst>
            </p:cNvPr>
            <p:cNvSpPr/>
            <p:nvPr/>
          </p:nvSpPr>
          <p:spPr>
            <a:xfrm>
              <a:off x="4154662" y="1316316"/>
              <a:ext cx="749614" cy="1284713"/>
            </a:xfrm>
            <a:custGeom>
              <a:avLst/>
              <a:gdLst/>
              <a:ahLst/>
              <a:cxnLst/>
              <a:rect l="l" t="t" r="r" b="b"/>
              <a:pathLst>
                <a:path w="9573" h="16406" extrusionOk="0">
                  <a:moveTo>
                    <a:pt x="4800" y="821"/>
                  </a:moveTo>
                  <a:cubicBezTo>
                    <a:pt x="5969" y="134"/>
                    <a:pt x="7039" y="0"/>
                    <a:pt x="7860" y="330"/>
                  </a:cubicBezTo>
                  <a:cubicBezTo>
                    <a:pt x="7931" y="357"/>
                    <a:pt x="7994" y="393"/>
                    <a:pt x="8056" y="419"/>
                  </a:cubicBezTo>
                  <a:lnTo>
                    <a:pt x="8056" y="419"/>
                  </a:lnTo>
                  <a:lnTo>
                    <a:pt x="9180" y="1017"/>
                  </a:lnTo>
                  <a:lnTo>
                    <a:pt x="8841" y="1097"/>
                  </a:lnTo>
                  <a:cubicBezTo>
                    <a:pt x="9305" y="1668"/>
                    <a:pt x="9573" y="2507"/>
                    <a:pt x="9573" y="3568"/>
                  </a:cubicBezTo>
                  <a:cubicBezTo>
                    <a:pt x="9573" y="4220"/>
                    <a:pt x="9475" y="4898"/>
                    <a:pt x="9287" y="5576"/>
                  </a:cubicBezTo>
                  <a:cubicBezTo>
                    <a:pt x="8681" y="9349"/>
                    <a:pt x="6772" y="13792"/>
                    <a:pt x="5969" y="16406"/>
                  </a:cubicBez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955" y="11892"/>
                  </a:lnTo>
                  <a:cubicBezTo>
                    <a:pt x="919" y="11856"/>
                    <a:pt x="884" y="11820"/>
                    <a:pt x="857" y="11794"/>
                  </a:cubicBezTo>
                  <a:lnTo>
                    <a:pt x="848" y="11785"/>
                  </a:lnTo>
                  <a:lnTo>
                    <a:pt x="848" y="11776"/>
                  </a:lnTo>
                  <a:cubicBezTo>
                    <a:pt x="759" y="11687"/>
                    <a:pt x="670" y="11580"/>
                    <a:pt x="598" y="11464"/>
                  </a:cubicBezTo>
                  <a:lnTo>
                    <a:pt x="589" y="11464"/>
                  </a:lnTo>
                  <a:lnTo>
                    <a:pt x="589" y="11464"/>
                  </a:lnTo>
                  <a:cubicBezTo>
                    <a:pt x="215" y="10902"/>
                    <a:pt x="1" y="10134"/>
                    <a:pt x="1" y="9180"/>
                  </a:cubicBezTo>
                  <a:cubicBezTo>
                    <a:pt x="1" y="8546"/>
                    <a:pt x="99" y="7877"/>
                    <a:pt x="277" y="7208"/>
                  </a:cubicBezTo>
                  <a:cubicBezTo>
                    <a:pt x="794" y="4773"/>
                    <a:pt x="2570" y="2239"/>
                    <a:pt x="4577" y="955"/>
                  </a:cubicBezTo>
                  <a:cubicBezTo>
                    <a:pt x="4648" y="910"/>
                    <a:pt x="4720" y="865"/>
                    <a:pt x="4800" y="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4;p42">
              <a:extLst>
                <a:ext uri="{FF2B5EF4-FFF2-40B4-BE49-F238E27FC236}">
                  <a16:creationId xmlns:a16="http://schemas.microsoft.com/office/drawing/2014/main" id="{C0005302-6BB8-939C-4AF7-E1972A1A184A}"/>
                </a:ext>
              </a:extLst>
            </p:cNvPr>
            <p:cNvSpPr/>
            <p:nvPr/>
          </p:nvSpPr>
          <p:spPr>
            <a:xfrm>
              <a:off x="4240562" y="1349126"/>
              <a:ext cx="748987" cy="1251902"/>
            </a:xfrm>
            <a:custGeom>
              <a:avLst/>
              <a:gdLst/>
              <a:ahLst/>
              <a:cxnLst/>
              <a:rect l="l" t="t" r="r" b="b"/>
              <a:pathLst>
                <a:path w="9565" h="15987" extrusionOk="0">
                  <a:moveTo>
                    <a:pt x="4800" y="982"/>
                  </a:moveTo>
                  <a:cubicBezTo>
                    <a:pt x="6460" y="0"/>
                    <a:pt x="7923" y="143"/>
                    <a:pt x="8752" y="1151"/>
                  </a:cubicBezTo>
                  <a:cubicBezTo>
                    <a:pt x="9270" y="1722"/>
                    <a:pt x="9564" y="2596"/>
                    <a:pt x="9564" y="3729"/>
                  </a:cubicBezTo>
                  <a:cubicBezTo>
                    <a:pt x="9564" y="4684"/>
                    <a:pt x="9359" y="5701"/>
                    <a:pt x="8984" y="6700"/>
                  </a:cubicBezTo>
                  <a:lnTo>
                    <a:pt x="4872" y="15987"/>
                  </a:lnTo>
                  <a:lnTo>
                    <a:pt x="955" y="12044"/>
                  </a:lnTo>
                  <a:cubicBezTo>
                    <a:pt x="920" y="12017"/>
                    <a:pt x="884" y="11981"/>
                    <a:pt x="857" y="11946"/>
                  </a:cubicBezTo>
                  <a:lnTo>
                    <a:pt x="839" y="11937"/>
                  </a:lnTo>
                  <a:lnTo>
                    <a:pt x="848" y="11937"/>
                  </a:lnTo>
                  <a:cubicBezTo>
                    <a:pt x="750" y="11839"/>
                    <a:pt x="670" y="11731"/>
                    <a:pt x="590" y="11615"/>
                  </a:cubicBezTo>
                  <a:lnTo>
                    <a:pt x="590" y="11615"/>
                  </a:lnTo>
                  <a:lnTo>
                    <a:pt x="590" y="11615"/>
                  </a:lnTo>
                  <a:cubicBezTo>
                    <a:pt x="215" y="11062"/>
                    <a:pt x="1" y="10286"/>
                    <a:pt x="1" y="9332"/>
                  </a:cubicBezTo>
                  <a:cubicBezTo>
                    <a:pt x="1" y="8698"/>
                    <a:pt x="99" y="8029"/>
                    <a:pt x="277" y="7360"/>
                  </a:cubicBezTo>
                  <a:cubicBezTo>
                    <a:pt x="822" y="4836"/>
                    <a:pt x="2695" y="2213"/>
                    <a:pt x="4800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5;p42">
              <a:extLst>
                <a:ext uri="{FF2B5EF4-FFF2-40B4-BE49-F238E27FC236}">
                  <a16:creationId xmlns:a16="http://schemas.microsoft.com/office/drawing/2014/main" id="{D44AB200-30DB-A68C-3445-1FBC114FB3C7}"/>
                </a:ext>
              </a:extLst>
            </p:cNvPr>
            <p:cNvSpPr/>
            <p:nvPr/>
          </p:nvSpPr>
          <p:spPr>
            <a:xfrm>
              <a:off x="4320197" y="1483968"/>
              <a:ext cx="590420" cy="753788"/>
            </a:xfrm>
            <a:custGeom>
              <a:avLst/>
              <a:gdLst/>
              <a:ahLst/>
              <a:cxnLst/>
              <a:rect l="l" t="t" r="r" b="b"/>
              <a:pathLst>
                <a:path w="7540" h="9626" extrusionOk="0">
                  <a:moveTo>
                    <a:pt x="5434" y="232"/>
                  </a:moveTo>
                  <a:cubicBezTo>
                    <a:pt x="6585" y="232"/>
                    <a:pt x="7307" y="1169"/>
                    <a:pt x="7307" y="2667"/>
                  </a:cubicBezTo>
                  <a:cubicBezTo>
                    <a:pt x="7307" y="4933"/>
                    <a:pt x="5692" y="7726"/>
                    <a:pt x="3712" y="8885"/>
                  </a:cubicBezTo>
                  <a:cubicBezTo>
                    <a:pt x="3150" y="9215"/>
                    <a:pt x="2597" y="9385"/>
                    <a:pt x="2106" y="9385"/>
                  </a:cubicBezTo>
                  <a:cubicBezTo>
                    <a:pt x="946" y="9385"/>
                    <a:pt x="233" y="8457"/>
                    <a:pt x="233" y="6950"/>
                  </a:cubicBezTo>
                  <a:cubicBezTo>
                    <a:pt x="233" y="4684"/>
                    <a:pt x="1847" y="1900"/>
                    <a:pt x="3828" y="741"/>
                  </a:cubicBezTo>
                  <a:cubicBezTo>
                    <a:pt x="4390" y="410"/>
                    <a:pt x="4943" y="232"/>
                    <a:pt x="5434" y="232"/>
                  </a:cubicBezTo>
                  <a:close/>
                  <a:moveTo>
                    <a:pt x="5434" y="0"/>
                  </a:moveTo>
                  <a:cubicBezTo>
                    <a:pt x="4890" y="0"/>
                    <a:pt x="4310" y="179"/>
                    <a:pt x="3712" y="535"/>
                  </a:cubicBezTo>
                  <a:cubicBezTo>
                    <a:pt x="1660" y="1731"/>
                    <a:pt x="1" y="4612"/>
                    <a:pt x="1" y="6950"/>
                  </a:cubicBezTo>
                  <a:cubicBezTo>
                    <a:pt x="1" y="8573"/>
                    <a:pt x="822" y="9626"/>
                    <a:pt x="2106" y="9626"/>
                  </a:cubicBezTo>
                  <a:cubicBezTo>
                    <a:pt x="2641" y="9626"/>
                    <a:pt x="3221" y="9447"/>
                    <a:pt x="3828" y="9091"/>
                  </a:cubicBezTo>
                  <a:cubicBezTo>
                    <a:pt x="5871" y="7886"/>
                    <a:pt x="7539" y="5014"/>
                    <a:pt x="7539" y="2667"/>
                  </a:cubicBezTo>
                  <a:cubicBezTo>
                    <a:pt x="7539" y="1044"/>
                    <a:pt x="6709" y="0"/>
                    <a:pt x="5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16;p42">
              <a:extLst>
                <a:ext uri="{FF2B5EF4-FFF2-40B4-BE49-F238E27FC236}">
                  <a16:creationId xmlns:a16="http://schemas.microsoft.com/office/drawing/2014/main" id="{E8D556CD-9589-FA31-2142-D80D63AD4E29}"/>
                </a:ext>
              </a:extLst>
            </p:cNvPr>
            <p:cNvSpPr/>
            <p:nvPr/>
          </p:nvSpPr>
          <p:spPr>
            <a:xfrm>
              <a:off x="4494189" y="1553111"/>
              <a:ext cx="326297" cy="622466"/>
            </a:xfrm>
            <a:custGeom>
              <a:avLst/>
              <a:gdLst/>
              <a:ahLst/>
              <a:cxnLst/>
              <a:rect l="l" t="t" r="r" b="b"/>
              <a:pathLst>
                <a:path w="4167" h="7949" extrusionOk="0">
                  <a:moveTo>
                    <a:pt x="2646" y="1374"/>
                  </a:moveTo>
                  <a:cubicBezTo>
                    <a:pt x="2724" y="1374"/>
                    <a:pt x="2793" y="1394"/>
                    <a:pt x="2855" y="1437"/>
                  </a:cubicBezTo>
                  <a:cubicBezTo>
                    <a:pt x="2971" y="1517"/>
                    <a:pt x="3033" y="1669"/>
                    <a:pt x="3033" y="1892"/>
                  </a:cubicBezTo>
                  <a:cubicBezTo>
                    <a:pt x="3033" y="2079"/>
                    <a:pt x="2989" y="2257"/>
                    <a:pt x="2908" y="2445"/>
                  </a:cubicBezTo>
                  <a:cubicBezTo>
                    <a:pt x="2828" y="2632"/>
                    <a:pt x="2712" y="2801"/>
                    <a:pt x="2569" y="2953"/>
                  </a:cubicBezTo>
                  <a:cubicBezTo>
                    <a:pt x="2471" y="3060"/>
                    <a:pt x="2302" y="3185"/>
                    <a:pt x="2070" y="3337"/>
                  </a:cubicBezTo>
                  <a:cubicBezTo>
                    <a:pt x="1963" y="3408"/>
                    <a:pt x="1838" y="3479"/>
                    <a:pt x="1695" y="3560"/>
                  </a:cubicBezTo>
                  <a:lnTo>
                    <a:pt x="1097" y="3908"/>
                  </a:lnTo>
                  <a:lnTo>
                    <a:pt x="1097" y="2150"/>
                  </a:lnTo>
                  <a:lnTo>
                    <a:pt x="1633" y="1838"/>
                  </a:lnTo>
                  <a:cubicBezTo>
                    <a:pt x="1802" y="1740"/>
                    <a:pt x="1945" y="1660"/>
                    <a:pt x="2070" y="1588"/>
                  </a:cubicBezTo>
                  <a:cubicBezTo>
                    <a:pt x="2230" y="1508"/>
                    <a:pt x="2346" y="1445"/>
                    <a:pt x="2418" y="1419"/>
                  </a:cubicBezTo>
                  <a:cubicBezTo>
                    <a:pt x="2501" y="1389"/>
                    <a:pt x="2577" y="1374"/>
                    <a:pt x="2646" y="1374"/>
                  </a:cubicBezTo>
                  <a:close/>
                  <a:moveTo>
                    <a:pt x="3356" y="1"/>
                  </a:moveTo>
                  <a:cubicBezTo>
                    <a:pt x="3265" y="1"/>
                    <a:pt x="3169" y="15"/>
                    <a:pt x="3069" y="45"/>
                  </a:cubicBezTo>
                  <a:cubicBezTo>
                    <a:pt x="2899" y="89"/>
                    <a:pt x="2560" y="250"/>
                    <a:pt x="2070" y="536"/>
                  </a:cubicBezTo>
                  <a:cubicBezTo>
                    <a:pt x="1972" y="589"/>
                    <a:pt x="1874" y="652"/>
                    <a:pt x="1767" y="714"/>
                  </a:cubicBezTo>
                  <a:lnTo>
                    <a:pt x="0" y="1740"/>
                  </a:lnTo>
                  <a:lnTo>
                    <a:pt x="0" y="7949"/>
                  </a:lnTo>
                  <a:lnTo>
                    <a:pt x="1097" y="7307"/>
                  </a:lnTo>
                  <a:lnTo>
                    <a:pt x="1097" y="4969"/>
                  </a:lnTo>
                  <a:lnTo>
                    <a:pt x="1811" y="4550"/>
                  </a:lnTo>
                  <a:cubicBezTo>
                    <a:pt x="1900" y="4496"/>
                    <a:pt x="1990" y="4443"/>
                    <a:pt x="2070" y="4398"/>
                  </a:cubicBezTo>
                  <a:cubicBezTo>
                    <a:pt x="2445" y="4166"/>
                    <a:pt x="2739" y="3961"/>
                    <a:pt x="2953" y="3792"/>
                  </a:cubicBezTo>
                  <a:cubicBezTo>
                    <a:pt x="3140" y="3631"/>
                    <a:pt x="3337" y="3417"/>
                    <a:pt x="3515" y="3167"/>
                  </a:cubicBezTo>
                  <a:cubicBezTo>
                    <a:pt x="3702" y="2909"/>
                    <a:pt x="3863" y="2614"/>
                    <a:pt x="3979" y="2284"/>
                  </a:cubicBezTo>
                  <a:cubicBezTo>
                    <a:pt x="4104" y="1954"/>
                    <a:pt x="4166" y="1597"/>
                    <a:pt x="4166" y="1214"/>
                  </a:cubicBezTo>
                  <a:cubicBezTo>
                    <a:pt x="4166" y="723"/>
                    <a:pt x="4059" y="375"/>
                    <a:pt x="3845" y="188"/>
                  </a:cubicBezTo>
                  <a:cubicBezTo>
                    <a:pt x="3708" y="62"/>
                    <a:pt x="3542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17;p42">
              <a:extLst>
                <a:ext uri="{FF2B5EF4-FFF2-40B4-BE49-F238E27FC236}">
                  <a16:creationId xmlns:a16="http://schemas.microsoft.com/office/drawing/2014/main" id="{06C8AF00-BF4E-8424-2B7B-6A30BA660ABC}"/>
                </a:ext>
              </a:extLst>
            </p:cNvPr>
            <p:cNvSpPr/>
            <p:nvPr/>
          </p:nvSpPr>
          <p:spPr>
            <a:xfrm>
              <a:off x="4320197" y="1483968"/>
              <a:ext cx="590420" cy="753788"/>
            </a:xfrm>
            <a:custGeom>
              <a:avLst/>
              <a:gdLst/>
              <a:ahLst/>
              <a:cxnLst/>
              <a:rect l="l" t="t" r="r" b="b"/>
              <a:pathLst>
                <a:path w="7540" h="9626" extrusionOk="0">
                  <a:moveTo>
                    <a:pt x="5434" y="232"/>
                  </a:moveTo>
                  <a:cubicBezTo>
                    <a:pt x="6585" y="232"/>
                    <a:pt x="7307" y="1169"/>
                    <a:pt x="7307" y="2667"/>
                  </a:cubicBezTo>
                  <a:cubicBezTo>
                    <a:pt x="7307" y="4933"/>
                    <a:pt x="5692" y="7726"/>
                    <a:pt x="3712" y="8885"/>
                  </a:cubicBezTo>
                  <a:cubicBezTo>
                    <a:pt x="3150" y="9215"/>
                    <a:pt x="2597" y="9385"/>
                    <a:pt x="2106" y="9385"/>
                  </a:cubicBezTo>
                  <a:cubicBezTo>
                    <a:pt x="946" y="9385"/>
                    <a:pt x="233" y="8457"/>
                    <a:pt x="233" y="6950"/>
                  </a:cubicBezTo>
                  <a:cubicBezTo>
                    <a:pt x="233" y="4684"/>
                    <a:pt x="1847" y="1900"/>
                    <a:pt x="3828" y="741"/>
                  </a:cubicBezTo>
                  <a:cubicBezTo>
                    <a:pt x="4390" y="410"/>
                    <a:pt x="4943" y="232"/>
                    <a:pt x="5434" y="232"/>
                  </a:cubicBezTo>
                  <a:close/>
                  <a:moveTo>
                    <a:pt x="5434" y="0"/>
                  </a:moveTo>
                  <a:cubicBezTo>
                    <a:pt x="4890" y="0"/>
                    <a:pt x="4310" y="179"/>
                    <a:pt x="3712" y="535"/>
                  </a:cubicBezTo>
                  <a:cubicBezTo>
                    <a:pt x="1660" y="1731"/>
                    <a:pt x="1" y="4612"/>
                    <a:pt x="1" y="6950"/>
                  </a:cubicBezTo>
                  <a:cubicBezTo>
                    <a:pt x="1" y="8573"/>
                    <a:pt x="822" y="9626"/>
                    <a:pt x="2106" y="9626"/>
                  </a:cubicBezTo>
                  <a:cubicBezTo>
                    <a:pt x="2641" y="9626"/>
                    <a:pt x="3221" y="9447"/>
                    <a:pt x="3828" y="9091"/>
                  </a:cubicBezTo>
                  <a:cubicBezTo>
                    <a:pt x="5871" y="7886"/>
                    <a:pt x="7539" y="5014"/>
                    <a:pt x="7539" y="2667"/>
                  </a:cubicBezTo>
                  <a:cubicBezTo>
                    <a:pt x="7539" y="1044"/>
                    <a:pt x="6709" y="0"/>
                    <a:pt x="5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2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1197" name="Google Shape;1197;p42"/>
          <p:cNvSpPr txBox="1">
            <a:spLocks noGrp="1"/>
          </p:cNvSpPr>
          <p:nvPr>
            <p:ph type="subTitle" idx="1"/>
          </p:nvPr>
        </p:nvSpPr>
        <p:spPr>
          <a:xfrm>
            <a:off x="956410" y="2904250"/>
            <a:ext cx="29943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Kurangnya tempat parkir dan keamanan yang masih belum terlalu baik.</a:t>
            </a:r>
            <a:endParaRPr dirty="0"/>
          </a:p>
        </p:txBody>
      </p:sp>
      <p:sp>
        <p:nvSpPr>
          <p:cNvPr id="1198" name="Google Shape;1198;p42"/>
          <p:cNvSpPr txBox="1">
            <a:spLocks noGrp="1"/>
          </p:cNvSpPr>
          <p:nvPr>
            <p:ph type="subTitle" idx="2"/>
          </p:nvPr>
        </p:nvSpPr>
        <p:spPr>
          <a:xfrm>
            <a:off x="5193290" y="2904250"/>
            <a:ext cx="29943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Tersedia fitur pelaporan dan pelacakan riwayat parkir didalam database</a:t>
            </a:r>
            <a:endParaRPr dirty="0"/>
          </a:p>
        </p:txBody>
      </p:sp>
      <p:sp>
        <p:nvSpPr>
          <p:cNvPr id="1199" name="Google Shape;1199;p42"/>
          <p:cNvSpPr txBox="1">
            <a:spLocks noGrp="1"/>
          </p:cNvSpPr>
          <p:nvPr>
            <p:ph type="subTitle" idx="3"/>
          </p:nvPr>
        </p:nvSpPr>
        <p:spPr>
          <a:xfrm>
            <a:off x="956410" y="2487550"/>
            <a:ext cx="2994300" cy="4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200" name="Google Shape;1200;p42"/>
          <p:cNvSpPr txBox="1">
            <a:spLocks noGrp="1"/>
          </p:cNvSpPr>
          <p:nvPr>
            <p:ph type="subTitle" idx="4"/>
          </p:nvPr>
        </p:nvSpPr>
        <p:spPr>
          <a:xfrm>
            <a:off x="5193290" y="2487550"/>
            <a:ext cx="2994300" cy="4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01" name="Google Shape;1201;p42"/>
          <p:cNvSpPr/>
          <p:nvPr/>
        </p:nvSpPr>
        <p:spPr>
          <a:xfrm>
            <a:off x="1782010" y="1424378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42"/>
          <p:cNvSpPr/>
          <p:nvPr/>
        </p:nvSpPr>
        <p:spPr>
          <a:xfrm>
            <a:off x="6018890" y="1424378"/>
            <a:ext cx="1343100" cy="87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3" name="Google Shape;1203;p42"/>
          <p:cNvGrpSpPr/>
          <p:nvPr/>
        </p:nvGrpSpPr>
        <p:grpSpPr>
          <a:xfrm>
            <a:off x="6507258" y="1678883"/>
            <a:ext cx="366364" cy="367290"/>
            <a:chOff x="-61784125" y="3377700"/>
            <a:chExt cx="316650" cy="317450"/>
          </a:xfrm>
        </p:grpSpPr>
        <p:sp>
          <p:nvSpPr>
            <p:cNvPr id="1204" name="Google Shape;1204;p42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42"/>
          <p:cNvSpPr/>
          <p:nvPr/>
        </p:nvSpPr>
        <p:spPr>
          <a:xfrm>
            <a:off x="2293619" y="1678797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42"/>
          <p:cNvGrpSpPr/>
          <p:nvPr/>
        </p:nvGrpSpPr>
        <p:grpSpPr>
          <a:xfrm>
            <a:off x="4029073" y="1507743"/>
            <a:ext cx="1085854" cy="1670898"/>
            <a:chOff x="4154662" y="1316316"/>
            <a:chExt cx="834887" cy="1284713"/>
          </a:xfrm>
        </p:grpSpPr>
        <p:sp>
          <p:nvSpPr>
            <p:cNvPr id="1213" name="Google Shape;1213;p42"/>
            <p:cNvSpPr/>
            <p:nvPr/>
          </p:nvSpPr>
          <p:spPr>
            <a:xfrm>
              <a:off x="4154662" y="1316316"/>
              <a:ext cx="749614" cy="1284713"/>
            </a:xfrm>
            <a:custGeom>
              <a:avLst/>
              <a:gdLst/>
              <a:ahLst/>
              <a:cxnLst/>
              <a:rect l="l" t="t" r="r" b="b"/>
              <a:pathLst>
                <a:path w="9573" h="16406" extrusionOk="0">
                  <a:moveTo>
                    <a:pt x="4800" y="821"/>
                  </a:moveTo>
                  <a:cubicBezTo>
                    <a:pt x="5969" y="134"/>
                    <a:pt x="7039" y="0"/>
                    <a:pt x="7860" y="330"/>
                  </a:cubicBezTo>
                  <a:cubicBezTo>
                    <a:pt x="7931" y="357"/>
                    <a:pt x="7994" y="393"/>
                    <a:pt x="8056" y="419"/>
                  </a:cubicBezTo>
                  <a:lnTo>
                    <a:pt x="8056" y="419"/>
                  </a:lnTo>
                  <a:lnTo>
                    <a:pt x="9180" y="1017"/>
                  </a:lnTo>
                  <a:lnTo>
                    <a:pt x="8841" y="1097"/>
                  </a:lnTo>
                  <a:cubicBezTo>
                    <a:pt x="9305" y="1668"/>
                    <a:pt x="9573" y="2507"/>
                    <a:pt x="9573" y="3568"/>
                  </a:cubicBezTo>
                  <a:cubicBezTo>
                    <a:pt x="9573" y="4220"/>
                    <a:pt x="9475" y="4898"/>
                    <a:pt x="9287" y="5576"/>
                  </a:cubicBezTo>
                  <a:cubicBezTo>
                    <a:pt x="8681" y="9349"/>
                    <a:pt x="6772" y="13792"/>
                    <a:pt x="5969" y="16406"/>
                  </a:cubicBez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4871" y="15826"/>
                  </a:lnTo>
                  <a:lnTo>
                    <a:pt x="955" y="11892"/>
                  </a:lnTo>
                  <a:cubicBezTo>
                    <a:pt x="919" y="11856"/>
                    <a:pt x="884" y="11820"/>
                    <a:pt x="857" y="11794"/>
                  </a:cubicBezTo>
                  <a:lnTo>
                    <a:pt x="848" y="11785"/>
                  </a:lnTo>
                  <a:lnTo>
                    <a:pt x="848" y="11776"/>
                  </a:lnTo>
                  <a:cubicBezTo>
                    <a:pt x="759" y="11687"/>
                    <a:pt x="670" y="11580"/>
                    <a:pt x="598" y="11464"/>
                  </a:cubicBezTo>
                  <a:lnTo>
                    <a:pt x="589" y="11464"/>
                  </a:lnTo>
                  <a:lnTo>
                    <a:pt x="589" y="11464"/>
                  </a:lnTo>
                  <a:cubicBezTo>
                    <a:pt x="215" y="10902"/>
                    <a:pt x="1" y="10134"/>
                    <a:pt x="1" y="9180"/>
                  </a:cubicBezTo>
                  <a:cubicBezTo>
                    <a:pt x="1" y="8546"/>
                    <a:pt x="99" y="7877"/>
                    <a:pt x="277" y="7208"/>
                  </a:cubicBezTo>
                  <a:cubicBezTo>
                    <a:pt x="794" y="4773"/>
                    <a:pt x="2570" y="2239"/>
                    <a:pt x="4577" y="955"/>
                  </a:cubicBezTo>
                  <a:cubicBezTo>
                    <a:pt x="4648" y="910"/>
                    <a:pt x="4720" y="865"/>
                    <a:pt x="4800" y="8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240562" y="1349126"/>
              <a:ext cx="748987" cy="1251902"/>
            </a:xfrm>
            <a:custGeom>
              <a:avLst/>
              <a:gdLst/>
              <a:ahLst/>
              <a:cxnLst/>
              <a:rect l="l" t="t" r="r" b="b"/>
              <a:pathLst>
                <a:path w="9565" h="15987" extrusionOk="0">
                  <a:moveTo>
                    <a:pt x="4800" y="982"/>
                  </a:moveTo>
                  <a:cubicBezTo>
                    <a:pt x="6460" y="0"/>
                    <a:pt x="7923" y="143"/>
                    <a:pt x="8752" y="1151"/>
                  </a:cubicBezTo>
                  <a:cubicBezTo>
                    <a:pt x="9270" y="1722"/>
                    <a:pt x="9564" y="2596"/>
                    <a:pt x="9564" y="3729"/>
                  </a:cubicBezTo>
                  <a:cubicBezTo>
                    <a:pt x="9564" y="4684"/>
                    <a:pt x="9359" y="5701"/>
                    <a:pt x="8984" y="6700"/>
                  </a:cubicBezTo>
                  <a:lnTo>
                    <a:pt x="4872" y="15987"/>
                  </a:lnTo>
                  <a:lnTo>
                    <a:pt x="955" y="12044"/>
                  </a:lnTo>
                  <a:cubicBezTo>
                    <a:pt x="920" y="12017"/>
                    <a:pt x="884" y="11981"/>
                    <a:pt x="857" y="11946"/>
                  </a:cubicBezTo>
                  <a:lnTo>
                    <a:pt x="839" y="11937"/>
                  </a:lnTo>
                  <a:lnTo>
                    <a:pt x="848" y="11937"/>
                  </a:lnTo>
                  <a:cubicBezTo>
                    <a:pt x="750" y="11839"/>
                    <a:pt x="670" y="11731"/>
                    <a:pt x="590" y="11615"/>
                  </a:cubicBezTo>
                  <a:lnTo>
                    <a:pt x="590" y="11615"/>
                  </a:lnTo>
                  <a:lnTo>
                    <a:pt x="590" y="11615"/>
                  </a:lnTo>
                  <a:cubicBezTo>
                    <a:pt x="215" y="11062"/>
                    <a:pt x="1" y="10286"/>
                    <a:pt x="1" y="9332"/>
                  </a:cubicBezTo>
                  <a:cubicBezTo>
                    <a:pt x="1" y="8698"/>
                    <a:pt x="99" y="8029"/>
                    <a:pt x="277" y="7360"/>
                  </a:cubicBezTo>
                  <a:cubicBezTo>
                    <a:pt x="822" y="4836"/>
                    <a:pt x="2695" y="2213"/>
                    <a:pt x="4800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4320197" y="1483968"/>
              <a:ext cx="590420" cy="753788"/>
            </a:xfrm>
            <a:custGeom>
              <a:avLst/>
              <a:gdLst/>
              <a:ahLst/>
              <a:cxnLst/>
              <a:rect l="l" t="t" r="r" b="b"/>
              <a:pathLst>
                <a:path w="7540" h="9626" extrusionOk="0">
                  <a:moveTo>
                    <a:pt x="5434" y="232"/>
                  </a:moveTo>
                  <a:cubicBezTo>
                    <a:pt x="6585" y="232"/>
                    <a:pt x="7307" y="1169"/>
                    <a:pt x="7307" y="2667"/>
                  </a:cubicBezTo>
                  <a:cubicBezTo>
                    <a:pt x="7307" y="4933"/>
                    <a:pt x="5692" y="7726"/>
                    <a:pt x="3712" y="8885"/>
                  </a:cubicBezTo>
                  <a:cubicBezTo>
                    <a:pt x="3150" y="9215"/>
                    <a:pt x="2597" y="9385"/>
                    <a:pt x="2106" y="9385"/>
                  </a:cubicBezTo>
                  <a:cubicBezTo>
                    <a:pt x="946" y="9385"/>
                    <a:pt x="233" y="8457"/>
                    <a:pt x="233" y="6950"/>
                  </a:cubicBezTo>
                  <a:cubicBezTo>
                    <a:pt x="233" y="4684"/>
                    <a:pt x="1847" y="1900"/>
                    <a:pt x="3828" y="741"/>
                  </a:cubicBezTo>
                  <a:cubicBezTo>
                    <a:pt x="4390" y="410"/>
                    <a:pt x="4943" y="232"/>
                    <a:pt x="5434" y="232"/>
                  </a:cubicBezTo>
                  <a:close/>
                  <a:moveTo>
                    <a:pt x="5434" y="0"/>
                  </a:moveTo>
                  <a:cubicBezTo>
                    <a:pt x="4890" y="0"/>
                    <a:pt x="4310" y="179"/>
                    <a:pt x="3712" y="535"/>
                  </a:cubicBezTo>
                  <a:cubicBezTo>
                    <a:pt x="1660" y="1731"/>
                    <a:pt x="1" y="4612"/>
                    <a:pt x="1" y="6950"/>
                  </a:cubicBezTo>
                  <a:cubicBezTo>
                    <a:pt x="1" y="8573"/>
                    <a:pt x="822" y="9626"/>
                    <a:pt x="2106" y="9626"/>
                  </a:cubicBezTo>
                  <a:cubicBezTo>
                    <a:pt x="2641" y="9626"/>
                    <a:pt x="3221" y="9447"/>
                    <a:pt x="3828" y="9091"/>
                  </a:cubicBezTo>
                  <a:cubicBezTo>
                    <a:pt x="5871" y="7886"/>
                    <a:pt x="7539" y="5014"/>
                    <a:pt x="7539" y="2667"/>
                  </a:cubicBezTo>
                  <a:cubicBezTo>
                    <a:pt x="7539" y="1044"/>
                    <a:pt x="6709" y="0"/>
                    <a:pt x="5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4494189" y="1553111"/>
              <a:ext cx="326297" cy="622466"/>
            </a:xfrm>
            <a:custGeom>
              <a:avLst/>
              <a:gdLst/>
              <a:ahLst/>
              <a:cxnLst/>
              <a:rect l="l" t="t" r="r" b="b"/>
              <a:pathLst>
                <a:path w="4167" h="7949" extrusionOk="0">
                  <a:moveTo>
                    <a:pt x="2646" y="1374"/>
                  </a:moveTo>
                  <a:cubicBezTo>
                    <a:pt x="2724" y="1374"/>
                    <a:pt x="2793" y="1394"/>
                    <a:pt x="2855" y="1437"/>
                  </a:cubicBezTo>
                  <a:cubicBezTo>
                    <a:pt x="2971" y="1517"/>
                    <a:pt x="3033" y="1669"/>
                    <a:pt x="3033" y="1892"/>
                  </a:cubicBezTo>
                  <a:cubicBezTo>
                    <a:pt x="3033" y="2079"/>
                    <a:pt x="2989" y="2257"/>
                    <a:pt x="2908" y="2445"/>
                  </a:cubicBezTo>
                  <a:cubicBezTo>
                    <a:pt x="2828" y="2632"/>
                    <a:pt x="2712" y="2801"/>
                    <a:pt x="2569" y="2953"/>
                  </a:cubicBezTo>
                  <a:cubicBezTo>
                    <a:pt x="2471" y="3060"/>
                    <a:pt x="2302" y="3185"/>
                    <a:pt x="2070" y="3337"/>
                  </a:cubicBezTo>
                  <a:cubicBezTo>
                    <a:pt x="1963" y="3408"/>
                    <a:pt x="1838" y="3479"/>
                    <a:pt x="1695" y="3560"/>
                  </a:cubicBezTo>
                  <a:lnTo>
                    <a:pt x="1097" y="3908"/>
                  </a:lnTo>
                  <a:lnTo>
                    <a:pt x="1097" y="2150"/>
                  </a:lnTo>
                  <a:lnTo>
                    <a:pt x="1633" y="1838"/>
                  </a:lnTo>
                  <a:cubicBezTo>
                    <a:pt x="1802" y="1740"/>
                    <a:pt x="1945" y="1660"/>
                    <a:pt x="2070" y="1588"/>
                  </a:cubicBezTo>
                  <a:cubicBezTo>
                    <a:pt x="2230" y="1508"/>
                    <a:pt x="2346" y="1445"/>
                    <a:pt x="2418" y="1419"/>
                  </a:cubicBezTo>
                  <a:cubicBezTo>
                    <a:pt x="2501" y="1389"/>
                    <a:pt x="2577" y="1374"/>
                    <a:pt x="2646" y="1374"/>
                  </a:cubicBezTo>
                  <a:close/>
                  <a:moveTo>
                    <a:pt x="3356" y="1"/>
                  </a:moveTo>
                  <a:cubicBezTo>
                    <a:pt x="3265" y="1"/>
                    <a:pt x="3169" y="15"/>
                    <a:pt x="3069" y="45"/>
                  </a:cubicBezTo>
                  <a:cubicBezTo>
                    <a:pt x="2899" y="89"/>
                    <a:pt x="2560" y="250"/>
                    <a:pt x="2070" y="536"/>
                  </a:cubicBezTo>
                  <a:cubicBezTo>
                    <a:pt x="1972" y="589"/>
                    <a:pt x="1874" y="652"/>
                    <a:pt x="1767" y="714"/>
                  </a:cubicBezTo>
                  <a:lnTo>
                    <a:pt x="0" y="1740"/>
                  </a:lnTo>
                  <a:lnTo>
                    <a:pt x="0" y="7949"/>
                  </a:lnTo>
                  <a:lnTo>
                    <a:pt x="1097" y="7307"/>
                  </a:lnTo>
                  <a:lnTo>
                    <a:pt x="1097" y="4969"/>
                  </a:lnTo>
                  <a:lnTo>
                    <a:pt x="1811" y="4550"/>
                  </a:lnTo>
                  <a:cubicBezTo>
                    <a:pt x="1900" y="4496"/>
                    <a:pt x="1990" y="4443"/>
                    <a:pt x="2070" y="4398"/>
                  </a:cubicBezTo>
                  <a:cubicBezTo>
                    <a:pt x="2445" y="4166"/>
                    <a:pt x="2739" y="3961"/>
                    <a:pt x="2953" y="3792"/>
                  </a:cubicBezTo>
                  <a:cubicBezTo>
                    <a:pt x="3140" y="3631"/>
                    <a:pt x="3337" y="3417"/>
                    <a:pt x="3515" y="3167"/>
                  </a:cubicBezTo>
                  <a:cubicBezTo>
                    <a:pt x="3702" y="2909"/>
                    <a:pt x="3863" y="2614"/>
                    <a:pt x="3979" y="2284"/>
                  </a:cubicBezTo>
                  <a:cubicBezTo>
                    <a:pt x="4104" y="1954"/>
                    <a:pt x="4166" y="1597"/>
                    <a:pt x="4166" y="1214"/>
                  </a:cubicBezTo>
                  <a:cubicBezTo>
                    <a:pt x="4166" y="723"/>
                    <a:pt x="4059" y="375"/>
                    <a:pt x="3845" y="188"/>
                  </a:cubicBezTo>
                  <a:cubicBezTo>
                    <a:pt x="3708" y="62"/>
                    <a:pt x="3542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4320197" y="1483968"/>
              <a:ext cx="590420" cy="753788"/>
            </a:xfrm>
            <a:custGeom>
              <a:avLst/>
              <a:gdLst/>
              <a:ahLst/>
              <a:cxnLst/>
              <a:rect l="l" t="t" r="r" b="b"/>
              <a:pathLst>
                <a:path w="7540" h="9626" extrusionOk="0">
                  <a:moveTo>
                    <a:pt x="5434" y="232"/>
                  </a:moveTo>
                  <a:cubicBezTo>
                    <a:pt x="6585" y="232"/>
                    <a:pt x="7307" y="1169"/>
                    <a:pt x="7307" y="2667"/>
                  </a:cubicBezTo>
                  <a:cubicBezTo>
                    <a:pt x="7307" y="4933"/>
                    <a:pt x="5692" y="7726"/>
                    <a:pt x="3712" y="8885"/>
                  </a:cubicBezTo>
                  <a:cubicBezTo>
                    <a:pt x="3150" y="9215"/>
                    <a:pt x="2597" y="9385"/>
                    <a:pt x="2106" y="9385"/>
                  </a:cubicBezTo>
                  <a:cubicBezTo>
                    <a:pt x="946" y="9385"/>
                    <a:pt x="233" y="8457"/>
                    <a:pt x="233" y="6950"/>
                  </a:cubicBezTo>
                  <a:cubicBezTo>
                    <a:pt x="233" y="4684"/>
                    <a:pt x="1847" y="1900"/>
                    <a:pt x="3828" y="741"/>
                  </a:cubicBezTo>
                  <a:cubicBezTo>
                    <a:pt x="4390" y="410"/>
                    <a:pt x="4943" y="232"/>
                    <a:pt x="5434" y="232"/>
                  </a:cubicBezTo>
                  <a:close/>
                  <a:moveTo>
                    <a:pt x="5434" y="0"/>
                  </a:moveTo>
                  <a:cubicBezTo>
                    <a:pt x="4890" y="0"/>
                    <a:pt x="4310" y="179"/>
                    <a:pt x="3712" y="535"/>
                  </a:cubicBezTo>
                  <a:cubicBezTo>
                    <a:pt x="1660" y="1731"/>
                    <a:pt x="1" y="4612"/>
                    <a:pt x="1" y="6950"/>
                  </a:cubicBezTo>
                  <a:cubicBezTo>
                    <a:pt x="1" y="8573"/>
                    <a:pt x="822" y="9626"/>
                    <a:pt x="2106" y="9626"/>
                  </a:cubicBezTo>
                  <a:cubicBezTo>
                    <a:pt x="2641" y="9626"/>
                    <a:pt x="3221" y="9447"/>
                    <a:pt x="3828" y="9091"/>
                  </a:cubicBezTo>
                  <a:cubicBezTo>
                    <a:pt x="5871" y="7886"/>
                    <a:pt x="7539" y="5014"/>
                    <a:pt x="7539" y="2667"/>
                  </a:cubicBezTo>
                  <a:cubicBezTo>
                    <a:pt x="7539" y="1044"/>
                    <a:pt x="6709" y="0"/>
                    <a:pt x="5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8" name="Google Shape;1218;p42"/>
          <p:cNvSpPr/>
          <p:nvPr/>
        </p:nvSpPr>
        <p:spPr>
          <a:xfrm>
            <a:off x="710425" y="4019525"/>
            <a:ext cx="77175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2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2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7"/>
          <p:cNvSpPr txBox="1">
            <a:spLocks noGrp="1"/>
          </p:cNvSpPr>
          <p:nvPr>
            <p:ph type="subTitle" idx="1"/>
          </p:nvPr>
        </p:nvSpPr>
        <p:spPr>
          <a:xfrm>
            <a:off x="20784" y="3340571"/>
            <a:ext cx="238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Aplikasi Design</a:t>
            </a:r>
            <a:br>
              <a:rPr lang="en" dirty="0"/>
            </a:br>
            <a:r>
              <a:rPr lang="en" dirty="0"/>
              <a:t>Ui/UX Design</a:t>
            </a:r>
            <a:endParaRPr dirty="0"/>
          </a:p>
        </p:txBody>
      </p:sp>
      <p:sp>
        <p:nvSpPr>
          <p:cNvPr id="911" name="Google Shape;911;p37"/>
          <p:cNvSpPr txBox="1">
            <a:spLocks noGrp="1"/>
          </p:cNvSpPr>
          <p:nvPr>
            <p:ph type="ctrTitle" idx="21"/>
          </p:nvPr>
        </p:nvSpPr>
        <p:spPr>
          <a:xfrm>
            <a:off x="638768" y="306278"/>
            <a:ext cx="7742523" cy="8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P</a:t>
            </a:r>
            <a:r>
              <a:rPr lang="en" sz="2800" dirty="0"/>
              <a:t>erancangan sistem yang digunakan pada parkiss ?</a:t>
            </a:r>
            <a:endParaRPr sz="2800" dirty="0"/>
          </a:p>
        </p:txBody>
      </p:sp>
      <p:sp>
        <p:nvSpPr>
          <p:cNvPr id="912" name="Google Shape;912;p37"/>
          <p:cNvSpPr txBox="1">
            <a:spLocks noGrp="1"/>
          </p:cNvSpPr>
          <p:nvPr>
            <p:ph type="title"/>
          </p:nvPr>
        </p:nvSpPr>
        <p:spPr>
          <a:xfrm>
            <a:off x="713250" y="2343608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13" name="Google Shape;913;p37"/>
          <p:cNvSpPr txBox="1">
            <a:spLocks noGrp="1"/>
          </p:cNvSpPr>
          <p:nvPr>
            <p:ph type="subTitle" idx="2"/>
          </p:nvPr>
        </p:nvSpPr>
        <p:spPr>
          <a:xfrm>
            <a:off x="713250" y="2996783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FIGMA</a:t>
            </a:r>
            <a:endParaRPr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subTitle" idx="6"/>
          </p:nvPr>
        </p:nvSpPr>
        <p:spPr>
          <a:xfrm>
            <a:off x="2411725" y="3303750"/>
            <a:ext cx="238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Membuat Alur Logika Aplikasi Mobile</a:t>
            </a:r>
            <a:endParaRPr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title" idx="7"/>
          </p:nvPr>
        </p:nvSpPr>
        <p:spPr>
          <a:xfrm>
            <a:off x="3096150" y="2343608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8"/>
          </p:nvPr>
        </p:nvSpPr>
        <p:spPr>
          <a:xfrm>
            <a:off x="2655011" y="3007015"/>
            <a:ext cx="1826071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FLOWGORITHM</a:t>
            </a:r>
            <a:endParaRPr dirty="0"/>
          </a:p>
        </p:txBody>
      </p:sp>
      <p:sp>
        <p:nvSpPr>
          <p:cNvPr id="923" name="Google Shape;923;p37"/>
          <p:cNvSpPr txBox="1">
            <a:spLocks noGrp="1"/>
          </p:cNvSpPr>
          <p:nvPr>
            <p:ph type="subTitle" idx="15"/>
          </p:nvPr>
        </p:nvSpPr>
        <p:spPr>
          <a:xfrm>
            <a:off x="4847884" y="3331857"/>
            <a:ext cx="238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Penyimpanan File Manager</a:t>
            </a:r>
            <a:br>
              <a:rPr lang="en" dirty="0"/>
            </a:br>
            <a:r>
              <a:rPr lang="en" dirty="0"/>
              <a:t>Secara Online</a:t>
            </a:r>
          </a:p>
        </p:txBody>
      </p:sp>
      <p:sp>
        <p:nvSpPr>
          <p:cNvPr id="924" name="Google Shape;924;p37"/>
          <p:cNvSpPr txBox="1">
            <a:spLocks noGrp="1"/>
          </p:cNvSpPr>
          <p:nvPr>
            <p:ph type="title" idx="16"/>
          </p:nvPr>
        </p:nvSpPr>
        <p:spPr>
          <a:xfrm>
            <a:off x="5479050" y="2343608"/>
            <a:ext cx="776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25" name="Google Shape;925;p37"/>
          <p:cNvSpPr txBox="1">
            <a:spLocks noGrp="1"/>
          </p:cNvSpPr>
          <p:nvPr>
            <p:ph type="subTitle" idx="17"/>
          </p:nvPr>
        </p:nvSpPr>
        <p:spPr>
          <a:xfrm>
            <a:off x="4678339" y="2996783"/>
            <a:ext cx="23829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grpSp>
        <p:nvGrpSpPr>
          <p:cNvPr id="929" name="Google Shape;929;p37"/>
          <p:cNvGrpSpPr/>
          <p:nvPr/>
        </p:nvGrpSpPr>
        <p:grpSpPr>
          <a:xfrm>
            <a:off x="7425820" y="1268143"/>
            <a:ext cx="1557805" cy="3739531"/>
            <a:chOff x="8645020" y="1268143"/>
            <a:chExt cx="1557805" cy="3739531"/>
          </a:xfrm>
        </p:grpSpPr>
        <p:sp>
          <p:nvSpPr>
            <p:cNvPr id="930" name="Google Shape;930;p37"/>
            <p:cNvSpPr/>
            <p:nvPr/>
          </p:nvSpPr>
          <p:spPr>
            <a:xfrm>
              <a:off x="9023713" y="4361203"/>
              <a:ext cx="1179112" cy="625511"/>
            </a:xfrm>
            <a:custGeom>
              <a:avLst/>
              <a:gdLst/>
              <a:ahLst/>
              <a:cxnLst/>
              <a:rect l="l" t="t" r="r" b="b"/>
              <a:pathLst>
                <a:path w="13052" h="6924" extrusionOk="0">
                  <a:moveTo>
                    <a:pt x="6531" y="1"/>
                  </a:moveTo>
                  <a:cubicBezTo>
                    <a:pt x="2926" y="1"/>
                    <a:pt x="0" y="1553"/>
                    <a:pt x="0" y="3462"/>
                  </a:cubicBezTo>
                  <a:cubicBezTo>
                    <a:pt x="0" y="5371"/>
                    <a:pt x="2926" y="6924"/>
                    <a:pt x="6531" y="6924"/>
                  </a:cubicBezTo>
                  <a:cubicBezTo>
                    <a:pt x="10135" y="6924"/>
                    <a:pt x="13052" y="5371"/>
                    <a:pt x="13052" y="3462"/>
                  </a:cubicBezTo>
                  <a:cubicBezTo>
                    <a:pt x="13052" y="1553"/>
                    <a:pt x="10135" y="1"/>
                    <a:pt x="6531" y="1"/>
                  </a:cubicBez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9011608" y="4345935"/>
              <a:ext cx="436069" cy="388550"/>
            </a:xfrm>
            <a:custGeom>
              <a:avLst/>
              <a:gdLst/>
              <a:ahLst/>
              <a:cxnLst/>
              <a:rect l="l" t="t" r="r" b="b"/>
              <a:pathLst>
                <a:path w="4827" h="4301" extrusionOk="0">
                  <a:moveTo>
                    <a:pt x="4211" y="473"/>
                  </a:moveTo>
                  <a:cubicBezTo>
                    <a:pt x="4211" y="473"/>
                    <a:pt x="3881" y="1981"/>
                    <a:pt x="4541" y="1713"/>
                  </a:cubicBezTo>
                  <a:cubicBezTo>
                    <a:pt x="4827" y="1597"/>
                    <a:pt x="4755" y="2177"/>
                    <a:pt x="4720" y="2382"/>
                  </a:cubicBezTo>
                  <a:cubicBezTo>
                    <a:pt x="4648" y="2579"/>
                    <a:pt x="3765" y="3043"/>
                    <a:pt x="3596" y="3034"/>
                  </a:cubicBezTo>
                  <a:cubicBezTo>
                    <a:pt x="3408" y="3025"/>
                    <a:pt x="3328" y="2944"/>
                    <a:pt x="3159" y="3105"/>
                  </a:cubicBezTo>
                  <a:cubicBezTo>
                    <a:pt x="2989" y="3266"/>
                    <a:pt x="3043" y="3453"/>
                    <a:pt x="2784" y="3667"/>
                  </a:cubicBezTo>
                  <a:cubicBezTo>
                    <a:pt x="2561" y="3845"/>
                    <a:pt x="1553" y="4300"/>
                    <a:pt x="616" y="3863"/>
                  </a:cubicBezTo>
                  <a:cubicBezTo>
                    <a:pt x="215" y="3676"/>
                    <a:pt x="1" y="3551"/>
                    <a:pt x="152" y="3141"/>
                  </a:cubicBezTo>
                  <a:cubicBezTo>
                    <a:pt x="206" y="3007"/>
                    <a:pt x="1312" y="2445"/>
                    <a:pt x="1624" y="2284"/>
                  </a:cubicBezTo>
                  <a:cubicBezTo>
                    <a:pt x="2409" y="1892"/>
                    <a:pt x="2757" y="1062"/>
                    <a:pt x="2829" y="875"/>
                  </a:cubicBezTo>
                  <a:cubicBezTo>
                    <a:pt x="2909" y="687"/>
                    <a:pt x="3150" y="108"/>
                    <a:pt x="3150" y="108"/>
                  </a:cubicBezTo>
                  <a:cubicBezTo>
                    <a:pt x="3150" y="108"/>
                    <a:pt x="3507" y="0"/>
                    <a:pt x="4211" y="473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9022900" y="4345935"/>
              <a:ext cx="415923" cy="368405"/>
            </a:xfrm>
            <a:custGeom>
              <a:avLst/>
              <a:gdLst/>
              <a:ahLst/>
              <a:cxnLst/>
              <a:rect l="l" t="t" r="r" b="b"/>
              <a:pathLst>
                <a:path w="4604" h="4078" extrusionOk="0">
                  <a:moveTo>
                    <a:pt x="4086" y="473"/>
                  </a:moveTo>
                  <a:cubicBezTo>
                    <a:pt x="4283" y="812"/>
                    <a:pt x="4604" y="1356"/>
                    <a:pt x="4506" y="1990"/>
                  </a:cubicBezTo>
                  <a:cubicBezTo>
                    <a:pt x="4434" y="2186"/>
                    <a:pt x="3631" y="2721"/>
                    <a:pt x="3462" y="2712"/>
                  </a:cubicBezTo>
                  <a:cubicBezTo>
                    <a:pt x="3043" y="2695"/>
                    <a:pt x="2918" y="3105"/>
                    <a:pt x="2632" y="3328"/>
                  </a:cubicBezTo>
                  <a:cubicBezTo>
                    <a:pt x="2159" y="3721"/>
                    <a:pt x="1133" y="4077"/>
                    <a:pt x="197" y="3426"/>
                  </a:cubicBezTo>
                  <a:cubicBezTo>
                    <a:pt x="0" y="3248"/>
                    <a:pt x="116" y="2935"/>
                    <a:pt x="232" y="2793"/>
                  </a:cubicBezTo>
                  <a:cubicBezTo>
                    <a:pt x="429" y="2534"/>
                    <a:pt x="1187" y="2445"/>
                    <a:pt x="1499" y="2284"/>
                  </a:cubicBezTo>
                  <a:cubicBezTo>
                    <a:pt x="2418" y="1856"/>
                    <a:pt x="2641" y="759"/>
                    <a:pt x="2712" y="571"/>
                  </a:cubicBezTo>
                  <a:cubicBezTo>
                    <a:pt x="2793" y="384"/>
                    <a:pt x="3025" y="108"/>
                    <a:pt x="3025" y="108"/>
                  </a:cubicBezTo>
                  <a:cubicBezTo>
                    <a:pt x="3025" y="108"/>
                    <a:pt x="3382" y="0"/>
                    <a:pt x="4086" y="473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9130856" y="4551730"/>
              <a:ext cx="67845" cy="47880"/>
            </a:xfrm>
            <a:custGeom>
              <a:avLst/>
              <a:gdLst/>
              <a:ahLst/>
              <a:cxnLst/>
              <a:rect l="l" t="t" r="r" b="b"/>
              <a:pathLst>
                <a:path w="751" h="530" extrusionOk="0">
                  <a:moveTo>
                    <a:pt x="139" y="1"/>
                  </a:moveTo>
                  <a:cubicBezTo>
                    <a:pt x="111" y="1"/>
                    <a:pt x="83" y="3"/>
                    <a:pt x="54" y="6"/>
                  </a:cubicBezTo>
                  <a:cubicBezTo>
                    <a:pt x="28" y="6"/>
                    <a:pt x="10" y="24"/>
                    <a:pt x="1" y="51"/>
                  </a:cubicBezTo>
                  <a:cubicBezTo>
                    <a:pt x="1" y="69"/>
                    <a:pt x="19" y="87"/>
                    <a:pt x="45" y="87"/>
                  </a:cubicBezTo>
                  <a:cubicBezTo>
                    <a:pt x="65" y="85"/>
                    <a:pt x="84" y="84"/>
                    <a:pt x="103" y="84"/>
                  </a:cubicBezTo>
                  <a:cubicBezTo>
                    <a:pt x="206" y="84"/>
                    <a:pt x="303" y="107"/>
                    <a:pt x="393" y="167"/>
                  </a:cubicBezTo>
                  <a:cubicBezTo>
                    <a:pt x="492" y="229"/>
                    <a:pt x="590" y="345"/>
                    <a:pt x="661" y="506"/>
                  </a:cubicBezTo>
                  <a:cubicBezTo>
                    <a:pt x="667" y="523"/>
                    <a:pt x="680" y="529"/>
                    <a:pt x="693" y="529"/>
                  </a:cubicBezTo>
                  <a:cubicBezTo>
                    <a:pt x="700" y="529"/>
                    <a:pt x="708" y="527"/>
                    <a:pt x="715" y="524"/>
                  </a:cubicBezTo>
                  <a:cubicBezTo>
                    <a:pt x="741" y="506"/>
                    <a:pt x="750" y="488"/>
                    <a:pt x="741" y="461"/>
                  </a:cubicBezTo>
                  <a:cubicBezTo>
                    <a:pt x="661" y="283"/>
                    <a:pt x="563" y="167"/>
                    <a:pt x="447" y="87"/>
                  </a:cubicBezTo>
                  <a:cubicBezTo>
                    <a:pt x="354" y="29"/>
                    <a:pt x="250" y="1"/>
                    <a:pt x="1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9158320" y="4542063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20" y="1"/>
                  </a:moveTo>
                  <a:cubicBezTo>
                    <a:pt x="95" y="1"/>
                    <a:pt x="70" y="3"/>
                    <a:pt x="45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18" y="78"/>
                    <a:pt x="36" y="78"/>
                  </a:cubicBezTo>
                  <a:cubicBezTo>
                    <a:pt x="53" y="76"/>
                    <a:pt x="71" y="75"/>
                    <a:pt x="88" y="75"/>
                  </a:cubicBezTo>
                  <a:cubicBezTo>
                    <a:pt x="177" y="75"/>
                    <a:pt x="263" y="95"/>
                    <a:pt x="330" y="140"/>
                  </a:cubicBezTo>
                  <a:cubicBezTo>
                    <a:pt x="428" y="202"/>
                    <a:pt x="500" y="301"/>
                    <a:pt x="571" y="443"/>
                  </a:cubicBezTo>
                  <a:cubicBezTo>
                    <a:pt x="571" y="454"/>
                    <a:pt x="580" y="458"/>
                    <a:pt x="592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3" y="425"/>
                    <a:pt x="634" y="408"/>
                  </a:cubicBezTo>
                  <a:cubicBezTo>
                    <a:pt x="571" y="247"/>
                    <a:pt x="482" y="149"/>
                    <a:pt x="384" y="78"/>
                  </a:cubicBezTo>
                  <a:cubicBezTo>
                    <a:pt x="306" y="28"/>
                    <a:pt x="216" y="1"/>
                    <a:pt x="1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9176207" y="4526254"/>
              <a:ext cx="58721" cy="41737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100" y="1"/>
                  </a:moveTo>
                  <a:cubicBezTo>
                    <a:pt x="81" y="1"/>
                    <a:pt x="62" y="1"/>
                    <a:pt x="43" y="3"/>
                  </a:cubicBezTo>
                  <a:cubicBezTo>
                    <a:pt x="25" y="3"/>
                    <a:pt x="7" y="21"/>
                    <a:pt x="7" y="47"/>
                  </a:cubicBezTo>
                  <a:cubicBezTo>
                    <a:pt x="0" y="62"/>
                    <a:pt x="11" y="77"/>
                    <a:pt x="24" y="77"/>
                  </a:cubicBezTo>
                  <a:cubicBezTo>
                    <a:pt x="28" y="77"/>
                    <a:pt x="31" y="76"/>
                    <a:pt x="34" y="74"/>
                  </a:cubicBezTo>
                  <a:cubicBezTo>
                    <a:pt x="53" y="73"/>
                    <a:pt x="70" y="72"/>
                    <a:pt x="88" y="72"/>
                  </a:cubicBezTo>
                  <a:cubicBezTo>
                    <a:pt x="181" y="72"/>
                    <a:pt x="262" y="93"/>
                    <a:pt x="337" y="146"/>
                  </a:cubicBezTo>
                  <a:cubicBezTo>
                    <a:pt x="427" y="199"/>
                    <a:pt x="507" y="297"/>
                    <a:pt x="569" y="440"/>
                  </a:cubicBezTo>
                  <a:cubicBezTo>
                    <a:pt x="576" y="453"/>
                    <a:pt x="587" y="461"/>
                    <a:pt x="600" y="461"/>
                  </a:cubicBezTo>
                  <a:cubicBezTo>
                    <a:pt x="604" y="461"/>
                    <a:pt x="609" y="460"/>
                    <a:pt x="614" y="458"/>
                  </a:cubicBezTo>
                  <a:cubicBezTo>
                    <a:pt x="641" y="440"/>
                    <a:pt x="650" y="422"/>
                    <a:pt x="641" y="404"/>
                  </a:cubicBezTo>
                  <a:cubicBezTo>
                    <a:pt x="569" y="253"/>
                    <a:pt x="480" y="146"/>
                    <a:pt x="382" y="83"/>
                  </a:cubicBezTo>
                  <a:cubicBezTo>
                    <a:pt x="299" y="23"/>
                    <a:pt x="203" y="1"/>
                    <a:pt x="10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9194546" y="4510173"/>
              <a:ext cx="58088" cy="41918"/>
            </a:xfrm>
            <a:custGeom>
              <a:avLst/>
              <a:gdLst/>
              <a:ahLst/>
              <a:cxnLst/>
              <a:rect l="l" t="t" r="r" b="b"/>
              <a:pathLst>
                <a:path w="643" h="464" extrusionOk="0">
                  <a:moveTo>
                    <a:pt x="85" y="1"/>
                  </a:moveTo>
                  <a:cubicBezTo>
                    <a:pt x="69" y="1"/>
                    <a:pt x="53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10" y="83"/>
                    <a:pt x="36" y="83"/>
                  </a:cubicBezTo>
                  <a:cubicBezTo>
                    <a:pt x="59" y="79"/>
                    <a:pt x="81" y="77"/>
                    <a:pt x="102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208"/>
                    <a:pt x="500" y="297"/>
                    <a:pt x="563" y="448"/>
                  </a:cubicBezTo>
                  <a:cubicBezTo>
                    <a:pt x="568" y="459"/>
                    <a:pt x="579" y="463"/>
                    <a:pt x="591" y="463"/>
                  </a:cubicBezTo>
                  <a:cubicBezTo>
                    <a:pt x="600" y="463"/>
                    <a:pt x="609" y="461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1" y="28"/>
                    <a:pt x="197" y="1"/>
                    <a:pt x="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9212253" y="4494544"/>
              <a:ext cx="58179" cy="41376"/>
            </a:xfrm>
            <a:custGeom>
              <a:avLst/>
              <a:gdLst/>
              <a:ahLst/>
              <a:cxnLst/>
              <a:rect l="l" t="t" r="r" b="b"/>
              <a:pathLst>
                <a:path w="644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4"/>
                    <a:pt x="1" y="42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55" y="76"/>
                    <a:pt x="74" y="75"/>
                    <a:pt x="92" y="75"/>
                  </a:cubicBezTo>
                  <a:cubicBezTo>
                    <a:pt x="184" y="75"/>
                    <a:pt x="265" y="95"/>
                    <a:pt x="340" y="140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6"/>
                    <a:pt x="616" y="452"/>
                  </a:cubicBezTo>
                  <a:cubicBezTo>
                    <a:pt x="634" y="443"/>
                    <a:pt x="643" y="416"/>
                    <a:pt x="643" y="407"/>
                  </a:cubicBezTo>
                  <a:cubicBezTo>
                    <a:pt x="572" y="247"/>
                    <a:pt x="483" y="140"/>
                    <a:pt x="385" y="77"/>
                  </a:cubicBezTo>
                  <a:cubicBezTo>
                    <a:pt x="306" y="28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9230863" y="4478735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94" y="0"/>
                  </a:moveTo>
                  <a:cubicBezTo>
                    <a:pt x="75" y="0"/>
                    <a:pt x="56" y="1"/>
                    <a:pt x="36" y="2"/>
                  </a:cubicBezTo>
                  <a:cubicBezTo>
                    <a:pt x="18" y="2"/>
                    <a:pt x="0" y="20"/>
                    <a:pt x="0" y="38"/>
                  </a:cubicBezTo>
                  <a:cubicBezTo>
                    <a:pt x="0" y="65"/>
                    <a:pt x="9" y="74"/>
                    <a:pt x="36" y="74"/>
                  </a:cubicBezTo>
                  <a:cubicBezTo>
                    <a:pt x="53" y="72"/>
                    <a:pt x="69" y="72"/>
                    <a:pt x="86" y="72"/>
                  </a:cubicBezTo>
                  <a:cubicBezTo>
                    <a:pt x="174" y="72"/>
                    <a:pt x="255" y="93"/>
                    <a:pt x="330" y="145"/>
                  </a:cubicBezTo>
                  <a:cubicBezTo>
                    <a:pt x="419" y="199"/>
                    <a:pt x="500" y="297"/>
                    <a:pt x="562" y="440"/>
                  </a:cubicBezTo>
                  <a:cubicBezTo>
                    <a:pt x="568" y="451"/>
                    <a:pt x="580" y="458"/>
                    <a:pt x="593" y="458"/>
                  </a:cubicBezTo>
                  <a:cubicBezTo>
                    <a:pt x="601" y="458"/>
                    <a:pt x="609" y="455"/>
                    <a:pt x="616" y="449"/>
                  </a:cubicBezTo>
                  <a:cubicBezTo>
                    <a:pt x="633" y="440"/>
                    <a:pt x="642" y="422"/>
                    <a:pt x="633" y="404"/>
                  </a:cubicBezTo>
                  <a:cubicBezTo>
                    <a:pt x="562" y="252"/>
                    <a:pt x="482" y="145"/>
                    <a:pt x="384" y="74"/>
                  </a:cubicBezTo>
                  <a:cubicBezTo>
                    <a:pt x="294" y="21"/>
                    <a:pt x="197" y="0"/>
                    <a:pt x="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9248569" y="4462564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2"/>
                    <a:pt x="45" y="3"/>
                  </a:cubicBezTo>
                  <a:cubicBezTo>
                    <a:pt x="18" y="12"/>
                    <a:pt x="0" y="30"/>
                    <a:pt x="0" y="48"/>
                  </a:cubicBezTo>
                  <a:cubicBezTo>
                    <a:pt x="0" y="62"/>
                    <a:pt x="12" y="77"/>
                    <a:pt x="26" y="77"/>
                  </a:cubicBezTo>
                  <a:cubicBezTo>
                    <a:pt x="29" y="77"/>
                    <a:pt x="33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6"/>
                  </a:cubicBezTo>
                  <a:cubicBezTo>
                    <a:pt x="429" y="199"/>
                    <a:pt x="500" y="297"/>
                    <a:pt x="571" y="440"/>
                  </a:cubicBezTo>
                  <a:cubicBezTo>
                    <a:pt x="578" y="453"/>
                    <a:pt x="589" y="462"/>
                    <a:pt x="602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9"/>
                    <a:pt x="643" y="422"/>
                    <a:pt x="634" y="404"/>
                  </a:cubicBezTo>
                  <a:cubicBezTo>
                    <a:pt x="571" y="253"/>
                    <a:pt x="482" y="146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9600715" y="4618310"/>
              <a:ext cx="436159" cy="389363"/>
            </a:xfrm>
            <a:custGeom>
              <a:avLst/>
              <a:gdLst/>
              <a:ahLst/>
              <a:cxnLst/>
              <a:rect l="l" t="t" r="r" b="b"/>
              <a:pathLst>
                <a:path w="4828" h="4310" extrusionOk="0">
                  <a:moveTo>
                    <a:pt x="4212" y="474"/>
                  </a:moveTo>
                  <a:cubicBezTo>
                    <a:pt x="4212" y="474"/>
                    <a:pt x="3882" y="1981"/>
                    <a:pt x="4542" y="1714"/>
                  </a:cubicBezTo>
                  <a:cubicBezTo>
                    <a:pt x="4827" y="1598"/>
                    <a:pt x="4756" y="2178"/>
                    <a:pt x="4729" y="2383"/>
                  </a:cubicBezTo>
                  <a:cubicBezTo>
                    <a:pt x="4649" y="2579"/>
                    <a:pt x="3774" y="3043"/>
                    <a:pt x="3596" y="3034"/>
                  </a:cubicBezTo>
                  <a:cubicBezTo>
                    <a:pt x="3418" y="3025"/>
                    <a:pt x="3328" y="2945"/>
                    <a:pt x="3159" y="3105"/>
                  </a:cubicBezTo>
                  <a:cubicBezTo>
                    <a:pt x="2998" y="3266"/>
                    <a:pt x="3052" y="3453"/>
                    <a:pt x="2784" y="3667"/>
                  </a:cubicBezTo>
                  <a:cubicBezTo>
                    <a:pt x="2561" y="3846"/>
                    <a:pt x="1553" y="4310"/>
                    <a:pt x="616" y="3872"/>
                  </a:cubicBezTo>
                  <a:cubicBezTo>
                    <a:pt x="215" y="3676"/>
                    <a:pt x="1" y="3551"/>
                    <a:pt x="161" y="3141"/>
                  </a:cubicBezTo>
                  <a:cubicBezTo>
                    <a:pt x="206" y="3007"/>
                    <a:pt x="1312" y="2445"/>
                    <a:pt x="1624" y="2285"/>
                  </a:cubicBezTo>
                  <a:cubicBezTo>
                    <a:pt x="2418" y="1892"/>
                    <a:pt x="2757" y="1062"/>
                    <a:pt x="2838" y="875"/>
                  </a:cubicBezTo>
                  <a:cubicBezTo>
                    <a:pt x="2909" y="688"/>
                    <a:pt x="3159" y="108"/>
                    <a:pt x="3159" y="108"/>
                  </a:cubicBezTo>
                  <a:cubicBezTo>
                    <a:pt x="3159" y="108"/>
                    <a:pt x="3507" y="1"/>
                    <a:pt x="4212" y="47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9612820" y="4618310"/>
              <a:ext cx="415110" cy="368405"/>
            </a:xfrm>
            <a:custGeom>
              <a:avLst/>
              <a:gdLst/>
              <a:ahLst/>
              <a:cxnLst/>
              <a:rect l="l" t="t" r="r" b="b"/>
              <a:pathLst>
                <a:path w="4595" h="4078" extrusionOk="0">
                  <a:moveTo>
                    <a:pt x="4078" y="474"/>
                  </a:moveTo>
                  <a:cubicBezTo>
                    <a:pt x="4283" y="813"/>
                    <a:pt x="4595" y="1366"/>
                    <a:pt x="4506" y="1990"/>
                  </a:cubicBezTo>
                  <a:cubicBezTo>
                    <a:pt x="4434" y="2186"/>
                    <a:pt x="3632" y="2722"/>
                    <a:pt x="3453" y="2713"/>
                  </a:cubicBezTo>
                  <a:cubicBezTo>
                    <a:pt x="3043" y="2695"/>
                    <a:pt x="2909" y="3105"/>
                    <a:pt x="2632" y="3337"/>
                  </a:cubicBezTo>
                  <a:cubicBezTo>
                    <a:pt x="2160" y="3721"/>
                    <a:pt x="1125" y="4078"/>
                    <a:pt x="197" y="3426"/>
                  </a:cubicBezTo>
                  <a:cubicBezTo>
                    <a:pt x="1" y="3248"/>
                    <a:pt x="117" y="2936"/>
                    <a:pt x="224" y="2793"/>
                  </a:cubicBezTo>
                  <a:cubicBezTo>
                    <a:pt x="429" y="2543"/>
                    <a:pt x="1178" y="2445"/>
                    <a:pt x="1490" y="2285"/>
                  </a:cubicBezTo>
                  <a:cubicBezTo>
                    <a:pt x="2418" y="1865"/>
                    <a:pt x="2632" y="759"/>
                    <a:pt x="2713" y="572"/>
                  </a:cubicBezTo>
                  <a:cubicBezTo>
                    <a:pt x="2784" y="384"/>
                    <a:pt x="3025" y="108"/>
                    <a:pt x="3025" y="108"/>
                  </a:cubicBezTo>
                  <a:cubicBezTo>
                    <a:pt x="3025" y="108"/>
                    <a:pt x="3373" y="1"/>
                    <a:pt x="4078" y="47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9720867" y="4824195"/>
              <a:ext cx="66942" cy="47790"/>
            </a:xfrm>
            <a:custGeom>
              <a:avLst/>
              <a:gdLst/>
              <a:ahLst/>
              <a:cxnLst/>
              <a:rect l="l" t="t" r="r" b="b"/>
              <a:pathLst>
                <a:path w="741" h="529" extrusionOk="0">
                  <a:moveTo>
                    <a:pt x="131" y="0"/>
                  </a:moveTo>
                  <a:cubicBezTo>
                    <a:pt x="103" y="0"/>
                    <a:pt x="74" y="2"/>
                    <a:pt x="45" y="6"/>
                  </a:cubicBezTo>
                  <a:cubicBezTo>
                    <a:pt x="27" y="6"/>
                    <a:pt x="0" y="23"/>
                    <a:pt x="0" y="50"/>
                  </a:cubicBezTo>
                  <a:cubicBezTo>
                    <a:pt x="0" y="68"/>
                    <a:pt x="18" y="86"/>
                    <a:pt x="36" y="86"/>
                  </a:cubicBezTo>
                  <a:cubicBezTo>
                    <a:pt x="56" y="84"/>
                    <a:pt x="77" y="84"/>
                    <a:pt x="97" y="84"/>
                  </a:cubicBezTo>
                  <a:cubicBezTo>
                    <a:pt x="205" y="84"/>
                    <a:pt x="301" y="106"/>
                    <a:pt x="384" y="166"/>
                  </a:cubicBezTo>
                  <a:cubicBezTo>
                    <a:pt x="491" y="229"/>
                    <a:pt x="580" y="345"/>
                    <a:pt x="651" y="514"/>
                  </a:cubicBezTo>
                  <a:cubicBezTo>
                    <a:pt x="657" y="525"/>
                    <a:pt x="668" y="529"/>
                    <a:pt x="682" y="529"/>
                  </a:cubicBezTo>
                  <a:cubicBezTo>
                    <a:pt x="692" y="529"/>
                    <a:pt x="703" y="527"/>
                    <a:pt x="714" y="523"/>
                  </a:cubicBezTo>
                  <a:cubicBezTo>
                    <a:pt x="732" y="514"/>
                    <a:pt x="741" y="487"/>
                    <a:pt x="732" y="461"/>
                  </a:cubicBezTo>
                  <a:cubicBezTo>
                    <a:pt x="651" y="282"/>
                    <a:pt x="553" y="166"/>
                    <a:pt x="437" y="95"/>
                  </a:cubicBezTo>
                  <a:cubicBezTo>
                    <a:pt x="344" y="30"/>
                    <a:pt x="245" y="0"/>
                    <a:pt x="1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9747427" y="4814800"/>
              <a:ext cx="58901" cy="41466"/>
            </a:xfrm>
            <a:custGeom>
              <a:avLst/>
              <a:gdLst/>
              <a:ahLst/>
              <a:cxnLst/>
              <a:rect l="l" t="t" r="r" b="b"/>
              <a:pathLst>
                <a:path w="652" h="459" extrusionOk="0">
                  <a:moveTo>
                    <a:pt x="104" y="0"/>
                  </a:moveTo>
                  <a:cubicBezTo>
                    <a:pt x="84" y="0"/>
                    <a:pt x="65" y="1"/>
                    <a:pt x="45" y="3"/>
                  </a:cubicBezTo>
                  <a:cubicBezTo>
                    <a:pt x="27" y="3"/>
                    <a:pt x="9" y="20"/>
                    <a:pt x="9" y="38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5" y="72"/>
                    <a:pt x="72" y="72"/>
                    <a:pt x="90" y="72"/>
                  </a:cubicBezTo>
                  <a:cubicBezTo>
                    <a:pt x="183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7" y="451"/>
                    <a:pt x="586" y="458"/>
                    <a:pt x="598" y="458"/>
                  </a:cubicBezTo>
                  <a:cubicBezTo>
                    <a:pt x="606" y="458"/>
                    <a:pt x="615" y="455"/>
                    <a:pt x="625" y="449"/>
                  </a:cubicBezTo>
                  <a:cubicBezTo>
                    <a:pt x="643" y="440"/>
                    <a:pt x="652" y="422"/>
                    <a:pt x="643" y="404"/>
                  </a:cubicBezTo>
                  <a:cubicBezTo>
                    <a:pt x="571" y="243"/>
                    <a:pt x="491" y="145"/>
                    <a:pt x="384" y="74"/>
                  </a:cubicBezTo>
                  <a:cubicBezTo>
                    <a:pt x="301" y="21"/>
                    <a:pt x="206" y="0"/>
                    <a:pt x="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9765947" y="4798629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3" y="1"/>
                  </a:moveTo>
                  <a:cubicBezTo>
                    <a:pt x="84" y="1"/>
                    <a:pt x="65" y="2"/>
                    <a:pt x="45" y="3"/>
                  </a:cubicBezTo>
                  <a:cubicBezTo>
                    <a:pt x="19" y="3"/>
                    <a:pt x="1" y="21"/>
                    <a:pt x="1" y="48"/>
                  </a:cubicBezTo>
                  <a:cubicBezTo>
                    <a:pt x="1" y="62"/>
                    <a:pt x="7" y="77"/>
                    <a:pt x="23" y="77"/>
                  </a:cubicBezTo>
                  <a:cubicBezTo>
                    <a:pt x="27" y="77"/>
                    <a:pt x="31" y="76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4" y="72"/>
                    <a:pt x="256" y="93"/>
                    <a:pt x="331" y="146"/>
                  </a:cubicBezTo>
                  <a:cubicBezTo>
                    <a:pt x="429" y="199"/>
                    <a:pt x="500" y="297"/>
                    <a:pt x="572" y="440"/>
                  </a:cubicBezTo>
                  <a:cubicBezTo>
                    <a:pt x="572" y="453"/>
                    <a:pt x="586" y="462"/>
                    <a:pt x="601" y="462"/>
                  </a:cubicBezTo>
                  <a:cubicBezTo>
                    <a:pt x="606" y="462"/>
                    <a:pt x="611" y="460"/>
                    <a:pt x="616" y="458"/>
                  </a:cubicBezTo>
                  <a:cubicBezTo>
                    <a:pt x="634" y="440"/>
                    <a:pt x="643" y="422"/>
                    <a:pt x="634" y="405"/>
                  </a:cubicBezTo>
                  <a:cubicBezTo>
                    <a:pt x="572" y="253"/>
                    <a:pt x="482" y="146"/>
                    <a:pt x="384" y="83"/>
                  </a:cubicBezTo>
                  <a:cubicBezTo>
                    <a:pt x="301" y="23"/>
                    <a:pt x="206" y="1"/>
                    <a:pt x="10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9783653" y="4783090"/>
              <a:ext cx="58992" cy="41376"/>
            </a:xfrm>
            <a:custGeom>
              <a:avLst/>
              <a:gdLst/>
              <a:ahLst/>
              <a:cxnLst/>
              <a:rect l="l" t="t" r="r" b="b"/>
              <a:pathLst>
                <a:path w="653" h="458" extrusionOk="0">
                  <a:moveTo>
                    <a:pt x="121" y="0"/>
                  </a:moveTo>
                  <a:cubicBezTo>
                    <a:pt x="96" y="0"/>
                    <a:pt x="71" y="2"/>
                    <a:pt x="46" y="6"/>
                  </a:cubicBezTo>
                  <a:cubicBezTo>
                    <a:pt x="28" y="6"/>
                    <a:pt x="10" y="23"/>
                    <a:pt x="1" y="41"/>
                  </a:cubicBezTo>
                  <a:cubicBezTo>
                    <a:pt x="1" y="59"/>
                    <a:pt x="19" y="77"/>
                    <a:pt x="37" y="77"/>
                  </a:cubicBezTo>
                  <a:cubicBezTo>
                    <a:pt x="61" y="73"/>
                    <a:pt x="84" y="71"/>
                    <a:pt x="107" y="71"/>
                  </a:cubicBezTo>
                  <a:cubicBezTo>
                    <a:pt x="193" y="71"/>
                    <a:pt x="269" y="97"/>
                    <a:pt x="340" y="139"/>
                  </a:cubicBezTo>
                  <a:cubicBezTo>
                    <a:pt x="429" y="202"/>
                    <a:pt x="509" y="300"/>
                    <a:pt x="572" y="443"/>
                  </a:cubicBezTo>
                  <a:cubicBezTo>
                    <a:pt x="577" y="453"/>
                    <a:pt x="585" y="458"/>
                    <a:pt x="595" y="458"/>
                  </a:cubicBezTo>
                  <a:cubicBezTo>
                    <a:pt x="602" y="458"/>
                    <a:pt x="609" y="455"/>
                    <a:pt x="616" y="452"/>
                  </a:cubicBezTo>
                  <a:cubicBezTo>
                    <a:pt x="634" y="443"/>
                    <a:pt x="652" y="416"/>
                    <a:pt x="643" y="398"/>
                  </a:cubicBezTo>
                  <a:cubicBezTo>
                    <a:pt x="572" y="246"/>
                    <a:pt x="483" y="139"/>
                    <a:pt x="385" y="77"/>
                  </a:cubicBezTo>
                  <a:cubicBezTo>
                    <a:pt x="306" y="27"/>
                    <a:pt x="217" y="0"/>
                    <a:pt x="12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9802263" y="4766919"/>
              <a:ext cx="58088" cy="41466"/>
            </a:xfrm>
            <a:custGeom>
              <a:avLst/>
              <a:gdLst/>
              <a:ahLst/>
              <a:cxnLst/>
              <a:rect l="l" t="t" r="r" b="b"/>
              <a:pathLst>
                <a:path w="643" h="459" extrusionOk="0">
                  <a:moveTo>
                    <a:pt x="111" y="1"/>
                  </a:moveTo>
                  <a:cubicBezTo>
                    <a:pt x="86" y="1"/>
                    <a:pt x="61" y="3"/>
                    <a:pt x="36" y="6"/>
                  </a:cubicBezTo>
                  <a:cubicBezTo>
                    <a:pt x="18" y="6"/>
                    <a:pt x="0" y="24"/>
                    <a:pt x="0" y="42"/>
                  </a:cubicBezTo>
                  <a:cubicBezTo>
                    <a:pt x="0" y="69"/>
                    <a:pt x="9" y="78"/>
                    <a:pt x="36" y="78"/>
                  </a:cubicBezTo>
                  <a:cubicBezTo>
                    <a:pt x="53" y="76"/>
                    <a:pt x="70" y="75"/>
                    <a:pt x="87" y="75"/>
                  </a:cubicBezTo>
                  <a:cubicBezTo>
                    <a:pt x="174" y="75"/>
                    <a:pt x="255" y="95"/>
                    <a:pt x="330" y="140"/>
                  </a:cubicBezTo>
                  <a:cubicBezTo>
                    <a:pt x="419" y="202"/>
                    <a:pt x="500" y="301"/>
                    <a:pt x="562" y="443"/>
                  </a:cubicBezTo>
                  <a:cubicBezTo>
                    <a:pt x="567" y="454"/>
                    <a:pt x="579" y="458"/>
                    <a:pt x="591" y="458"/>
                  </a:cubicBezTo>
                  <a:cubicBezTo>
                    <a:pt x="599" y="458"/>
                    <a:pt x="608" y="456"/>
                    <a:pt x="616" y="452"/>
                  </a:cubicBezTo>
                  <a:cubicBezTo>
                    <a:pt x="634" y="443"/>
                    <a:pt x="642" y="417"/>
                    <a:pt x="634" y="408"/>
                  </a:cubicBezTo>
                  <a:cubicBezTo>
                    <a:pt x="562" y="247"/>
                    <a:pt x="482" y="140"/>
                    <a:pt x="384" y="78"/>
                  </a:cubicBezTo>
                  <a:cubicBezTo>
                    <a:pt x="299" y="28"/>
                    <a:pt x="208" y="1"/>
                    <a:pt x="1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9819970" y="4751110"/>
              <a:ext cx="58088" cy="41737"/>
            </a:xfrm>
            <a:custGeom>
              <a:avLst/>
              <a:gdLst/>
              <a:ahLst/>
              <a:cxnLst/>
              <a:rect l="l" t="t" r="r" b="b"/>
              <a:pathLst>
                <a:path w="643" h="462" extrusionOk="0">
                  <a:moveTo>
                    <a:pt x="102" y="1"/>
                  </a:moveTo>
                  <a:cubicBezTo>
                    <a:pt x="83" y="1"/>
                    <a:pt x="64" y="1"/>
                    <a:pt x="45" y="3"/>
                  </a:cubicBezTo>
                  <a:cubicBezTo>
                    <a:pt x="27" y="3"/>
                    <a:pt x="0" y="21"/>
                    <a:pt x="0" y="47"/>
                  </a:cubicBezTo>
                  <a:cubicBezTo>
                    <a:pt x="0" y="65"/>
                    <a:pt x="18" y="74"/>
                    <a:pt x="36" y="74"/>
                  </a:cubicBezTo>
                  <a:cubicBezTo>
                    <a:pt x="53" y="73"/>
                    <a:pt x="70" y="72"/>
                    <a:pt x="87" y="72"/>
                  </a:cubicBezTo>
                  <a:cubicBezTo>
                    <a:pt x="177" y="72"/>
                    <a:pt x="264" y="93"/>
                    <a:pt x="339" y="145"/>
                  </a:cubicBezTo>
                  <a:cubicBezTo>
                    <a:pt x="429" y="199"/>
                    <a:pt x="509" y="297"/>
                    <a:pt x="571" y="440"/>
                  </a:cubicBezTo>
                  <a:cubicBezTo>
                    <a:pt x="578" y="453"/>
                    <a:pt x="589" y="461"/>
                    <a:pt x="602" y="461"/>
                  </a:cubicBezTo>
                  <a:cubicBezTo>
                    <a:pt x="606" y="461"/>
                    <a:pt x="611" y="460"/>
                    <a:pt x="616" y="458"/>
                  </a:cubicBezTo>
                  <a:cubicBezTo>
                    <a:pt x="634" y="440"/>
                    <a:pt x="643" y="422"/>
                    <a:pt x="643" y="404"/>
                  </a:cubicBezTo>
                  <a:cubicBezTo>
                    <a:pt x="571" y="253"/>
                    <a:pt x="482" y="145"/>
                    <a:pt x="384" y="83"/>
                  </a:cubicBezTo>
                  <a:cubicBezTo>
                    <a:pt x="301" y="23"/>
                    <a:pt x="205" y="1"/>
                    <a:pt x="1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9838490" y="4735029"/>
              <a:ext cx="58088" cy="41647"/>
            </a:xfrm>
            <a:custGeom>
              <a:avLst/>
              <a:gdLst/>
              <a:ahLst/>
              <a:cxnLst/>
              <a:rect l="l" t="t" r="r" b="b"/>
              <a:pathLst>
                <a:path w="643" h="461" extrusionOk="0">
                  <a:moveTo>
                    <a:pt x="83" y="1"/>
                  </a:moveTo>
                  <a:cubicBezTo>
                    <a:pt x="67" y="1"/>
                    <a:pt x="52" y="1"/>
                    <a:pt x="36" y="2"/>
                  </a:cubicBezTo>
                  <a:cubicBezTo>
                    <a:pt x="18" y="11"/>
                    <a:pt x="1" y="29"/>
                    <a:pt x="1" y="47"/>
                  </a:cubicBezTo>
                  <a:cubicBezTo>
                    <a:pt x="1" y="65"/>
                    <a:pt x="9" y="83"/>
                    <a:pt x="27" y="83"/>
                  </a:cubicBezTo>
                  <a:cubicBezTo>
                    <a:pt x="52" y="79"/>
                    <a:pt x="75" y="77"/>
                    <a:pt x="98" y="77"/>
                  </a:cubicBezTo>
                  <a:cubicBezTo>
                    <a:pt x="184" y="77"/>
                    <a:pt x="260" y="103"/>
                    <a:pt x="331" y="145"/>
                  </a:cubicBezTo>
                  <a:cubicBezTo>
                    <a:pt x="420" y="199"/>
                    <a:pt x="500" y="297"/>
                    <a:pt x="563" y="448"/>
                  </a:cubicBezTo>
                  <a:cubicBezTo>
                    <a:pt x="569" y="455"/>
                    <a:pt x="584" y="461"/>
                    <a:pt x="599" y="461"/>
                  </a:cubicBezTo>
                  <a:cubicBezTo>
                    <a:pt x="605" y="461"/>
                    <a:pt x="611" y="460"/>
                    <a:pt x="616" y="457"/>
                  </a:cubicBezTo>
                  <a:cubicBezTo>
                    <a:pt x="634" y="448"/>
                    <a:pt x="643" y="422"/>
                    <a:pt x="634" y="404"/>
                  </a:cubicBezTo>
                  <a:cubicBezTo>
                    <a:pt x="563" y="252"/>
                    <a:pt x="482" y="145"/>
                    <a:pt x="384" y="83"/>
                  </a:cubicBezTo>
                  <a:cubicBezTo>
                    <a:pt x="290" y="28"/>
                    <a:pt x="190" y="1"/>
                    <a:pt x="8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9203399" y="2886403"/>
              <a:ext cx="463532" cy="1628822"/>
            </a:xfrm>
            <a:custGeom>
              <a:avLst/>
              <a:gdLst/>
              <a:ahLst/>
              <a:cxnLst/>
              <a:rect l="l" t="t" r="r" b="b"/>
              <a:pathLst>
                <a:path w="5131" h="18030" extrusionOk="0">
                  <a:moveTo>
                    <a:pt x="5086" y="3060"/>
                  </a:moveTo>
                  <a:cubicBezTo>
                    <a:pt x="4765" y="4051"/>
                    <a:pt x="4524" y="4987"/>
                    <a:pt x="4274" y="6004"/>
                  </a:cubicBezTo>
                  <a:cubicBezTo>
                    <a:pt x="3873" y="7262"/>
                    <a:pt x="2971" y="8823"/>
                    <a:pt x="3114" y="10322"/>
                  </a:cubicBezTo>
                  <a:cubicBezTo>
                    <a:pt x="3382" y="13052"/>
                    <a:pt x="2838" y="15077"/>
                    <a:pt x="2891" y="17468"/>
                  </a:cubicBezTo>
                  <a:cubicBezTo>
                    <a:pt x="2178" y="18030"/>
                    <a:pt x="1" y="17593"/>
                    <a:pt x="367" y="16692"/>
                  </a:cubicBezTo>
                  <a:cubicBezTo>
                    <a:pt x="590" y="13810"/>
                    <a:pt x="402" y="10429"/>
                    <a:pt x="483" y="9510"/>
                  </a:cubicBezTo>
                  <a:cubicBezTo>
                    <a:pt x="491" y="9394"/>
                    <a:pt x="572" y="8663"/>
                    <a:pt x="563" y="8252"/>
                  </a:cubicBezTo>
                  <a:cubicBezTo>
                    <a:pt x="509" y="5755"/>
                    <a:pt x="1098" y="902"/>
                    <a:pt x="1384" y="1"/>
                  </a:cubicBezTo>
                  <a:cubicBezTo>
                    <a:pt x="1384" y="1"/>
                    <a:pt x="2267" y="572"/>
                    <a:pt x="4051" y="928"/>
                  </a:cubicBezTo>
                  <a:cubicBezTo>
                    <a:pt x="4060" y="1285"/>
                    <a:pt x="5130" y="2918"/>
                    <a:pt x="5086" y="30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9326714" y="2916215"/>
              <a:ext cx="735906" cy="1877075"/>
            </a:xfrm>
            <a:custGeom>
              <a:avLst/>
              <a:gdLst/>
              <a:ahLst/>
              <a:cxnLst/>
              <a:rect l="l" t="t" r="r" b="b"/>
              <a:pathLst>
                <a:path w="8146" h="20778" extrusionOk="0">
                  <a:moveTo>
                    <a:pt x="6272" y="11179"/>
                  </a:moveTo>
                  <a:cubicBezTo>
                    <a:pt x="6281" y="11295"/>
                    <a:pt x="6290" y="11411"/>
                    <a:pt x="6308" y="11518"/>
                  </a:cubicBezTo>
                  <a:cubicBezTo>
                    <a:pt x="7352" y="13320"/>
                    <a:pt x="7521" y="17976"/>
                    <a:pt x="8146" y="19529"/>
                  </a:cubicBezTo>
                  <a:cubicBezTo>
                    <a:pt x="7789" y="20260"/>
                    <a:pt x="5889" y="20778"/>
                    <a:pt x="5255" y="20010"/>
                  </a:cubicBezTo>
                  <a:cubicBezTo>
                    <a:pt x="5211" y="19029"/>
                    <a:pt x="4452" y="15327"/>
                    <a:pt x="3926" y="13721"/>
                  </a:cubicBezTo>
                  <a:cubicBezTo>
                    <a:pt x="3881" y="13578"/>
                    <a:pt x="3480" y="12642"/>
                    <a:pt x="3435" y="12508"/>
                  </a:cubicBezTo>
                  <a:cubicBezTo>
                    <a:pt x="2641" y="9849"/>
                    <a:pt x="1785" y="8922"/>
                    <a:pt x="1491" y="4345"/>
                  </a:cubicBezTo>
                  <a:cubicBezTo>
                    <a:pt x="1" y="4122"/>
                    <a:pt x="768" y="1945"/>
                    <a:pt x="688" y="1"/>
                  </a:cubicBezTo>
                  <a:cubicBezTo>
                    <a:pt x="3186" y="1669"/>
                    <a:pt x="5059" y="1018"/>
                    <a:pt x="5674" y="536"/>
                  </a:cubicBezTo>
                  <a:cubicBezTo>
                    <a:pt x="6504" y="1856"/>
                    <a:pt x="6228" y="4390"/>
                    <a:pt x="5746" y="4693"/>
                  </a:cubicBezTo>
                  <a:cubicBezTo>
                    <a:pt x="5978" y="6995"/>
                    <a:pt x="5889" y="9171"/>
                    <a:pt x="6103" y="10866"/>
                  </a:cubicBezTo>
                  <a:cubicBezTo>
                    <a:pt x="6156" y="10965"/>
                    <a:pt x="6219" y="11072"/>
                    <a:pt x="6272" y="111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 rot="-1799985">
              <a:off x="9024573" y="1868352"/>
              <a:ext cx="581161" cy="815686"/>
            </a:xfrm>
            <a:custGeom>
              <a:avLst/>
              <a:gdLst/>
              <a:ahLst/>
              <a:cxnLst/>
              <a:rect l="l" t="t" r="r" b="b"/>
              <a:pathLst>
                <a:path w="6433" h="9029" extrusionOk="0">
                  <a:moveTo>
                    <a:pt x="5157" y="1187"/>
                  </a:moveTo>
                  <a:cubicBezTo>
                    <a:pt x="6433" y="1749"/>
                    <a:pt x="6067" y="2935"/>
                    <a:pt x="5175" y="3721"/>
                  </a:cubicBezTo>
                  <a:cubicBezTo>
                    <a:pt x="5122" y="3756"/>
                    <a:pt x="3641" y="6986"/>
                    <a:pt x="1259" y="8226"/>
                  </a:cubicBezTo>
                  <a:cubicBezTo>
                    <a:pt x="153" y="9029"/>
                    <a:pt x="1" y="6905"/>
                    <a:pt x="277" y="6334"/>
                  </a:cubicBezTo>
                  <a:cubicBezTo>
                    <a:pt x="483" y="5897"/>
                    <a:pt x="1616" y="4015"/>
                    <a:pt x="2463" y="2882"/>
                  </a:cubicBezTo>
                  <a:cubicBezTo>
                    <a:pt x="3097" y="991"/>
                    <a:pt x="3837" y="0"/>
                    <a:pt x="5157" y="11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9232399" y="1881461"/>
              <a:ext cx="754516" cy="1495842"/>
            </a:xfrm>
            <a:custGeom>
              <a:avLst/>
              <a:gdLst/>
              <a:ahLst/>
              <a:cxnLst/>
              <a:rect l="l" t="t" r="r" b="b"/>
              <a:pathLst>
                <a:path w="8352" h="16558" extrusionOk="0">
                  <a:moveTo>
                    <a:pt x="4693" y="687"/>
                  </a:moveTo>
                  <a:cubicBezTo>
                    <a:pt x="4845" y="723"/>
                    <a:pt x="6460" y="1561"/>
                    <a:pt x="7816" y="2926"/>
                  </a:cubicBezTo>
                  <a:cubicBezTo>
                    <a:pt x="8351" y="3533"/>
                    <a:pt x="7486" y="4612"/>
                    <a:pt x="7477" y="4800"/>
                  </a:cubicBezTo>
                  <a:cubicBezTo>
                    <a:pt x="7459" y="5406"/>
                    <a:pt x="7182" y="9269"/>
                    <a:pt x="7049" y="10099"/>
                  </a:cubicBezTo>
                  <a:cubicBezTo>
                    <a:pt x="6924" y="10928"/>
                    <a:pt x="7548" y="13926"/>
                    <a:pt x="7459" y="14622"/>
                  </a:cubicBezTo>
                  <a:cubicBezTo>
                    <a:pt x="6353" y="16557"/>
                    <a:pt x="786" y="16156"/>
                    <a:pt x="331" y="14202"/>
                  </a:cubicBezTo>
                  <a:cubicBezTo>
                    <a:pt x="313" y="11972"/>
                    <a:pt x="260" y="7949"/>
                    <a:pt x="170" y="5067"/>
                  </a:cubicBezTo>
                  <a:cubicBezTo>
                    <a:pt x="144" y="4380"/>
                    <a:pt x="1" y="1303"/>
                    <a:pt x="1036" y="384"/>
                  </a:cubicBezTo>
                  <a:cubicBezTo>
                    <a:pt x="1303" y="152"/>
                    <a:pt x="1830" y="0"/>
                    <a:pt x="2151" y="18"/>
                  </a:cubicBezTo>
                  <a:cubicBezTo>
                    <a:pt x="3302" y="71"/>
                    <a:pt x="4497" y="642"/>
                    <a:pt x="4693" y="68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 rot="-1799985">
              <a:off x="8810166" y="2596318"/>
              <a:ext cx="604560" cy="267589"/>
            </a:xfrm>
            <a:custGeom>
              <a:avLst/>
              <a:gdLst/>
              <a:ahLst/>
              <a:cxnLst/>
              <a:rect l="l" t="t" r="r" b="b"/>
              <a:pathLst>
                <a:path w="6692" h="2962" extrusionOk="0">
                  <a:moveTo>
                    <a:pt x="4862" y="71"/>
                  </a:moveTo>
                  <a:cubicBezTo>
                    <a:pt x="3087" y="205"/>
                    <a:pt x="803" y="874"/>
                    <a:pt x="447" y="999"/>
                  </a:cubicBezTo>
                  <a:cubicBezTo>
                    <a:pt x="0" y="1588"/>
                    <a:pt x="116" y="2855"/>
                    <a:pt x="937" y="2962"/>
                  </a:cubicBezTo>
                  <a:cubicBezTo>
                    <a:pt x="2070" y="2962"/>
                    <a:pt x="3114" y="2944"/>
                    <a:pt x="5603" y="2096"/>
                  </a:cubicBezTo>
                  <a:cubicBezTo>
                    <a:pt x="6691" y="1775"/>
                    <a:pt x="5612" y="0"/>
                    <a:pt x="4862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 rot="-1799985">
              <a:off x="8824570" y="2827602"/>
              <a:ext cx="137950" cy="144364"/>
            </a:xfrm>
            <a:custGeom>
              <a:avLst/>
              <a:gdLst/>
              <a:ahLst/>
              <a:cxnLst/>
              <a:rect l="l" t="t" r="r" b="b"/>
              <a:pathLst>
                <a:path w="1527" h="1598" extrusionOk="0">
                  <a:moveTo>
                    <a:pt x="304" y="170"/>
                  </a:moveTo>
                  <a:cubicBezTo>
                    <a:pt x="1" y="446"/>
                    <a:pt x="179" y="1222"/>
                    <a:pt x="402" y="1597"/>
                  </a:cubicBezTo>
                  <a:cubicBezTo>
                    <a:pt x="812" y="1588"/>
                    <a:pt x="857" y="1463"/>
                    <a:pt x="1258" y="1463"/>
                  </a:cubicBezTo>
                  <a:cubicBezTo>
                    <a:pt x="1526" y="1008"/>
                    <a:pt x="1374" y="197"/>
                    <a:pt x="955" y="0"/>
                  </a:cubicBezTo>
                  <a:cubicBezTo>
                    <a:pt x="545" y="81"/>
                    <a:pt x="714" y="81"/>
                    <a:pt x="304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9716802" y="2065935"/>
              <a:ext cx="399843" cy="762556"/>
            </a:xfrm>
            <a:custGeom>
              <a:avLst/>
              <a:gdLst/>
              <a:ahLst/>
              <a:cxnLst/>
              <a:rect l="l" t="t" r="r" b="b"/>
              <a:pathLst>
                <a:path w="4426" h="8441" extrusionOk="0">
                  <a:moveTo>
                    <a:pt x="1232" y="679"/>
                  </a:moveTo>
                  <a:cubicBezTo>
                    <a:pt x="2293" y="1"/>
                    <a:pt x="3346" y="1883"/>
                    <a:pt x="3640" y="2918"/>
                  </a:cubicBezTo>
                  <a:cubicBezTo>
                    <a:pt x="3721" y="3195"/>
                    <a:pt x="4425" y="5300"/>
                    <a:pt x="4274" y="7334"/>
                  </a:cubicBezTo>
                  <a:cubicBezTo>
                    <a:pt x="4077" y="8387"/>
                    <a:pt x="2525" y="8440"/>
                    <a:pt x="2186" y="7432"/>
                  </a:cubicBezTo>
                  <a:cubicBezTo>
                    <a:pt x="1321" y="6219"/>
                    <a:pt x="946" y="4533"/>
                    <a:pt x="777" y="4051"/>
                  </a:cubicBezTo>
                  <a:cubicBezTo>
                    <a:pt x="473" y="3177"/>
                    <a:pt x="0" y="1187"/>
                    <a:pt x="1232" y="67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9886008" y="2310214"/>
              <a:ext cx="162159" cy="194320"/>
            </a:xfrm>
            <a:custGeom>
              <a:avLst/>
              <a:gdLst/>
              <a:ahLst/>
              <a:cxnLst/>
              <a:rect l="l" t="t" r="r" b="b"/>
              <a:pathLst>
                <a:path w="1795" h="2151" extrusionOk="0">
                  <a:moveTo>
                    <a:pt x="545" y="116"/>
                  </a:moveTo>
                  <a:cubicBezTo>
                    <a:pt x="161" y="232"/>
                    <a:pt x="1" y="758"/>
                    <a:pt x="197" y="1285"/>
                  </a:cubicBezTo>
                  <a:cubicBezTo>
                    <a:pt x="393" y="1820"/>
                    <a:pt x="866" y="2150"/>
                    <a:pt x="1250" y="2034"/>
                  </a:cubicBezTo>
                  <a:cubicBezTo>
                    <a:pt x="1633" y="1918"/>
                    <a:pt x="1794" y="1392"/>
                    <a:pt x="1598" y="856"/>
                  </a:cubicBezTo>
                  <a:cubicBezTo>
                    <a:pt x="1402" y="330"/>
                    <a:pt x="929" y="0"/>
                    <a:pt x="545" y="116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9906154" y="2334335"/>
              <a:ext cx="121778" cy="145989"/>
            </a:xfrm>
            <a:custGeom>
              <a:avLst/>
              <a:gdLst/>
              <a:ahLst/>
              <a:cxnLst/>
              <a:rect l="l" t="t" r="r" b="b"/>
              <a:pathLst>
                <a:path w="1348" h="1616" extrusionOk="0">
                  <a:moveTo>
                    <a:pt x="411" y="90"/>
                  </a:moveTo>
                  <a:cubicBezTo>
                    <a:pt x="117" y="170"/>
                    <a:pt x="1" y="572"/>
                    <a:pt x="153" y="973"/>
                  </a:cubicBezTo>
                  <a:cubicBezTo>
                    <a:pt x="295" y="1366"/>
                    <a:pt x="652" y="1615"/>
                    <a:pt x="938" y="1526"/>
                  </a:cubicBezTo>
                  <a:cubicBezTo>
                    <a:pt x="1232" y="1437"/>
                    <a:pt x="1348" y="1044"/>
                    <a:pt x="1205" y="643"/>
                  </a:cubicBezTo>
                  <a:cubicBezTo>
                    <a:pt x="1054" y="250"/>
                    <a:pt x="706" y="1"/>
                    <a:pt x="411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9531424" y="2327921"/>
              <a:ext cx="172549" cy="331275"/>
            </a:xfrm>
            <a:custGeom>
              <a:avLst/>
              <a:gdLst/>
              <a:ahLst/>
              <a:cxnLst/>
              <a:rect l="l" t="t" r="r" b="b"/>
              <a:pathLst>
                <a:path w="1910" h="3667" extrusionOk="0">
                  <a:moveTo>
                    <a:pt x="1910" y="3560"/>
                  </a:moveTo>
                  <a:cubicBezTo>
                    <a:pt x="1829" y="2489"/>
                    <a:pt x="1865" y="1999"/>
                    <a:pt x="1910" y="857"/>
                  </a:cubicBezTo>
                  <a:cubicBezTo>
                    <a:pt x="1044" y="678"/>
                    <a:pt x="572" y="580"/>
                    <a:pt x="1" y="0"/>
                  </a:cubicBezTo>
                  <a:cubicBezTo>
                    <a:pt x="27" y="1178"/>
                    <a:pt x="1276" y="2953"/>
                    <a:pt x="1660" y="3667"/>
                  </a:cubicBezTo>
                  <a:cubicBezTo>
                    <a:pt x="1660" y="3667"/>
                    <a:pt x="1722" y="3560"/>
                    <a:pt x="1910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9494385" y="2313376"/>
              <a:ext cx="209588" cy="345820"/>
            </a:xfrm>
            <a:custGeom>
              <a:avLst/>
              <a:gdLst/>
              <a:ahLst/>
              <a:cxnLst/>
              <a:rect l="l" t="t" r="r" b="b"/>
              <a:pathLst>
                <a:path w="2320" h="3828" extrusionOk="0">
                  <a:moveTo>
                    <a:pt x="2070" y="3828"/>
                  </a:moveTo>
                  <a:cubicBezTo>
                    <a:pt x="1981" y="2757"/>
                    <a:pt x="2070" y="2079"/>
                    <a:pt x="2320" y="1018"/>
                  </a:cubicBezTo>
                  <a:cubicBezTo>
                    <a:pt x="1454" y="839"/>
                    <a:pt x="982" y="581"/>
                    <a:pt x="411" y="1"/>
                  </a:cubicBezTo>
                  <a:cubicBezTo>
                    <a:pt x="277" y="1080"/>
                    <a:pt x="45" y="1874"/>
                    <a:pt x="0" y="3114"/>
                  </a:cubicBezTo>
                  <a:cubicBezTo>
                    <a:pt x="687" y="3551"/>
                    <a:pt x="1410" y="3739"/>
                    <a:pt x="2070" y="38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9509652" y="2310214"/>
              <a:ext cx="194320" cy="178963"/>
            </a:xfrm>
            <a:custGeom>
              <a:avLst/>
              <a:gdLst/>
              <a:ahLst/>
              <a:cxnLst/>
              <a:rect l="l" t="t" r="r" b="b"/>
              <a:pathLst>
                <a:path w="2151" h="1981" extrusionOk="0">
                  <a:moveTo>
                    <a:pt x="2151" y="1053"/>
                  </a:moveTo>
                  <a:cubicBezTo>
                    <a:pt x="1196" y="723"/>
                    <a:pt x="732" y="446"/>
                    <a:pt x="259" y="0"/>
                  </a:cubicBezTo>
                  <a:cubicBezTo>
                    <a:pt x="135" y="286"/>
                    <a:pt x="1" y="767"/>
                    <a:pt x="1" y="1026"/>
                  </a:cubicBezTo>
                  <a:cubicBezTo>
                    <a:pt x="536" y="1543"/>
                    <a:pt x="964" y="1802"/>
                    <a:pt x="1785" y="1981"/>
                  </a:cubicBezTo>
                  <a:cubicBezTo>
                    <a:pt x="1865" y="1686"/>
                    <a:pt x="1954" y="1383"/>
                    <a:pt x="215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9570903" y="2410943"/>
              <a:ext cx="42821" cy="47609"/>
            </a:xfrm>
            <a:custGeom>
              <a:avLst/>
              <a:gdLst/>
              <a:ahLst/>
              <a:cxnLst/>
              <a:rect l="l" t="t" r="r" b="b"/>
              <a:pathLst>
                <a:path w="474" h="527" extrusionOk="0">
                  <a:moveTo>
                    <a:pt x="411" y="455"/>
                  </a:moveTo>
                  <a:cubicBezTo>
                    <a:pt x="474" y="393"/>
                    <a:pt x="438" y="250"/>
                    <a:pt x="349" y="143"/>
                  </a:cubicBezTo>
                  <a:cubicBezTo>
                    <a:pt x="251" y="36"/>
                    <a:pt x="126" y="0"/>
                    <a:pt x="63" y="63"/>
                  </a:cubicBezTo>
                  <a:cubicBezTo>
                    <a:pt x="1" y="125"/>
                    <a:pt x="36" y="268"/>
                    <a:pt x="126" y="375"/>
                  </a:cubicBezTo>
                  <a:cubicBezTo>
                    <a:pt x="224" y="491"/>
                    <a:pt x="349" y="527"/>
                    <a:pt x="411" y="45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9556448" y="2979091"/>
              <a:ext cx="195856" cy="303902"/>
            </a:xfrm>
            <a:custGeom>
              <a:avLst/>
              <a:gdLst/>
              <a:ahLst/>
              <a:cxnLst/>
              <a:rect l="l" t="t" r="r" b="b"/>
              <a:pathLst>
                <a:path w="2168" h="3364" extrusionOk="0">
                  <a:moveTo>
                    <a:pt x="0" y="3123"/>
                  </a:moveTo>
                  <a:cubicBezTo>
                    <a:pt x="89" y="2088"/>
                    <a:pt x="45" y="1169"/>
                    <a:pt x="0" y="0"/>
                  </a:cubicBezTo>
                  <a:cubicBezTo>
                    <a:pt x="982" y="215"/>
                    <a:pt x="1517" y="331"/>
                    <a:pt x="2168" y="9"/>
                  </a:cubicBezTo>
                  <a:cubicBezTo>
                    <a:pt x="2132" y="1178"/>
                    <a:pt x="589" y="2820"/>
                    <a:pt x="161" y="3364"/>
                  </a:cubicBezTo>
                  <a:cubicBezTo>
                    <a:pt x="161" y="3364"/>
                    <a:pt x="205" y="3212"/>
                    <a:pt x="0" y="312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9556448" y="2963011"/>
              <a:ext cx="242652" cy="338502"/>
            </a:xfrm>
            <a:custGeom>
              <a:avLst/>
              <a:gdLst/>
              <a:ahLst/>
              <a:cxnLst/>
              <a:rect l="l" t="t" r="r" b="b"/>
              <a:pathLst>
                <a:path w="2686" h="3747" extrusionOk="0">
                  <a:moveTo>
                    <a:pt x="161" y="3542"/>
                  </a:moveTo>
                  <a:cubicBezTo>
                    <a:pt x="250" y="2507"/>
                    <a:pt x="286" y="1356"/>
                    <a:pt x="0" y="178"/>
                  </a:cubicBezTo>
                  <a:cubicBezTo>
                    <a:pt x="982" y="393"/>
                    <a:pt x="1579" y="312"/>
                    <a:pt x="2230" y="0"/>
                  </a:cubicBezTo>
                  <a:cubicBezTo>
                    <a:pt x="2195" y="1160"/>
                    <a:pt x="2685" y="2641"/>
                    <a:pt x="2453" y="3292"/>
                  </a:cubicBezTo>
                  <a:cubicBezTo>
                    <a:pt x="1758" y="3631"/>
                    <a:pt x="901" y="3747"/>
                    <a:pt x="161" y="3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9556448" y="2972677"/>
              <a:ext cx="231360" cy="125753"/>
            </a:xfrm>
            <a:custGeom>
              <a:avLst/>
              <a:gdLst/>
              <a:ahLst/>
              <a:cxnLst/>
              <a:rect l="l" t="t" r="r" b="b"/>
              <a:pathLst>
                <a:path w="2561" h="1392" extrusionOk="0">
                  <a:moveTo>
                    <a:pt x="0" y="71"/>
                  </a:moveTo>
                  <a:cubicBezTo>
                    <a:pt x="964" y="259"/>
                    <a:pt x="1740" y="232"/>
                    <a:pt x="2275" y="0"/>
                  </a:cubicBezTo>
                  <a:cubicBezTo>
                    <a:pt x="2418" y="348"/>
                    <a:pt x="2427" y="749"/>
                    <a:pt x="2561" y="1097"/>
                  </a:cubicBezTo>
                  <a:cubicBezTo>
                    <a:pt x="1954" y="1374"/>
                    <a:pt x="1044" y="1392"/>
                    <a:pt x="304" y="1267"/>
                  </a:cubicBezTo>
                  <a:cubicBezTo>
                    <a:pt x="268" y="839"/>
                    <a:pt x="89" y="419"/>
                    <a:pt x="0" y="7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9666844" y="302579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54" y="465"/>
                  </a:moveTo>
                  <a:cubicBezTo>
                    <a:pt x="0" y="393"/>
                    <a:pt x="27" y="260"/>
                    <a:pt x="116" y="144"/>
                  </a:cubicBezTo>
                  <a:cubicBezTo>
                    <a:pt x="214" y="37"/>
                    <a:pt x="339" y="1"/>
                    <a:pt x="402" y="63"/>
                  </a:cubicBezTo>
                  <a:cubicBezTo>
                    <a:pt x="464" y="126"/>
                    <a:pt x="438" y="269"/>
                    <a:pt x="339" y="384"/>
                  </a:cubicBezTo>
                  <a:cubicBezTo>
                    <a:pt x="241" y="492"/>
                    <a:pt x="116" y="527"/>
                    <a:pt x="54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9428256" y="2373814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5" y="402"/>
                    <a:pt x="438" y="260"/>
                    <a:pt x="340" y="152"/>
                  </a:cubicBezTo>
                  <a:cubicBezTo>
                    <a:pt x="251" y="36"/>
                    <a:pt x="117" y="1"/>
                    <a:pt x="63" y="72"/>
                  </a:cubicBezTo>
                  <a:cubicBezTo>
                    <a:pt x="1" y="135"/>
                    <a:pt x="28" y="277"/>
                    <a:pt x="126" y="384"/>
                  </a:cubicBezTo>
                  <a:cubicBezTo>
                    <a:pt x="224" y="491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9429882" y="2567232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40" y="153"/>
                  </a:cubicBezTo>
                  <a:cubicBezTo>
                    <a:pt x="250" y="37"/>
                    <a:pt x="117" y="1"/>
                    <a:pt x="63" y="72"/>
                  </a:cubicBezTo>
                  <a:cubicBezTo>
                    <a:pt x="1" y="135"/>
                    <a:pt x="27" y="277"/>
                    <a:pt x="125" y="384"/>
                  </a:cubicBezTo>
                  <a:cubicBezTo>
                    <a:pt x="215" y="492"/>
                    <a:pt x="34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9431508" y="2760649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8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25" y="384"/>
                  </a:cubicBezTo>
                  <a:cubicBezTo>
                    <a:pt x="215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33134" y="2954067"/>
              <a:ext cx="42008" cy="47699"/>
            </a:xfrm>
            <a:custGeom>
              <a:avLst/>
              <a:gdLst/>
              <a:ahLst/>
              <a:cxnLst/>
              <a:rect l="l" t="t" r="r" b="b"/>
              <a:pathLst>
                <a:path w="465" h="528" extrusionOk="0">
                  <a:moveTo>
                    <a:pt x="402" y="465"/>
                  </a:moveTo>
                  <a:cubicBezTo>
                    <a:pt x="464" y="402"/>
                    <a:pt x="437" y="260"/>
                    <a:pt x="339" y="153"/>
                  </a:cubicBezTo>
                  <a:cubicBezTo>
                    <a:pt x="241" y="37"/>
                    <a:pt x="116" y="1"/>
                    <a:pt x="54" y="72"/>
                  </a:cubicBezTo>
                  <a:cubicBezTo>
                    <a:pt x="0" y="135"/>
                    <a:pt x="27" y="277"/>
                    <a:pt x="116" y="385"/>
                  </a:cubicBezTo>
                  <a:cubicBezTo>
                    <a:pt x="214" y="492"/>
                    <a:pt x="339" y="527"/>
                    <a:pt x="402" y="46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9265463" y="2210208"/>
              <a:ext cx="134696" cy="331365"/>
            </a:xfrm>
            <a:custGeom>
              <a:avLst/>
              <a:gdLst/>
              <a:ahLst/>
              <a:cxnLst/>
              <a:rect l="l" t="t" r="r" b="b"/>
              <a:pathLst>
                <a:path w="1491" h="3668" extrusionOk="0">
                  <a:moveTo>
                    <a:pt x="1491" y="3560"/>
                  </a:moveTo>
                  <a:cubicBezTo>
                    <a:pt x="1419" y="2490"/>
                    <a:pt x="1455" y="1999"/>
                    <a:pt x="1491" y="857"/>
                  </a:cubicBezTo>
                  <a:cubicBezTo>
                    <a:pt x="813" y="679"/>
                    <a:pt x="447" y="581"/>
                    <a:pt x="1" y="1"/>
                  </a:cubicBezTo>
                  <a:cubicBezTo>
                    <a:pt x="27" y="1178"/>
                    <a:pt x="991" y="2954"/>
                    <a:pt x="1294" y="3667"/>
                  </a:cubicBezTo>
                  <a:cubicBezTo>
                    <a:pt x="1294" y="3667"/>
                    <a:pt x="1339" y="3560"/>
                    <a:pt x="1491" y="356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9237277" y="2195754"/>
              <a:ext cx="162882" cy="345820"/>
            </a:xfrm>
            <a:custGeom>
              <a:avLst/>
              <a:gdLst/>
              <a:ahLst/>
              <a:cxnLst/>
              <a:rect l="l" t="t" r="r" b="b"/>
              <a:pathLst>
                <a:path w="1803" h="3828" extrusionOk="0">
                  <a:moveTo>
                    <a:pt x="1606" y="3827"/>
                  </a:moveTo>
                  <a:cubicBezTo>
                    <a:pt x="1535" y="2757"/>
                    <a:pt x="1606" y="2079"/>
                    <a:pt x="1803" y="1017"/>
                  </a:cubicBezTo>
                  <a:cubicBezTo>
                    <a:pt x="1125" y="839"/>
                    <a:pt x="759" y="580"/>
                    <a:pt x="313" y="0"/>
                  </a:cubicBezTo>
                  <a:cubicBezTo>
                    <a:pt x="206" y="1080"/>
                    <a:pt x="36" y="1874"/>
                    <a:pt x="0" y="3114"/>
                  </a:cubicBezTo>
                  <a:cubicBezTo>
                    <a:pt x="527" y="3551"/>
                    <a:pt x="1098" y="3738"/>
                    <a:pt x="1606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9250196" y="2165941"/>
              <a:ext cx="150777" cy="179776"/>
            </a:xfrm>
            <a:custGeom>
              <a:avLst/>
              <a:gdLst/>
              <a:ahLst/>
              <a:cxnLst/>
              <a:rect l="l" t="t" r="r" b="b"/>
              <a:pathLst>
                <a:path w="1669" h="1990" extrusionOk="0">
                  <a:moveTo>
                    <a:pt x="1668" y="1062"/>
                  </a:moveTo>
                  <a:cubicBezTo>
                    <a:pt x="928" y="732"/>
                    <a:pt x="562" y="446"/>
                    <a:pt x="196" y="0"/>
                  </a:cubicBezTo>
                  <a:cubicBezTo>
                    <a:pt x="107" y="295"/>
                    <a:pt x="0" y="776"/>
                    <a:pt x="0" y="1026"/>
                  </a:cubicBezTo>
                  <a:cubicBezTo>
                    <a:pt x="419" y="1552"/>
                    <a:pt x="750" y="1811"/>
                    <a:pt x="1392" y="1990"/>
                  </a:cubicBezTo>
                  <a:cubicBezTo>
                    <a:pt x="1454" y="1695"/>
                    <a:pt x="1517" y="1383"/>
                    <a:pt x="1668" y="1062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9242065" y="2850989"/>
              <a:ext cx="86365" cy="332088"/>
            </a:xfrm>
            <a:custGeom>
              <a:avLst/>
              <a:gdLst/>
              <a:ahLst/>
              <a:cxnLst/>
              <a:rect l="l" t="t" r="r" b="b"/>
              <a:pathLst>
                <a:path w="956" h="3676" extrusionOk="0">
                  <a:moveTo>
                    <a:pt x="956" y="3568"/>
                  </a:moveTo>
                  <a:cubicBezTo>
                    <a:pt x="911" y="2498"/>
                    <a:pt x="929" y="2007"/>
                    <a:pt x="956" y="865"/>
                  </a:cubicBezTo>
                  <a:cubicBezTo>
                    <a:pt x="527" y="678"/>
                    <a:pt x="286" y="580"/>
                    <a:pt x="1" y="0"/>
                  </a:cubicBezTo>
                  <a:cubicBezTo>
                    <a:pt x="19" y="1178"/>
                    <a:pt x="643" y="2953"/>
                    <a:pt x="831" y="3675"/>
                  </a:cubicBezTo>
                  <a:cubicBezTo>
                    <a:pt x="831" y="3675"/>
                    <a:pt x="866" y="3568"/>
                    <a:pt x="956" y="3568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9224358" y="2837258"/>
              <a:ext cx="104071" cy="345820"/>
            </a:xfrm>
            <a:custGeom>
              <a:avLst/>
              <a:gdLst/>
              <a:ahLst/>
              <a:cxnLst/>
              <a:rect l="l" t="t" r="r" b="b"/>
              <a:pathLst>
                <a:path w="1152" h="3828" extrusionOk="0">
                  <a:moveTo>
                    <a:pt x="1027" y="3827"/>
                  </a:moveTo>
                  <a:cubicBezTo>
                    <a:pt x="982" y="2748"/>
                    <a:pt x="1027" y="2079"/>
                    <a:pt x="1152" y="1017"/>
                  </a:cubicBezTo>
                  <a:cubicBezTo>
                    <a:pt x="723" y="830"/>
                    <a:pt x="607" y="580"/>
                    <a:pt x="322" y="0"/>
                  </a:cubicBezTo>
                  <a:cubicBezTo>
                    <a:pt x="143" y="1026"/>
                    <a:pt x="19" y="1874"/>
                    <a:pt x="1" y="3105"/>
                  </a:cubicBezTo>
                  <a:cubicBezTo>
                    <a:pt x="340" y="3542"/>
                    <a:pt x="697" y="3729"/>
                    <a:pt x="1027" y="3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9232399" y="2807446"/>
              <a:ext cx="96844" cy="179776"/>
            </a:xfrm>
            <a:custGeom>
              <a:avLst/>
              <a:gdLst/>
              <a:ahLst/>
              <a:cxnLst/>
              <a:rect l="l" t="t" r="r" b="b"/>
              <a:pathLst>
                <a:path w="1072" h="1990" extrusionOk="0">
                  <a:moveTo>
                    <a:pt x="1071" y="1053"/>
                  </a:moveTo>
                  <a:cubicBezTo>
                    <a:pt x="599" y="723"/>
                    <a:pt x="340" y="509"/>
                    <a:pt x="286" y="0"/>
                  </a:cubicBezTo>
                  <a:cubicBezTo>
                    <a:pt x="108" y="321"/>
                    <a:pt x="1" y="776"/>
                    <a:pt x="1" y="1026"/>
                  </a:cubicBezTo>
                  <a:cubicBezTo>
                    <a:pt x="269" y="1544"/>
                    <a:pt x="483" y="1802"/>
                    <a:pt x="893" y="1990"/>
                  </a:cubicBezTo>
                  <a:cubicBezTo>
                    <a:pt x="929" y="1695"/>
                    <a:pt x="973" y="1383"/>
                    <a:pt x="1071" y="1053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9242065" y="2870322"/>
              <a:ext cx="34781" cy="51674"/>
            </a:xfrm>
            <a:custGeom>
              <a:avLst/>
              <a:gdLst/>
              <a:ahLst/>
              <a:cxnLst/>
              <a:rect l="l" t="t" r="r" b="b"/>
              <a:pathLst>
                <a:path w="385" h="572" extrusionOk="0">
                  <a:moveTo>
                    <a:pt x="286" y="526"/>
                  </a:moveTo>
                  <a:cubicBezTo>
                    <a:pt x="358" y="491"/>
                    <a:pt x="385" y="348"/>
                    <a:pt x="331" y="214"/>
                  </a:cubicBezTo>
                  <a:cubicBezTo>
                    <a:pt x="286" y="72"/>
                    <a:pt x="179" y="0"/>
                    <a:pt x="99" y="36"/>
                  </a:cubicBezTo>
                  <a:cubicBezTo>
                    <a:pt x="19" y="72"/>
                    <a:pt x="1" y="214"/>
                    <a:pt x="46" y="357"/>
                  </a:cubicBezTo>
                  <a:cubicBezTo>
                    <a:pt x="99" y="491"/>
                    <a:pt x="206" y="571"/>
                    <a:pt x="286" y="52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9704696" y="4868190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41"/>
                    <a:pt x="456" y="116"/>
                    <a:pt x="322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1" y="188"/>
                    <a:pt x="90" y="304"/>
                    <a:pt x="224" y="366"/>
                  </a:cubicBezTo>
                  <a:cubicBezTo>
                    <a:pt x="349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9106736" y="4592563"/>
              <a:ext cx="48422" cy="37943"/>
            </a:xfrm>
            <a:custGeom>
              <a:avLst/>
              <a:gdLst/>
              <a:ahLst/>
              <a:cxnLst/>
              <a:rect l="l" t="t" r="r" b="b"/>
              <a:pathLst>
                <a:path w="536" h="420" extrusionOk="0">
                  <a:moveTo>
                    <a:pt x="509" y="321"/>
                  </a:moveTo>
                  <a:cubicBezTo>
                    <a:pt x="536" y="232"/>
                    <a:pt x="455" y="116"/>
                    <a:pt x="321" y="63"/>
                  </a:cubicBezTo>
                  <a:cubicBezTo>
                    <a:pt x="188" y="0"/>
                    <a:pt x="63" y="18"/>
                    <a:pt x="36" y="98"/>
                  </a:cubicBezTo>
                  <a:cubicBezTo>
                    <a:pt x="0" y="188"/>
                    <a:pt x="89" y="304"/>
                    <a:pt x="223" y="366"/>
                  </a:cubicBezTo>
                  <a:cubicBezTo>
                    <a:pt x="348" y="420"/>
                    <a:pt x="482" y="402"/>
                    <a:pt x="509" y="32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9296901" y="1896728"/>
              <a:ext cx="234612" cy="122591"/>
            </a:xfrm>
            <a:custGeom>
              <a:avLst/>
              <a:gdLst/>
              <a:ahLst/>
              <a:cxnLst/>
              <a:rect l="l" t="t" r="r" b="b"/>
              <a:pathLst>
                <a:path w="2597" h="1357" extrusionOk="0">
                  <a:moveTo>
                    <a:pt x="1" y="625"/>
                  </a:moveTo>
                  <a:lnTo>
                    <a:pt x="1829" y="1357"/>
                  </a:lnTo>
                  <a:lnTo>
                    <a:pt x="2597" y="732"/>
                  </a:lnTo>
                  <a:lnTo>
                    <a:pt x="679" y="1"/>
                  </a:lnTo>
                  <a:cubicBezTo>
                    <a:pt x="643" y="18"/>
                    <a:pt x="607" y="36"/>
                    <a:pt x="572" y="54"/>
                  </a:cubicBezTo>
                  <a:lnTo>
                    <a:pt x="286" y="250"/>
                  </a:lnTo>
                  <a:cubicBezTo>
                    <a:pt x="179" y="349"/>
                    <a:pt x="81" y="482"/>
                    <a:pt x="1" y="625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9303316" y="1904769"/>
              <a:ext cx="215279" cy="105697"/>
            </a:xfrm>
            <a:custGeom>
              <a:avLst/>
              <a:gdLst/>
              <a:ahLst/>
              <a:cxnLst/>
              <a:rect l="l" t="t" r="r" b="b"/>
              <a:pathLst>
                <a:path w="2383" h="1170" extrusionOk="0">
                  <a:moveTo>
                    <a:pt x="1" y="420"/>
                  </a:moveTo>
                  <a:lnTo>
                    <a:pt x="1883" y="1169"/>
                  </a:lnTo>
                  <a:lnTo>
                    <a:pt x="2383" y="759"/>
                  </a:lnTo>
                  <a:lnTo>
                    <a:pt x="447" y="1"/>
                  </a:lnTo>
                  <a:lnTo>
                    <a:pt x="206" y="170"/>
                  </a:lnTo>
                  <a:cubicBezTo>
                    <a:pt x="135" y="242"/>
                    <a:pt x="63" y="322"/>
                    <a:pt x="1" y="420"/>
                  </a:cubicBez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9644259" y="2014441"/>
              <a:ext cx="239490" cy="144272"/>
            </a:xfrm>
            <a:custGeom>
              <a:avLst/>
              <a:gdLst/>
              <a:ahLst/>
              <a:cxnLst/>
              <a:rect l="l" t="t" r="r" b="b"/>
              <a:pathLst>
                <a:path w="2651" h="1597" extrusionOk="0">
                  <a:moveTo>
                    <a:pt x="1" y="357"/>
                  </a:moveTo>
                  <a:lnTo>
                    <a:pt x="1767" y="1597"/>
                  </a:lnTo>
                  <a:lnTo>
                    <a:pt x="2650" y="1169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9659616" y="2020042"/>
              <a:ext cx="209588" cy="133070"/>
            </a:xfrm>
            <a:custGeom>
              <a:avLst/>
              <a:gdLst/>
              <a:ahLst/>
              <a:cxnLst/>
              <a:rect l="l" t="t" r="r" b="b"/>
              <a:pathLst>
                <a:path w="2320" h="1473" extrusionOk="0">
                  <a:moveTo>
                    <a:pt x="0" y="241"/>
                  </a:moveTo>
                  <a:lnTo>
                    <a:pt x="1731" y="1472"/>
                  </a:lnTo>
                  <a:lnTo>
                    <a:pt x="2320" y="118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9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9367005" y="1908021"/>
              <a:ext cx="361991" cy="403005"/>
            </a:xfrm>
            <a:custGeom>
              <a:avLst/>
              <a:gdLst/>
              <a:ahLst/>
              <a:cxnLst/>
              <a:rect l="l" t="t" r="r" b="b"/>
              <a:pathLst>
                <a:path w="4007" h="4461" extrusionOk="0">
                  <a:moveTo>
                    <a:pt x="3310" y="9"/>
                  </a:moveTo>
                  <a:cubicBezTo>
                    <a:pt x="3872" y="411"/>
                    <a:pt x="3997" y="741"/>
                    <a:pt x="4006" y="1178"/>
                  </a:cubicBezTo>
                  <a:cubicBezTo>
                    <a:pt x="3997" y="1562"/>
                    <a:pt x="3810" y="2231"/>
                    <a:pt x="3418" y="2712"/>
                  </a:cubicBezTo>
                  <a:lnTo>
                    <a:pt x="3248" y="2373"/>
                  </a:lnTo>
                  <a:lnTo>
                    <a:pt x="3328" y="2882"/>
                  </a:lnTo>
                  <a:cubicBezTo>
                    <a:pt x="2258" y="3640"/>
                    <a:pt x="1294" y="3988"/>
                    <a:pt x="929" y="4461"/>
                  </a:cubicBezTo>
                  <a:cubicBezTo>
                    <a:pt x="598" y="3185"/>
                    <a:pt x="108" y="2382"/>
                    <a:pt x="1" y="1713"/>
                  </a:cubicBezTo>
                  <a:lnTo>
                    <a:pt x="340" y="1419"/>
                  </a:lnTo>
                  <a:lnTo>
                    <a:pt x="72" y="1490"/>
                  </a:lnTo>
                  <a:cubicBezTo>
                    <a:pt x="161" y="625"/>
                    <a:pt x="1125" y="0"/>
                    <a:pt x="1491" y="197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9398444" y="1906395"/>
              <a:ext cx="305528" cy="367592"/>
            </a:xfrm>
            <a:custGeom>
              <a:avLst/>
              <a:gdLst/>
              <a:ahLst/>
              <a:cxnLst/>
              <a:rect l="l" t="t" r="r" b="b"/>
              <a:pathLst>
                <a:path w="3382" h="4069" extrusionOk="0">
                  <a:moveTo>
                    <a:pt x="2204" y="1"/>
                  </a:moveTo>
                  <a:cubicBezTo>
                    <a:pt x="2695" y="313"/>
                    <a:pt x="3382" y="357"/>
                    <a:pt x="3301" y="1125"/>
                  </a:cubicBezTo>
                  <a:cubicBezTo>
                    <a:pt x="3301" y="1571"/>
                    <a:pt x="1366" y="3159"/>
                    <a:pt x="652" y="4069"/>
                  </a:cubicBezTo>
                  <a:cubicBezTo>
                    <a:pt x="1" y="1178"/>
                    <a:pt x="482" y="786"/>
                    <a:pt x="857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9451654" y="1796812"/>
              <a:ext cx="241026" cy="303089"/>
            </a:xfrm>
            <a:custGeom>
              <a:avLst/>
              <a:gdLst/>
              <a:ahLst/>
              <a:cxnLst/>
              <a:rect l="l" t="t" r="r" b="b"/>
              <a:pathLst>
                <a:path w="2668" h="3355" extrusionOk="0">
                  <a:moveTo>
                    <a:pt x="2668" y="0"/>
                  </a:moveTo>
                  <a:cubicBezTo>
                    <a:pt x="2356" y="857"/>
                    <a:pt x="2400" y="1347"/>
                    <a:pt x="2641" y="2008"/>
                  </a:cubicBezTo>
                  <a:cubicBezTo>
                    <a:pt x="2641" y="2632"/>
                    <a:pt x="1258" y="3149"/>
                    <a:pt x="509" y="3355"/>
                  </a:cubicBezTo>
                  <a:cubicBezTo>
                    <a:pt x="143" y="3051"/>
                    <a:pt x="0" y="2561"/>
                    <a:pt x="63" y="2177"/>
                  </a:cubicBezTo>
                  <a:cubicBezTo>
                    <a:pt x="116" y="1892"/>
                    <a:pt x="170" y="1785"/>
                    <a:pt x="268" y="1508"/>
                  </a:cubicBezTo>
                  <a:cubicBezTo>
                    <a:pt x="375" y="1205"/>
                    <a:pt x="973" y="1249"/>
                    <a:pt x="973" y="928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9302593" y="1492186"/>
              <a:ext cx="372380" cy="544025"/>
            </a:xfrm>
            <a:custGeom>
              <a:avLst/>
              <a:gdLst/>
              <a:ahLst/>
              <a:cxnLst/>
              <a:rect l="l" t="t" r="r" b="b"/>
              <a:pathLst>
                <a:path w="4122" h="6022" extrusionOk="0">
                  <a:moveTo>
                    <a:pt x="402" y="767"/>
                  </a:moveTo>
                  <a:cubicBezTo>
                    <a:pt x="402" y="1133"/>
                    <a:pt x="259" y="1481"/>
                    <a:pt x="170" y="1838"/>
                  </a:cubicBezTo>
                  <a:cubicBezTo>
                    <a:pt x="0" y="2239"/>
                    <a:pt x="509" y="2382"/>
                    <a:pt x="107" y="2944"/>
                  </a:cubicBezTo>
                  <a:cubicBezTo>
                    <a:pt x="36" y="3363"/>
                    <a:pt x="116" y="4033"/>
                    <a:pt x="223" y="4443"/>
                  </a:cubicBezTo>
                  <a:cubicBezTo>
                    <a:pt x="268" y="4746"/>
                    <a:pt x="294" y="5183"/>
                    <a:pt x="758" y="5513"/>
                  </a:cubicBezTo>
                  <a:cubicBezTo>
                    <a:pt x="1454" y="6022"/>
                    <a:pt x="2239" y="5344"/>
                    <a:pt x="2980" y="5121"/>
                  </a:cubicBezTo>
                  <a:cubicBezTo>
                    <a:pt x="3702" y="4898"/>
                    <a:pt x="3426" y="3988"/>
                    <a:pt x="3667" y="3408"/>
                  </a:cubicBezTo>
                  <a:cubicBezTo>
                    <a:pt x="4113" y="2346"/>
                    <a:pt x="4122" y="883"/>
                    <a:pt x="2953" y="366"/>
                  </a:cubicBezTo>
                  <a:cubicBezTo>
                    <a:pt x="2436" y="134"/>
                    <a:pt x="1570" y="0"/>
                    <a:pt x="1017" y="188"/>
                  </a:cubicBezTo>
                  <a:cubicBezTo>
                    <a:pt x="821" y="250"/>
                    <a:pt x="402" y="393"/>
                    <a:pt x="402" y="767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9732882" y="1753269"/>
              <a:ext cx="2530" cy="4969"/>
            </a:xfrm>
            <a:custGeom>
              <a:avLst/>
              <a:gdLst/>
              <a:ahLst/>
              <a:cxnLst/>
              <a:rect l="l" t="t" r="r" b="b"/>
              <a:pathLst>
                <a:path w="28" h="55" extrusionOk="0">
                  <a:moveTo>
                    <a:pt x="28" y="1"/>
                  </a:moveTo>
                  <a:lnTo>
                    <a:pt x="1" y="54"/>
                  </a:lnTo>
                  <a:cubicBezTo>
                    <a:pt x="10" y="36"/>
                    <a:pt x="19" y="18"/>
                    <a:pt x="28" y="1"/>
                  </a:cubicBez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9506490" y="1534917"/>
              <a:ext cx="278878" cy="333714"/>
            </a:xfrm>
            <a:custGeom>
              <a:avLst/>
              <a:gdLst/>
              <a:ahLst/>
              <a:cxnLst/>
              <a:rect l="l" t="t" r="r" b="b"/>
              <a:pathLst>
                <a:path w="3087" h="3694" extrusionOk="0">
                  <a:moveTo>
                    <a:pt x="482" y="2007"/>
                  </a:moveTo>
                  <a:cubicBezTo>
                    <a:pt x="678" y="2105"/>
                    <a:pt x="732" y="2132"/>
                    <a:pt x="776" y="2400"/>
                  </a:cubicBezTo>
                  <a:cubicBezTo>
                    <a:pt x="821" y="2623"/>
                    <a:pt x="981" y="2641"/>
                    <a:pt x="919" y="3096"/>
                  </a:cubicBezTo>
                  <a:cubicBezTo>
                    <a:pt x="928" y="3203"/>
                    <a:pt x="1677" y="2873"/>
                    <a:pt x="1891" y="3693"/>
                  </a:cubicBezTo>
                  <a:cubicBezTo>
                    <a:pt x="2810" y="2935"/>
                    <a:pt x="3087" y="607"/>
                    <a:pt x="2444" y="0"/>
                  </a:cubicBezTo>
                  <a:cubicBezTo>
                    <a:pt x="1115" y="45"/>
                    <a:pt x="651" y="36"/>
                    <a:pt x="116" y="749"/>
                  </a:cubicBezTo>
                  <a:cubicBezTo>
                    <a:pt x="0" y="1124"/>
                    <a:pt x="223" y="1865"/>
                    <a:pt x="482" y="2007"/>
                  </a:cubicBez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9603154" y="1719391"/>
              <a:ext cx="88713" cy="137948"/>
            </a:xfrm>
            <a:custGeom>
              <a:avLst/>
              <a:gdLst/>
              <a:ahLst/>
              <a:cxnLst/>
              <a:rect l="l" t="t" r="r" b="b"/>
              <a:pathLst>
                <a:path w="982" h="1527" extrusionOk="0">
                  <a:moveTo>
                    <a:pt x="812" y="893"/>
                  </a:moveTo>
                  <a:cubicBezTo>
                    <a:pt x="643" y="1277"/>
                    <a:pt x="375" y="1526"/>
                    <a:pt x="206" y="1455"/>
                  </a:cubicBezTo>
                  <a:cubicBezTo>
                    <a:pt x="45" y="1384"/>
                    <a:pt x="1" y="982"/>
                    <a:pt x="161" y="608"/>
                  </a:cubicBezTo>
                  <a:cubicBezTo>
                    <a:pt x="331" y="224"/>
                    <a:pt x="643" y="1"/>
                    <a:pt x="812" y="81"/>
                  </a:cubicBezTo>
                  <a:cubicBezTo>
                    <a:pt x="982" y="153"/>
                    <a:pt x="982" y="518"/>
                    <a:pt x="812" y="893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9433947" y="2099813"/>
              <a:ext cx="120965" cy="174175"/>
            </a:xfrm>
            <a:custGeom>
              <a:avLst/>
              <a:gdLst/>
              <a:ahLst/>
              <a:cxnLst/>
              <a:rect l="l" t="t" r="r" b="b"/>
              <a:pathLst>
                <a:path w="1339" h="1928" extrusionOk="0">
                  <a:moveTo>
                    <a:pt x="705" y="1"/>
                  </a:moveTo>
                  <a:lnTo>
                    <a:pt x="0" y="500"/>
                  </a:lnTo>
                  <a:cubicBezTo>
                    <a:pt x="54" y="893"/>
                    <a:pt x="134" y="1366"/>
                    <a:pt x="259" y="1928"/>
                  </a:cubicBezTo>
                  <a:cubicBezTo>
                    <a:pt x="518" y="1606"/>
                    <a:pt x="919" y="1196"/>
                    <a:pt x="1338" y="78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9445240" y="2099813"/>
              <a:ext cx="76608" cy="174175"/>
            </a:xfrm>
            <a:custGeom>
              <a:avLst/>
              <a:gdLst/>
              <a:ahLst/>
              <a:cxnLst/>
              <a:rect l="l" t="t" r="r" b="b"/>
              <a:pathLst>
                <a:path w="848" h="1928" extrusionOk="0">
                  <a:moveTo>
                    <a:pt x="259" y="224"/>
                  </a:moveTo>
                  <a:lnTo>
                    <a:pt x="286" y="572"/>
                  </a:lnTo>
                  <a:lnTo>
                    <a:pt x="0" y="1276"/>
                  </a:lnTo>
                  <a:cubicBezTo>
                    <a:pt x="45" y="1482"/>
                    <a:pt x="89" y="1696"/>
                    <a:pt x="134" y="1928"/>
                  </a:cubicBezTo>
                  <a:cubicBezTo>
                    <a:pt x="259" y="1767"/>
                    <a:pt x="419" y="1598"/>
                    <a:pt x="598" y="1410"/>
                  </a:cubicBezTo>
                  <a:lnTo>
                    <a:pt x="607" y="625"/>
                  </a:lnTo>
                  <a:lnTo>
                    <a:pt x="848" y="331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9292113" y="2266671"/>
              <a:ext cx="41918" cy="47609"/>
            </a:xfrm>
            <a:custGeom>
              <a:avLst/>
              <a:gdLst/>
              <a:ahLst/>
              <a:cxnLst/>
              <a:rect l="l" t="t" r="r" b="b"/>
              <a:pathLst>
                <a:path w="464" h="527" extrusionOk="0">
                  <a:moveTo>
                    <a:pt x="402" y="464"/>
                  </a:moveTo>
                  <a:cubicBezTo>
                    <a:pt x="464" y="402"/>
                    <a:pt x="437" y="259"/>
                    <a:pt x="339" y="152"/>
                  </a:cubicBezTo>
                  <a:cubicBezTo>
                    <a:pt x="250" y="36"/>
                    <a:pt x="116" y="0"/>
                    <a:pt x="63" y="72"/>
                  </a:cubicBezTo>
                  <a:cubicBezTo>
                    <a:pt x="0" y="134"/>
                    <a:pt x="27" y="277"/>
                    <a:pt x="125" y="384"/>
                  </a:cubicBezTo>
                  <a:cubicBezTo>
                    <a:pt x="214" y="491"/>
                    <a:pt x="348" y="527"/>
                    <a:pt x="402" y="464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9201773" y="1475202"/>
              <a:ext cx="524782" cy="303180"/>
            </a:xfrm>
            <a:custGeom>
              <a:avLst/>
              <a:gdLst/>
              <a:ahLst/>
              <a:cxnLst/>
              <a:rect l="l" t="t" r="r" b="b"/>
              <a:pathLst>
                <a:path w="5809" h="3356" extrusionOk="0">
                  <a:moveTo>
                    <a:pt x="3819" y="206"/>
                  </a:moveTo>
                  <a:cubicBezTo>
                    <a:pt x="2044" y="322"/>
                    <a:pt x="1" y="1294"/>
                    <a:pt x="982" y="2320"/>
                  </a:cubicBezTo>
                  <a:cubicBezTo>
                    <a:pt x="1955" y="3355"/>
                    <a:pt x="3328" y="2998"/>
                    <a:pt x="4569" y="2472"/>
                  </a:cubicBezTo>
                  <a:cubicBezTo>
                    <a:pt x="5809" y="1955"/>
                    <a:pt x="4890" y="2017"/>
                    <a:pt x="5273" y="1009"/>
                  </a:cubicBezTo>
                  <a:cubicBezTo>
                    <a:pt x="5657" y="1"/>
                    <a:pt x="5586" y="90"/>
                    <a:pt x="3819" y="206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9317860" y="1506640"/>
              <a:ext cx="479613" cy="223319"/>
            </a:xfrm>
            <a:custGeom>
              <a:avLst/>
              <a:gdLst/>
              <a:ahLst/>
              <a:cxnLst/>
              <a:rect l="l" t="t" r="r" b="b"/>
              <a:pathLst>
                <a:path w="5309" h="2472" extrusionOk="0">
                  <a:moveTo>
                    <a:pt x="340" y="1"/>
                  </a:moveTo>
                  <a:cubicBezTo>
                    <a:pt x="1196" y="875"/>
                    <a:pt x="3962" y="1616"/>
                    <a:pt x="5309" y="920"/>
                  </a:cubicBezTo>
                  <a:cubicBezTo>
                    <a:pt x="5202" y="1187"/>
                    <a:pt x="5077" y="1410"/>
                    <a:pt x="4952" y="1651"/>
                  </a:cubicBezTo>
                  <a:cubicBezTo>
                    <a:pt x="4390" y="2472"/>
                    <a:pt x="1615" y="2463"/>
                    <a:pt x="384" y="1232"/>
                  </a:cubicBezTo>
                  <a:cubicBezTo>
                    <a:pt x="1" y="848"/>
                    <a:pt x="197" y="268"/>
                    <a:pt x="340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9292113" y="1306808"/>
              <a:ext cx="597235" cy="371567"/>
            </a:xfrm>
            <a:custGeom>
              <a:avLst/>
              <a:gdLst/>
              <a:ahLst/>
              <a:cxnLst/>
              <a:rect l="l" t="t" r="r" b="b"/>
              <a:pathLst>
                <a:path w="6611" h="4113" extrusionOk="0">
                  <a:moveTo>
                    <a:pt x="3765" y="429"/>
                  </a:moveTo>
                  <a:cubicBezTo>
                    <a:pt x="2043" y="90"/>
                    <a:pt x="482" y="0"/>
                    <a:pt x="143" y="919"/>
                  </a:cubicBezTo>
                  <a:cubicBezTo>
                    <a:pt x="0" y="1321"/>
                    <a:pt x="27" y="2302"/>
                    <a:pt x="375" y="2686"/>
                  </a:cubicBezTo>
                  <a:cubicBezTo>
                    <a:pt x="812" y="3167"/>
                    <a:pt x="1588" y="3578"/>
                    <a:pt x="2560" y="3774"/>
                  </a:cubicBezTo>
                  <a:cubicBezTo>
                    <a:pt x="4282" y="4113"/>
                    <a:pt x="5950" y="3649"/>
                    <a:pt x="6281" y="2721"/>
                  </a:cubicBezTo>
                  <a:cubicBezTo>
                    <a:pt x="6611" y="1802"/>
                    <a:pt x="5487" y="777"/>
                    <a:pt x="3765" y="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9278382" y="1268143"/>
              <a:ext cx="615845" cy="386111"/>
            </a:xfrm>
            <a:custGeom>
              <a:avLst/>
              <a:gdLst/>
              <a:ahLst/>
              <a:cxnLst/>
              <a:rect l="l" t="t" r="r" b="b"/>
              <a:pathLst>
                <a:path w="6817" h="4274" extrusionOk="0">
                  <a:moveTo>
                    <a:pt x="4006" y="500"/>
                  </a:moveTo>
                  <a:cubicBezTo>
                    <a:pt x="2311" y="0"/>
                    <a:pt x="661" y="330"/>
                    <a:pt x="331" y="1231"/>
                  </a:cubicBezTo>
                  <a:cubicBezTo>
                    <a:pt x="0" y="2141"/>
                    <a:pt x="1116" y="3274"/>
                    <a:pt x="2811" y="3774"/>
                  </a:cubicBezTo>
                  <a:cubicBezTo>
                    <a:pt x="4514" y="4273"/>
                    <a:pt x="6156" y="3943"/>
                    <a:pt x="6486" y="3042"/>
                  </a:cubicBezTo>
                  <a:cubicBezTo>
                    <a:pt x="6816" y="2132"/>
                    <a:pt x="5710" y="999"/>
                    <a:pt x="4006" y="500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9638658" y="2850176"/>
              <a:ext cx="470759" cy="629486"/>
            </a:xfrm>
            <a:custGeom>
              <a:avLst/>
              <a:gdLst/>
              <a:ahLst/>
              <a:cxnLst/>
              <a:rect l="l" t="t" r="r" b="b"/>
              <a:pathLst>
                <a:path w="5211" h="6968" extrusionOk="0">
                  <a:moveTo>
                    <a:pt x="5210" y="170"/>
                  </a:moveTo>
                  <a:lnTo>
                    <a:pt x="5210" y="3827"/>
                  </a:lnTo>
                  <a:cubicBezTo>
                    <a:pt x="5210" y="3952"/>
                    <a:pt x="5130" y="4095"/>
                    <a:pt x="5023" y="4157"/>
                  </a:cubicBezTo>
                  <a:lnTo>
                    <a:pt x="187" y="6905"/>
                  </a:lnTo>
                  <a:cubicBezTo>
                    <a:pt x="89" y="6967"/>
                    <a:pt x="0" y="6914"/>
                    <a:pt x="0" y="6789"/>
                  </a:cubicBezTo>
                  <a:lnTo>
                    <a:pt x="9" y="3131"/>
                  </a:lnTo>
                  <a:cubicBezTo>
                    <a:pt x="9" y="3015"/>
                    <a:pt x="89" y="2864"/>
                    <a:pt x="196" y="2810"/>
                  </a:cubicBezTo>
                  <a:lnTo>
                    <a:pt x="5032" y="54"/>
                  </a:lnTo>
                  <a:cubicBezTo>
                    <a:pt x="5130" y="0"/>
                    <a:pt x="5210" y="45"/>
                    <a:pt x="5210" y="17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9654738" y="2854151"/>
              <a:ext cx="470759" cy="629576"/>
            </a:xfrm>
            <a:custGeom>
              <a:avLst/>
              <a:gdLst/>
              <a:ahLst/>
              <a:cxnLst/>
              <a:rect l="l" t="t" r="r" b="b"/>
              <a:pathLst>
                <a:path w="5211" h="6969" extrusionOk="0">
                  <a:moveTo>
                    <a:pt x="5210" y="179"/>
                  </a:moveTo>
                  <a:lnTo>
                    <a:pt x="5210" y="3837"/>
                  </a:lnTo>
                  <a:cubicBezTo>
                    <a:pt x="5210" y="3953"/>
                    <a:pt x="5121" y="4104"/>
                    <a:pt x="5023" y="4158"/>
                  </a:cubicBezTo>
                  <a:lnTo>
                    <a:pt x="188" y="6914"/>
                  </a:lnTo>
                  <a:cubicBezTo>
                    <a:pt x="90" y="6968"/>
                    <a:pt x="1" y="6923"/>
                    <a:pt x="1" y="6799"/>
                  </a:cubicBezTo>
                  <a:lnTo>
                    <a:pt x="9" y="3141"/>
                  </a:lnTo>
                  <a:cubicBezTo>
                    <a:pt x="9" y="3016"/>
                    <a:pt x="90" y="2873"/>
                    <a:pt x="188" y="2811"/>
                  </a:cubicBezTo>
                  <a:lnTo>
                    <a:pt x="5023" y="63"/>
                  </a:lnTo>
                  <a:cubicBezTo>
                    <a:pt x="5130" y="1"/>
                    <a:pt x="5210" y="54"/>
                    <a:pt x="5210" y="179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9770825" y="3195907"/>
              <a:ext cx="100006" cy="161256"/>
            </a:xfrm>
            <a:custGeom>
              <a:avLst/>
              <a:gdLst/>
              <a:ahLst/>
              <a:cxnLst/>
              <a:rect l="l" t="t" r="r" b="b"/>
              <a:pathLst>
                <a:path w="1107" h="1785" extrusionOk="0">
                  <a:moveTo>
                    <a:pt x="428" y="571"/>
                  </a:moveTo>
                  <a:cubicBezTo>
                    <a:pt x="304" y="732"/>
                    <a:pt x="304" y="874"/>
                    <a:pt x="223" y="1062"/>
                  </a:cubicBezTo>
                  <a:cubicBezTo>
                    <a:pt x="116" y="1312"/>
                    <a:pt x="116" y="1472"/>
                    <a:pt x="0" y="1722"/>
                  </a:cubicBezTo>
                  <a:cubicBezTo>
                    <a:pt x="214" y="1784"/>
                    <a:pt x="384" y="1704"/>
                    <a:pt x="544" y="1231"/>
                  </a:cubicBezTo>
                  <a:cubicBezTo>
                    <a:pt x="848" y="678"/>
                    <a:pt x="1106" y="883"/>
                    <a:pt x="1089" y="393"/>
                  </a:cubicBezTo>
                  <a:cubicBezTo>
                    <a:pt x="1071" y="107"/>
                    <a:pt x="866" y="0"/>
                    <a:pt x="428" y="571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9794946" y="3170883"/>
              <a:ext cx="183028" cy="234612"/>
            </a:xfrm>
            <a:custGeom>
              <a:avLst/>
              <a:gdLst/>
              <a:ahLst/>
              <a:cxnLst/>
              <a:rect l="l" t="t" r="r" b="b"/>
              <a:pathLst>
                <a:path w="2026" h="2597" extrusionOk="0">
                  <a:moveTo>
                    <a:pt x="1036" y="304"/>
                  </a:moveTo>
                  <a:cubicBezTo>
                    <a:pt x="706" y="366"/>
                    <a:pt x="545" y="473"/>
                    <a:pt x="447" y="688"/>
                  </a:cubicBezTo>
                  <a:cubicBezTo>
                    <a:pt x="1" y="1562"/>
                    <a:pt x="536" y="1589"/>
                    <a:pt x="447" y="2267"/>
                  </a:cubicBezTo>
                  <a:cubicBezTo>
                    <a:pt x="402" y="2392"/>
                    <a:pt x="777" y="2597"/>
                    <a:pt x="920" y="2374"/>
                  </a:cubicBezTo>
                  <a:cubicBezTo>
                    <a:pt x="1152" y="2436"/>
                    <a:pt x="1223" y="2338"/>
                    <a:pt x="1330" y="2160"/>
                  </a:cubicBezTo>
                  <a:cubicBezTo>
                    <a:pt x="1473" y="2168"/>
                    <a:pt x="1589" y="2133"/>
                    <a:pt x="1696" y="1972"/>
                  </a:cubicBezTo>
                  <a:cubicBezTo>
                    <a:pt x="1874" y="1981"/>
                    <a:pt x="1928" y="1829"/>
                    <a:pt x="1972" y="1678"/>
                  </a:cubicBezTo>
                  <a:cubicBezTo>
                    <a:pt x="2026" y="1160"/>
                    <a:pt x="1963" y="1027"/>
                    <a:pt x="1883" y="697"/>
                  </a:cubicBezTo>
                  <a:cubicBezTo>
                    <a:pt x="1732" y="1"/>
                    <a:pt x="1410" y="54"/>
                    <a:pt x="1036" y="304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9848969" y="3078194"/>
              <a:ext cx="136322" cy="174175"/>
            </a:xfrm>
            <a:custGeom>
              <a:avLst/>
              <a:gdLst/>
              <a:ahLst/>
              <a:cxnLst/>
              <a:rect l="l" t="t" r="r" b="b"/>
              <a:pathLst>
                <a:path w="1509" h="1928" extrusionOk="0">
                  <a:moveTo>
                    <a:pt x="9" y="1214"/>
                  </a:moveTo>
                  <a:cubicBezTo>
                    <a:pt x="1" y="1571"/>
                    <a:pt x="955" y="1928"/>
                    <a:pt x="1205" y="1562"/>
                  </a:cubicBezTo>
                  <a:cubicBezTo>
                    <a:pt x="1330" y="1214"/>
                    <a:pt x="1383" y="991"/>
                    <a:pt x="1508" y="652"/>
                  </a:cubicBezTo>
                  <a:cubicBezTo>
                    <a:pt x="1365" y="206"/>
                    <a:pt x="393" y="1"/>
                    <a:pt x="134" y="438"/>
                  </a:cubicBezTo>
                  <a:cubicBezTo>
                    <a:pt x="72" y="813"/>
                    <a:pt x="72" y="839"/>
                    <a:pt x="9" y="1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9835237" y="2638962"/>
              <a:ext cx="299114" cy="581967"/>
            </a:xfrm>
            <a:custGeom>
              <a:avLst/>
              <a:gdLst/>
              <a:ahLst/>
              <a:cxnLst/>
              <a:rect l="l" t="t" r="r" b="b"/>
              <a:pathLst>
                <a:path w="3311" h="6442" extrusionOk="0">
                  <a:moveTo>
                    <a:pt x="2856" y="509"/>
                  </a:moveTo>
                  <a:cubicBezTo>
                    <a:pt x="3311" y="1268"/>
                    <a:pt x="2258" y="5157"/>
                    <a:pt x="1705" y="6183"/>
                  </a:cubicBezTo>
                  <a:cubicBezTo>
                    <a:pt x="1294" y="6442"/>
                    <a:pt x="1" y="6156"/>
                    <a:pt x="81" y="5728"/>
                  </a:cubicBezTo>
                  <a:cubicBezTo>
                    <a:pt x="90" y="5282"/>
                    <a:pt x="723" y="2115"/>
                    <a:pt x="911" y="848"/>
                  </a:cubicBezTo>
                  <a:cubicBezTo>
                    <a:pt x="1232" y="1"/>
                    <a:pt x="2204" y="108"/>
                    <a:pt x="2856" y="509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 rot="-3600015">
              <a:off x="8660194" y="2862117"/>
              <a:ext cx="275720" cy="194232"/>
            </a:xfrm>
            <a:custGeom>
              <a:avLst/>
              <a:gdLst/>
              <a:ahLst/>
              <a:cxnLst/>
              <a:rect l="l" t="t" r="r" b="b"/>
              <a:pathLst>
                <a:path w="3052" h="2150" extrusionOk="0">
                  <a:moveTo>
                    <a:pt x="2998" y="1882"/>
                  </a:moveTo>
                  <a:cubicBezTo>
                    <a:pt x="3052" y="1784"/>
                    <a:pt x="3007" y="1517"/>
                    <a:pt x="2936" y="1445"/>
                  </a:cubicBezTo>
                  <a:cubicBezTo>
                    <a:pt x="2633" y="981"/>
                    <a:pt x="2508" y="839"/>
                    <a:pt x="2133" y="348"/>
                  </a:cubicBezTo>
                  <a:cubicBezTo>
                    <a:pt x="1874" y="125"/>
                    <a:pt x="1410" y="45"/>
                    <a:pt x="1080" y="27"/>
                  </a:cubicBezTo>
                  <a:cubicBezTo>
                    <a:pt x="813" y="36"/>
                    <a:pt x="518" y="0"/>
                    <a:pt x="170" y="27"/>
                  </a:cubicBezTo>
                  <a:cubicBezTo>
                    <a:pt x="161" y="80"/>
                    <a:pt x="179" y="125"/>
                    <a:pt x="233" y="161"/>
                  </a:cubicBezTo>
                  <a:cubicBezTo>
                    <a:pt x="135" y="187"/>
                    <a:pt x="1" y="125"/>
                    <a:pt x="1" y="187"/>
                  </a:cubicBezTo>
                  <a:cubicBezTo>
                    <a:pt x="28" y="384"/>
                    <a:pt x="233" y="419"/>
                    <a:pt x="233" y="419"/>
                  </a:cubicBezTo>
                  <a:lnTo>
                    <a:pt x="72" y="393"/>
                  </a:lnTo>
                  <a:cubicBezTo>
                    <a:pt x="63" y="598"/>
                    <a:pt x="295" y="651"/>
                    <a:pt x="402" y="687"/>
                  </a:cubicBezTo>
                  <a:cubicBezTo>
                    <a:pt x="500" y="732"/>
                    <a:pt x="795" y="785"/>
                    <a:pt x="902" y="821"/>
                  </a:cubicBezTo>
                  <a:cubicBezTo>
                    <a:pt x="1152" y="910"/>
                    <a:pt x="1437" y="1151"/>
                    <a:pt x="830" y="981"/>
                  </a:cubicBezTo>
                  <a:cubicBezTo>
                    <a:pt x="572" y="910"/>
                    <a:pt x="152" y="803"/>
                    <a:pt x="206" y="937"/>
                  </a:cubicBezTo>
                  <a:cubicBezTo>
                    <a:pt x="322" y="1106"/>
                    <a:pt x="545" y="1106"/>
                    <a:pt x="813" y="1187"/>
                  </a:cubicBezTo>
                  <a:cubicBezTo>
                    <a:pt x="1705" y="1472"/>
                    <a:pt x="1669" y="1552"/>
                    <a:pt x="1981" y="1838"/>
                  </a:cubicBezTo>
                  <a:cubicBezTo>
                    <a:pt x="2329" y="2150"/>
                    <a:pt x="2873" y="2105"/>
                    <a:pt x="2998" y="1882"/>
                  </a:cubicBezTo>
                  <a:close/>
                </a:path>
              </a:pathLst>
            </a:custGeom>
            <a:solidFill>
              <a:srgbClr val="EBB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4" name="Google Shape;1004;p37"/>
          <p:cNvSpPr/>
          <p:nvPr/>
        </p:nvSpPr>
        <p:spPr>
          <a:xfrm rot="5400000">
            <a:off x="7988103" y="690603"/>
            <a:ext cx="457800" cy="85684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 rot="-5400000" flipH="1">
            <a:off x="547996" y="663532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920;p37">
            <a:extLst>
              <a:ext uri="{FF2B5EF4-FFF2-40B4-BE49-F238E27FC236}">
                <a16:creationId xmlns:a16="http://schemas.microsoft.com/office/drawing/2014/main" id="{999DABCA-E581-488F-8571-B47FACEC26C0}"/>
              </a:ext>
            </a:extLst>
          </p:cNvPr>
          <p:cNvSpPr txBox="1">
            <a:spLocks/>
          </p:cNvSpPr>
          <p:nvPr/>
        </p:nvSpPr>
        <p:spPr>
          <a:xfrm>
            <a:off x="4315350" y="5187638"/>
            <a:ext cx="2382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0"/>
          <p:cNvSpPr txBox="1">
            <a:spLocks noGrp="1"/>
          </p:cNvSpPr>
          <p:nvPr>
            <p:ph type="title"/>
          </p:nvPr>
        </p:nvSpPr>
        <p:spPr>
          <a:xfrm>
            <a:off x="3220481" y="1955837"/>
            <a:ext cx="52074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Tampilan</a:t>
            </a:r>
            <a:r>
              <a:rPr lang="en-US" dirty="0"/>
              <a:t> Mobile Apps </a:t>
            </a:r>
            <a:endParaRPr dirty="0"/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2"/>
          </p:nvPr>
        </p:nvSpPr>
        <p:spPr>
          <a:xfrm>
            <a:off x="4924481" y="730162"/>
            <a:ext cx="1799400" cy="12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!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>
            <a:off x="990586" y="363908"/>
            <a:ext cx="2352071" cy="4415676"/>
            <a:chOff x="6516564" y="643429"/>
            <a:chExt cx="2139608" cy="4016807"/>
          </a:xfrm>
        </p:grpSpPr>
        <p:sp>
          <p:nvSpPr>
            <p:cNvPr id="1080" name="Google Shape;1080;p40"/>
            <p:cNvSpPr/>
            <p:nvPr/>
          </p:nvSpPr>
          <p:spPr>
            <a:xfrm>
              <a:off x="6516564" y="3419125"/>
              <a:ext cx="2139608" cy="1241111"/>
            </a:xfrm>
            <a:custGeom>
              <a:avLst/>
              <a:gdLst/>
              <a:ahLst/>
              <a:cxnLst/>
              <a:rect l="l" t="t" r="r" b="b"/>
              <a:pathLst>
                <a:path w="16674" h="9672" extrusionOk="0">
                  <a:moveTo>
                    <a:pt x="0" y="5130"/>
                  </a:moveTo>
                  <a:lnTo>
                    <a:pt x="7681" y="9671"/>
                  </a:lnTo>
                  <a:lnTo>
                    <a:pt x="16674" y="4542"/>
                  </a:lnTo>
                  <a:lnTo>
                    <a:pt x="9002" y="1"/>
                  </a:lnTo>
                  <a:close/>
                </a:path>
              </a:pathLst>
            </a:custGeom>
            <a:solidFill>
              <a:srgbClr val="262162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7506627" y="2845405"/>
              <a:ext cx="756639" cy="1591516"/>
            </a:xfrm>
            <a:custGeom>
              <a:avLst/>
              <a:gdLst/>
              <a:ahLst/>
              <a:cxnLst/>
              <a:rect l="l" t="t" r="r" b="b"/>
              <a:pathLst>
                <a:path w="7495" h="15765" extrusionOk="0">
                  <a:moveTo>
                    <a:pt x="9" y="15764"/>
                  </a:moveTo>
                  <a:lnTo>
                    <a:pt x="9" y="4336"/>
                  </a:lnTo>
                  <a:lnTo>
                    <a:pt x="0" y="4274"/>
                  </a:lnTo>
                  <a:lnTo>
                    <a:pt x="7494" y="1"/>
                  </a:lnTo>
                  <a:lnTo>
                    <a:pt x="7485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6857300" y="2052019"/>
              <a:ext cx="650336" cy="2384902"/>
            </a:xfrm>
            <a:custGeom>
              <a:avLst/>
              <a:gdLst/>
              <a:ahLst/>
              <a:cxnLst/>
              <a:rect l="l" t="t" r="r" b="b"/>
              <a:pathLst>
                <a:path w="6442" h="23624" extrusionOk="0">
                  <a:moveTo>
                    <a:pt x="18" y="0"/>
                  </a:moveTo>
                  <a:lnTo>
                    <a:pt x="4184" y="2570"/>
                  </a:lnTo>
                  <a:lnTo>
                    <a:pt x="6441" y="12142"/>
                  </a:lnTo>
                  <a:lnTo>
                    <a:pt x="6441" y="23623"/>
                  </a:lnTo>
                  <a:lnTo>
                    <a:pt x="0" y="19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6858209" y="2052019"/>
              <a:ext cx="649427" cy="2018343"/>
            </a:xfrm>
            <a:custGeom>
              <a:avLst/>
              <a:gdLst/>
              <a:ahLst/>
              <a:cxnLst/>
              <a:rect l="l" t="t" r="r" b="b"/>
              <a:pathLst>
                <a:path w="6433" h="19993" extrusionOk="0">
                  <a:moveTo>
                    <a:pt x="9" y="0"/>
                  </a:moveTo>
                  <a:lnTo>
                    <a:pt x="4175" y="2570"/>
                  </a:lnTo>
                  <a:lnTo>
                    <a:pt x="6432" y="12142"/>
                  </a:lnTo>
                  <a:lnTo>
                    <a:pt x="6432" y="19992"/>
                  </a:lnTo>
                  <a:lnTo>
                    <a:pt x="0" y="16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7486840" y="1282862"/>
              <a:ext cx="846588" cy="2659594"/>
            </a:xfrm>
            <a:custGeom>
              <a:avLst/>
              <a:gdLst/>
              <a:ahLst/>
              <a:cxnLst/>
              <a:rect l="l" t="t" r="r" b="b"/>
              <a:pathLst>
                <a:path w="8386" h="26345" extrusionOk="0">
                  <a:moveTo>
                    <a:pt x="0" y="26345"/>
                  </a:moveTo>
                  <a:lnTo>
                    <a:pt x="0" y="4783"/>
                  </a:lnTo>
                  <a:lnTo>
                    <a:pt x="8386" y="1"/>
                  </a:lnTo>
                  <a:lnTo>
                    <a:pt x="8377" y="21563"/>
                  </a:ln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6787037" y="1130727"/>
              <a:ext cx="699904" cy="2811729"/>
            </a:xfrm>
            <a:custGeom>
              <a:avLst/>
              <a:gdLst/>
              <a:ahLst/>
              <a:cxnLst/>
              <a:rect l="l" t="t" r="r" b="b"/>
              <a:pathLst>
                <a:path w="6933" h="27852" extrusionOk="0">
                  <a:moveTo>
                    <a:pt x="9" y="0"/>
                  </a:moveTo>
                  <a:lnTo>
                    <a:pt x="6932" y="6290"/>
                  </a:lnTo>
                  <a:lnTo>
                    <a:pt x="6932" y="27852"/>
                  </a:lnTo>
                  <a:lnTo>
                    <a:pt x="0" y="2389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6787037" y="643429"/>
              <a:ext cx="1546390" cy="1122289"/>
            </a:xfrm>
            <a:custGeom>
              <a:avLst/>
              <a:gdLst/>
              <a:ahLst/>
              <a:cxnLst/>
              <a:rect l="l" t="t" r="r" b="b"/>
              <a:pathLst>
                <a:path w="15318" h="11117" extrusionOk="0">
                  <a:moveTo>
                    <a:pt x="0" y="4827"/>
                  </a:moveTo>
                  <a:lnTo>
                    <a:pt x="6932" y="11117"/>
                  </a:lnTo>
                  <a:lnTo>
                    <a:pt x="15318" y="6335"/>
                  </a:lnTo>
                  <a:lnTo>
                    <a:pt x="8467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8004625" y="3055285"/>
              <a:ext cx="168490" cy="155871"/>
            </a:xfrm>
            <a:custGeom>
              <a:avLst/>
              <a:gdLst/>
              <a:ahLst/>
              <a:cxnLst/>
              <a:rect l="l" t="t" r="r" b="b"/>
              <a:pathLst>
                <a:path w="1669" h="1544" extrusionOk="0">
                  <a:moveTo>
                    <a:pt x="1" y="1544"/>
                  </a:moveTo>
                  <a:lnTo>
                    <a:pt x="1" y="955"/>
                  </a:lnTo>
                  <a:lnTo>
                    <a:pt x="1669" y="0"/>
                  </a:lnTo>
                  <a:lnTo>
                    <a:pt x="1660" y="607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8019061" y="3080523"/>
              <a:ext cx="140627" cy="103678"/>
            </a:xfrm>
            <a:custGeom>
              <a:avLst/>
              <a:gdLst/>
              <a:ahLst/>
              <a:cxnLst/>
              <a:rect l="l" t="t" r="r" b="b"/>
              <a:pathLst>
                <a:path w="1393" h="1027" extrusionOk="0">
                  <a:moveTo>
                    <a:pt x="9" y="1026"/>
                  </a:moveTo>
                  <a:lnTo>
                    <a:pt x="0" y="794"/>
                  </a:lnTo>
                  <a:lnTo>
                    <a:pt x="1392" y="0"/>
                  </a:lnTo>
                  <a:lnTo>
                    <a:pt x="1383" y="24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8019970" y="3099401"/>
              <a:ext cx="138810" cy="84800"/>
            </a:xfrm>
            <a:custGeom>
              <a:avLst/>
              <a:gdLst/>
              <a:ahLst/>
              <a:cxnLst/>
              <a:rect l="l" t="t" r="r" b="b"/>
              <a:pathLst>
                <a:path w="1375" h="840" extrusionOk="0">
                  <a:moveTo>
                    <a:pt x="0" y="732"/>
                  </a:moveTo>
                  <a:lnTo>
                    <a:pt x="1285" y="1"/>
                  </a:lnTo>
                  <a:lnTo>
                    <a:pt x="1374" y="54"/>
                  </a:lnTo>
                  <a:lnTo>
                    <a:pt x="0" y="83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7587691" y="1426114"/>
              <a:ext cx="644885" cy="677290"/>
            </a:xfrm>
            <a:custGeom>
              <a:avLst/>
              <a:gdLst/>
              <a:ahLst/>
              <a:cxnLst/>
              <a:rect l="l" t="t" r="r" b="b"/>
              <a:pathLst>
                <a:path w="6388" h="6709" extrusionOk="0">
                  <a:moveTo>
                    <a:pt x="0" y="6709"/>
                  </a:moveTo>
                  <a:lnTo>
                    <a:pt x="0" y="3694"/>
                  </a:lnTo>
                  <a:lnTo>
                    <a:pt x="6388" y="0"/>
                  </a:lnTo>
                  <a:lnTo>
                    <a:pt x="6379" y="307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7638975" y="1868286"/>
              <a:ext cx="569271" cy="801664"/>
            </a:xfrm>
            <a:custGeom>
              <a:avLst/>
              <a:gdLst/>
              <a:ahLst/>
              <a:cxnLst/>
              <a:rect l="l" t="t" r="r" b="b"/>
              <a:pathLst>
                <a:path w="5639" h="7941" extrusionOk="0">
                  <a:moveTo>
                    <a:pt x="1" y="7940"/>
                  </a:moveTo>
                  <a:lnTo>
                    <a:pt x="1" y="3266"/>
                  </a:lnTo>
                  <a:lnTo>
                    <a:pt x="5639" y="1"/>
                  </a:lnTo>
                  <a:lnTo>
                    <a:pt x="5630" y="473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7977671" y="2432105"/>
              <a:ext cx="189185" cy="343138"/>
            </a:xfrm>
            <a:custGeom>
              <a:avLst/>
              <a:gdLst/>
              <a:ahLst/>
              <a:cxnLst/>
              <a:rect l="l" t="t" r="r" b="b"/>
              <a:pathLst>
                <a:path w="1874" h="3399" extrusionOk="0">
                  <a:moveTo>
                    <a:pt x="0" y="3399"/>
                  </a:moveTo>
                  <a:lnTo>
                    <a:pt x="0" y="1097"/>
                  </a:lnTo>
                  <a:lnTo>
                    <a:pt x="1874" y="0"/>
                  </a:lnTo>
                  <a:lnTo>
                    <a:pt x="1874" y="2328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7995640" y="2566271"/>
              <a:ext cx="153246" cy="183835"/>
            </a:xfrm>
            <a:custGeom>
              <a:avLst/>
              <a:gdLst/>
              <a:ahLst/>
              <a:cxnLst/>
              <a:rect l="l" t="t" r="r" b="b"/>
              <a:pathLst>
                <a:path w="1518" h="1821" extrusionOk="0">
                  <a:moveTo>
                    <a:pt x="1" y="1820"/>
                  </a:moveTo>
                  <a:lnTo>
                    <a:pt x="1" y="348"/>
                  </a:lnTo>
                  <a:lnTo>
                    <a:pt x="571" y="0"/>
                  </a:lnTo>
                  <a:lnTo>
                    <a:pt x="1517" y="955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6890614" y="719143"/>
              <a:ext cx="1339236" cy="975403"/>
            </a:xfrm>
            <a:custGeom>
              <a:avLst/>
              <a:gdLst/>
              <a:ahLst/>
              <a:cxnLst/>
              <a:rect l="l" t="t" r="r" b="b"/>
              <a:pathLst>
                <a:path w="13266" h="9662" extrusionOk="0">
                  <a:moveTo>
                    <a:pt x="0" y="4184"/>
                  </a:moveTo>
                  <a:lnTo>
                    <a:pt x="5951" y="9662"/>
                  </a:lnTo>
                  <a:lnTo>
                    <a:pt x="13266" y="5487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6890614" y="719143"/>
              <a:ext cx="1339236" cy="647610"/>
            </a:xfrm>
            <a:custGeom>
              <a:avLst/>
              <a:gdLst/>
              <a:ahLst/>
              <a:cxnLst/>
              <a:rect l="l" t="t" r="r" b="b"/>
              <a:pathLst>
                <a:path w="13266" h="6415" extrusionOk="0">
                  <a:moveTo>
                    <a:pt x="0" y="4184"/>
                  </a:moveTo>
                  <a:cubicBezTo>
                    <a:pt x="4184" y="5977"/>
                    <a:pt x="8609" y="6415"/>
                    <a:pt x="13266" y="5487"/>
                  </a:cubicBezTo>
                  <a:lnTo>
                    <a:pt x="7333" y="0"/>
                  </a:lnTo>
                  <a:close/>
                </a:path>
              </a:pathLst>
            </a:custGeom>
            <a:solidFill>
              <a:srgbClr val="262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6885163" y="714601"/>
              <a:ext cx="750380" cy="431471"/>
            </a:xfrm>
            <a:custGeom>
              <a:avLst/>
              <a:gdLst/>
              <a:ahLst/>
              <a:cxnLst/>
              <a:rect l="l" t="t" r="r" b="b"/>
              <a:pathLst>
                <a:path w="7433" h="4274" extrusionOk="0">
                  <a:moveTo>
                    <a:pt x="7382" y="0"/>
                  </a:moveTo>
                  <a:cubicBezTo>
                    <a:pt x="7374" y="0"/>
                    <a:pt x="7367" y="3"/>
                    <a:pt x="7361" y="10"/>
                  </a:cubicBezTo>
                  <a:lnTo>
                    <a:pt x="37" y="4185"/>
                  </a:lnTo>
                  <a:cubicBezTo>
                    <a:pt x="10" y="4203"/>
                    <a:pt x="1" y="4229"/>
                    <a:pt x="19" y="4247"/>
                  </a:cubicBezTo>
                  <a:cubicBezTo>
                    <a:pt x="28" y="4265"/>
                    <a:pt x="37" y="4274"/>
                    <a:pt x="54" y="4274"/>
                  </a:cubicBezTo>
                  <a:cubicBezTo>
                    <a:pt x="63" y="4274"/>
                    <a:pt x="72" y="4274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5"/>
                    <a:pt x="7423" y="27"/>
                  </a:cubicBezTo>
                  <a:cubicBezTo>
                    <a:pt x="7412" y="10"/>
                    <a:pt x="7396" y="0"/>
                    <a:pt x="7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6940182" y="764976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1" y="1"/>
                  </a:moveTo>
                  <a:cubicBezTo>
                    <a:pt x="7374" y="1"/>
                    <a:pt x="7366" y="4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30"/>
                    <a:pt x="9" y="4248"/>
                  </a:cubicBezTo>
                  <a:cubicBezTo>
                    <a:pt x="18" y="4266"/>
                    <a:pt x="36" y="4274"/>
                    <a:pt x="45" y="4274"/>
                  </a:cubicBezTo>
                  <a:cubicBezTo>
                    <a:pt x="54" y="4274"/>
                    <a:pt x="62" y="4274"/>
                    <a:pt x="71" y="4266"/>
                  </a:cubicBezTo>
                  <a:lnTo>
                    <a:pt x="7396" y="82"/>
                  </a:lnTo>
                  <a:cubicBezTo>
                    <a:pt x="7422" y="73"/>
                    <a:pt x="7431" y="46"/>
                    <a:pt x="7413" y="28"/>
                  </a:cubicBezTo>
                  <a:cubicBezTo>
                    <a:pt x="7408" y="11"/>
                    <a:pt x="7394" y="1"/>
                    <a:pt x="7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6994192" y="815452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2" y="1"/>
                  </a:moveTo>
                  <a:cubicBezTo>
                    <a:pt x="7374" y="1"/>
                    <a:pt x="7366" y="3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29"/>
                    <a:pt x="9" y="4247"/>
                  </a:cubicBezTo>
                  <a:cubicBezTo>
                    <a:pt x="18" y="4265"/>
                    <a:pt x="36" y="4274"/>
                    <a:pt x="54" y="4274"/>
                  </a:cubicBezTo>
                  <a:cubicBezTo>
                    <a:pt x="63" y="4274"/>
                    <a:pt x="72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5"/>
                    <a:pt x="7423" y="28"/>
                  </a:cubicBezTo>
                  <a:cubicBezTo>
                    <a:pt x="7411" y="10"/>
                    <a:pt x="7396" y="1"/>
                    <a:pt x="7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7049110" y="865928"/>
              <a:ext cx="750279" cy="431471"/>
            </a:xfrm>
            <a:custGeom>
              <a:avLst/>
              <a:gdLst/>
              <a:ahLst/>
              <a:cxnLst/>
              <a:rect l="l" t="t" r="r" b="b"/>
              <a:pathLst>
                <a:path w="7432" h="4274" extrusionOk="0">
                  <a:moveTo>
                    <a:pt x="7379" y="0"/>
                  </a:moveTo>
                  <a:cubicBezTo>
                    <a:pt x="7370" y="0"/>
                    <a:pt x="7361" y="3"/>
                    <a:pt x="7351" y="9"/>
                  </a:cubicBezTo>
                  <a:cubicBezTo>
                    <a:pt x="4916" y="1401"/>
                    <a:pt x="2472" y="2793"/>
                    <a:pt x="27" y="4184"/>
                  </a:cubicBezTo>
                  <a:cubicBezTo>
                    <a:pt x="0" y="4202"/>
                    <a:pt x="0" y="4229"/>
                    <a:pt x="9" y="4247"/>
                  </a:cubicBezTo>
                  <a:cubicBezTo>
                    <a:pt x="18" y="4265"/>
                    <a:pt x="36" y="4274"/>
                    <a:pt x="45" y="4274"/>
                  </a:cubicBezTo>
                  <a:cubicBezTo>
                    <a:pt x="54" y="4274"/>
                    <a:pt x="63" y="4265"/>
                    <a:pt x="72" y="4265"/>
                  </a:cubicBezTo>
                  <a:cubicBezTo>
                    <a:pt x="2516" y="2873"/>
                    <a:pt x="4952" y="1481"/>
                    <a:pt x="7396" y="81"/>
                  </a:cubicBezTo>
                  <a:cubicBezTo>
                    <a:pt x="7423" y="72"/>
                    <a:pt x="7432" y="45"/>
                    <a:pt x="7414" y="27"/>
                  </a:cubicBezTo>
                  <a:cubicBezTo>
                    <a:pt x="7408" y="10"/>
                    <a:pt x="7395" y="0"/>
                    <a:pt x="7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7103119" y="916304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4" y="0"/>
                  </a:moveTo>
                  <a:cubicBezTo>
                    <a:pt x="7376" y="0"/>
                    <a:pt x="7367" y="3"/>
                    <a:pt x="7361" y="10"/>
                  </a:cubicBezTo>
                  <a:lnTo>
                    <a:pt x="28" y="4185"/>
                  </a:lnTo>
                  <a:cubicBezTo>
                    <a:pt x="10" y="4203"/>
                    <a:pt x="1" y="4230"/>
                    <a:pt x="10" y="4247"/>
                  </a:cubicBezTo>
                  <a:cubicBezTo>
                    <a:pt x="19" y="4265"/>
                    <a:pt x="36" y="4274"/>
                    <a:pt x="54" y="4274"/>
                  </a:cubicBezTo>
                  <a:cubicBezTo>
                    <a:pt x="63" y="4274"/>
                    <a:pt x="63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6"/>
                    <a:pt x="7423" y="19"/>
                  </a:cubicBezTo>
                  <a:cubicBezTo>
                    <a:pt x="7412" y="8"/>
                    <a:pt x="7398" y="0"/>
                    <a:pt x="7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7157230" y="966679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90" y="1"/>
                  </a:moveTo>
                  <a:cubicBezTo>
                    <a:pt x="7380" y="1"/>
                    <a:pt x="7370" y="4"/>
                    <a:pt x="7360" y="11"/>
                  </a:cubicBezTo>
                  <a:lnTo>
                    <a:pt x="36" y="4186"/>
                  </a:lnTo>
                  <a:cubicBezTo>
                    <a:pt x="9" y="4203"/>
                    <a:pt x="0" y="4230"/>
                    <a:pt x="18" y="4248"/>
                  </a:cubicBezTo>
                  <a:cubicBezTo>
                    <a:pt x="27" y="4266"/>
                    <a:pt x="36" y="4275"/>
                    <a:pt x="54" y="4275"/>
                  </a:cubicBezTo>
                  <a:cubicBezTo>
                    <a:pt x="62" y="4275"/>
                    <a:pt x="71" y="4266"/>
                    <a:pt x="80" y="4266"/>
                  </a:cubicBezTo>
                  <a:lnTo>
                    <a:pt x="7404" y="82"/>
                  </a:lnTo>
                  <a:cubicBezTo>
                    <a:pt x="7431" y="73"/>
                    <a:pt x="7431" y="46"/>
                    <a:pt x="7422" y="19"/>
                  </a:cubicBezTo>
                  <a:cubicBezTo>
                    <a:pt x="7417" y="8"/>
                    <a:pt x="7404" y="1"/>
                    <a:pt x="7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7212148" y="1017155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3" y="0"/>
                  </a:moveTo>
                  <a:cubicBezTo>
                    <a:pt x="7375" y="0"/>
                    <a:pt x="7367" y="3"/>
                    <a:pt x="7360" y="10"/>
                  </a:cubicBezTo>
                  <a:lnTo>
                    <a:pt x="27" y="4185"/>
                  </a:lnTo>
                  <a:cubicBezTo>
                    <a:pt x="9" y="4203"/>
                    <a:pt x="0" y="4230"/>
                    <a:pt x="9" y="4248"/>
                  </a:cubicBezTo>
                  <a:cubicBezTo>
                    <a:pt x="18" y="4265"/>
                    <a:pt x="36" y="4274"/>
                    <a:pt x="54" y="4274"/>
                  </a:cubicBezTo>
                  <a:cubicBezTo>
                    <a:pt x="54" y="4274"/>
                    <a:pt x="63" y="4265"/>
                    <a:pt x="72" y="4265"/>
                  </a:cubicBezTo>
                  <a:lnTo>
                    <a:pt x="7405" y="81"/>
                  </a:lnTo>
                  <a:cubicBezTo>
                    <a:pt x="7423" y="73"/>
                    <a:pt x="7431" y="46"/>
                    <a:pt x="7414" y="19"/>
                  </a:cubicBezTo>
                  <a:cubicBezTo>
                    <a:pt x="7408" y="8"/>
                    <a:pt x="7396" y="0"/>
                    <a:pt x="73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7266158" y="1067530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90" y="1"/>
                  </a:moveTo>
                  <a:cubicBezTo>
                    <a:pt x="7381" y="1"/>
                    <a:pt x="7371" y="4"/>
                    <a:pt x="7360" y="11"/>
                  </a:cubicBezTo>
                  <a:lnTo>
                    <a:pt x="36" y="4186"/>
                  </a:lnTo>
                  <a:cubicBezTo>
                    <a:pt x="9" y="4204"/>
                    <a:pt x="0" y="4230"/>
                    <a:pt x="18" y="4248"/>
                  </a:cubicBezTo>
                  <a:cubicBezTo>
                    <a:pt x="27" y="4266"/>
                    <a:pt x="36" y="4275"/>
                    <a:pt x="54" y="4275"/>
                  </a:cubicBezTo>
                  <a:cubicBezTo>
                    <a:pt x="63" y="4275"/>
                    <a:pt x="72" y="4266"/>
                    <a:pt x="72" y="4266"/>
                  </a:cubicBezTo>
                  <a:lnTo>
                    <a:pt x="7405" y="82"/>
                  </a:lnTo>
                  <a:cubicBezTo>
                    <a:pt x="7423" y="73"/>
                    <a:pt x="7432" y="46"/>
                    <a:pt x="7423" y="20"/>
                  </a:cubicBezTo>
                  <a:cubicBezTo>
                    <a:pt x="7417" y="9"/>
                    <a:pt x="7405" y="1"/>
                    <a:pt x="7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7321076" y="1118007"/>
              <a:ext cx="750279" cy="431572"/>
            </a:xfrm>
            <a:custGeom>
              <a:avLst/>
              <a:gdLst/>
              <a:ahLst/>
              <a:cxnLst/>
              <a:rect l="l" t="t" r="r" b="b"/>
              <a:pathLst>
                <a:path w="7432" h="4275" extrusionOk="0">
                  <a:moveTo>
                    <a:pt x="7383" y="1"/>
                  </a:moveTo>
                  <a:cubicBezTo>
                    <a:pt x="7375" y="1"/>
                    <a:pt x="7367" y="3"/>
                    <a:pt x="7361" y="10"/>
                  </a:cubicBezTo>
                  <a:lnTo>
                    <a:pt x="27" y="4185"/>
                  </a:lnTo>
                  <a:cubicBezTo>
                    <a:pt x="10" y="4203"/>
                    <a:pt x="1" y="4230"/>
                    <a:pt x="10" y="4248"/>
                  </a:cubicBezTo>
                  <a:cubicBezTo>
                    <a:pt x="18" y="4266"/>
                    <a:pt x="36" y="4274"/>
                    <a:pt x="45" y="4274"/>
                  </a:cubicBezTo>
                  <a:cubicBezTo>
                    <a:pt x="54" y="4274"/>
                    <a:pt x="63" y="4266"/>
                    <a:pt x="72" y="4266"/>
                  </a:cubicBezTo>
                  <a:lnTo>
                    <a:pt x="7396" y="82"/>
                  </a:lnTo>
                  <a:cubicBezTo>
                    <a:pt x="7423" y="73"/>
                    <a:pt x="7432" y="46"/>
                    <a:pt x="7414" y="19"/>
                  </a:cubicBezTo>
                  <a:cubicBezTo>
                    <a:pt x="7409" y="8"/>
                    <a:pt x="7396" y="1"/>
                    <a:pt x="7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7375085" y="1168483"/>
              <a:ext cx="750380" cy="431572"/>
            </a:xfrm>
            <a:custGeom>
              <a:avLst/>
              <a:gdLst/>
              <a:ahLst/>
              <a:cxnLst/>
              <a:rect l="l" t="t" r="r" b="b"/>
              <a:pathLst>
                <a:path w="7433" h="4275" extrusionOk="0">
                  <a:moveTo>
                    <a:pt x="7384" y="0"/>
                  </a:moveTo>
                  <a:cubicBezTo>
                    <a:pt x="7376" y="0"/>
                    <a:pt x="7368" y="3"/>
                    <a:pt x="7361" y="10"/>
                  </a:cubicBezTo>
                  <a:lnTo>
                    <a:pt x="28" y="4185"/>
                  </a:lnTo>
                  <a:cubicBezTo>
                    <a:pt x="10" y="4203"/>
                    <a:pt x="1" y="4229"/>
                    <a:pt x="19" y="4247"/>
                  </a:cubicBezTo>
                  <a:cubicBezTo>
                    <a:pt x="19" y="4265"/>
                    <a:pt x="37" y="4274"/>
                    <a:pt x="54" y="4274"/>
                  </a:cubicBezTo>
                  <a:cubicBezTo>
                    <a:pt x="63" y="4274"/>
                    <a:pt x="72" y="4265"/>
                    <a:pt x="72" y="4265"/>
                  </a:cubicBezTo>
                  <a:lnTo>
                    <a:pt x="7405" y="81"/>
                  </a:lnTo>
                  <a:cubicBezTo>
                    <a:pt x="7423" y="72"/>
                    <a:pt x="7432" y="46"/>
                    <a:pt x="7423" y="19"/>
                  </a:cubicBezTo>
                  <a:cubicBezTo>
                    <a:pt x="7412" y="8"/>
                    <a:pt x="7398" y="0"/>
                    <a:pt x="7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7430105" y="1218555"/>
              <a:ext cx="750279" cy="431875"/>
            </a:xfrm>
            <a:custGeom>
              <a:avLst/>
              <a:gdLst/>
              <a:ahLst/>
              <a:cxnLst/>
              <a:rect l="l" t="t" r="r" b="b"/>
              <a:pathLst>
                <a:path w="7432" h="4278" extrusionOk="0">
                  <a:moveTo>
                    <a:pt x="7372" y="1"/>
                  </a:moveTo>
                  <a:cubicBezTo>
                    <a:pt x="7365" y="1"/>
                    <a:pt x="7358" y="2"/>
                    <a:pt x="7351" y="4"/>
                  </a:cubicBezTo>
                  <a:lnTo>
                    <a:pt x="27" y="4188"/>
                  </a:lnTo>
                  <a:cubicBezTo>
                    <a:pt x="0" y="4206"/>
                    <a:pt x="0" y="4233"/>
                    <a:pt x="9" y="4251"/>
                  </a:cubicBezTo>
                  <a:cubicBezTo>
                    <a:pt x="18" y="4269"/>
                    <a:pt x="36" y="4278"/>
                    <a:pt x="45" y="4278"/>
                  </a:cubicBezTo>
                  <a:cubicBezTo>
                    <a:pt x="54" y="4278"/>
                    <a:pt x="63" y="4269"/>
                    <a:pt x="71" y="4269"/>
                  </a:cubicBezTo>
                  <a:lnTo>
                    <a:pt x="7396" y="85"/>
                  </a:lnTo>
                  <a:cubicBezTo>
                    <a:pt x="7422" y="76"/>
                    <a:pt x="7431" y="49"/>
                    <a:pt x="7413" y="22"/>
                  </a:cubicBezTo>
                  <a:cubicBezTo>
                    <a:pt x="7407" y="9"/>
                    <a:pt x="7391" y="1"/>
                    <a:pt x="73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7484114" y="1269032"/>
              <a:ext cx="750279" cy="431875"/>
            </a:xfrm>
            <a:custGeom>
              <a:avLst/>
              <a:gdLst/>
              <a:ahLst/>
              <a:cxnLst/>
              <a:rect l="l" t="t" r="r" b="b"/>
              <a:pathLst>
                <a:path w="7432" h="4278" extrusionOk="0">
                  <a:moveTo>
                    <a:pt x="7376" y="1"/>
                  </a:moveTo>
                  <a:cubicBezTo>
                    <a:pt x="7370" y="1"/>
                    <a:pt x="7365" y="2"/>
                    <a:pt x="7360" y="4"/>
                  </a:cubicBezTo>
                  <a:lnTo>
                    <a:pt x="27" y="4188"/>
                  </a:lnTo>
                  <a:cubicBezTo>
                    <a:pt x="9" y="4206"/>
                    <a:pt x="0" y="4233"/>
                    <a:pt x="9" y="4250"/>
                  </a:cubicBezTo>
                  <a:cubicBezTo>
                    <a:pt x="18" y="4268"/>
                    <a:pt x="36" y="4277"/>
                    <a:pt x="54" y="4277"/>
                  </a:cubicBezTo>
                  <a:cubicBezTo>
                    <a:pt x="63" y="4277"/>
                    <a:pt x="63" y="4268"/>
                    <a:pt x="72" y="4268"/>
                  </a:cubicBezTo>
                  <a:lnTo>
                    <a:pt x="7405" y="84"/>
                  </a:lnTo>
                  <a:cubicBezTo>
                    <a:pt x="7423" y="75"/>
                    <a:pt x="7432" y="49"/>
                    <a:pt x="7423" y="22"/>
                  </a:cubicBezTo>
                  <a:cubicBezTo>
                    <a:pt x="7410" y="9"/>
                    <a:pt x="7392" y="1"/>
                    <a:pt x="7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6885163" y="1136582"/>
              <a:ext cx="608945" cy="564324"/>
            </a:xfrm>
            <a:custGeom>
              <a:avLst/>
              <a:gdLst/>
              <a:ahLst/>
              <a:cxnLst/>
              <a:rect l="l" t="t" r="r" b="b"/>
              <a:pathLst>
                <a:path w="6032" h="5590" extrusionOk="0">
                  <a:moveTo>
                    <a:pt x="50" y="0"/>
                  </a:moveTo>
                  <a:cubicBezTo>
                    <a:pt x="39" y="0"/>
                    <a:pt x="28" y="5"/>
                    <a:pt x="19" y="14"/>
                  </a:cubicBezTo>
                  <a:cubicBezTo>
                    <a:pt x="1" y="31"/>
                    <a:pt x="10" y="67"/>
                    <a:pt x="28" y="76"/>
                  </a:cubicBezTo>
                  <a:lnTo>
                    <a:pt x="5951" y="5571"/>
                  </a:lnTo>
                  <a:cubicBezTo>
                    <a:pt x="5960" y="5580"/>
                    <a:pt x="5978" y="5589"/>
                    <a:pt x="5987" y="5589"/>
                  </a:cubicBezTo>
                  <a:cubicBezTo>
                    <a:pt x="5996" y="5589"/>
                    <a:pt x="6005" y="5580"/>
                    <a:pt x="6014" y="5571"/>
                  </a:cubicBezTo>
                  <a:cubicBezTo>
                    <a:pt x="6031" y="5554"/>
                    <a:pt x="6031" y="5527"/>
                    <a:pt x="6014" y="5509"/>
                  </a:cubicBezTo>
                  <a:lnTo>
                    <a:pt x="81" y="14"/>
                  </a:lnTo>
                  <a:cubicBezTo>
                    <a:pt x="72" y="5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6952700" y="1098220"/>
              <a:ext cx="608945" cy="563921"/>
            </a:xfrm>
            <a:custGeom>
              <a:avLst/>
              <a:gdLst/>
              <a:ahLst/>
              <a:cxnLst/>
              <a:rect l="l" t="t" r="r" b="b"/>
              <a:pathLst>
                <a:path w="6032" h="5586" extrusionOk="0">
                  <a:moveTo>
                    <a:pt x="58" y="0"/>
                  </a:moveTo>
                  <a:cubicBezTo>
                    <a:pt x="44" y="0"/>
                    <a:pt x="30" y="8"/>
                    <a:pt x="19" y="19"/>
                  </a:cubicBezTo>
                  <a:cubicBezTo>
                    <a:pt x="1" y="37"/>
                    <a:pt x="1" y="64"/>
                    <a:pt x="19" y="81"/>
                  </a:cubicBezTo>
                  <a:cubicBezTo>
                    <a:pt x="1999" y="1910"/>
                    <a:pt x="3971" y="3739"/>
                    <a:pt x="5951" y="5568"/>
                  </a:cubicBezTo>
                  <a:cubicBezTo>
                    <a:pt x="5960" y="5577"/>
                    <a:pt x="5969" y="5586"/>
                    <a:pt x="5978" y="5586"/>
                  </a:cubicBezTo>
                  <a:cubicBezTo>
                    <a:pt x="5996" y="5586"/>
                    <a:pt x="6005" y="5577"/>
                    <a:pt x="6014" y="5568"/>
                  </a:cubicBezTo>
                  <a:cubicBezTo>
                    <a:pt x="6032" y="5550"/>
                    <a:pt x="6032" y="5523"/>
                    <a:pt x="6014" y="5505"/>
                  </a:cubicBezTo>
                  <a:cubicBezTo>
                    <a:pt x="4033" y="3677"/>
                    <a:pt x="2053" y="1848"/>
                    <a:pt x="81" y="10"/>
                  </a:cubicBezTo>
                  <a:cubicBezTo>
                    <a:pt x="74" y="3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7019430" y="1059959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1"/>
                  </a:moveTo>
                  <a:cubicBezTo>
                    <a:pt x="38" y="1"/>
                    <a:pt x="27" y="5"/>
                    <a:pt x="18" y="14"/>
                  </a:cubicBezTo>
                  <a:cubicBezTo>
                    <a:pt x="0" y="32"/>
                    <a:pt x="9" y="59"/>
                    <a:pt x="27" y="77"/>
                  </a:cubicBezTo>
                  <a:lnTo>
                    <a:pt x="5950" y="5572"/>
                  </a:lnTo>
                  <a:cubicBezTo>
                    <a:pt x="5959" y="5581"/>
                    <a:pt x="5977" y="5581"/>
                    <a:pt x="5986" y="5581"/>
                  </a:cubicBezTo>
                  <a:cubicBezTo>
                    <a:pt x="5995" y="5581"/>
                    <a:pt x="6004" y="5572"/>
                    <a:pt x="6013" y="5563"/>
                  </a:cubicBezTo>
                  <a:cubicBezTo>
                    <a:pt x="6031" y="5545"/>
                    <a:pt x="6031" y="5519"/>
                    <a:pt x="6013" y="5501"/>
                  </a:cubicBezTo>
                  <a:lnTo>
                    <a:pt x="80" y="14"/>
                  </a:lnTo>
                  <a:cubicBezTo>
                    <a:pt x="71" y="5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7086967" y="1021294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0"/>
                  </a:moveTo>
                  <a:cubicBezTo>
                    <a:pt x="38" y="0"/>
                    <a:pt x="27" y="5"/>
                    <a:pt x="18" y="14"/>
                  </a:cubicBezTo>
                  <a:cubicBezTo>
                    <a:pt x="0" y="32"/>
                    <a:pt x="0" y="58"/>
                    <a:pt x="18" y="76"/>
                  </a:cubicBezTo>
                  <a:lnTo>
                    <a:pt x="5951" y="5571"/>
                  </a:lnTo>
                  <a:cubicBezTo>
                    <a:pt x="5959" y="5580"/>
                    <a:pt x="5968" y="5580"/>
                    <a:pt x="5977" y="5580"/>
                  </a:cubicBezTo>
                  <a:cubicBezTo>
                    <a:pt x="5995" y="5580"/>
                    <a:pt x="6004" y="5580"/>
                    <a:pt x="6013" y="5571"/>
                  </a:cubicBezTo>
                  <a:cubicBezTo>
                    <a:pt x="6031" y="5554"/>
                    <a:pt x="6031" y="5518"/>
                    <a:pt x="6013" y="5509"/>
                  </a:cubicBezTo>
                  <a:lnTo>
                    <a:pt x="80" y="14"/>
                  </a:lnTo>
                  <a:cubicBezTo>
                    <a:pt x="72" y="5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7153596" y="982528"/>
              <a:ext cx="608845" cy="563416"/>
            </a:xfrm>
            <a:custGeom>
              <a:avLst/>
              <a:gdLst/>
              <a:ahLst/>
              <a:cxnLst/>
              <a:rect l="l" t="t" r="r" b="b"/>
              <a:pathLst>
                <a:path w="6031" h="5581" extrusionOk="0">
                  <a:moveTo>
                    <a:pt x="49" y="1"/>
                  </a:moveTo>
                  <a:cubicBezTo>
                    <a:pt x="38" y="1"/>
                    <a:pt x="27" y="5"/>
                    <a:pt x="18" y="14"/>
                  </a:cubicBezTo>
                  <a:cubicBezTo>
                    <a:pt x="0" y="32"/>
                    <a:pt x="9" y="59"/>
                    <a:pt x="27" y="77"/>
                  </a:cubicBezTo>
                  <a:lnTo>
                    <a:pt x="5951" y="5572"/>
                  </a:lnTo>
                  <a:cubicBezTo>
                    <a:pt x="5960" y="5581"/>
                    <a:pt x="5977" y="5581"/>
                    <a:pt x="5986" y="5581"/>
                  </a:cubicBezTo>
                  <a:cubicBezTo>
                    <a:pt x="5995" y="5581"/>
                    <a:pt x="6004" y="5581"/>
                    <a:pt x="6013" y="5572"/>
                  </a:cubicBezTo>
                  <a:cubicBezTo>
                    <a:pt x="6031" y="5554"/>
                    <a:pt x="6031" y="5527"/>
                    <a:pt x="6013" y="5509"/>
                  </a:cubicBezTo>
                  <a:lnTo>
                    <a:pt x="81" y="14"/>
                  </a:lnTo>
                  <a:cubicBezTo>
                    <a:pt x="72" y="5"/>
                    <a:pt x="61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7221133" y="943864"/>
              <a:ext cx="608945" cy="564324"/>
            </a:xfrm>
            <a:custGeom>
              <a:avLst/>
              <a:gdLst/>
              <a:ahLst/>
              <a:cxnLst/>
              <a:rect l="l" t="t" r="r" b="b"/>
              <a:pathLst>
                <a:path w="6032" h="5590" extrusionOk="0">
                  <a:moveTo>
                    <a:pt x="49" y="0"/>
                  </a:moveTo>
                  <a:cubicBezTo>
                    <a:pt x="38" y="0"/>
                    <a:pt x="27" y="5"/>
                    <a:pt x="18" y="14"/>
                  </a:cubicBezTo>
                  <a:cubicBezTo>
                    <a:pt x="0" y="31"/>
                    <a:pt x="0" y="67"/>
                    <a:pt x="18" y="76"/>
                  </a:cubicBezTo>
                  <a:lnTo>
                    <a:pt x="5951" y="5571"/>
                  </a:lnTo>
                  <a:cubicBezTo>
                    <a:pt x="5960" y="5580"/>
                    <a:pt x="5969" y="5589"/>
                    <a:pt x="5978" y="5589"/>
                  </a:cubicBezTo>
                  <a:cubicBezTo>
                    <a:pt x="5995" y="5589"/>
                    <a:pt x="6004" y="5580"/>
                    <a:pt x="6013" y="5571"/>
                  </a:cubicBezTo>
                  <a:cubicBezTo>
                    <a:pt x="6031" y="5553"/>
                    <a:pt x="6031" y="5527"/>
                    <a:pt x="6013" y="5509"/>
                  </a:cubicBezTo>
                  <a:lnTo>
                    <a:pt x="81" y="14"/>
                  </a:lnTo>
                  <a:cubicBezTo>
                    <a:pt x="72" y="5"/>
                    <a:pt x="61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7287762" y="905502"/>
              <a:ext cx="608945" cy="563921"/>
            </a:xfrm>
            <a:custGeom>
              <a:avLst/>
              <a:gdLst/>
              <a:ahLst/>
              <a:cxnLst/>
              <a:rect l="l" t="t" r="r" b="b"/>
              <a:pathLst>
                <a:path w="6032" h="5586" extrusionOk="0">
                  <a:moveTo>
                    <a:pt x="58" y="0"/>
                  </a:moveTo>
                  <a:cubicBezTo>
                    <a:pt x="44" y="0"/>
                    <a:pt x="29" y="8"/>
                    <a:pt x="18" y="19"/>
                  </a:cubicBezTo>
                  <a:cubicBezTo>
                    <a:pt x="1" y="37"/>
                    <a:pt x="9" y="63"/>
                    <a:pt x="27" y="81"/>
                  </a:cubicBezTo>
                  <a:cubicBezTo>
                    <a:pt x="1999" y="1910"/>
                    <a:pt x="3979" y="3739"/>
                    <a:pt x="5951" y="5568"/>
                  </a:cubicBezTo>
                  <a:cubicBezTo>
                    <a:pt x="5960" y="5577"/>
                    <a:pt x="5978" y="5586"/>
                    <a:pt x="5987" y="5586"/>
                  </a:cubicBezTo>
                  <a:cubicBezTo>
                    <a:pt x="5996" y="5586"/>
                    <a:pt x="6004" y="5577"/>
                    <a:pt x="6013" y="5568"/>
                  </a:cubicBezTo>
                  <a:cubicBezTo>
                    <a:pt x="6031" y="5550"/>
                    <a:pt x="6031" y="5523"/>
                    <a:pt x="6013" y="5505"/>
                  </a:cubicBezTo>
                  <a:cubicBezTo>
                    <a:pt x="4033" y="3676"/>
                    <a:pt x="2061" y="1848"/>
                    <a:pt x="81" y="10"/>
                  </a:cubicBezTo>
                  <a:cubicBezTo>
                    <a:pt x="74" y="3"/>
                    <a:pt x="66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7355299" y="867241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1"/>
                  </a:moveTo>
                  <a:cubicBezTo>
                    <a:pt x="39" y="1"/>
                    <a:pt x="27" y="5"/>
                    <a:pt x="18" y="14"/>
                  </a:cubicBezTo>
                  <a:cubicBezTo>
                    <a:pt x="1" y="32"/>
                    <a:pt x="1" y="59"/>
                    <a:pt x="18" y="77"/>
                  </a:cubicBezTo>
                  <a:lnTo>
                    <a:pt x="5951" y="5572"/>
                  </a:lnTo>
                  <a:cubicBezTo>
                    <a:pt x="5960" y="5581"/>
                    <a:pt x="5969" y="5581"/>
                    <a:pt x="5978" y="5581"/>
                  </a:cubicBezTo>
                  <a:cubicBezTo>
                    <a:pt x="5996" y="5581"/>
                    <a:pt x="6005" y="5572"/>
                    <a:pt x="6013" y="5563"/>
                  </a:cubicBezTo>
                  <a:cubicBezTo>
                    <a:pt x="6031" y="5545"/>
                    <a:pt x="6031" y="5518"/>
                    <a:pt x="6013" y="5501"/>
                  </a:cubicBezTo>
                  <a:lnTo>
                    <a:pt x="81" y="14"/>
                  </a:ln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7421927" y="828576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0"/>
                  </a:moveTo>
                  <a:cubicBezTo>
                    <a:pt x="39" y="0"/>
                    <a:pt x="28" y="5"/>
                    <a:pt x="19" y="14"/>
                  </a:cubicBezTo>
                  <a:cubicBezTo>
                    <a:pt x="1" y="31"/>
                    <a:pt x="10" y="58"/>
                    <a:pt x="28" y="76"/>
                  </a:cubicBezTo>
                  <a:cubicBezTo>
                    <a:pt x="1999" y="1905"/>
                    <a:pt x="3980" y="3743"/>
                    <a:pt x="5951" y="5571"/>
                  </a:cubicBezTo>
                  <a:cubicBezTo>
                    <a:pt x="5960" y="5580"/>
                    <a:pt x="5969" y="5580"/>
                    <a:pt x="5987" y="5580"/>
                  </a:cubicBezTo>
                  <a:cubicBezTo>
                    <a:pt x="5996" y="5580"/>
                    <a:pt x="6005" y="5580"/>
                    <a:pt x="6014" y="5571"/>
                  </a:cubicBezTo>
                  <a:cubicBezTo>
                    <a:pt x="6031" y="5554"/>
                    <a:pt x="6031" y="5518"/>
                    <a:pt x="6014" y="5509"/>
                  </a:cubicBezTo>
                  <a:cubicBezTo>
                    <a:pt x="4033" y="3671"/>
                    <a:pt x="2062" y="1842"/>
                    <a:pt x="81" y="14"/>
                  </a:cubicBezTo>
                  <a:cubicBezTo>
                    <a:pt x="72" y="5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7489465" y="789810"/>
              <a:ext cx="608945" cy="563416"/>
            </a:xfrm>
            <a:custGeom>
              <a:avLst/>
              <a:gdLst/>
              <a:ahLst/>
              <a:cxnLst/>
              <a:rect l="l" t="t" r="r" b="b"/>
              <a:pathLst>
                <a:path w="6032" h="5581" extrusionOk="0">
                  <a:moveTo>
                    <a:pt x="50" y="1"/>
                  </a:moveTo>
                  <a:cubicBezTo>
                    <a:pt x="39" y="1"/>
                    <a:pt x="28" y="5"/>
                    <a:pt x="19" y="14"/>
                  </a:cubicBezTo>
                  <a:cubicBezTo>
                    <a:pt x="1" y="32"/>
                    <a:pt x="1" y="59"/>
                    <a:pt x="19" y="76"/>
                  </a:cubicBezTo>
                  <a:lnTo>
                    <a:pt x="5951" y="5572"/>
                  </a:lnTo>
                  <a:cubicBezTo>
                    <a:pt x="5960" y="5581"/>
                    <a:pt x="5969" y="5581"/>
                    <a:pt x="5978" y="5581"/>
                  </a:cubicBezTo>
                  <a:cubicBezTo>
                    <a:pt x="5996" y="5581"/>
                    <a:pt x="6005" y="5581"/>
                    <a:pt x="6014" y="5572"/>
                  </a:cubicBezTo>
                  <a:cubicBezTo>
                    <a:pt x="6032" y="5554"/>
                    <a:pt x="6032" y="5527"/>
                    <a:pt x="6014" y="5509"/>
                  </a:cubicBezTo>
                  <a:lnTo>
                    <a:pt x="81" y="14"/>
                  </a:ln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7556194" y="751145"/>
              <a:ext cx="608845" cy="564324"/>
            </a:xfrm>
            <a:custGeom>
              <a:avLst/>
              <a:gdLst/>
              <a:ahLst/>
              <a:cxnLst/>
              <a:rect l="l" t="t" r="r" b="b"/>
              <a:pathLst>
                <a:path w="6031" h="5590" extrusionOk="0">
                  <a:moveTo>
                    <a:pt x="49" y="0"/>
                  </a:moveTo>
                  <a:cubicBezTo>
                    <a:pt x="38" y="0"/>
                    <a:pt x="27" y="4"/>
                    <a:pt x="18" y="13"/>
                  </a:cubicBezTo>
                  <a:cubicBezTo>
                    <a:pt x="0" y="31"/>
                    <a:pt x="9" y="67"/>
                    <a:pt x="27" y="76"/>
                  </a:cubicBezTo>
                  <a:lnTo>
                    <a:pt x="5950" y="5571"/>
                  </a:lnTo>
                  <a:cubicBezTo>
                    <a:pt x="5959" y="5580"/>
                    <a:pt x="5968" y="5589"/>
                    <a:pt x="5986" y="5589"/>
                  </a:cubicBezTo>
                  <a:cubicBezTo>
                    <a:pt x="5995" y="5589"/>
                    <a:pt x="6004" y="5580"/>
                    <a:pt x="6013" y="5571"/>
                  </a:cubicBezTo>
                  <a:cubicBezTo>
                    <a:pt x="6031" y="5553"/>
                    <a:pt x="6031" y="5527"/>
                    <a:pt x="6013" y="5509"/>
                  </a:cubicBezTo>
                  <a:lnTo>
                    <a:pt x="80" y="13"/>
                  </a:lnTo>
                  <a:cubicBezTo>
                    <a:pt x="71" y="4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7623731" y="712783"/>
              <a:ext cx="608845" cy="563921"/>
            </a:xfrm>
            <a:custGeom>
              <a:avLst/>
              <a:gdLst/>
              <a:ahLst/>
              <a:cxnLst/>
              <a:rect l="l" t="t" r="r" b="b"/>
              <a:pathLst>
                <a:path w="6031" h="5586" extrusionOk="0">
                  <a:moveTo>
                    <a:pt x="57" y="0"/>
                  </a:moveTo>
                  <a:cubicBezTo>
                    <a:pt x="43" y="0"/>
                    <a:pt x="29" y="8"/>
                    <a:pt x="18" y="19"/>
                  </a:cubicBezTo>
                  <a:cubicBezTo>
                    <a:pt x="0" y="37"/>
                    <a:pt x="0" y="63"/>
                    <a:pt x="18" y="81"/>
                  </a:cubicBezTo>
                  <a:lnTo>
                    <a:pt x="5950" y="5568"/>
                  </a:lnTo>
                  <a:cubicBezTo>
                    <a:pt x="5959" y="5577"/>
                    <a:pt x="5968" y="5585"/>
                    <a:pt x="5977" y="5585"/>
                  </a:cubicBezTo>
                  <a:cubicBezTo>
                    <a:pt x="5986" y="5585"/>
                    <a:pt x="6004" y="5577"/>
                    <a:pt x="6013" y="5568"/>
                  </a:cubicBezTo>
                  <a:cubicBezTo>
                    <a:pt x="6031" y="5550"/>
                    <a:pt x="6031" y="5523"/>
                    <a:pt x="6013" y="5505"/>
                  </a:cubicBezTo>
                  <a:lnTo>
                    <a:pt x="80" y="10"/>
                  </a:lnTo>
                  <a:cubicBezTo>
                    <a:pt x="74" y="3"/>
                    <a:pt x="65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6864468" y="1722409"/>
              <a:ext cx="526063" cy="926845"/>
            </a:xfrm>
            <a:custGeom>
              <a:avLst/>
              <a:gdLst/>
              <a:ahLst/>
              <a:cxnLst/>
              <a:rect l="l" t="t" r="r" b="b"/>
              <a:pathLst>
                <a:path w="5211" h="9181" extrusionOk="0">
                  <a:moveTo>
                    <a:pt x="286" y="98"/>
                  </a:moveTo>
                  <a:lnTo>
                    <a:pt x="4916" y="2748"/>
                  </a:lnTo>
                  <a:cubicBezTo>
                    <a:pt x="5077" y="2837"/>
                    <a:pt x="5211" y="3069"/>
                    <a:pt x="5211" y="3265"/>
                  </a:cubicBezTo>
                  <a:lnTo>
                    <a:pt x="5211" y="8903"/>
                  </a:lnTo>
                  <a:cubicBezTo>
                    <a:pt x="5211" y="9100"/>
                    <a:pt x="5077" y="9180"/>
                    <a:pt x="4916" y="9091"/>
                  </a:cubicBezTo>
                  <a:lnTo>
                    <a:pt x="286" y="6432"/>
                  </a:lnTo>
                  <a:cubicBezTo>
                    <a:pt x="134" y="6343"/>
                    <a:pt x="1" y="6111"/>
                    <a:pt x="1" y="5924"/>
                  </a:cubicBezTo>
                  <a:lnTo>
                    <a:pt x="1" y="277"/>
                  </a:lnTo>
                  <a:cubicBezTo>
                    <a:pt x="1" y="90"/>
                    <a:pt x="134" y="0"/>
                    <a:pt x="286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6884254" y="1757541"/>
              <a:ext cx="486490" cy="857491"/>
            </a:xfrm>
            <a:custGeom>
              <a:avLst/>
              <a:gdLst/>
              <a:ahLst/>
              <a:cxnLst/>
              <a:rect l="l" t="t" r="r" b="b"/>
              <a:pathLst>
                <a:path w="4819" h="8494" extrusionOk="0">
                  <a:moveTo>
                    <a:pt x="269" y="81"/>
                  </a:moveTo>
                  <a:lnTo>
                    <a:pt x="4551" y="2534"/>
                  </a:lnTo>
                  <a:cubicBezTo>
                    <a:pt x="4702" y="2623"/>
                    <a:pt x="4818" y="2837"/>
                    <a:pt x="4818" y="3016"/>
                  </a:cubicBezTo>
                  <a:lnTo>
                    <a:pt x="4818" y="8234"/>
                  </a:lnTo>
                  <a:cubicBezTo>
                    <a:pt x="4818" y="8413"/>
                    <a:pt x="4702" y="8493"/>
                    <a:pt x="4551" y="8404"/>
                  </a:cubicBezTo>
                  <a:lnTo>
                    <a:pt x="269" y="5951"/>
                  </a:lnTo>
                  <a:cubicBezTo>
                    <a:pt x="117" y="5870"/>
                    <a:pt x="1" y="5656"/>
                    <a:pt x="1" y="5478"/>
                  </a:cubicBezTo>
                  <a:lnTo>
                    <a:pt x="1" y="250"/>
                  </a:lnTo>
                  <a:cubicBezTo>
                    <a:pt x="1" y="72"/>
                    <a:pt x="117" y="0"/>
                    <a:pt x="269" y="81"/>
                  </a:cubicBezTo>
                  <a:close/>
                </a:path>
              </a:pathLst>
            </a:custGeom>
            <a:solidFill>
              <a:srgbClr val="007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7002268" y="1884539"/>
              <a:ext cx="289229" cy="503450"/>
            </a:xfrm>
            <a:custGeom>
              <a:avLst/>
              <a:gdLst/>
              <a:ahLst/>
              <a:cxnLst/>
              <a:rect l="l" t="t" r="r" b="b"/>
              <a:pathLst>
                <a:path w="2865" h="4987" extrusionOk="0">
                  <a:moveTo>
                    <a:pt x="750" y="1204"/>
                  </a:moveTo>
                  <a:lnTo>
                    <a:pt x="1116" y="1410"/>
                  </a:lnTo>
                  <a:cubicBezTo>
                    <a:pt x="1232" y="1481"/>
                    <a:pt x="1339" y="1535"/>
                    <a:pt x="1419" y="1588"/>
                  </a:cubicBezTo>
                  <a:cubicBezTo>
                    <a:pt x="1526" y="1659"/>
                    <a:pt x="1606" y="1713"/>
                    <a:pt x="1660" y="1749"/>
                  </a:cubicBezTo>
                  <a:cubicBezTo>
                    <a:pt x="1785" y="1847"/>
                    <a:pt x="1883" y="1972"/>
                    <a:pt x="1963" y="2123"/>
                  </a:cubicBezTo>
                  <a:cubicBezTo>
                    <a:pt x="2044" y="2284"/>
                    <a:pt x="2079" y="2444"/>
                    <a:pt x="2079" y="2605"/>
                  </a:cubicBezTo>
                  <a:cubicBezTo>
                    <a:pt x="2079" y="2739"/>
                    <a:pt x="2052" y="2846"/>
                    <a:pt x="1999" y="2908"/>
                  </a:cubicBezTo>
                  <a:cubicBezTo>
                    <a:pt x="1944" y="2971"/>
                    <a:pt x="1883" y="2999"/>
                    <a:pt x="1796" y="2999"/>
                  </a:cubicBezTo>
                  <a:cubicBezTo>
                    <a:pt x="1784" y="2999"/>
                    <a:pt x="1771" y="2999"/>
                    <a:pt x="1758" y="2998"/>
                  </a:cubicBezTo>
                  <a:cubicBezTo>
                    <a:pt x="1696" y="2998"/>
                    <a:pt x="1580" y="2944"/>
                    <a:pt x="1419" y="2864"/>
                  </a:cubicBezTo>
                  <a:cubicBezTo>
                    <a:pt x="1348" y="2828"/>
                    <a:pt x="1258" y="2783"/>
                    <a:pt x="1169" y="2730"/>
                  </a:cubicBezTo>
                  <a:lnTo>
                    <a:pt x="750" y="2489"/>
                  </a:lnTo>
                  <a:lnTo>
                    <a:pt x="750" y="1204"/>
                  </a:lnTo>
                  <a:close/>
                  <a:moveTo>
                    <a:pt x="1" y="0"/>
                  </a:moveTo>
                  <a:lnTo>
                    <a:pt x="1" y="4550"/>
                  </a:lnTo>
                  <a:lnTo>
                    <a:pt x="750" y="4987"/>
                  </a:lnTo>
                  <a:lnTo>
                    <a:pt x="750" y="3265"/>
                  </a:lnTo>
                  <a:lnTo>
                    <a:pt x="1241" y="3551"/>
                  </a:lnTo>
                  <a:cubicBezTo>
                    <a:pt x="1303" y="3586"/>
                    <a:pt x="1366" y="3613"/>
                    <a:pt x="1419" y="3649"/>
                  </a:cubicBezTo>
                  <a:cubicBezTo>
                    <a:pt x="1678" y="3783"/>
                    <a:pt x="1883" y="3881"/>
                    <a:pt x="2026" y="3934"/>
                  </a:cubicBezTo>
                  <a:cubicBezTo>
                    <a:pt x="2097" y="3953"/>
                    <a:pt x="2169" y="3962"/>
                    <a:pt x="2239" y="3962"/>
                  </a:cubicBezTo>
                  <a:cubicBezTo>
                    <a:pt x="2300" y="3962"/>
                    <a:pt x="2360" y="3956"/>
                    <a:pt x="2418" y="3943"/>
                  </a:cubicBezTo>
                  <a:cubicBezTo>
                    <a:pt x="2543" y="3907"/>
                    <a:pt x="2650" y="3818"/>
                    <a:pt x="2739" y="3676"/>
                  </a:cubicBezTo>
                  <a:cubicBezTo>
                    <a:pt x="2820" y="3533"/>
                    <a:pt x="2864" y="3319"/>
                    <a:pt x="2864" y="3042"/>
                  </a:cubicBezTo>
                  <a:cubicBezTo>
                    <a:pt x="2864" y="2676"/>
                    <a:pt x="2793" y="2337"/>
                    <a:pt x="2641" y="2025"/>
                  </a:cubicBezTo>
                  <a:cubicBezTo>
                    <a:pt x="2498" y="1713"/>
                    <a:pt x="2320" y="1463"/>
                    <a:pt x="2106" y="1276"/>
                  </a:cubicBezTo>
                  <a:cubicBezTo>
                    <a:pt x="1990" y="1169"/>
                    <a:pt x="1758" y="1017"/>
                    <a:pt x="1419" y="812"/>
                  </a:cubicBezTo>
                  <a:cubicBezTo>
                    <a:pt x="1357" y="776"/>
                    <a:pt x="1285" y="732"/>
                    <a:pt x="1205" y="6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8093766" y="2644610"/>
              <a:ext cx="39775" cy="29781"/>
            </a:xfrm>
            <a:custGeom>
              <a:avLst/>
              <a:gdLst/>
              <a:ahLst/>
              <a:cxnLst/>
              <a:rect l="l" t="t" r="r" b="b"/>
              <a:pathLst>
                <a:path w="394" h="295" extrusionOk="0">
                  <a:moveTo>
                    <a:pt x="170" y="295"/>
                  </a:moveTo>
                  <a:lnTo>
                    <a:pt x="1" y="125"/>
                  </a:lnTo>
                  <a:lnTo>
                    <a:pt x="224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8073071" y="2623915"/>
              <a:ext cx="39775" cy="29781"/>
            </a:xfrm>
            <a:custGeom>
              <a:avLst/>
              <a:gdLst/>
              <a:ahLst/>
              <a:cxnLst/>
              <a:rect l="l" t="t" r="r" b="b"/>
              <a:pathLst>
                <a:path w="394" h="295" extrusionOk="0">
                  <a:moveTo>
                    <a:pt x="170" y="295"/>
                  </a:moveTo>
                  <a:lnTo>
                    <a:pt x="1" y="125"/>
                  </a:lnTo>
                  <a:lnTo>
                    <a:pt x="224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8053284" y="2602311"/>
              <a:ext cx="38867" cy="30690"/>
            </a:xfrm>
            <a:custGeom>
              <a:avLst/>
              <a:gdLst/>
              <a:ahLst/>
              <a:cxnLst/>
              <a:rect l="l" t="t" r="r" b="b"/>
              <a:pathLst>
                <a:path w="385" h="304" extrusionOk="0">
                  <a:moveTo>
                    <a:pt x="161" y="303"/>
                  </a:moveTo>
                  <a:lnTo>
                    <a:pt x="0" y="134"/>
                  </a:lnTo>
                  <a:lnTo>
                    <a:pt x="215" y="0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8032589" y="2581515"/>
              <a:ext cx="39674" cy="30791"/>
            </a:xfrm>
            <a:custGeom>
              <a:avLst/>
              <a:gdLst/>
              <a:ahLst/>
              <a:cxnLst/>
              <a:rect l="l" t="t" r="r" b="b"/>
              <a:pathLst>
                <a:path w="393" h="305" extrusionOk="0">
                  <a:moveTo>
                    <a:pt x="170" y="304"/>
                  </a:moveTo>
                  <a:lnTo>
                    <a:pt x="0" y="135"/>
                  </a:lnTo>
                  <a:lnTo>
                    <a:pt x="223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8066812" y="2659955"/>
              <a:ext cx="39674" cy="29781"/>
            </a:xfrm>
            <a:custGeom>
              <a:avLst/>
              <a:gdLst/>
              <a:ahLst/>
              <a:cxnLst/>
              <a:rect l="l" t="t" r="r" b="b"/>
              <a:pathLst>
                <a:path w="393" h="295" extrusionOk="0">
                  <a:moveTo>
                    <a:pt x="170" y="294"/>
                  </a:moveTo>
                  <a:lnTo>
                    <a:pt x="0" y="125"/>
                  </a:lnTo>
                  <a:lnTo>
                    <a:pt x="223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8039757" y="2674290"/>
              <a:ext cx="39775" cy="30791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70" y="304"/>
                  </a:moveTo>
                  <a:lnTo>
                    <a:pt x="1" y="135"/>
                  </a:lnTo>
                  <a:lnTo>
                    <a:pt x="224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8013610" y="2689635"/>
              <a:ext cx="39775" cy="30690"/>
            </a:xfrm>
            <a:custGeom>
              <a:avLst/>
              <a:gdLst/>
              <a:ahLst/>
              <a:cxnLst/>
              <a:rect l="l" t="t" r="r" b="b"/>
              <a:pathLst>
                <a:path w="394" h="304" extrusionOk="0">
                  <a:moveTo>
                    <a:pt x="162" y="304"/>
                  </a:moveTo>
                  <a:lnTo>
                    <a:pt x="1" y="134"/>
                  </a:lnTo>
                  <a:lnTo>
                    <a:pt x="224" y="0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7995640" y="2704980"/>
              <a:ext cx="30690" cy="3069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81" y="303"/>
                  </a:moveTo>
                  <a:lnTo>
                    <a:pt x="1" y="223"/>
                  </a:lnTo>
                  <a:lnTo>
                    <a:pt x="1" y="80"/>
                  </a:lnTo>
                  <a:lnTo>
                    <a:pt x="134" y="0"/>
                  </a:lnTo>
                  <a:lnTo>
                    <a:pt x="304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8047025" y="2638250"/>
              <a:ext cx="38766" cy="30791"/>
            </a:xfrm>
            <a:custGeom>
              <a:avLst/>
              <a:gdLst/>
              <a:ahLst/>
              <a:cxnLst/>
              <a:rect l="l" t="t" r="r" b="b"/>
              <a:pathLst>
                <a:path w="384" h="305" extrusionOk="0">
                  <a:moveTo>
                    <a:pt x="161" y="304"/>
                  </a:moveTo>
                  <a:lnTo>
                    <a:pt x="0" y="135"/>
                  </a:lnTo>
                  <a:lnTo>
                    <a:pt x="214" y="1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8019970" y="2653595"/>
              <a:ext cx="39674" cy="30690"/>
            </a:xfrm>
            <a:custGeom>
              <a:avLst/>
              <a:gdLst/>
              <a:ahLst/>
              <a:cxnLst/>
              <a:rect l="l" t="t" r="r" b="b"/>
              <a:pathLst>
                <a:path w="393" h="304" extrusionOk="0">
                  <a:moveTo>
                    <a:pt x="170" y="304"/>
                  </a:moveTo>
                  <a:lnTo>
                    <a:pt x="0" y="134"/>
                  </a:lnTo>
                  <a:lnTo>
                    <a:pt x="223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7995640" y="2668940"/>
              <a:ext cx="37050" cy="30690"/>
            </a:xfrm>
            <a:custGeom>
              <a:avLst/>
              <a:gdLst/>
              <a:ahLst/>
              <a:cxnLst/>
              <a:rect l="l" t="t" r="r" b="b"/>
              <a:pathLst>
                <a:path w="367" h="304" extrusionOk="0">
                  <a:moveTo>
                    <a:pt x="143" y="304"/>
                  </a:moveTo>
                  <a:lnTo>
                    <a:pt x="1" y="152"/>
                  </a:lnTo>
                  <a:lnTo>
                    <a:pt x="1" y="116"/>
                  </a:lnTo>
                  <a:lnTo>
                    <a:pt x="197" y="0"/>
                  </a:lnTo>
                  <a:lnTo>
                    <a:pt x="366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7995640" y="2691452"/>
              <a:ext cx="9994" cy="16253"/>
            </a:xfrm>
            <a:custGeom>
              <a:avLst/>
              <a:gdLst/>
              <a:ahLst/>
              <a:cxnLst/>
              <a:rect l="l" t="t" r="r" b="b"/>
              <a:pathLst>
                <a:path w="99" h="161" extrusionOk="0">
                  <a:moveTo>
                    <a:pt x="1" y="0"/>
                  </a:moveTo>
                  <a:lnTo>
                    <a:pt x="99" y="98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8026229" y="2617555"/>
              <a:ext cx="39775" cy="30791"/>
            </a:xfrm>
            <a:custGeom>
              <a:avLst/>
              <a:gdLst/>
              <a:ahLst/>
              <a:cxnLst/>
              <a:rect l="l" t="t" r="r" b="b"/>
              <a:pathLst>
                <a:path w="394" h="305" extrusionOk="0">
                  <a:moveTo>
                    <a:pt x="170" y="304"/>
                  </a:moveTo>
                  <a:lnTo>
                    <a:pt x="1" y="135"/>
                  </a:lnTo>
                  <a:lnTo>
                    <a:pt x="224" y="1"/>
                  </a:lnTo>
                  <a:lnTo>
                    <a:pt x="393" y="17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999275" y="2632900"/>
              <a:ext cx="39674" cy="30690"/>
            </a:xfrm>
            <a:custGeom>
              <a:avLst/>
              <a:gdLst/>
              <a:ahLst/>
              <a:cxnLst/>
              <a:rect l="l" t="t" r="r" b="b"/>
              <a:pathLst>
                <a:path w="393" h="304" extrusionOk="0">
                  <a:moveTo>
                    <a:pt x="170" y="304"/>
                  </a:moveTo>
                  <a:lnTo>
                    <a:pt x="0" y="134"/>
                  </a:lnTo>
                  <a:lnTo>
                    <a:pt x="223" y="0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995640" y="2649153"/>
              <a:ext cx="16354" cy="26147"/>
            </a:xfrm>
            <a:custGeom>
              <a:avLst/>
              <a:gdLst/>
              <a:ahLst/>
              <a:cxnLst/>
              <a:rect l="l" t="t" r="r" b="b"/>
              <a:pathLst>
                <a:path w="162" h="259" extrusionOk="0">
                  <a:moveTo>
                    <a:pt x="1" y="0"/>
                  </a:moveTo>
                  <a:lnTo>
                    <a:pt x="161" y="161"/>
                  </a:lnTo>
                  <a:lnTo>
                    <a:pt x="1" y="25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8005534" y="2596860"/>
              <a:ext cx="39775" cy="30690"/>
            </a:xfrm>
            <a:custGeom>
              <a:avLst/>
              <a:gdLst/>
              <a:ahLst/>
              <a:cxnLst/>
              <a:rect l="l" t="t" r="r" b="b"/>
              <a:pathLst>
                <a:path w="394" h="304" extrusionOk="0">
                  <a:moveTo>
                    <a:pt x="170" y="304"/>
                  </a:moveTo>
                  <a:lnTo>
                    <a:pt x="1" y="134"/>
                  </a:lnTo>
                  <a:lnTo>
                    <a:pt x="224" y="1"/>
                  </a:lnTo>
                  <a:lnTo>
                    <a:pt x="393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7995640" y="2612205"/>
              <a:ext cx="22613" cy="30690"/>
            </a:xfrm>
            <a:custGeom>
              <a:avLst/>
              <a:gdLst/>
              <a:ahLst/>
              <a:cxnLst/>
              <a:rect l="l" t="t" r="r" b="b"/>
              <a:pathLst>
                <a:path w="224" h="304" extrusionOk="0">
                  <a:moveTo>
                    <a:pt x="1" y="304"/>
                  </a:moveTo>
                  <a:lnTo>
                    <a:pt x="1" y="295"/>
                  </a:lnTo>
                  <a:lnTo>
                    <a:pt x="1" y="36"/>
                  </a:lnTo>
                  <a:lnTo>
                    <a:pt x="54" y="0"/>
                  </a:lnTo>
                  <a:lnTo>
                    <a:pt x="224" y="17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8053284" y="2462694"/>
              <a:ext cx="95602" cy="199987"/>
            </a:xfrm>
            <a:custGeom>
              <a:avLst/>
              <a:gdLst/>
              <a:ahLst/>
              <a:cxnLst/>
              <a:rect l="l" t="t" r="r" b="b"/>
              <a:pathLst>
                <a:path w="947" h="1981" extrusionOk="0">
                  <a:moveTo>
                    <a:pt x="0" y="1026"/>
                  </a:moveTo>
                  <a:lnTo>
                    <a:pt x="946" y="1981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7995640" y="2462694"/>
              <a:ext cx="153246" cy="138810"/>
            </a:xfrm>
            <a:custGeom>
              <a:avLst/>
              <a:gdLst/>
              <a:ahLst/>
              <a:cxnLst/>
              <a:rect l="l" t="t" r="r" b="b"/>
              <a:pathLst>
                <a:path w="1518" h="1375" extrusionOk="0">
                  <a:moveTo>
                    <a:pt x="1517" y="0"/>
                  </a:moveTo>
                  <a:lnTo>
                    <a:pt x="1" y="901"/>
                  </a:lnTo>
                  <a:lnTo>
                    <a:pt x="1" y="1374"/>
                  </a:lnTo>
                  <a:lnTo>
                    <a:pt x="571" y="102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7638975" y="2298747"/>
              <a:ext cx="568363" cy="371202"/>
            </a:xfrm>
            <a:custGeom>
              <a:avLst/>
              <a:gdLst/>
              <a:ahLst/>
              <a:cxnLst/>
              <a:rect l="l" t="t" r="r" b="b"/>
              <a:pathLst>
                <a:path w="5630" h="3677" extrusionOk="0">
                  <a:moveTo>
                    <a:pt x="1" y="3676"/>
                  </a:moveTo>
                  <a:lnTo>
                    <a:pt x="215" y="2829"/>
                  </a:lnTo>
                  <a:lnTo>
                    <a:pt x="4747" y="1"/>
                  </a:lnTo>
                  <a:lnTo>
                    <a:pt x="5630" y="447"/>
                  </a:lnTo>
                  <a:lnTo>
                    <a:pt x="5630" y="474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7653411" y="1890798"/>
              <a:ext cx="513444" cy="725041"/>
            </a:xfrm>
            <a:custGeom>
              <a:avLst/>
              <a:gdLst/>
              <a:ahLst/>
              <a:cxnLst/>
              <a:rect l="l" t="t" r="r" b="b"/>
              <a:pathLst>
                <a:path w="5086" h="7182" extrusionOk="0">
                  <a:moveTo>
                    <a:pt x="1" y="7182"/>
                  </a:moveTo>
                  <a:lnTo>
                    <a:pt x="1" y="2953"/>
                  </a:lnTo>
                  <a:lnTo>
                    <a:pt x="5086" y="1"/>
                  </a:lnTo>
                  <a:lnTo>
                    <a:pt x="5077" y="428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7685817" y="1936731"/>
              <a:ext cx="448633" cy="633174"/>
            </a:xfrm>
            <a:custGeom>
              <a:avLst/>
              <a:gdLst/>
              <a:ahLst/>
              <a:cxnLst/>
              <a:rect l="l" t="t" r="r" b="b"/>
              <a:pathLst>
                <a:path w="4444" h="6272" extrusionOk="0">
                  <a:moveTo>
                    <a:pt x="1" y="6272"/>
                  </a:moveTo>
                  <a:lnTo>
                    <a:pt x="1" y="2579"/>
                  </a:lnTo>
                  <a:lnTo>
                    <a:pt x="4443" y="1"/>
                  </a:lnTo>
                  <a:lnTo>
                    <a:pt x="4434" y="37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7988473" y="2786045"/>
              <a:ext cx="184642" cy="163947"/>
            </a:xfrm>
            <a:custGeom>
              <a:avLst/>
              <a:gdLst/>
              <a:ahLst/>
              <a:cxnLst/>
              <a:rect l="l" t="t" r="r" b="b"/>
              <a:pathLst>
                <a:path w="1829" h="1624" extrusionOk="0">
                  <a:moveTo>
                    <a:pt x="0" y="1534"/>
                  </a:moveTo>
                  <a:lnTo>
                    <a:pt x="0" y="937"/>
                  </a:lnTo>
                  <a:lnTo>
                    <a:pt x="1686" y="0"/>
                  </a:lnTo>
                  <a:lnTo>
                    <a:pt x="1829" y="80"/>
                  </a:lnTo>
                  <a:lnTo>
                    <a:pt x="1659" y="607"/>
                  </a:lnTo>
                  <a:lnTo>
                    <a:pt x="161" y="1624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8004625" y="2794121"/>
              <a:ext cx="168490" cy="155871"/>
            </a:xfrm>
            <a:custGeom>
              <a:avLst/>
              <a:gdLst/>
              <a:ahLst/>
              <a:cxnLst/>
              <a:rect l="l" t="t" r="r" b="b"/>
              <a:pathLst>
                <a:path w="1669" h="1544" extrusionOk="0">
                  <a:moveTo>
                    <a:pt x="1" y="1544"/>
                  </a:moveTo>
                  <a:lnTo>
                    <a:pt x="1" y="955"/>
                  </a:lnTo>
                  <a:lnTo>
                    <a:pt x="1669" y="0"/>
                  </a:lnTo>
                  <a:lnTo>
                    <a:pt x="1660" y="607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8019061" y="2819359"/>
              <a:ext cx="140627" cy="103577"/>
            </a:xfrm>
            <a:custGeom>
              <a:avLst/>
              <a:gdLst/>
              <a:ahLst/>
              <a:cxnLst/>
              <a:rect l="l" t="t" r="r" b="b"/>
              <a:pathLst>
                <a:path w="1393" h="1026" extrusionOk="0">
                  <a:moveTo>
                    <a:pt x="9" y="1026"/>
                  </a:moveTo>
                  <a:lnTo>
                    <a:pt x="0" y="794"/>
                  </a:lnTo>
                  <a:lnTo>
                    <a:pt x="1392" y="0"/>
                  </a:lnTo>
                  <a:lnTo>
                    <a:pt x="1383" y="241"/>
                  </a:lnTo>
                  <a:close/>
                </a:path>
              </a:pathLst>
            </a:custGeom>
            <a:solidFill>
              <a:srgbClr val="D74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8019970" y="2838237"/>
              <a:ext cx="138810" cy="84699"/>
            </a:xfrm>
            <a:custGeom>
              <a:avLst/>
              <a:gdLst/>
              <a:ahLst/>
              <a:cxnLst/>
              <a:rect l="l" t="t" r="r" b="b"/>
              <a:pathLst>
                <a:path w="1375" h="839" extrusionOk="0">
                  <a:moveTo>
                    <a:pt x="0" y="741"/>
                  </a:moveTo>
                  <a:lnTo>
                    <a:pt x="1285" y="0"/>
                  </a:lnTo>
                  <a:lnTo>
                    <a:pt x="1374" y="54"/>
                  </a:lnTo>
                  <a:lnTo>
                    <a:pt x="0" y="839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7602935" y="1453068"/>
              <a:ext cx="613488" cy="623382"/>
            </a:xfrm>
            <a:custGeom>
              <a:avLst/>
              <a:gdLst/>
              <a:ahLst/>
              <a:cxnLst/>
              <a:rect l="l" t="t" r="r" b="b"/>
              <a:pathLst>
                <a:path w="6077" h="6175" extrusionOk="0">
                  <a:moveTo>
                    <a:pt x="1" y="6174"/>
                  </a:moveTo>
                  <a:lnTo>
                    <a:pt x="1" y="3489"/>
                  </a:lnTo>
                  <a:lnTo>
                    <a:pt x="6076" y="1"/>
                  </a:lnTo>
                  <a:lnTo>
                    <a:pt x="6076" y="274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7628173" y="1812459"/>
              <a:ext cx="7370" cy="71272"/>
            </a:xfrm>
            <a:custGeom>
              <a:avLst/>
              <a:gdLst/>
              <a:ahLst/>
              <a:cxnLst/>
              <a:rect l="l" t="t" r="r" b="b"/>
              <a:pathLst>
                <a:path w="73" h="706" extrusionOk="0">
                  <a:moveTo>
                    <a:pt x="72" y="0"/>
                  </a:moveTo>
                  <a:lnTo>
                    <a:pt x="1" y="36"/>
                  </a:lnTo>
                  <a:lnTo>
                    <a:pt x="1" y="705"/>
                  </a:lnTo>
                  <a:lnTo>
                    <a:pt x="72" y="66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7645335" y="1806604"/>
              <a:ext cx="23522" cy="68042"/>
            </a:xfrm>
            <a:custGeom>
              <a:avLst/>
              <a:gdLst/>
              <a:ahLst/>
              <a:cxnLst/>
              <a:rect l="l" t="t" r="r" b="b"/>
              <a:pathLst>
                <a:path w="233" h="674" extrusionOk="0">
                  <a:moveTo>
                    <a:pt x="185" y="0"/>
                  </a:moveTo>
                  <a:cubicBezTo>
                    <a:pt x="176" y="0"/>
                    <a:pt x="165" y="5"/>
                    <a:pt x="152" y="14"/>
                  </a:cubicBezTo>
                  <a:cubicBezTo>
                    <a:pt x="134" y="23"/>
                    <a:pt x="116" y="41"/>
                    <a:pt x="98" y="58"/>
                  </a:cubicBezTo>
                  <a:cubicBezTo>
                    <a:pt x="89" y="85"/>
                    <a:pt x="72" y="103"/>
                    <a:pt x="72" y="121"/>
                  </a:cubicBezTo>
                  <a:lnTo>
                    <a:pt x="72" y="67"/>
                  </a:lnTo>
                  <a:lnTo>
                    <a:pt x="0" y="103"/>
                  </a:lnTo>
                  <a:lnTo>
                    <a:pt x="0" y="674"/>
                  </a:lnTo>
                  <a:lnTo>
                    <a:pt x="72" y="638"/>
                  </a:lnTo>
                  <a:lnTo>
                    <a:pt x="72" y="183"/>
                  </a:lnTo>
                  <a:cubicBezTo>
                    <a:pt x="72" y="165"/>
                    <a:pt x="72" y="148"/>
                    <a:pt x="81" y="130"/>
                  </a:cubicBezTo>
                  <a:cubicBezTo>
                    <a:pt x="89" y="112"/>
                    <a:pt x="107" y="103"/>
                    <a:pt x="116" y="94"/>
                  </a:cubicBezTo>
                  <a:cubicBezTo>
                    <a:pt x="125" y="90"/>
                    <a:pt x="132" y="87"/>
                    <a:pt x="137" y="87"/>
                  </a:cubicBezTo>
                  <a:cubicBezTo>
                    <a:pt x="143" y="87"/>
                    <a:pt x="147" y="90"/>
                    <a:pt x="152" y="94"/>
                  </a:cubicBezTo>
                  <a:cubicBezTo>
                    <a:pt x="161" y="94"/>
                    <a:pt x="161" y="112"/>
                    <a:pt x="161" y="130"/>
                  </a:cubicBezTo>
                  <a:lnTo>
                    <a:pt x="161" y="585"/>
                  </a:lnTo>
                  <a:lnTo>
                    <a:pt x="232" y="549"/>
                  </a:lnTo>
                  <a:lnTo>
                    <a:pt x="232" y="94"/>
                  </a:lnTo>
                  <a:cubicBezTo>
                    <a:pt x="232" y="50"/>
                    <a:pt x="223" y="23"/>
                    <a:pt x="205" y="14"/>
                  </a:cubicBezTo>
                  <a:cubicBezTo>
                    <a:pt x="201" y="5"/>
                    <a:pt x="194" y="0"/>
                    <a:pt x="185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7675924" y="1791764"/>
              <a:ext cx="21705" cy="62591"/>
            </a:xfrm>
            <a:custGeom>
              <a:avLst/>
              <a:gdLst/>
              <a:ahLst/>
              <a:cxnLst/>
              <a:rect l="l" t="t" r="r" b="b"/>
              <a:pathLst>
                <a:path w="215" h="620" extrusionOk="0">
                  <a:moveTo>
                    <a:pt x="161" y="0"/>
                  </a:moveTo>
                  <a:cubicBezTo>
                    <a:pt x="152" y="0"/>
                    <a:pt x="134" y="0"/>
                    <a:pt x="108" y="18"/>
                  </a:cubicBezTo>
                  <a:cubicBezTo>
                    <a:pt x="72" y="36"/>
                    <a:pt x="45" y="63"/>
                    <a:pt x="27" y="89"/>
                  </a:cubicBezTo>
                  <a:cubicBezTo>
                    <a:pt x="9" y="125"/>
                    <a:pt x="1" y="161"/>
                    <a:pt x="1" y="214"/>
                  </a:cubicBezTo>
                  <a:cubicBezTo>
                    <a:pt x="1" y="268"/>
                    <a:pt x="18" y="304"/>
                    <a:pt x="63" y="330"/>
                  </a:cubicBezTo>
                  <a:cubicBezTo>
                    <a:pt x="72" y="330"/>
                    <a:pt x="72" y="339"/>
                    <a:pt x="81" y="339"/>
                  </a:cubicBezTo>
                  <a:cubicBezTo>
                    <a:pt x="90" y="348"/>
                    <a:pt x="99" y="348"/>
                    <a:pt x="99" y="348"/>
                  </a:cubicBezTo>
                  <a:cubicBezTo>
                    <a:pt x="134" y="366"/>
                    <a:pt x="152" y="402"/>
                    <a:pt x="152" y="437"/>
                  </a:cubicBezTo>
                  <a:cubicBezTo>
                    <a:pt x="152" y="464"/>
                    <a:pt x="143" y="491"/>
                    <a:pt x="143" y="500"/>
                  </a:cubicBezTo>
                  <a:cubicBezTo>
                    <a:pt x="134" y="518"/>
                    <a:pt x="125" y="527"/>
                    <a:pt x="108" y="536"/>
                  </a:cubicBezTo>
                  <a:cubicBezTo>
                    <a:pt x="102" y="539"/>
                    <a:pt x="98" y="541"/>
                    <a:pt x="94" y="541"/>
                  </a:cubicBezTo>
                  <a:cubicBezTo>
                    <a:pt x="78" y="541"/>
                    <a:pt x="72" y="512"/>
                    <a:pt x="72" y="455"/>
                  </a:cubicBezTo>
                  <a:lnTo>
                    <a:pt x="72" y="411"/>
                  </a:lnTo>
                  <a:lnTo>
                    <a:pt x="1" y="455"/>
                  </a:lnTo>
                  <a:lnTo>
                    <a:pt x="1" y="491"/>
                  </a:lnTo>
                  <a:cubicBezTo>
                    <a:pt x="1" y="553"/>
                    <a:pt x="9" y="589"/>
                    <a:pt x="27" y="607"/>
                  </a:cubicBezTo>
                  <a:cubicBezTo>
                    <a:pt x="35" y="615"/>
                    <a:pt x="45" y="619"/>
                    <a:pt x="57" y="619"/>
                  </a:cubicBezTo>
                  <a:cubicBezTo>
                    <a:pt x="71" y="619"/>
                    <a:pt x="88" y="613"/>
                    <a:pt x="108" y="598"/>
                  </a:cubicBezTo>
                  <a:cubicBezTo>
                    <a:pt x="179" y="562"/>
                    <a:pt x="215" y="500"/>
                    <a:pt x="215" y="402"/>
                  </a:cubicBezTo>
                  <a:cubicBezTo>
                    <a:pt x="215" y="339"/>
                    <a:pt x="197" y="295"/>
                    <a:pt x="143" y="277"/>
                  </a:cubicBezTo>
                  <a:lnTo>
                    <a:pt x="108" y="250"/>
                  </a:lnTo>
                  <a:cubicBezTo>
                    <a:pt x="81" y="232"/>
                    <a:pt x="63" y="205"/>
                    <a:pt x="63" y="170"/>
                  </a:cubicBezTo>
                  <a:cubicBezTo>
                    <a:pt x="63" y="152"/>
                    <a:pt x="72" y="125"/>
                    <a:pt x="81" y="116"/>
                  </a:cubicBezTo>
                  <a:cubicBezTo>
                    <a:pt x="81" y="98"/>
                    <a:pt x="90" y="89"/>
                    <a:pt x="108" y="81"/>
                  </a:cubicBezTo>
                  <a:cubicBezTo>
                    <a:pt x="113" y="78"/>
                    <a:pt x="117" y="77"/>
                    <a:pt x="121" y="77"/>
                  </a:cubicBezTo>
                  <a:cubicBezTo>
                    <a:pt x="130" y="77"/>
                    <a:pt x="134" y="83"/>
                    <a:pt x="134" y="89"/>
                  </a:cubicBezTo>
                  <a:cubicBezTo>
                    <a:pt x="143" y="107"/>
                    <a:pt x="143" y="125"/>
                    <a:pt x="143" y="161"/>
                  </a:cubicBezTo>
                  <a:lnTo>
                    <a:pt x="143" y="205"/>
                  </a:lnTo>
                  <a:lnTo>
                    <a:pt x="206" y="170"/>
                  </a:lnTo>
                  <a:lnTo>
                    <a:pt x="206" y="143"/>
                  </a:lnTo>
                  <a:cubicBezTo>
                    <a:pt x="206" y="54"/>
                    <a:pt x="197" y="9"/>
                    <a:pt x="161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7701162" y="1770160"/>
              <a:ext cx="17162" cy="69052"/>
            </a:xfrm>
            <a:custGeom>
              <a:avLst/>
              <a:gdLst/>
              <a:ahLst/>
              <a:cxnLst/>
              <a:rect l="l" t="t" r="r" b="b"/>
              <a:pathLst>
                <a:path w="170" h="684" extrusionOk="0">
                  <a:moveTo>
                    <a:pt x="116" y="0"/>
                  </a:moveTo>
                  <a:lnTo>
                    <a:pt x="45" y="36"/>
                  </a:lnTo>
                  <a:lnTo>
                    <a:pt x="45" y="134"/>
                  </a:lnTo>
                  <a:lnTo>
                    <a:pt x="0" y="161"/>
                  </a:lnTo>
                  <a:lnTo>
                    <a:pt x="0" y="223"/>
                  </a:lnTo>
                  <a:lnTo>
                    <a:pt x="45" y="196"/>
                  </a:lnTo>
                  <a:lnTo>
                    <a:pt x="45" y="616"/>
                  </a:lnTo>
                  <a:cubicBezTo>
                    <a:pt x="45" y="651"/>
                    <a:pt x="54" y="669"/>
                    <a:pt x="63" y="678"/>
                  </a:cubicBezTo>
                  <a:cubicBezTo>
                    <a:pt x="66" y="682"/>
                    <a:pt x="72" y="684"/>
                    <a:pt x="79" y="684"/>
                  </a:cubicBezTo>
                  <a:cubicBezTo>
                    <a:pt x="90" y="684"/>
                    <a:pt x="104" y="680"/>
                    <a:pt x="125" y="669"/>
                  </a:cubicBezTo>
                  <a:lnTo>
                    <a:pt x="170" y="642"/>
                  </a:lnTo>
                  <a:lnTo>
                    <a:pt x="170" y="580"/>
                  </a:lnTo>
                  <a:cubicBezTo>
                    <a:pt x="143" y="589"/>
                    <a:pt x="134" y="598"/>
                    <a:pt x="125" y="598"/>
                  </a:cubicBezTo>
                  <a:cubicBezTo>
                    <a:pt x="116" y="598"/>
                    <a:pt x="116" y="589"/>
                    <a:pt x="116" y="571"/>
                  </a:cubicBezTo>
                  <a:lnTo>
                    <a:pt x="116" y="161"/>
                  </a:lnTo>
                  <a:lnTo>
                    <a:pt x="170" y="125"/>
                  </a:lnTo>
                  <a:lnTo>
                    <a:pt x="170" y="72"/>
                  </a:lnTo>
                  <a:lnTo>
                    <a:pt x="116" y="9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7725492" y="1763800"/>
              <a:ext cx="15345" cy="66730"/>
            </a:xfrm>
            <a:custGeom>
              <a:avLst/>
              <a:gdLst/>
              <a:ahLst/>
              <a:cxnLst/>
              <a:rect l="l" t="t" r="r" b="b"/>
              <a:pathLst>
                <a:path w="152" h="661" extrusionOk="0">
                  <a:moveTo>
                    <a:pt x="152" y="1"/>
                  </a:moveTo>
                  <a:cubicBezTo>
                    <a:pt x="125" y="10"/>
                    <a:pt x="107" y="27"/>
                    <a:pt x="89" y="45"/>
                  </a:cubicBezTo>
                  <a:cubicBezTo>
                    <a:pt x="80" y="72"/>
                    <a:pt x="72" y="90"/>
                    <a:pt x="63" y="117"/>
                  </a:cubicBezTo>
                  <a:lnTo>
                    <a:pt x="63" y="54"/>
                  </a:lnTo>
                  <a:lnTo>
                    <a:pt x="0" y="90"/>
                  </a:lnTo>
                  <a:lnTo>
                    <a:pt x="0" y="661"/>
                  </a:lnTo>
                  <a:lnTo>
                    <a:pt x="63" y="625"/>
                  </a:lnTo>
                  <a:lnTo>
                    <a:pt x="63" y="161"/>
                  </a:lnTo>
                  <a:cubicBezTo>
                    <a:pt x="80" y="117"/>
                    <a:pt x="107" y="90"/>
                    <a:pt x="152" y="63"/>
                  </a:cubicBezTo>
                  <a:lnTo>
                    <a:pt x="152" y="45"/>
                  </a:lnTo>
                  <a:cubicBezTo>
                    <a:pt x="152" y="19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7746187" y="1748556"/>
              <a:ext cx="22613" cy="67335"/>
            </a:xfrm>
            <a:custGeom>
              <a:avLst/>
              <a:gdLst/>
              <a:ahLst/>
              <a:cxnLst/>
              <a:rect l="l" t="t" r="r" b="b"/>
              <a:pathLst>
                <a:path w="224" h="667" extrusionOk="0">
                  <a:moveTo>
                    <a:pt x="223" y="0"/>
                  </a:moveTo>
                  <a:lnTo>
                    <a:pt x="161" y="36"/>
                  </a:lnTo>
                  <a:lnTo>
                    <a:pt x="161" y="482"/>
                  </a:lnTo>
                  <a:cubicBezTo>
                    <a:pt x="161" y="500"/>
                    <a:pt x="152" y="517"/>
                    <a:pt x="152" y="535"/>
                  </a:cubicBezTo>
                  <a:cubicBezTo>
                    <a:pt x="143" y="553"/>
                    <a:pt x="125" y="571"/>
                    <a:pt x="116" y="580"/>
                  </a:cubicBezTo>
                  <a:cubicBezTo>
                    <a:pt x="108" y="582"/>
                    <a:pt x="102" y="583"/>
                    <a:pt x="96" y="583"/>
                  </a:cubicBezTo>
                  <a:cubicBezTo>
                    <a:pt x="77" y="583"/>
                    <a:pt x="72" y="570"/>
                    <a:pt x="72" y="535"/>
                  </a:cubicBezTo>
                  <a:lnTo>
                    <a:pt x="72" y="89"/>
                  </a:lnTo>
                  <a:lnTo>
                    <a:pt x="0" y="125"/>
                  </a:lnTo>
                  <a:lnTo>
                    <a:pt x="0" y="580"/>
                  </a:lnTo>
                  <a:cubicBezTo>
                    <a:pt x="0" y="625"/>
                    <a:pt x="9" y="651"/>
                    <a:pt x="27" y="660"/>
                  </a:cubicBezTo>
                  <a:cubicBezTo>
                    <a:pt x="36" y="665"/>
                    <a:pt x="45" y="667"/>
                    <a:pt x="54" y="667"/>
                  </a:cubicBezTo>
                  <a:cubicBezTo>
                    <a:pt x="63" y="667"/>
                    <a:pt x="72" y="665"/>
                    <a:pt x="81" y="660"/>
                  </a:cubicBezTo>
                  <a:cubicBezTo>
                    <a:pt x="99" y="651"/>
                    <a:pt x="116" y="633"/>
                    <a:pt x="134" y="616"/>
                  </a:cubicBezTo>
                  <a:cubicBezTo>
                    <a:pt x="143" y="598"/>
                    <a:pt x="152" y="571"/>
                    <a:pt x="161" y="553"/>
                  </a:cubicBezTo>
                  <a:lnTo>
                    <a:pt x="161" y="607"/>
                  </a:lnTo>
                  <a:lnTo>
                    <a:pt x="223" y="57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7777684" y="1734927"/>
              <a:ext cx="21705" cy="62591"/>
            </a:xfrm>
            <a:custGeom>
              <a:avLst/>
              <a:gdLst/>
              <a:ahLst/>
              <a:cxnLst/>
              <a:rect l="l" t="t" r="r" b="b"/>
              <a:pathLst>
                <a:path w="215" h="620" extrusionOk="0">
                  <a:moveTo>
                    <a:pt x="167" y="0"/>
                  </a:moveTo>
                  <a:cubicBezTo>
                    <a:pt x="154" y="0"/>
                    <a:pt x="139" y="8"/>
                    <a:pt x="117" y="19"/>
                  </a:cubicBezTo>
                  <a:cubicBezTo>
                    <a:pt x="81" y="37"/>
                    <a:pt x="54" y="64"/>
                    <a:pt x="36" y="99"/>
                  </a:cubicBezTo>
                  <a:cubicBezTo>
                    <a:pt x="27" y="108"/>
                    <a:pt x="18" y="135"/>
                    <a:pt x="18" y="162"/>
                  </a:cubicBezTo>
                  <a:cubicBezTo>
                    <a:pt x="10" y="189"/>
                    <a:pt x="1" y="224"/>
                    <a:pt x="1" y="278"/>
                  </a:cubicBezTo>
                  <a:lnTo>
                    <a:pt x="1" y="465"/>
                  </a:lnTo>
                  <a:cubicBezTo>
                    <a:pt x="1" y="501"/>
                    <a:pt x="10" y="528"/>
                    <a:pt x="10" y="554"/>
                  </a:cubicBezTo>
                  <a:cubicBezTo>
                    <a:pt x="16" y="598"/>
                    <a:pt x="35" y="620"/>
                    <a:pt x="65" y="620"/>
                  </a:cubicBezTo>
                  <a:cubicBezTo>
                    <a:pt x="77" y="620"/>
                    <a:pt x="92" y="616"/>
                    <a:pt x="108" y="608"/>
                  </a:cubicBezTo>
                  <a:cubicBezTo>
                    <a:pt x="143" y="590"/>
                    <a:pt x="179" y="563"/>
                    <a:pt x="197" y="528"/>
                  </a:cubicBezTo>
                  <a:cubicBezTo>
                    <a:pt x="206" y="492"/>
                    <a:pt x="215" y="438"/>
                    <a:pt x="215" y="358"/>
                  </a:cubicBezTo>
                  <a:lnTo>
                    <a:pt x="215" y="322"/>
                  </a:lnTo>
                  <a:lnTo>
                    <a:pt x="152" y="358"/>
                  </a:lnTo>
                  <a:lnTo>
                    <a:pt x="152" y="412"/>
                  </a:lnTo>
                  <a:cubicBezTo>
                    <a:pt x="152" y="456"/>
                    <a:pt x="152" y="492"/>
                    <a:pt x="143" y="510"/>
                  </a:cubicBezTo>
                  <a:cubicBezTo>
                    <a:pt x="134" y="519"/>
                    <a:pt x="126" y="528"/>
                    <a:pt x="108" y="536"/>
                  </a:cubicBezTo>
                  <a:cubicBezTo>
                    <a:pt x="103" y="541"/>
                    <a:pt x="99" y="543"/>
                    <a:pt x="94" y="543"/>
                  </a:cubicBezTo>
                  <a:cubicBezTo>
                    <a:pt x="90" y="543"/>
                    <a:pt x="85" y="541"/>
                    <a:pt x="81" y="536"/>
                  </a:cubicBezTo>
                  <a:cubicBezTo>
                    <a:pt x="72" y="519"/>
                    <a:pt x="72" y="492"/>
                    <a:pt x="72" y="456"/>
                  </a:cubicBezTo>
                  <a:lnTo>
                    <a:pt x="72" y="215"/>
                  </a:lnTo>
                  <a:cubicBezTo>
                    <a:pt x="72" y="180"/>
                    <a:pt x="72" y="162"/>
                    <a:pt x="81" y="144"/>
                  </a:cubicBezTo>
                  <a:cubicBezTo>
                    <a:pt x="81" y="117"/>
                    <a:pt x="99" y="99"/>
                    <a:pt x="117" y="82"/>
                  </a:cubicBezTo>
                  <a:cubicBezTo>
                    <a:pt x="126" y="82"/>
                    <a:pt x="143" y="82"/>
                    <a:pt x="152" y="99"/>
                  </a:cubicBezTo>
                  <a:cubicBezTo>
                    <a:pt x="152" y="108"/>
                    <a:pt x="152" y="126"/>
                    <a:pt x="152" y="162"/>
                  </a:cubicBezTo>
                  <a:lnTo>
                    <a:pt x="152" y="215"/>
                  </a:lnTo>
                  <a:lnTo>
                    <a:pt x="215" y="180"/>
                  </a:lnTo>
                  <a:lnTo>
                    <a:pt x="215" y="135"/>
                  </a:lnTo>
                  <a:cubicBezTo>
                    <a:pt x="215" y="117"/>
                    <a:pt x="215" y="99"/>
                    <a:pt x="215" y="82"/>
                  </a:cubicBezTo>
                  <a:cubicBezTo>
                    <a:pt x="215" y="46"/>
                    <a:pt x="206" y="19"/>
                    <a:pt x="188" y="10"/>
                  </a:cubicBezTo>
                  <a:cubicBezTo>
                    <a:pt x="181" y="3"/>
                    <a:pt x="174" y="0"/>
                    <a:pt x="167" y="0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7804739" y="1712516"/>
              <a:ext cx="17162" cy="69758"/>
            </a:xfrm>
            <a:custGeom>
              <a:avLst/>
              <a:gdLst/>
              <a:ahLst/>
              <a:cxnLst/>
              <a:rect l="l" t="t" r="r" b="b"/>
              <a:pathLst>
                <a:path w="170" h="691" extrusionOk="0">
                  <a:moveTo>
                    <a:pt x="116" y="0"/>
                  </a:moveTo>
                  <a:lnTo>
                    <a:pt x="45" y="36"/>
                  </a:lnTo>
                  <a:lnTo>
                    <a:pt x="45" y="143"/>
                  </a:lnTo>
                  <a:lnTo>
                    <a:pt x="0" y="170"/>
                  </a:lnTo>
                  <a:lnTo>
                    <a:pt x="0" y="223"/>
                  </a:lnTo>
                  <a:lnTo>
                    <a:pt x="45" y="196"/>
                  </a:lnTo>
                  <a:lnTo>
                    <a:pt x="45" y="625"/>
                  </a:lnTo>
                  <a:cubicBezTo>
                    <a:pt x="45" y="660"/>
                    <a:pt x="54" y="678"/>
                    <a:pt x="63" y="687"/>
                  </a:cubicBezTo>
                  <a:cubicBezTo>
                    <a:pt x="65" y="690"/>
                    <a:pt x="68" y="691"/>
                    <a:pt x="72" y="691"/>
                  </a:cubicBezTo>
                  <a:cubicBezTo>
                    <a:pt x="82" y="691"/>
                    <a:pt x="99" y="682"/>
                    <a:pt x="125" y="669"/>
                  </a:cubicBezTo>
                  <a:lnTo>
                    <a:pt x="170" y="643"/>
                  </a:lnTo>
                  <a:lnTo>
                    <a:pt x="170" y="580"/>
                  </a:lnTo>
                  <a:cubicBezTo>
                    <a:pt x="143" y="598"/>
                    <a:pt x="125" y="607"/>
                    <a:pt x="125" y="607"/>
                  </a:cubicBezTo>
                  <a:cubicBezTo>
                    <a:pt x="116" y="607"/>
                    <a:pt x="116" y="598"/>
                    <a:pt x="116" y="580"/>
                  </a:cubicBezTo>
                  <a:lnTo>
                    <a:pt x="116" y="161"/>
                  </a:lnTo>
                  <a:lnTo>
                    <a:pt x="170" y="134"/>
                  </a:lnTo>
                  <a:lnTo>
                    <a:pt x="170" y="72"/>
                  </a:lnTo>
                  <a:lnTo>
                    <a:pt x="116" y="10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7829069" y="1698988"/>
              <a:ext cx="6360" cy="11811"/>
            </a:xfrm>
            <a:custGeom>
              <a:avLst/>
              <a:gdLst/>
              <a:ahLst/>
              <a:cxnLst/>
              <a:rect l="l" t="t" r="r" b="b"/>
              <a:pathLst>
                <a:path w="63" h="117" extrusionOk="0">
                  <a:moveTo>
                    <a:pt x="63" y="0"/>
                  </a:moveTo>
                  <a:lnTo>
                    <a:pt x="0" y="45"/>
                  </a:lnTo>
                  <a:lnTo>
                    <a:pt x="0" y="116"/>
                  </a:lnTo>
                  <a:lnTo>
                    <a:pt x="63" y="7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7829069" y="1711607"/>
              <a:ext cx="6360" cy="62187"/>
            </a:xfrm>
            <a:custGeom>
              <a:avLst/>
              <a:gdLst/>
              <a:ahLst/>
              <a:cxnLst/>
              <a:rect l="l" t="t" r="r" b="b"/>
              <a:pathLst>
                <a:path w="63" h="616" extrusionOk="0">
                  <a:moveTo>
                    <a:pt x="63" y="0"/>
                  </a:moveTo>
                  <a:lnTo>
                    <a:pt x="0" y="45"/>
                  </a:lnTo>
                  <a:lnTo>
                    <a:pt x="0" y="616"/>
                  </a:lnTo>
                  <a:lnTo>
                    <a:pt x="63" y="58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7844313" y="1698282"/>
              <a:ext cx="22613" cy="62692"/>
            </a:xfrm>
            <a:custGeom>
              <a:avLst/>
              <a:gdLst/>
              <a:ahLst/>
              <a:cxnLst/>
              <a:rect l="l" t="t" r="r" b="b"/>
              <a:pathLst>
                <a:path w="224" h="621" extrusionOk="0">
                  <a:moveTo>
                    <a:pt x="135" y="79"/>
                  </a:moveTo>
                  <a:cubicBezTo>
                    <a:pt x="144" y="88"/>
                    <a:pt x="152" y="114"/>
                    <a:pt x="152" y="168"/>
                  </a:cubicBezTo>
                  <a:lnTo>
                    <a:pt x="152" y="409"/>
                  </a:lnTo>
                  <a:cubicBezTo>
                    <a:pt x="152" y="445"/>
                    <a:pt x="152" y="471"/>
                    <a:pt x="144" y="489"/>
                  </a:cubicBezTo>
                  <a:cubicBezTo>
                    <a:pt x="144" y="516"/>
                    <a:pt x="126" y="534"/>
                    <a:pt x="108" y="543"/>
                  </a:cubicBezTo>
                  <a:lnTo>
                    <a:pt x="90" y="543"/>
                  </a:lnTo>
                  <a:cubicBezTo>
                    <a:pt x="72" y="543"/>
                    <a:pt x="72" y="507"/>
                    <a:pt x="72" y="453"/>
                  </a:cubicBezTo>
                  <a:lnTo>
                    <a:pt x="72" y="213"/>
                  </a:lnTo>
                  <a:cubicBezTo>
                    <a:pt x="72" y="177"/>
                    <a:pt x="72" y="150"/>
                    <a:pt x="81" y="132"/>
                  </a:cubicBezTo>
                  <a:cubicBezTo>
                    <a:pt x="81" y="106"/>
                    <a:pt x="90" y="97"/>
                    <a:pt x="108" y="88"/>
                  </a:cubicBezTo>
                  <a:cubicBezTo>
                    <a:pt x="117" y="79"/>
                    <a:pt x="126" y="79"/>
                    <a:pt x="135" y="79"/>
                  </a:cubicBezTo>
                  <a:close/>
                  <a:moveTo>
                    <a:pt x="162" y="1"/>
                  </a:moveTo>
                  <a:cubicBezTo>
                    <a:pt x="147" y="1"/>
                    <a:pt x="129" y="6"/>
                    <a:pt x="108" y="16"/>
                  </a:cubicBezTo>
                  <a:cubicBezTo>
                    <a:pt x="90" y="34"/>
                    <a:pt x="72" y="43"/>
                    <a:pt x="54" y="61"/>
                  </a:cubicBezTo>
                  <a:cubicBezTo>
                    <a:pt x="19" y="106"/>
                    <a:pt x="1" y="177"/>
                    <a:pt x="1" y="266"/>
                  </a:cubicBezTo>
                  <a:lnTo>
                    <a:pt x="1" y="471"/>
                  </a:lnTo>
                  <a:cubicBezTo>
                    <a:pt x="1" y="516"/>
                    <a:pt x="10" y="560"/>
                    <a:pt x="10" y="578"/>
                  </a:cubicBezTo>
                  <a:cubicBezTo>
                    <a:pt x="21" y="606"/>
                    <a:pt x="39" y="620"/>
                    <a:pt x="62" y="620"/>
                  </a:cubicBezTo>
                  <a:cubicBezTo>
                    <a:pt x="76" y="620"/>
                    <a:pt x="91" y="615"/>
                    <a:pt x="108" y="605"/>
                  </a:cubicBezTo>
                  <a:cubicBezTo>
                    <a:pt x="144" y="587"/>
                    <a:pt x="170" y="560"/>
                    <a:pt x="197" y="525"/>
                  </a:cubicBezTo>
                  <a:cubicBezTo>
                    <a:pt x="215" y="489"/>
                    <a:pt x="224" y="427"/>
                    <a:pt x="224" y="346"/>
                  </a:cubicBezTo>
                  <a:lnTo>
                    <a:pt x="224" y="141"/>
                  </a:lnTo>
                  <a:cubicBezTo>
                    <a:pt x="224" y="97"/>
                    <a:pt x="215" y="61"/>
                    <a:pt x="206" y="34"/>
                  </a:cubicBezTo>
                  <a:cubicBezTo>
                    <a:pt x="201" y="13"/>
                    <a:pt x="185" y="1"/>
                    <a:pt x="162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7875911" y="1679605"/>
              <a:ext cx="22613" cy="68143"/>
            </a:xfrm>
            <a:custGeom>
              <a:avLst/>
              <a:gdLst/>
              <a:ahLst/>
              <a:cxnLst/>
              <a:rect l="l" t="t" r="r" b="b"/>
              <a:pathLst>
                <a:path w="224" h="675" extrusionOk="0">
                  <a:moveTo>
                    <a:pt x="178" y="1"/>
                  </a:moveTo>
                  <a:cubicBezTo>
                    <a:pt x="170" y="1"/>
                    <a:pt x="161" y="5"/>
                    <a:pt x="152" y="14"/>
                  </a:cubicBezTo>
                  <a:cubicBezTo>
                    <a:pt x="125" y="23"/>
                    <a:pt x="107" y="41"/>
                    <a:pt x="98" y="59"/>
                  </a:cubicBezTo>
                  <a:cubicBezTo>
                    <a:pt x="80" y="85"/>
                    <a:pt x="71" y="103"/>
                    <a:pt x="62" y="121"/>
                  </a:cubicBezTo>
                  <a:lnTo>
                    <a:pt x="62" y="67"/>
                  </a:lnTo>
                  <a:lnTo>
                    <a:pt x="0" y="103"/>
                  </a:lnTo>
                  <a:lnTo>
                    <a:pt x="0" y="674"/>
                  </a:lnTo>
                  <a:lnTo>
                    <a:pt x="62" y="638"/>
                  </a:lnTo>
                  <a:lnTo>
                    <a:pt x="62" y="183"/>
                  </a:lnTo>
                  <a:cubicBezTo>
                    <a:pt x="62" y="166"/>
                    <a:pt x="71" y="148"/>
                    <a:pt x="80" y="130"/>
                  </a:cubicBezTo>
                  <a:cubicBezTo>
                    <a:pt x="89" y="112"/>
                    <a:pt x="98" y="103"/>
                    <a:pt x="116" y="94"/>
                  </a:cubicBezTo>
                  <a:cubicBezTo>
                    <a:pt x="120" y="90"/>
                    <a:pt x="125" y="88"/>
                    <a:pt x="129" y="88"/>
                  </a:cubicBezTo>
                  <a:cubicBezTo>
                    <a:pt x="134" y="88"/>
                    <a:pt x="138" y="90"/>
                    <a:pt x="143" y="94"/>
                  </a:cubicBezTo>
                  <a:cubicBezTo>
                    <a:pt x="152" y="94"/>
                    <a:pt x="161" y="112"/>
                    <a:pt x="161" y="130"/>
                  </a:cubicBezTo>
                  <a:lnTo>
                    <a:pt x="161" y="585"/>
                  </a:lnTo>
                  <a:lnTo>
                    <a:pt x="223" y="549"/>
                  </a:lnTo>
                  <a:lnTo>
                    <a:pt x="223" y="94"/>
                  </a:lnTo>
                  <a:cubicBezTo>
                    <a:pt x="223" y="50"/>
                    <a:pt x="214" y="23"/>
                    <a:pt x="205" y="14"/>
                  </a:cubicBezTo>
                  <a:cubicBezTo>
                    <a:pt x="196" y="5"/>
                    <a:pt x="187" y="1"/>
                    <a:pt x="178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7630899" y="1904326"/>
              <a:ext cx="14537" cy="71272"/>
            </a:xfrm>
            <a:custGeom>
              <a:avLst/>
              <a:gdLst/>
              <a:ahLst/>
              <a:cxnLst/>
              <a:rect l="l" t="t" r="r" b="b"/>
              <a:pathLst>
                <a:path w="144" h="706" extrusionOk="0">
                  <a:moveTo>
                    <a:pt x="143" y="0"/>
                  </a:moveTo>
                  <a:lnTo>
                    <a:pt x="99" y="27"/>
                  </a:lnTo>
                  <a:cubicBezTo>
                    <a:pt x="90" y="54"/>
                    <a:pt x="72" y="81"/>
                    <a:pt x="54" y="107"/>
                  </a:cubicBezTo>
                  <a:cubicBezTo>
                    <a:pt x="45" y="125"/>
                    <a:pt x="27" y="143"/>
                    <a:pt x="0" y="161"/>
                  </a:cubicBezTo>
                  <a:lnTo>
                    <a:pt x="0" y="214"/>
                  </a:lnTo>
                  <a:cubicBezTo>
                    <a:pt x="18" y="206"/>
                    <a:pt x="27" y="197"/>
                    <a:pt x="45" y="188"/>
                  </a:cubicBezTo>
                  <a:cubicBezTo>
                    <a:pt x="63" y="170"/>
                    <a:pt x="72" y="161"/>
                    <a:pt x="81" y="143"/>
                  </a:cubicBezTo>
                  <a:lnTo>
                    <a:pt x="81" y="705"/>
                  </a:lnTo>
                  <a:lnTo>
                    <a:pt x="143" y="669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7739827" y="1841836"/>
              <a:ext cx="20897" cy="76118"/>
            </a:xfrm>
            <a:custGeom>
              <a:avLst/>
              <a:gdLst/>
              <a:ahLst/>
              <a:cxnLst/>
              <a:rect l="l" t="t" r="r" b="b"/>
              <a:pathLst>
                <a:path w="207" h="754" extrusionOk="0">
                  <a:moveTo>
                    <a:pt x="153" y="1"/>
                  </a:moveTo>
                  <a:cubicBezTo>
                    <a:pt x="143" y="1"/>
                    <a:pt x="131" y="5"/>
                    <a:pt x="117" y="13"/>
                  </a:cubicBezTo>
                  <a:cubicBezTo>
                    <a:pt x="90" y="31"/>
                    <a:pt x="72" y="48"/>
                    <a:pt x="54" y="66"/>
                  </a:cubicBezTo>
                  <a:cubicBezTo>
                    <a:pt x="46" y="75"/>
                    <a:pt x="37" y="84"/>
                    <a:pt x="37" y="102"/>
                  </a:cubicBezTo>
                  <a:cubicBezTo>
                    <a:pt x="10" y="138"/>
                    <a:pt x="1" y="209"/>
                    <a:pt x="1" y="307"/>
                  </a:cubicBezTo>
                  <a:lnTo>
                    <a:pt x="1" y="352"/>
                  </a:lnTo>
                  <a:lnTo>
                    <a:pt x="72" y="316"/>
                  </a:lnTo>
                  <a:lnTo>
                    <a:pt x="72" y="227"/>
                  </a:lnTo>
                  <a:cubicBezTo>
                    <a:pt x="72" y="164"/>
                    <a:pt x="81" y="120"/>
                    <a:pt x="99" y="102"/>
                  </a:cubicBezTo>
                  <a:cubicBezTo>
                    <a:pt x="99" y="93"/>
                    <a:pt x="108" y="93"/>
                    <a:pt x="108" y="84"/>
                  </a:cubicBezTo>
                  <a:lnTo>
                    <a:pt x="126" y="84"/>
                  </a:lnTo>
                  <a:cubicBezTo>
                    <a:pt x="135" y="84"/>
                    <a:pt x="135" y="93"/>
                    <a:pt x="144" y="111"/>
                  </a:cubicBezTo>
                  <a:cubicBezTo>
                    <a:pt x="144" y="129"/>
                    <a:pt x="144" y="147"/>
                    <a:pt x="144" y="173"/>
                  </a:cubicBezTo>
                  <a:cubicBezTo>
                    <a:pt x="144" y="200"/>
                    <a:pt x="144" y="227"/>
                    <a:pt x="135" y="254"/>
                  </a:cubicBezTo>
                  <a:cubicBezTo>
                    <a:pt x="135" y="289"/>
                    <a:pt x="126" y="307"/>
                    <a:pt x="126" y="325"/>
                  </a:cubicBezTo>
                  <a:cubicBezTo>
                    <a:pt x="117" y="334"/>
                    <a:pt x="108" y="361"/>
                    <a:pt x="99" y="396"/>
                  </a:cubicBezTo>
                  <a:cubicBezTo>
                    <a:pt x="81" y="441"/>
                    <a:pt x="72" y="459"/>
                    <a:pt x="72" y="459"/>
                  </a:cubicBezTo>
                  <a:cubicBezTo>
                    <a:pt x="28" y="584"/>
                    <a:pt x="10" y="664"/>
                    <a:pt x="10" y="717"/>
                  </a:cubicBezTo>
                  <a:lnTo>
                    <a:pt x="10" y="753"/>
                  </a:lnTo>
                  <a:lnTo>
                    <a:pt x="197" y="646"/>
                  </a:lnTo>
                  <a:lnTo>
                    <a:pt x="197" y="584"/>
                  </a:lnTo>
                  <a:lnTo>
                    <a:pt x="72" y="664"/>
                  </a:lnTo>
                  <a:cubicBezTo>
                    <a:pt x="81" y="602"/>
                    <a:pt x="99" y="530"/>
                    <a:pt x="135" y="450"/>
                  </a:cubicBezTo>
                  <a:cubicBezTo>
                    <a:pt x="144" y="423"/>
                    <a:pt x="153" y="387"/>
                    <a:pt x="170" y="352"/>
                  </a:cubicBezTo>
                  <a:cubicBezTo>
                    <a:pt x="197" y="280"/>
                    <a:pt x="206" y="209"/>
                    <a:pt x="206" y="147"/>
                  </a:cubicBezTo>
                  <a:cubicBezTo>
                    <a:pt x="206" y="49"/>
                    <a:pt x="190" y="1"/>
                    <a:pt x="153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7851581" y="1778640"/>
              <a:ext cx="23522" cy="72989"/>
            </a:xfrm>
            <a:custGeom>
              <a:avLst/>
              <a:gdLst/>
              <a:ahLst/>
              <a:cxnLst/>
              <a:rect l="l" t="t" r="r" b="b"/>
              <a:pathLst>
                <a:path w="233" h="723" extrusionOk="0">
                  <a:moveTo>
                    <a:pt x="167" y="1"/>
                  </a:moveTo>
                  <a:cubicBezTo>
                    <a:pt x="152" y="1"/>
                    <a:pt x="134" y="5"/>
                    <a:pt x="116" y="14"/>
                  </a:cubicBezTo>
                  <a:cubicBezTo>
                    <a:pt x="80" y="41"/>
                    <a:pt x="45" y="68"/>
                    <a:pt x="27" y="112"/>
                  </a:cubicBezTo>
                  <a:cubicBezTo>
                    <a:pt x="18" y="148"/>
                    <a:pt x="9" y="193"/>
                    <a:pt x="9" y="255"/>
                  </a:cubicBezTo>
                  <a:lnTo>
                    <a:pt x="9" y="273"/>
                  </a:lnTo>
                  <a:lnTo>
                    <a:pt x="72" y="237"/>
                  </a:lnTo>
                  <a:lnTo>
                    <a:pt x="72" y="219"/>
                  </a:lnTo>
                  <a:cubicBezTo>
                    <a:pt x="72" y="175"/>
                    <a:pt x="80" y="148"/>
                    <a:pt x="80" y="130"/>
                  </a:cubicBezTo>
                  <a:cubicBezTo>
                    <a:pt x="89" y="112"/>
                    <a:pt x="98" y="95"/>
                    <a:pt x="116" y="86"/>
                  </a:cubicBezTo>
                  <a:cubicBezTo>
                    <a:pt x="125" y="81"/>
                    <a:pt x="132" y="79"/>
                    <a:pt x="137" y="79"/>
                  </a:cubicBezTo>
                  <a:cubicBezTo>
                    <a:pt x="143" y="79"/>
                    <a:pt x="147" y="81"/>
                    <a:pt x="152" y="86"/>
                  </a:cubicBezTo>
                  <a:cubicBezTo>
                    <a:pt x="161" y="95"/>
                    <a:pt x="161" y="121"/>
                    <a:pt x="161" y="166"/>
                  </a:cubicBezTo>
                  <a:cubicBezTo>
                    <a:pt x="161" y="228"/>
                    <a:pt x="152" y="273"/>
                    <a:pt x="143" y="291"/>
                  </a:cubicBezTo>
                  <a:cubicBezTo>
                    <a:pt x="134" y="300"/>
                    <a:pt x="116" y="309"/>
                    <a:pt x="98" y="318"/>
                  </a:cubicBezTo>
                  <a:lnTo>
                    <a:pt x="80" y="335"/>
                  </a:lnTo>
                  <a:lnTo>
                    <a:pt x="80" y="398"/>
                  </a:lnTo>
                  <a:lnTo>
                    <a:pt x="98" y="380"/>
                  </a:lnTo>
                  <a:cubicBezTo>
                    <a:pt x="109" y="376"/>
                    <a:pt x="119" y="374"/>
                    <a:pt x="127" y="374"/>
                  </a:cubicBezTo>
                  <a:cubicBezTo>
                    <a:pt x="138" y="374"/>
                    <a:pt x="147" y="378"/>
                    <a:pt x="152" y="389"/>
                  </a:cubicBezTo>
                  <a:cubicBezTo>
                    <a:pt x="161" y="398"/>
                    <a:pt x="161" y="434"/>
                    <a:pt x="161" y="478"/>
                  </a:cubicBezTo>
                  <a:cubicBezTo>
                    <a:pt x="161" y="532"/>
                    <a:pt x="161" y="567"/>
                    <a:pt x="152" y="585"/>
                  </a:cubicBezTo>
                  <a:cubicBezTo>
                    <a:pt x="152" y="612"/>
                    <a:pt x="134" y="630"/>
                    <a:pt x="116" y="639"/>
                  </a:cubicBezTo>
                  <a:cubicBezTo>
                    <a:pt x="107" y="643"/>
                    <a:pt x="98" y="645"/>
                    <a:pt x="92" y="645"/>
                  </a:cubicBezTo>
                  <a:cubicBezTo>
                    <a:pt x="85" y="645"/>
                    <a:pt x="80" y="643"/>
                    <a:pt x="80" y="639"/>
                  </a:cubicBezTo>
                  <a:cubicBezTo>
                    <a:pt x="72" y="621"/>
                    <a:pt x="72" y="594"/>
                    <a:pt x="72" y="541"/>
                  </a:cubicBezTo>
                  <a:lnTo>
                    <a:pt x="72" y="514"/>
                  </a:lnTo>
                  <a:lnTo>
                    <a:pt x="0" y="550"/>
                  </a:lnTo>
                  <a:lnTo>
                    <a:pt x="0" y="576"/>
                  </a:lnTo>
                  <a:cubicBezTo>
                    <a:pt x="0" y="648"/>
                    <a:pt x="9" y="683"/>
                    <a:pt x="27" y="710"/>
                  </a:cubicBezTo>
                  <a:cubicBezTo>
                    <a:pt x="35" y="718"/>
                    <a:pt x="45" y="723"/>
                    <a:pt x="57" y="723"/>
                  </a:cubicBezTo>
                  <a:cubicBezTo>
                    <a:pt x="72" y="723"/>
                    <a:pt x="92" y="716"/>
                    <a:pt x="116" y="701"/>
                  </a:cubicBezTo>
                  <a:cubicBezTo>
                    <a:pt x="152" y="683"/>
                    <a:pt x="187" y="648"/>
                    <a:pt x="205" y="603"/>
                  </a:cubicBezTo>
                  <a:cubicBezTo>
                    <a:pt x="223" y="567"/>
                    <a:pt x="232" y="514"/>
                    <a:pt x="232" y="442"/>
                  </a:cubicBezTo>
                  <a:cubicBezTo>
                    <a:pt x="232" y="353"/>
                    <a:pt x="214" y="309"/>
                    <a:pt x="170" y="309"/>
                  </a:cubicBezTo>
                  <a:cubicBezTo>
                    <a:pt x="214" y="273"/>
                    <a:pt x="232" y="211"/>
                    <a:pt x="232" y="130"/>
                  </a:cubicBezTo>
                  <a:cubicBezTo>
                    <a:pt x="232" y="68"/>
                    <a:pt x="223" y="32"/>
                    <a:pt x="205" y="14"/>
                  </a:cubicBezTo>
                  <a:cubicBezTo>
                    <a:pt x="196" y="5"/>
                    <a:pt x="183" y="1"/>
                    <a:pt x="167" y="1"/>
                  </a:cubicBez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7965052" y="1712516"/>
              <a:ext cx="25238" cy="71172"/>
            </a:xfrm>
            <a:custGeom>
              <a:avLst/>
              <a:gdLst/>
              <a:ahLst/>
              <a:cxnLst/>
              <a:rect l="l" t="t" r="r" b="b"/>
              <a:pathLst>
                <a:path w="250" h="705" extrusionOk="0">
                  <a:moveTo>
                    <a:pt x="143" y="170"/>
                  </a:moveTo>
                  <a:lnTo>
                    <a:pt x="143" y="518"/>
                  </a:lnTo>
                  <a:lnTo>
                    <a:pt x="98" y="535"/>
                  </a:lnTo>
                  <a:lnTo>
                    <a:pt x="63" y="562"/>
                  </a:lnTo>
                  <a:lnTo>
                    <a:pt x="98" y="366"/>
                  </a:lnTo>
                  <a:lnTo>
                    <a:pt x="143" y="170"/>
                  </a:lnTo>
                  <a:close/>
                  <a:moveTo>
                    <a:pt x="205" y="0"/>
                  </a:moveTo>
                  <a:lnTo>
                    <a:pt x="134" y="36"/>
                  </a:lnTo>
                  <a:lnTo>
                    <a:pt x="98" y="179"/>
                  </a:lnTo>
                  <a:lnTo>
                    <a:pt x="0" y="598"/>
                  </a:lnTo>
                  <a:lnTo>
                    <a:pt x="0" y="651"/>
                  </a:lnTo>
                  <a:lnTo>
                    <a:pt x="98" y="598"/>
                  </a:lnTo>
                  <a:lnTo>
                    <a:pt x="143" y="580"/>
                  </a:lnTo>
                  <a:lnTo>
                    <a:pt x="143" y="705"/>
                  </a:lnTo>
                  <a:lnTo>
                    <a:pt x="205" y="669"/>
                  </a:lnTo>
                  <a:lnTo>
                    <a:pt x="205" y="544"/>
                  </a:lnTo>
                  <a:lnTo>
                    <a:pt x="250" y="518"/>
                  </a:lnTo>
                  <a:lnTo>
                    <a:pt x="250" y="455"/>
                  </a:lnTo>
                  <a:lnTo>
                    <a:pt x="205" y="48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8079431" y="1648512"/>
              <a:ext cx="20796" cy="75210"/>
            </a:xfrm>
            <a:custGeom>
              <a:avLst/>
              <a:gdLst/>
              <a:ahLst/>
              <a:cxnLst/>
              <a:rect l="l" t="t" r="r" b="b"/>
              <a:pathLst>
                <a:path w="206" h="745" extrusionOk="0">
                  <a:moveTo>
                    <a:pt x="188" y="1"/>
                  </a:moveTo>
                  <a:lnTo>
                    <a:pt x="9" y="99"/>
                  </a:lnTo>
                  <a:lnTo>
                    <a:pt x="9" y="438"/>
                  </a:lnTo>
                  <a:lnTo>
                    <a:pt x="63" y="411"/>
                  </a:lnTo>
                  <a:cubicBezTo>
                    <a:pt x="63" y="358"/>
                    <a:pt x="80" y="331"/>
                    <a:pt x="107" y="313"/>
                  </a:cubicBezTo>
                  <a:cubicBezTo>
                    <a:pt x="116" y="313"/>
                    <a:pt x="125" y="313"/>
                    <a:pt x="134" y="322"/>
                  </a:cubicBezTo>
                  <a:cubicBezTo>
                    <a:pt x="134" y="331"/>
                    <a:pt x="143" y="349"/>
                    <a:pt x="143" y="375"/>
                  </a:cubicBezTo>
                  <a:lnTo>
                    <a:pt x="143" y="572"/>
                  </a:lnTo>
                  <a:cubicBezTo>
                    <a:pt x="143" y="599"/>
                    <a:pt x="134" y="616"/>
                    <a:pt x="134" y="634"/>
                  </a:cubicBezTo>
                  <a:cubicBezTo>
                    <a:pt x="125" y="643"/>
                    <a:pt x="116" y="652"/>
                    <a:pt x="98" y="661"/>
                  </a:cubicBezTo>
                  <a:cubicBezTo>
                    <a:pt x="94" y="665"/>
                    <a:pt x="89" y="668"/>
                    <a:pt x="85" y="668"/>
                  </a:cubicBezTo>
                  <a:cubicBezTo>
                    <a:pt x="80" y="668"/>
                    <a:pt x="76" y="665"/>
                    <a:pt x="72" y="661"/>
                  </a:cubicBezTo>
                  <a:cubicBezTo>
                    <a:pt x="72" y="652"/>
                    <a:pt x="72" y="643"/>
                    <a:pt x="72" y="616"/>
                  </a:cubicBezTo>
                  <a:lnTo>
                    <a:pt x="72" y="545"/>
                  </a:lnTo>
                  <a:lnTo>
                    <a:pt x="0" y="581"/>
                  </a:lnTo>
                  <a:lnTo>
                    <a:pt x="0" y="661"/>
                  </a:lnTo>
                  <a:cubicBezTo>
                    <a:pt x="0" y="715"/>
                    <a:pt x="16" y="745"/>
                    <a:pt x="49" y="745"/>
                  </a:cubicBezTo>
                  <a:cubicBezTo>
                    <a:pt x="65" y="745"/>
                    <a:pt x="84" y="738"/>
                    <a:pt x="107" y="723"/>
                  </a:cubicBezTo>
                  <a:cubicBezTo>
                    <a:pt x="152" y="706"/>
                    <a:pt x="179" y="670"/>
                    <a:pt x="188" y="616"/>
                  </a:cubicBezTo>
                  <a:cubicBezTo>
                    <a:pt x="196" y="607"/>
                    <a:pt x="196" y="590"/>
                    <a:pt x="196" y="563"/>
                  </a:cubicBezTo>
                  <a:cubicBezTo>
                    <a:pt x="205" y="545"/>
                    <a:pt x="205" y="491"/>
                    <a:pt x="205" y="411"/>
                  </a:cubicBezTo>
                  <a:cubicBezTo>
                    <a:pt x="205" y="304"/>
                    <a:pt x="196" y="242"/>
                    <a:pt x="170" y="233"/>
                  </a:cubicBezTo>
                  <a:cubicBezTo>
                    <a:pt x="165" y="228"/>
                    <a:pt x="159" y="226"/>
                    <a:pt x="151" y="226"/>
                  </a:cubicBezTo>
                  <a:cubicBezTo>
                    <a:pt x="143" y="226"/>
                    <a:pt x="134" y="228"/>
                    <a:pt x="125" y="233"/>
                  </a:cubicBezTo>
                  <a:cubicBezTo>
                    <a:pt x="98" y="251"/>
                    <a:pt x="80" y="277"/>
                    <a:pt x="72" y="295"/>
                  </a:cubicBezTo>
                  <a:lnTo>
                    <a:pt x="72" y="135"/>
                  </a:lnTo>
                  <a:lnTo>
                    <a:pt x="188" y="7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E0A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7655229" y="1859301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78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7770516" y="1794489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0" y="1864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87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7885804" y="1729577"/>
              <a:ext cx="69455" cy="188377"/>
            </a:xfrm>
            <a:custGeom>
              <a:avLst/>
              <a:gdLst/>
              <a:ahLst/>
              <a:cxnLst/>
              <a:rect l="l" t="t" r="r" b="b"/>
              <a:pathLst>
                <a:path w="688" h="1866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1"/>
                  </a:lnTo>
                  <a:lnTo>
                    <a:pt x="687" y="1473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8001092" y="1664765"/>
              <a:ext cx="69354" cy="188276"/>
            </a:xfrm>
            <a:custGeom>
              <a:avLst/>
              <a:gdLst/>
              <a:ahLst/>
              <a:cxnLst/>
              <a:rect l="l" t="t" r="r" b="b"/>
              <a:pathLst>
                <a:path w="687" h="1865" extrusionOk="0">
                  <a:moveTo>
                    <a:pt x="0" y="1865"/>
                  </a:moveTo>
                  <a:lnTo>
                    <a:pt x="0" y="375"/>
                  </a:lnTo>
                  <a:lnTo>
                    <a:pt x="687" y="0"/>
                  </a:lnTo>
                  <a:lnTo>
                    <a:pt x="687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8116279" y="1599954"/>
              <a:ext cx="69455" cy="188276"/>
            </a:xfrm>
            <a:custGeom>
              <a:avLst/>
              <a:gdLst/>
              <a:ahLst/>
              <a:cxnLst/>
              <a:rect l="l" t="t" r="r" b="b"/>
              <a:pathLst>
                <a:path w="688" h="1865" extrusionOk="0">
                  <a:moveTo>
                    <a:pt x="1" y="1865"/>
                  </a:moveTo>
                  <a:lnTo>
                    <a:pt x="1" y="375"/>
                  </a:lnTo>
                  <a:lnTo>
                    <a:pt x="688" y="0"/>
                  </a:lnTo>
                  <a:lnTo>
                    <a:pt x="688" y="1472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078;p28">
            <a:extLst>
              <a:ext uri="{FF2B5EF4-FFF2-40B4-BE49-F238E27FC236}">
                <a16:creationId xmlns:a16="http://schemas.microsoft.com/office/drawing/2014/main" id="{B4F769C9-AA31-DB71-6B65-2C46A9F394F6}"/>
              </a:ext>
            </a:extLst>
          </p:cNvPr>
          <p:cNvSpPr/>
          <p:nvPr/>
        </p:nvSpPr>
        <p:spPr>
          <a:xfrm rot="5400000" flipH="1">
            <a:off x="6285089" y="-1022010"/>
            <a:ext cx="1564968" cy="5933462"/>
          </a:xfrm>
          <a:custGeom>
            <a:avLst/>
            <a:gdLst/>
            <a:ahLst/>
            <a:cxnLst/>
            <a:rect l="l" t="t" r="r" b="b"/>
            <a:pathLst>
              <a:path w="12220" h="44059" extrusionOk="0">
                <a:moveTo>
                  <a:pt x="9359" y="0"/>
                </a:moveTo>
                <a:lnTo>
                  <a:pt x="9359" y="18593"/>
                </a:lnTo>
                <a:lnTo>
                  <a:pt x="9359" y="27156"/>
                </a:lnTo>
                <a:cubicBezTo>
                  <a:pt x="9359" y="27621"/>
                  <a:pt x="9003" y="28003"/>
                  <a:pt x="8568" y="28055"/>
                </a:cubicBezTo>
                <a:lnTo>
                  <a:pt x="8444" y="28055"/>
                </a:lnTo>
                <a:cubicBezTo>
                  <a:pt x="7940" y="28055"/>
                  <a:pt x="7532" y="27647"/>
                  <a:pt x="7532" y="27156"/>
                </a:cubicBezTo>
                <a:lnTo>
                  <a:pt x="7532" y="18168"/>
                </a:lnTo>
                <a:cubicBezTo>
                  <a:pt x="7532" y="16099"/>
                  <a:pt x="5845" y="14409"/>
                  <a:pt x="3773" y="14409"/>
                </a:cubicBezTo>
                <a:cubicBezTo>
                  <a:pt x="1704" y="14409"/>
                  <a:pt x="1" y="16099"/>
                  <a:pt x="1" y="18168"/>
                </a:cubicBezTo>
                <a:lnTo>
                  <a:pt x="1" y="30141"/>
                </a:lnTo>
                <a:lnTo>
                  <a:pt x="1" y="44059"/>
                </a:lnTo>
                <a:lnTo>
                  <a:pt x="2861" y="44059"/>
                </a:lnTo>
                <a:lnTo>
                  <a:pt x="2861" y="29065"/>
                </a:lnTo>
                <a:lnTo>
                  <a:pt x="2861" y="18168"/>
                </a:lnTo>
                <a:cubicBezTo>
                  <a:pt x="2861" y="17677"/>
                  <a:pt x="3270" y="17269"/>
                  <a:pt x="3773" y="17269"/>
                </a:cubicBezTo>
                <a:cubicBezTo>
                  <a:pt x="4276" y="17269"/>
                  <a:pt x="4685" y="17677"/>
                  <a:pt x="4685" y="18168"/>
                </a:cubicBezTo>
                <a:lnTo>
                  <a:pt x="4685" y="27156"/>
                </a:lnTo>
                <a:cubicBezTo>
                  <a:pt x="4685" y="29186"/>
                  <a:pt x="6306" y="30863"/>
                  <a:pt x="8336" y="30915"/>
                </a:cubicBezTo>
                <a:cubicBezTo>
                  <a:pt x="8378" y="30915"/>
                  <a:pt x="8405" y="30932"/>
                  <a:pt x="8444" y="30932"/>
                </a:cubicBezTo>
                <a:cubicBezTo>
                  <a:pt x="10529" y="30932"/>
                  <a:pt x="12219" y="29229"/>
                  <a:pt x="12219" y="27156"/>
                </a:cubicBezTo>
                <a:lnTo>
                  <a:pt x="12219" y="18619"/>
                </a:lnTo>
                <a:lnTo>
                  <a:pt x="12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57150" dir="63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78;p28">
            <a:extLst>
              <a:ext uri="{FF2B5EF4-FFF2-40B4-BE49-F238E27FC236}">
                <a16:creationId xmlns:a16="http://schemas.microsoft.com/office/drawing/2014/main" id="{6E752312-295C-FA2C-1BE1-2CFEB763FBE3}"/>
              </a:ext>
            </a:extLst>
          </p:cNvPr>
          <p:cNvSpPr/>
          <p:nvPr/>
        </p:nvSpPr>
        <p:spPr>
          <a:xfrm rot="5400000" flipH="1">
            <a:off x="2500281" y="1381254"/>
            <a:ext cx="1564968" cy="5933462"/>
          </a:xfrm>
          <a:custGeom>
            <a:avLst/>
            <a:gdLst/>
            <a:ahLst/>
            <a:cxnLst/>
            <a:rect l="l" t="t" r="r" b="b"/>
            <a:pathLst>
              <a:path w="12220" h="44059" extrusionOk="0">
                <a:moveTo>
                  <a:pt x="9359" y="0"/>
                </a:moveTo>
                <a:lnTo>
                  <a:pt x="9359" y="18593"/>
                </a:lnTo>
                <a:lnTo>
                  <a:pt x="9359" y="27156"/>
                </a:lnTo>
                <a:cubicBezTo>
                  <a:pt x="9359" y="27621"/>
                  <a:pt x="9003" y="28003"/>
                  <a:pt x="8568" y="28055"/>
                </a:cubicBezTo>
                <a:lnTo>
                  <a:pt x="8444" y="28055"/>
                </a:lnTo>
                <a:cubicBezTo>
                  <a:pt x="7940" y="28055"/>
                  <a:pt x="7532" y="27647"/>
                  <a:pt x="7532" y="27156"/>
                </a:cubicBezTo>
                <a:lnTo>
                  <a:pt x="7532" y="18168"/>
                </a:lnTo>
                <a:cubicBezTo>
                  <a:pt x="7532" y="16099"/>
                  <a:pt x="5845" y="14409"/>
                  <a:pt x="3773" y="14409"/>
                </a:cubicBezTo>
                <a:cubicBezTo>
                  <a:pt x="1704" y="14409"/>
                  <a:pt x="1" y="16099"/>
                  <a:pt x="1" y="18168"/>
                </a:cubicBezTo>
                <a:lnTo>
                  <a:pt x="1" y="30141"/>
                </a:lnTo>
                <a:lnTo>
                  <a:pt x="1" y="44059"/>
                </a:lnTo>
                <a:lnTo>
                  <a:pt x="2861" y="44059"/>
                </a:lnTo>
                <a:lnTo>
                  <a:pt x="2861" y="29065"/>
                </a:lnTo>
                <a:lnTo>
                  <a:pt x="2861" y="18168"/>
                </a:lnTo>
                <a:cubicBezTo>
                  <a:pt x="2861" y="17677"/>
                  <a:pt x="3270" y="17269"/>
                  <a:pt x="3773" y="17269"/>
                </a:cubicBezTo>
                <a:cubicBezTo>
                  <a:pt x="4276" y="17269"/>
                  <a:pt x="4685" y="17677"/>
                  <a:pt x="4685" y="18168"/>
                </a:cubicBezTo>
                <a:lnTo>
                  <a:pt x="4685" y="27156"/>
                </a:lnTo>
                <a:cubicBezTo>
                  <a:pt x="4685" y="29186"/>
                  <a:pt x="6306" y="30863"/>
                  <a:pt x="8336" y="30915"/>
                </a:cubicBezTo>
                <a:cubicBezTo>
                  <a:pt x="8378" y="30915"/>
                  <a:pt x="8405" y="30932"/>
                  <a:pt x="8444" y="30932"/>
                </a:cubicBezTo>
                <a:cubicBezTo>
                  <a:pt x="10529" y="30932"/>
                  <a:pt x="12219" y="29229"/>
                  <a:pt x="12219" y="27156"/>
                </a:cubicBezTo>
                <a:lnTo>
                  <a:pt x="12219" y="18619"/>
                </a:lnTo>
                <a:lnTo>
                  <a:pt x="12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57150" dir="63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175111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Sign in </a:t>
            </a:r>
            <a:endParaRPr dirty="0"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450511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450511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8149491" y="4203008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-372368" y="3702508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54928" y="4113758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ambar 14">
            <a:extLst>
              <a:ext uri="{FF2B5EF4-FFF2-40B4-BE49-F238E27FC236}">
                <a16:creationId xmlns:a16="http://schemas.microsoft.com/office/drawing/2014/main" id="{DD8E681C-9469-0139-2F58-95013148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48" y="942975"/>
            <a:ext cx="2397686" cy="41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078;p28">
            <a:extLst>
              <a:ext uri="{FF2B5EF4-FFF2-40B4-BE49-F238E27FC236}">
                <a16:creationId xmlns:a16="http://schemas.microsoft.com/office/drawing/2014/main" id="{B4F769C9-AA31-DB71-6B65-2C46A9F394F6}"/>
              </a:ext>
            </a:extLst>
          </p:cNvPr>
          <p:cNvSpPr/>
          <p:nvPr/>
        </p:nvSpPr>
        <p:spPr>
          <a:xfrm>
            <a:off x="7620000" y="-394981"/>
            <a:ext cx="1387025" cy="5933462"/>
          </a:xfrm>
          <a:custGeom>
            <a:avLst/>
            <a:gdLst/>
            <a:ahLst/>
            <a:cxnLst/>
            <a:rect l="l" t="t" r="r" b="b"/>
            <a:pathLst>
              <a:path w="12220" h="44059" extrusionOk="0">
                <a:moveTo>
                  <a:pt x="9359" y="0"/>
                </a:moveTo>
                <a:lnTo>
                  <a:pt x="9359" y="18593"/>
                </a:lnTo>
                <a:lnTo>
                  <a:pt x="9359" y="27156"/>
                </a:lnTo>
                <a:cubicBezTo>
                  <a:pt x="9359" y="27621"/>
                  <a:pt x="9003" y="28003"/>
                  <a:pt x="8568" y="28055"/>
                </a:cubicBezTo>
                <a:lnTo>
                  <a:pt x="8444" y="28055"/>
                </a:lnTo>
                <a:cubicBezTo>
                  <a:pt x="7940" y="28055"/>
                  <a:pt x="7532" y="27647"/>
                  <a:pt x="7532" y="27156"/>
                </a:cubicBezTo>
                <a:lnTo>
                  <a:pt x="7532" y="18168"/>
                </a:lnTo>
                <a:cubicBezTo>
                  <a:pt x="7532" y="16099"/>
                  <a:pt x="5845" y="14409"/>
                  <a:pt x="3773" y="14409"/>
                </a:cubicBezTo>
                <a:cubicBezTo>
                  <a:pt x="1704" y="14409"/>
                  <a:pt x="1" y="16099"/>
                  <a:pt x="1" y="18168"/>
                </a:cubicBezTo>
                <a:lnTo>
                  <a:pt x="1" y="30141"/>
                </a:lnTo>
                <a:lnTo>
                  <a:pt x="1" y="44059"/>
                </a:lnTo>
                <a:lnTo>
                  <a:pt x="2861" y="44059"/>
                </a:lnTo>
                <a:lnTo>
                  <a:pt x="2861" y="29065"/>
                </a:lnTo>
                <a:lnTo>
                  <a:pt x="2861" y="18168"/>
                </a:lnTo>
                <a:cubicBezTo>
                  <a:pt x="2861" y="17677"/>
                  <a:pt x="3270" y="17269"/>
                  <a:pt x="3773" y="17269"/>
                </a:cubicBezTo>
                <a:cubicBezTo>
                  <a:pt x="4276" y="17269"/>
                  <a:pt x="4685" y="17677"/>
                  <a:pt x="4685" y="18168"/>
                </a:cubicBezTo>
                <a:lnTo>
                  <a:pt x="4685" y="27156"/>
                </a:lnTo>
                <a:cubicBezTo>
                  <a:pt x="4685" y="29186"/>
                  <a:pt x="6306" y="30863"/>
                  <a:pt x="8336" y="30915"/>
                </a:cubicBezTo>
                <a:cubicBezTo>
                  <a:pt x="8378" y="30915"/>
                  <a:pt x="8405" y="30932"/>
                  <a:pt x="8444" y="30932"/>
                </a:cubicBezTo>
                <a:cubicBezTo>
                  <a:pt x="10529" y="30932"/>
                  <a:pt x="12219" y="29229"/>
                  <a:pt x="12219" y="27156"/>
                </a:cubicBezTo>
                <a:lnTo>
                  <a:pt x="12219" y="18619"/>
                </a:lnTo>
                <a:lnTo>
                  <a:pt x="12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57150" dir="63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78;p28">
            <a:extLst>
              <a:ext uri="{FF2B5EF4-FFF2-40B4-BE49-F238E27FC236}">
                <a16:creationId xmlns:a16="http://schemas.microsoft.com/office/drawing/2014/main" id="{6E752312-295C-FA2C-1BE1-2CFEB763FBE3}"/>
              </a:ext>
            </a:extLst>
          </p:cNvPr>
          <p:cNvSpPr/>
          <p:nvPr/>
        </p:nvSpPr>
        <p:spPr>
          <a:xfrm rot="10800000" flipH="1">
            <a:off x="236197" y="-508797"/>
            <a:ext cx="1564968" cy="5933462"/>
          </a:xfrm>
          <a:custGeom>
            <a:avLst/>
            <a:gdLst/>
            <a:ahLst/>
            <a:cxnLst/>
            <a:rect l="l" t="t" r="r" b="b"/>
            <a:pathLst>
              <a:path w="12220" h="44059" extrusionOk="0">
                <a:moveTo>
                  <a:pt x="9359" y="0"/>
                </a:moveTo>
                <a:lnTo>
                  <a:pt x="9359" y="18593"/>
                </a:lnTo>
                <a:lnTo>
                  <a:pt x="9359" y="27156"/>
                </a:lnTo>
                <a:cubicBezTo>
                  <a:pt x="9359" y="27621"/>
                  <a:pt x="9003" y="28003"/>
                  <a:pt x="8568" y="28055"/>
                </a:cubicBezTo>
                <a:lnTo>
                  <a:pt x="8444" y="28055"/>
                </a:lnTo>
                <a:cubicBezTo>
                  <a:pt x="7940" y="28055"/>
                  <a:pt x="7532" y="27647"/>
                  <a:pt x="7532" y="27156"/>
                </a:cubicBezTo>
                <a:lnTo>
                  <a:pt x="7532" y="18168"/>
                </a:lnTo>
                <a:cubicBezTo>
                  <a:pt x="7532" y="16099"/>
                  <a:pt x="5845" y="14409"/>
                  <a:pt x="3773" y="14409"/>
                </a:cubicBezTo>
                <a:cubicBezTo>
                  <a:pt x="1704" y="14409"/>
                  <a:pt x="1" y="16099"/>
                  <a:pt x="1" y="18168"/>
                </a:cubicBezTo>
                <a:lnTo>
                  <a:pt x="1" y="30141"/>
                </a:lnTo>
                <a:lnTo>
                  <a:pt x="1" y="44059"/>
                </a:lnTo>
                <a:lnTo>
                  <a:pt x="2861" y="44059"/>
                </a:lnTo>
                <a:lnTo>
                  <a:pt x="2861" y="29065"/>
                </a:lnTo>
                <a:lnTo>
                  <a:pt x="2861" y="18168"/>
                </a:lnTo>
                <a:cubicBezTo>
                  <a:pt x="2861" y="17677"/>
                  <a:pt x="3270" y="17269"/>
                  <a:pt x="3773" y="17269"/>
                </a:cubicBezTo>
                <a:cubicBezTo>
                  <a:pt x="4276" y="17269"/>
                  <a:pt x="4685" y="17677"/>
                  <a:pt x="4685" y="18168"/>
                </a:cubicBezTo>
                <a:lnTo>
                  <a:pt x="4685" y="27156"/>
                </a:lnTo>
                <a:cubicBezTo>
                  <a:pt x="4685" y="29186"/>
                  <a:pt x="6306" y="30863"/>
                  <a:pt x="8336" y="30915"/>
                </a:cubicBezTo>
                <a:cubicBezTo>
                  <a:pt x="8378" y="30915"/>
                  <a:pt x="8405" y="30932"/>
                  <a:pt x="8444" y="30932"/>
                </a:cubicBezTo>
                <a:cubicBezTo>
                  <a:pt x="10529" y="30932"/>
                  <a:pt x="12219" y="29229"/>
                  <a:pt x="12219" y="27156"/>
                </a:cubicBezTo>
                <a:lnTo>
                  <a:pt x="12219" y="18619"/>
                </a:lnTo>
                <a:lnTo>
                  <a:pt x="122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57150" dir="63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3"/>
          <p:cNvSpPr txBox="1">
            <a:spLocks noGrp="1"/>
          </p:cNvSpPr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Registrasi </a:t>
            </a:r>
            <a:endParaRPr dirty="0"/>
          </a:p>
        </p:txBody>
      </p:sp>
      <p:sp>
        <p:nvSpPr>
          <p:cNvPr id="1248" name="Google Shape;1248;p43"/>
          <p:cNvSpPr/>
          <p:nvPr/>
        </p:nvSpPr>
        <p:spPr>
          <a:xfrm rot="5400000">
            <a:off x="7962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3"/>
          <p:cNvSpPr/>
          <p:nvPr/>
        </p:nvSpPr>
        <p:spPr>
          <a:xfrm rot="-5400000" flipH="1">
            <a:off x="723591" y="745450"/>
            <a:ext cx="457800" cy="84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3"/>
          <p:cNvGrpSpPr/>
          <p:nvPr/>
        </p:nvGrpSpPr>
        <p:grpSpPr>
          <a:xfrm>
            <a:off x="8149491" y="4203008"/>
            <a:ext cx="1041993" cy="1141205"/>
            <a:chOff x="2914650" y="3945525"/>
            <a:chExt cx="693737" cy="759791"/>
          </a:xfrm>
        </p:grpSpPr>
        <p:sp>
          <p:nvSpPr>
            <p:cNvPr id="1251" name="Google Shape;1251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3"/>
          <p:cNvGrpSpPr/>
          <p:nvPr/>
        </p:nvGrpSpPr>
        <p:grpSpPr>
          <a:xfrm>
            <a:off x="-372368" y="3702508"/>
            <a:ext cx="1041993" cy="1141205"/>
            <a:chOff x="2914650" y="3945525"/>
            <a:chExt cx="693737" cy="759791"/>
          </a:xfrm>
        </p:grpSpPr>
        <p:sp>
          <p:nvSpPr>
            <p:cNvPr id="1260" name="Google Shape;1260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3"/>
          <p:cNvGrpSpPr/>
          <p:nvPr/>
        </p:nvGrpSpPr>
        <p:grpSpPr>
          <a:xfrm>
            <a:off x="54928" y="4113758"/>
            <a:ext cx="1041993" cy="1141205"/>
            <a:chOff x="2914650" y="3945525"/>
            <a:chExt cx="693737" cy="759791"/>
          </a:xfrm>
        </p:grpSpPr>
        <p:sp>
          <p:nvSpPr>
            <p:cNvPr id="1269" name="Google Shape;1269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43"/>
          <p:cNvGrpSpPr/>
          <p:nvPr/>
        </p:nvGrpSpPr>
        <p:grpSpPr>
          <a:xfrm>
            <a:off x="8498199" y="4135524"/>
            <a:ext cx="1041993" cy="1141205"/>
            <a:chOff x="2914650" y="3945525"/>
            <a:chExt cx="693737" cy="759791"/>
          </a:xfrm>
        </p:grpSpPr>
        <p:sp>
          <p:nvSpPr>
            <p:cNvPr id="1278" name="Google Shape;1278;p43"/>
            <p:cNvSpPr/>
            <p:nvPr/>
          </p:nvSpPr>
          <p:spPr>
            <a:xfrm>
              <a:off x="2914650" y="4283291"/>
              <a:ext cx="693737" cy="422024"/>
            </a:xfrm>
            <a:custGeom>
              <a:avLst/>
              <a:gdLst/>
              <a:ahLst/>
              <a:cxnLst/>
              <a:rect l="l" t="t" r="r" b="b"/>
              <a:pathLst>
                <a:path w="13962" h="8494" extrusionOk="0">
                  <a:moveTo>
                    <a:pt x="13605" y="3622"/>
                  </a:moveTo>
                  <a:lnTo>
                    <a:pt x="7699" y="259"/>
                  </a:lnTo>
                  <a:cubicBezTo>
                    <a:pt x="7253" y="0"/>
                    <a:pt x="6745" y="0"/>
                    <a:pt x="6299" y="259"/>
                  </a:cubicBezTo>
                  <a:lnTo>
                    <a:pt x="357" y="3631"/>
                  </a:lnTo>
                  <a:cubicBezTo>
                    <a:pt x="134" y="3756"/>
                    <a:pt x="0" y="3979"/>
                    <a:pt x="0" y="4247"/>
                  </a:cubicBezTo>
                  <a:cubicBezTo>
                    <a:pt x="0" y="4506"/>
                    <a:pt x="134" y="4729"/>
                    <a:pt x="357" y="4862"/>
                  </a:cubicBezTo>
                  <a:lnTo>
                    <a:pt x="6281" y="8234"/>
                  </a:lnTo>
                  <a:cubicBezTo>
                    <a:pt x="6727" y="8493"/>
                    <a:pt x="7235" y="8493"/>
                    <a:pt x="7681" y="8234"/>
                  </a:cubicBezTo>
                  <a:lnTo>
                    <a:pt x="13605" y="4853"/>
                  </a:lnTo>
                  <a:cubicBezTo>
                    <a:pt x="13828" y="4729"/>
                    <a:pt x="13962" y="4506"/>
                    <a:pt x="13962" y="4238"/>
                  </a:cubicBezTo>
                  <a:cubicBezTo>
                    <a:pt x="13962" y="3979"/>
                    <a:pt x="13828" y="3756"/>
                    <a:pt x="13605" y="36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2935469" y="4279763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5"/>
                    <a:pt x="6798" y="7975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2935469" y="4262026"/>
              <a:ext cx="652099" cy="396288"/>
            </a:xfrm>
            <a:custGeom>
              <a:avLst/>
              <a:gdLst/>
              <a:ahLst/>
              <a:cxnLst/>
              <a:rect l="l" t="t" r="r" b="b"/>
              <a:pathLst>
                <a:path w="13124" h="7976" extrusionOk="0">
                  <a:moveTo>
                    <a:pt x="12784" y="3408"/>
                  </a:moveTo>
                  <a:lnTo>
                    <a:pt x="7236" y="241"/>
                  </a:lnTo>
                  <a:cubicBezTo>
                    <a:pt x="6816" y="0"/>
                    <a:pt x="6335" y="0"/>
                    <a:pt x="5915" y="241"/>
                  </a:cubicBezTo>
                  <a:lnTo>
                    <a:pt x="340" y="3408"/>
                  </a:lnTo>
                  <a:cubicBezTo>
                    <a:pt x="126" y="3533"/>
                    <a:pt x="1" y="3738"/>
                    <a:pt x="1" y="3988"/>
                  </a:cubicBezTo>
                  <a:cubicBezTo>
                    <a:pt x="1" y="4238"/>
                    <a:pt x="126" y="4443"/>
                    <a:pt x="340" y="4568"/>
                  </a:cubicBezTo>
                  <a:lnTo>
                    <a:pt x="5897" y="7735"/>
                  </a:lnTo>
                  <a:cubicBezTo>
                    <a:pt x="6317" y="7976"/>
                    <a:pt x="6798" y="7976"/>
                    <a:pt x="7218" y="7735"/>
                  </a:cubicBezTo>
                  <a:lnTo>
                    <a:pt x="12784" y="4559"/>
                  </a:lnTo>
                  <a:cubicBezTo>
                    <a:pt x="12999" y="4443"/>
                    <a:pt x="13123" y="4229"/>
                    <a:pt x="13123" y="3988"/>
                  </a:cubicBezTo>
                  <a:cubicBezTo>
                    <a:pt x="13123" y="3738"/>
                    <a:pt x="12999" y="3524"/>
                    <a:pt x="12784" y="34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2943021" y="4266000"/>
              <a:ext cx="636994" cy="379444"/>
            </a:xfrm>
            <a:custGeom>
              <a:avLst/>
              <a:gdLst/>
              <a:ahLst/>
              <a:cxnLst/>
              <a:rect l="l" t="t" r="r" b="b"/>
              <a:pathLst>
                <a:path w="12820" h="7637" extrusionOk="0">
                  <a:moveTo>
                    <a:pt x="12490" y="3328"/>
                  </a:moveTo>
                  <a:lnTo>
                    <a:pt x="7066" y="232"/>
                  </a:lnTo>
                  <a:cubicBezTo>
                    <a:pt x="6655" y="0"/>
                    <a:pt x="6191" y="0"/>
                    <a:pt x="5781" y="232"/>
                  </a:cubicBezTo>
                  <a:lnTo>
                    <a:pt x="330" y="3328"/>
                  </a:lnTo>
                  <a:cubicBezTo>
                    <a:pt x="125" y="3453"/>
                    <a:pt x="0" y="3658"/>
                    <a:pt x="0" y="3899"/>
                  </a:cubicBezTo>
                  <a:cubicBezTo>
                    <a:pt x="0" y="4140"/>
                    <a:pt x="125" y="4345"/>
                    <a:pt x="330" y="4461"/>
                  </a:cubicBezTo>
                  <a:cubicBezTo>
                    <a:pt x="5603" y="7467"/>
                    <a:pt x="6905" y="7637"/>
                    <a:pt x="12490" y="4461"/>
                  </a:cubicBezTo>
                  <a:cubicBezTo>
                    <a:pt x="12704" y="4336"/>
                    <a:pt x="12820" y="4131"/>
                    <a:pt x="12820" y="3890"/>
                  </a:cubicBezTo>
                  <a:cubicBezTo>
                    <a:pt x="12820" y="3649"/>
                    <a:pt x="12704" y="3444"/>
                    <a:pt x="12490" y="33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3034345" y="3945525"/>
              <a:ext cx="455237" cy="617485"/>
            </a:xfrm>
            <a:custGeom>
              <a:avLst/>
              <a:gdLst/>
              <a:ahLst/>
              <a:cxnLst/>
              <a:rect l="l" t="t" r="r" b="b"/>
              <a:pathLst>
                <a:path w="9162" h="12428" extrusionOk="0">
                  <a:moveTo>
                    <a:pt x="143" y="9403"/>
                  </a:moveTo>
                  <a:cubicBezTo>
                    <a:pt x="107" y="9475"/>
                    <a:pt x="80" y="9564"/>
                    <a:pt x="54" y="9644"/>
                  </a:cubicBezTo>
                  <a:lnTo>
                    <a:pt x="0" y="9778"/>
                  </a:lnTo>
                  <a:lnTo>
                    <a:pt x="27" y="9778"/>
                  </a:lnTo>
                  <a:cubicBezTo>
                    <a:pt x="9" y="9849"/>
                    <a:pt x="0" y="9921"/>
                    <a:pt x="0" y="10001"/>
                  </a:cubicBezTo>
                  <a:cubicBezTo>
                    <a:pt x="0" y="11339"/>
                    <a:pt x="2052" y="12428"/>
                    <a:pt x="4585" y="12428"/>
                  </a:cubicBezTo>
                  <a:cubicBezTo>
                    <a:pt x="7110" y="12428"/>
                    <a:pt x="9162" y="11339"/>
                    <a:pt x="9162" y="10001"/>
                  </a:cubicBezTo>
                  <a:cubicBezTo>
                    <a:pt x="9162" y="9921"/>
                    <a:pt x="9153" y="9849"/>
                    <a:pt x="9135" y="9778"/>
                  </a:cubicBezTo>
                  <a:lnTo>
                    <a:pt x="9162" y="9778"/>
                  </a:lnTo>
                  <a:lnTo>
                    <a:pt x="9108" y="9644"/>
                  </a:lnTo>
                  <a:cubicBezTo>
                    <a:pt x="9082" y="9564"/>
                    <a:pt x="9055" y="9484"/>
                    <a:pt x="9019" y="9403"/>
                  </a:cubicBezTo>
                  <a:lnTo>
                    <a:pt x="5808" y="911"/>
                  </a:lnTo>
                  <a:cubicBezTo>
                    <a:pt x="5594" y="349"/>
                    <a:pt x="5130" y="1"/>
                    <a:pt x="4585" y="1"/>
                  </a:cubicBezTo>
                  <a:cubicBezTo>
                    <a:pt x="4032" y="1"/>
                    <a:pt x="3568" y="349"/>
                    <a:pt x="3354" y="9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3021800" y="4370350"/>
              <a:ext cx="491409" cy="195053"/>
            </a:xfrm>
            <a:custGeom>
              <a:avLst/>
              <a:gdLst/>
              <a:ahLst/>
              <a:cxnLst/>
              <a:rect l="l" t="t" r="r" b="b"/>
              <a:pathLst>
                <a:path w="9635" h="3926" extrusionOk="0">
                  <a:moveTo>
                    <a:pt x="607" y="0"/>
                  </a:moveTo>
                  <a:cubicBezTo>
                    <a:pt x="446" y="429"/>
                    <a:pt x="286" y="848"/>
                    <a:pt x="125" y="1276"/>
                  </a:cubicBezTo>
                  <a:cubicBezTo>
                    <a:pt x="0" y="3033"/>
                    <a:pt x="2650" y="3926"/>
                    <a:pt x="4710" y="3926"/>
                  </a:cubicBezTo>
                  <a:cubicBezTo>
                    <a:pt x="5933" y="3926"/>
                    <a:pt x="9635" y="3355"/>
                    <a:pt x="9260" y="1276"/>
                  </a:cubicBezTo>
                  <a:cubicBezTo>
                    <a:pt x="9287" y="1276"/>
                    <a:pt x="8850" y="125"/>
                    <a:pt x="8805" y="0"/>
                  </a:cubicBezTo>
                  <a:cubicBezTo>
                    <a:pt x="8234" y="1026"/>
                    <a:pt x="6566" y="1660"/>
                    <a:pt x="4710" y="1660"/>
                  </a:cubicBezTo>
                  <a:cubicBezTo>
                    <a:pt x="2846" y="1660"/>
                    <a:pt x="1169" y="999"/>
                    <a:pt x="607" y="0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3099037" y="4164045"/>
              <a:ext cx="324956" cy="179562"/>
            </a:xfrm>
            <a:custGeom>
              <a:avLst/>
              <a:gdLst/>
              <a:ahLst/>
              <a:cxnLst/>
              <a:rect l="l" t="t" r="r" b="b"/>
              <a:pathLst>
                <a:path w="6540" h="3614" extrusionOk="0">
                  <a:moveTo>
                    <a:pt x="0" y="1937"/>
                  </a:moveTo>
                  <a:cubicBezTo>
                    <a:pt x="295" y="2998"/>
                    <a:pt x="1624" y="3614"/>
                    <a:pt x="3283" y="3614"/>
                  </a:cubicBezTo>
                  <a:cubicBezTo>
                    <a:pt x="4934" y="3614"/>
                    <a:pt x="6388" y="2945"/>
                    <a:pt x="6540" y="1892"/>
                  </a:cubicBezTo>
                  <a:lnTo>
                    <a:pt x="5826" y="1"/>
                  </a:lnTo>
                  <a:cubicBezTo>
                    <a:pt x="5648" y="679"/>
                    <a:pt x="4639" y="1348"/>
                    <a:pt x="3283" y="1348"/>
                  </a:cubicBezTo>
                  <a:cubicBezTo>
                    <a:pt x="1919" y="1348"/>
                    <a:pt x="964" y="821"/>
                    <a:pt x="714" y="45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3169940" y="3945525"/>
              <a:ext cx="184042" cy="169823"/>
            </a:xfrm>
            <a:custGeom>
              <a:avLst/>
              <a:gdLst/>
              <a:ahLst/>
              <a:cxnLst/>
              <a:rect l="l" t="t" r="r" b="b"/>
              <a:pathLst>
                <a:path w="3704" h="3418" extrusionOk="0">
                  <a:moveTo>
                    <a:pt x="1" y="2561"/>
                  </a:moveTo>
                  <a:cubicBezTo>
                    <a:pt x="197" y="3132"/>
                    <a:pt x="1107" y="3417"/>
                    <a:pt x="1856" y="3417"/>
                  </a:cubicBezTo>
                  <a:cubicBezTo>
                    <a:pt x="2597" y="3417"/>
                    <a:pt x="3551" y="3096"/>
                    <a:pt x="3703" y="2561"/>
                  </a:cubicBezTo>
                  <a:lnTo>
                    <a:pt x="3079" y="911"/>
                  </a:lnTo>
                  <a:cubicBezTo>
                    <a:pt x="2865" y="349"/>
                    <a:pt x="2401" y="1"/>
                    <a:pt x="1856" y="1"/>
                  </a:cubicBezTo>
                  <a:cubicBezTo>
                    <a:pt x="1303" y="1"/>
                    <a:pt x="839" y="349"/>
                    <a:pt x="625" y="911"/>
                  </a:cubicBezTo>
                  <a:close/>
                </a:path>
              </a:pathLst>
            </a:custGeom>
            <a:solidFill>
              <a:srgbClr val="CC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ambar 18">
            <a:extLst>
              <a:ext uri="{FF2B5EF4-FFF2-40B4-BE49-F238E27FC236}">
                <a16:creationId xmlns:a16="http://schemas.microsoft.com/office/drawing/2014/main" id="{F5637A4F-AB10-6C90-9A00-BBE57E317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87" y="1307419"/>
            <a:ext cx="2025226" cy="3695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r Parking Business Plan by Slidesgo">
  <a:themeElements>
    <a:clrScheme name="Simple Light">
      <a:dk1>
        <a:srgbClr val="262162"/>
      </a:dk1>
      <a:lt1>
        <a:srgbClr val="FFFFFF"/>
      </a:lt1>
      <a:dk2>
        <a:srgbClr val="858585"/>
      </a:dk2>
      <a:lt2>
        <a:srgbClr val="CC171F"/>
      </a:lt2>
      <a:accent1>
        <a:srgbClr val="D74618"/>
      </a:accent1>
      <a:accent2>
        <a:srgbClr val="E0AF00"/>
      </a:accent2>
      <a:accent3>
        <a:srgbClr val="FFED00"/>
      </a:accent3>
      <a:accent4>
        <a:srgbClr val="55D625"/>
      </a:accent4>
      <a:accent5>
        <a:srgbClr val="0076BE"/>
      </a:accent5>
      <a:accent6>
        <a:srgbClr val="9AD1D8"/>
      </a:accent6>
      <a:hlink>
        <a:srgbClr val="2621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182</Words>
  <Application>Microsoft Office PowerPoint</Application>
  <PresentationFormat>On-screen Show (16:9)</PresentationFormat>
  <Paragraphs>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Hammersmith One</vt:lpstr>
      <vt:lpstr>Poppins</vt:lpstr>
      <vt:lpstr>Roboto</vt:lpstr>
      <vt:lpstr>Arial</vt:lpstr>
      <vt:lpstr>Cabin</vt:lpstr>
      <vt:lpstr>Car Parking Business Plan by Slidesgo</vt:lpstr>
      <vt:lpstr>PARKISS  PARKIR PRAKTISS</vt:lpstr>
      <vt:lpstr>Anggota Kelompok 2</vt:lpstr>
      <vt:lpstr>Apa itu  parkiss??</vt:lpstr>
      <vt:lpstr>Parkiss</vt:lpstr>
      <vt:lpstr>PROBLEM VS. SOLUTION</vt:lpstr>
      <vt:lpstr>Perancangan sistem yang digunakan pada parkiss ?</vt:lpstr>
      <vt:lpstr>Tampilan Mobile Apps </vt:lpstr>
      <vt:lpstr>Tampilan Sign in </vt:lpstr>
      <vt:lpstr>Tampilan Registrasi </vt:lpstr>
      <vt:lpstr>Tampilan Registrasi (non-mahasiswa </vt:lpstr>
      <vt:lpstr>Tampilan scan QR</vt:lpstr>
      <vt:lpstr>Tampilan scan QR (meminta izin)</vt:lpstr>
      <vt:lpstr>Tampilan scan QR (berhasil)</vt:lpstr>
      <vt:lpstr>Tampilan QR</vt:lpstr>
      <vt:lpstr>Tampilan History</vt:lpstr>
      <vt:lpstr>Tampilan Menu Profile</vt:lpstr>
      <vt:lpstr>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PARKISS  PARKIR PRAKTISS</dc:title>
  <dc:creator>Muhamad Lutfi</dc:creator>
  <cp:lastModifiedBy>Muhamad Lutfi</cp:lastModifiedBy>
  <cp:revision>8</cp:revision>
  <dcterms:modified xsi:type="dcterms:W3CDTF">2023-09-22T07:54:40Z</dcterms:modified>
</cp:coreProperties>
</file>