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4051D-999E-42B3-B216-ABD15B30B100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E0F1-E2F3-4C3F-90EB-221007748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0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4051D-999E-42B3-B216-ABD15B30B100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E0F1-E2F3-4C3F-90EB-221007748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6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4051D-999E-42B3-B216-ABD15B30B100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E0F1-E2F3-4C3F-90EB-221007748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580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4051D-999E-42B3-B216-ABD15B30B100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E0F1-E2F3-4C3F-90EB-221007748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63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4051D-999E-42B3-B216-ABD15B30B100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E0F1-E2F3-4C3F-90EB-221007748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62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4051D-999E-42B3-B216-ABD15B30B100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E0F1-E2F3-4C3F-90EB-221007748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5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4051D-999E-42B3-B216-ABD15B30B100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E0F1-E2F3-4C3F-90EB-221007748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49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4051D-999E-42B3-B216-ABD15B30B100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E0F1-E2F3-4C3F-90EB-221007748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11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4051D-999E-42B3-B216-ABD15B30B100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E0F1-E2F3-4C3F-90EB-221007748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51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4051D-999E-42B3-B216-ABD15B30B100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E0F1-E2F3-4C3F-90EB-221007748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00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4051D-999E-42B3-B216-ABD15B30B100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E0F1-E2F3-4C3F-90EB-221007748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86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4051D-999E-42B3-B216-ABD15B30B100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DE0F1-E2F3-4C3F-90EB-221007748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81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e\Desktop\Screenshot 2021-07-22 22273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86000"/>
            <a:ext cx="6514803" cy="3276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76200"/>
            <a:ext cx="6335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Electrical Patient Management System(Hospital)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762000"/>
            <a:ext cx="21916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kinds of User Roles: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Staff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Patient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407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8381" y="1371600"/>
            <a:ext cx="8153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1:  patient login and patient consent-form registration page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- The patient logs in to the EMP server with limited role 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- Fills out the consent form data and sends the request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- The requested data is stored on temporary DB, until the staff review this form. </a:t>
            </a: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2. 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- Staff login with his user-role.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- Once the staff login, he  can see the notification about new requests.</a:t>
            </a: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- Staff can see the notifications with all requests on the web app.  (patient review page)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- Staff review the form and submit(adding staff's signature).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- The form data which finished reviewing, is moved from temporary DB to real DB.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- When moving data, the document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pdf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 version is generated from form fields.</a:t>
            </a: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3. (document search page)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- Staff can review the approved patients and their form data.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- he can download the document of registered patient.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9819" y="588836"/>
            <a:ext cx="6133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Required features for first milestone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4111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be\Desktop\Screenshot 2021-07-22 22280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799" y="238123"/>
            <a:ext cx="6019800" cy="2920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be\Desktop\Screenshot 2021-07-22 22302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547589"/>
            <a:ext cx="6125046" cy="293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200" y="2133600"/>
            <a:ext cx="3437159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Patient login with his role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sz="1100" dirty="0" smtClean="0"/>
              <a:t>He can access only one page  </a:t>
            </a:r>
            <a:br>
              <a:rPr lang="en-US" sz="1100" dirty="0" smtClean="0"/>
            </a:br>
            <a:r>
              <a:rPr lang="en-US" sz="1100" dirty="0" smtClean="0"/>
              <a:t>“consent-form registration”</a:t>
            </a:r>
          </a:p>
          <a:p>
            <a:pPr marL="285750" indent="-285750">
              <a:buFontTx/>
              <a:buChar char="-"/>
            </a:pPr>
            <a:r>
              <a:rPr lang="en-US" sz="1100" dirty="0" smtClean="0"/>
              <a:t> He will </a:t>
            </a:r>
            <a:r>
              <a:rPr lang="en-US" sz="1100" dirty="0" err="1" smtClean="0"/>
              <a:t>fillout</a:t>
            </a:r>
            <a:r>
              <a:rPr lang="en-US" sz="1100" dirty="0"/>
              <a:t> </a:t>
            </a:r>
            <a:r>
              <a:rPr lang="en-US" sz="1100" dirty="0" smtClean="0"/>
              <a:t>the information and send the request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667000" y="2286000"/>
            <a:ext cx="6019800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819400" y="2286000"/>
            <a:ext cx="2057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743200" y="914400"/>
            <a:ext cx="5334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251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be\Desktop\Screenshot 2021-07-22 22310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2895600"/>
            <a:ext cx="6629400" cy="318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" y="152400"/>
            <a:ext cx="6117380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Staff login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sz="1100" dirty="0" smtClean="0"/>
              <a:t>He will see the notification  about new requests</a:t>
            </a:r>
          </a:p>
          <a:p>
            <a:pPr marL="285750" indent="-285750">
              <a:buFontTx/>
              <a:buChar char="-"/>
            </a:pPr>
            <a:r>
              <a:rPr lang="en-US" sz="1100" dirty="0" smtClean="0"/>
              <a:t>The staff and search and filter the new requests (on patient review page)</a:t>
            </a:r>
          </a:p>
          <a:p>
            <a:pPr marL="285750" indent="-285750">
              <a:buFontTx/>
              <a:buChar char="-"/>
            </a:pPr>
            <a:r>
              <a:rPr lang="en-US" sz="1100" dirty="0" smtClean="0"/>
              <a:t>While reviewing, patient will add his sign to the form (not possible to edit the reviewing form data)</a:t>
            </a:r>
          </a:p>
          <a:p>
            <a:pPr marL="285750" indent="-285750">
              <a:buFontTx/>
              <a:buChar char="-"/>
            </a:pPr>
            <a:r>
              <a:rPr lang="en-US" sz="1100" dirty="0" smtClean="0"/>
              <a:t>Once reviewing is done, the form data will be saved to the DB (</a:t>
            </a:r>
            <a:r>
              <a:rPr lang="en-US" sz="1100" dirty="0" err="1" smtClean="0"/>
              <a:t>mysql</a:t>
            </a:r>
            <a:r>
              <a:rPr lang="en-US" sz="11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sz="1100" dirty="0" smtClean="0"/>
              <a:t>The saved data will be managed on document search page</a:t>
            </a:r>
            <a:endParaRPr lang="en-US" sz="1100" dirty="0"/>
          </a:p>
          <a:p>
            <a:pPr marL="285750" indent="-285750">
              <a:buFontTx/>
              <a:buChar char="-"/>
            </a:pPr>
            <a:endParaRPr lang="en-US" sz="1100" dirty="0" smtClean="0"/>
          </a:p>
          <a:p>
            <a:pPr marL="285750" indent="-285750">
              <a:buFontTx/>
              <a:buChar char="-"/>
            </a:pPr>
            <a:endParaRPr lang="en-US" sz="1100" dirty="0" smtClean="0"/>
          </a:p>
          <a:p>
            <a:pPr marL="285750" indent="-285750">
              <a:buFontTx/>
              <a:buChar char="-"/>
            </a:pPr>
            <a:endParaRPr lang="en-US" sz="1100" dirty="0" smtClean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038600" y="1600200"/>
            <a:ext cx="44196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038600" y="1600200"/>
            <a:ext cx="4038600" cy="403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124200" y="1676400"/>
            <a:ext cx="914400" cy="2362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124200" y="1676400"/>
            <a:ext cx="914400" cy="2514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11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111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153</Words>
  <Application>Microsoft Office PowerPoint</Application>
  <PresentationFormat>On-screen Show (4:3)</PresentationFormat>
  <Paragraphs>32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</dc:creator>
  <cp:lastModifiedBy>be</cp:lastModifiedBy>
  <cp:revision>2</cp:revision>
  <dcterms:created xsi:type="dcterms:W3CDTF">2021-07-23T05:40:03Z</dcterms:created>
  <dcterms:modified xsi:type="dcterms:W3CDTF">2021-07-23T05:59:59Z</dcterms:modified>
</cp:coreProperties>
</file>