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858000" cy="9144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77" d="100"/>
          <a:sy n="77" d="100"/>
        </p:scale>
        <p:origin x="-2622" y="-96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D1098-5542-4C00-80F8-968512A25559}" type="datetimeFigureOut">
              <a:rPr lang="es-ES" smtClean="0"/>
              <a:t>03/05/2016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3E870-4814-4F51-9F55-6A33CEE5C22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68976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D1098-5542-4C00-80F8-968512A25559}" type="datetimeFigureOut">
              <a:rPr lang="es-ES" smtClean="0"/>
              <a:t>03/05/2016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3E870-4814-4F51-9F55-6A33CEE5C22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37823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D1098-5542-4C00-80F8-968512A25559}" type="datetimeFigureOut">
              <a:rPr lang="es-ES" smtClean="0"/>
              <a:t>03/05/2016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3E870-4814-4F51-9F55-6A33CEE5C22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95511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D1098-5542-4C00-80F8-968512A25559}" type="datetimeFigureOut">
              <a:rPr lang="es-ES" smtClean="0"/>
              <a:t>03/05/2016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3E870-4814-4F51-9F55-6A33CEE5C22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14063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D1098-5542-4C00-80F8-968512A25559}" type="datetimeFigureOut">
              <a:rPr lang="es-ES" smtClean="0"/>
              <a:t>03/05/2016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3E870-4814-4F51-9F55-6A33CEE5C22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45576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D1098-5542-4C00-80F8-968512A25559}" type="datetimeFigureOut">
              <a:rPr lang="es-ES" smtClean="0"/>
              <a:t>03/05/2016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3E870-4814-4F51-9F55-6A33CEE5C22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08712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D1098-5542-4C00-80F8-968512A25559}" type="datetimeFigureOut">
              <a:rPr lang="es-ES" smtClean="0"/>
              <a:t>03/05/2016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3E870-4814-4F51-9F55-6A33CEE5C22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82745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D1098-5542-4C00-80F8-968512A25559}" type="datetimeFigureOut">
              <a:rPr lang="es-ES" smtClean="0"/>
              <a:t>03/05/2016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3E870-4814-4F51-9F55-6A33CEE5C22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91089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D1098-5542-4C00-80F8-968512A25559}" type="datetimeFigureOut">
              <a:rPr lang="es-ES" smtClean="0"/>
              <a:t>03/05/2016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3E870-4814-4F51-9F55-6A33CEE5C22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7356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D1098-5542-4C00-80F8-968512A25559}" type="datetimeFigureOut">
              <a:rPr lang="es-ES" smtClean="0"/>
              <a:t>03/05/2016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3E870-4814-4F51-9F55-6A33CEE5C22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26302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D1098-5542-4C00-80F8-968512A25559}" type="datetimeFigureOut">
              <a:rPr lang="es-ES" smtClean="0"/>
              <a:t>03/05/2016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3E870-4814-4F51-9F55-6A33CEE5C22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03106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2D1098-5542-4C00-80F8-968512A25559}" type="datetimeFigureOut">
              <a:rPr lang="es-ES" smtClean="0"/>
              <a:t>03/05/2016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33E870-4814-4F51-9F55-6A33CEE5C22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78270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327" y="4692387"/>
            <a:ext cx="4768606" cy="445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3158" y="-18256"/>
            <a:ext cx="5596140" cy="3986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648" y="1948732"/>
            <a:ext cx="3659667" cy="2540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6768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0</Words>
  <Application>Microsoft Office PowerPoint</Application>
  <PresentationFormat>Presentación en pantalla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FCO. JAVIER GARCIA ALGARRA</dc:creator>
  <cp:lastModifiedBy>FCO. JAVIER GARCIA ALGARRA</cp:lastModifiedBy>
  <cp:revision>3</cp:revision>
  <dcterms:created xsi:type="dcterms:W3CDTF">2016-01-01T17:05:53Z</dcterms:created>
  <dcterms:modified xsi:type="dcterms:W3CDTF">2016-05-03T13:45:43Z</dcterms:modified>
</cp:coreProperties>
</file>