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DDF-AC71-46CE-AB88-8C0D9971E4F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5725-B51F-4863-9757-DB68251DCE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08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DDF-AC71-46CE-AB88-8C0D9971E4F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5725-B51F-4863-9757-DB68251DCE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84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DDF-AC71-46CE-AB88-8C0D9971E4F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5725-B51F-4863-9757-DB68251DCE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03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DDF-AC71-46CE-AB88-8C0D9971E4F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5725-B51F-4863-9757-DB68251DCE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63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DDF-AC71-46CE-AB88-8C0D9971E4F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5725-B51F-4863-9757-DB68251DCE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0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DDF-AC71-46CE-AB88-8C0D9971E4F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5725-B51F-4863-9757-DB68251DCE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15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DDF-AC71-46CE-AB88-8C0D9971E4F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5725-B51F-4863-9757-DB68251DCE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88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DDF-AC71-46CE-AB88-8C0D9971E4F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5725-B51F-4863-9757-DB68251DCE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46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DDF-AC71-46CE-AB88-8C0D9971E4F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5725-B51F-4863-9757-DB68251DCE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53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DDF-AC71-46CE-AB88-8C0D9971E4F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5725-B51F-4863-9757-DB68251DCE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7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0DDF-AC71-46CE-AB88-8C0D9971E4F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5725-B51F-4863-9757-DB68251DCE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8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0DDF-AC71-46CE-AB88-8C0D9971E4F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B5725-B51F-4863-9757-DB68251DCE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66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47 Conector recto de flecha"/>
          <p:cNvCxnSpPr/>
          <p:nvPr/>
        </p:nvCxnSpPr>
        <p:spPr>
          <a:xfrm flipH="1">
            <a:off x="3097361" y="1318208"/>
            <a:ext cx="3221620" cy="1777653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V="1">
            <a:off x="4875277" y="1506670"/>
            <a:ext cx="3041214" cy="160401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H="1">
            <a:off x="3203848" y="1499572"/>
            <a:ext cx="1080120" cy="178541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V="1">
            <a:off x="2771800" y="1588599"/>
            <a:ext cx="0" cy="144016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2411760" y="1484784"/>
            <a:ext cx="0" cy="144016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Elipse"/>
          <p:cNvSpPr/>
          <p:nvPr/>
        </p:nvSpPr>
        <p:spPr>
          <a:xfrm>
            <a:off x="2051720" y="434240"/>
            <a:ext cx="1152128" cy="1152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 smtClean="0">
                <a:solidFill>
                  <a:schemeClr val="accent5">
                    <a:lumMod val="50000"/>
                  </a:schemeClr>
                </a:solidFill>
              </a:rPr>
              <a:t>Plant</a:t>
            </a:r>
            <a:r>
              <a:rPr lang="es-ES" sz="1600" b="1" dirty="0" smtClean="0">
                <a:solidFill>
                  <a:schemeClr val="accent5">
                    <a:lumMod val="50000"/>
                  </a:schemeClr>
                </a:solidFill>
              </a:rPr>
              <a:t> 1</a:t>
            </a:r>
            <a:endParaRPr lang="es-E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3923928" y="434240"/>
            <a:ext cx="1152128" cy="1152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 smtClean="0">
                <a:solidFill>
                  <a:schemeClr val="accent5">
                    <a:lumMod val="50000"/>
                  </a:schemeClr>
                </a:solidFill>
              </a:rPr>
              <a:t>Plant</a:t>
            </a:r>
            <a:r>
              <a:rPr lang="es-ES" sz="1600" b="1" dirty="0" smtClean="0">
                <a:solidFill>
                  <a:schemeClr val="accent5">
                    <a:lumMod val="50000"/>
                  </a:schemeClr>
                </a:solidFill>
              </a:rPr>
              <a:t> 2</a:t>
            </a:r>
            <a:endParaRPr lang="es-E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5796136" y="434240"/>
            <a:ext cx="1152128" cy="1152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 smtClean="0">
                <a:solidFill>
                  <a:schemeClr val="accent5">
                    <a:lumMod val="50000"/>
                  </a:schemeClr>
                </a:solidFill>
              </a:rPr>
              <a:t>Plant</a:t>
            </a:r>
            <a:r>
              <a:rPr lang="es-ES" sz="1600" b="1" dirty="0" smtClean="0">
                <a:solidFill>
                  <a:schemeClr val="accent5">
                    <a:lumMod val="50000"/>
                  </a:schemeClr>
                </a:solidFill>
              </a:rPr>
              <a:t> 3</a:t>
            </a:r>
            <a:endParaRPr lang="es-E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7668344" y="434240"/>
            <a:ext cx="1152128" cy="1152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err="1" smtClean="0">
                <a:solidFill>
                  <a:schemeClr val="accent5">
                    <a:lumMod val="50000"/>
                  </a:schemeClr>
                </a:solidFill>
              </a:rPr>
              <a:t>Plant</a:t>
            </a:r>
            <a:r>
              <a:rPr lang="es-ES" sz="1600" b="1" dirty="0" smtClean="0">
                <a:solidFill>
                  <a:schemeClr val="accent5">
                    <a:lumMod val="50000"/>
                  </a:schemeClr>
                </a:solidFill>
              </a:rPr>
              <a:t> 4</a:t>
            </a:r>
            <a:endParaRPr lang="es-E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2075389" y="2852936"/>
            <a:ext cx="1152128" cy="11521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accent6">
                    <a:lumMod val="50000"/>
                  </a:schemeClr>
                </a:solidFill>
              </a:rPr>
              <a:t>Pol 1</a:t>
            </a:r>
            <a:endParaRPr lang="es-E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3902222" y="2852936"/>
            <a:ext cx="1152128" cy="11521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accent6">
                    <a:lumMod val="50000"/>
                  </a:schemeClr>
                </a:solidFill>
              </a:rPr>
              <a:t>Pol 2</a:t>
            </a:r>
            <a:endParaRPr lang="es-E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27 Conector recto de flecha"/>
          <p:cNvCxnSpPr>
            <a:stCxn id="18" idx="7"/>
            <a:endCxn id="15" idx="3"/>
          </p:cNvCxnSpPr>
          <p:nvPr/>
        </p:nvCxnSpPr>
        <p:spPr>
          <a:xfrm flipV="1">
            <a:off x="3058792" y="1417643"/>
            <a:ext cx="1033861" cy="160401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3048428" y="1412776"/>
            <a:ext cx="1163532" cy="151216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19" idx="0"/>
          </p:cNvCxnSpPr>
          <p:nvPr/>
        </p:nvCxnSpPr>
        <p:spPr>
          <a:xfrm flipH="1" flipV="1">
            <a:off x="3203848" y="1196752"/>
            <a:ext cx="1274438" cy="165618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17" idx="4"/>
          </p:cNvCxnSpPr>
          <p:nvPr/>
        </p:nvCxnSpPr>
        <p:spPr>
          <a:xfrm flipH="1">
            <a:off x="5022788" y="1586368"/>
            <a:ext cx="3221620" cy="168382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flipV="1">
            <a:off x="2915816" y="1318208"/>
            <a:ext cx="2952328" cy="160401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578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1</cp:revision>
  <dcterms:created xsi:type="dcterms:W3CDTF">2016-01-14T15:53:20Z</dcterms:created>
  <dcterms:modified xsi:type="dcterms:W3CDTF">2016-01-14T16:02:44Z</dcterms:modified>
</cp:coreProperties>
</file>