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7099300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86" d="100"/>
          <a:sy n="86" d="100"/>
        </p:scale>
        <p:origin x="-2298" y="-5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20/01/2016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897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20/01/2016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782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20/01/2016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551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20/01/2016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406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20/01/2016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557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20/01/2016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871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20/01/2016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274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20/01/2016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108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20/01/2016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735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20/01/2016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30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20/01/2016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310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D1098-5542-4C00-80F8-968512A25559}" type="datetimeFigureOut">
              <a:rPr lang="es-ES" smtClean="0"/>
              <a:t>20/01/2016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827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44 Conector recto"/>
          <p:cNvCxnSpPr>
            <a:stCxn id="7" idx="2"/>
            <a:endCxn id="13" idx="0"/>
          </p:cNvCxnSpPr>
          <p:nvPr/>
        </p:nvCxnSpPr>
        <p:spPr>
          <a:xfrm>
            <a:off x="1670922" y="3789040"/>
            <a:ext cx="848850" cy="13976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stCxn id="7" idx="2"/>
            <a:endCxn id="12" idx="0"/>
          </p:cNvCxnSpPr>
          <p:nvPr/>
        </p:nvCxnSpPr>
        <p:spPr>
          <a:xfrm>
            <a:off x="1670922" y="3789040"/>
            <a:ext cx="3030106" cy="142185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>
            <a:stCxn id="8" idx="2"/>
            <a:endCxn id="11" idx="0"/>
          </p:cNvCxnSpPr>
          <p:nvPr/>
        </p:nvCxnSpPr>
        <p:spPr>
          <a:xfrm>
            <a:off x="3615138" y="3789040"/>
            <a:ext cx="3873186" cy="144016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4" idx="2"/>
            <a:endCxn id="10" idx="0"/>
          </p:cNvCxnSpPr>
          <p:nvPr/>
        </p:nvCxnSpPr>
        <p:spPr>
          <a:xfrm>
            <a:off x="3188860" y="1677191"/>
            <a:ext cx="4458726" cy="103172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4" idx="2"/>
            <a:endCxn id="9" idx="0"/>
          </p:cNvCxnSpPr>
          <p:nvPr/>
        </p:nvCxnSpPr>
        <p:spPr>
          <a:xfrm>
            <a:off x="3188860" y="1677191"/>
            <a:ext cx="2298486" cy="103172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>
            <a:stCxn id="4" idx="2"/>
            <a:endCxn id="8" idx="0"/>
          </p:cNvCxnSpPr>
          <p:nvPr/>
        </p:nvCxnSpPr>
        <p:spPr>
          <a:xfrm>
            <a:off x="3188860" y="1677191"/>
            <a:ext cx="426278" cy="103172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stCxn id="4" idx="2"/>
            <a:endCxn id="7" idx="0"/>
          </p:cNvCxnSpPr>
          <p:nvPr/>
        </p:nvCxnSpPr>
        <p:spPr>
          <a:xfrm flipH="1">
            <a:off x="1670922" y="1677191"/>
            <a:ext cx="1517938" cy="103172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>
            <a:stCxn id="6" idx="2"/>
            <a:endCxn id="9" idx="0"/>
          </p:cNvCxnSpPr>
          <p:nvPr/>
        </p:nvCxnSpPr>
        <p:spPr>
          <a:xfrm flipH="1">
            <a:off x="5487346" y="1677191"/>
            <a:ext cx="298446" cy="103172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>
            <a:stCxn id="6" idx="2"/>
            <a:endCxn id="10" idx="0"/>
          </p:cNvCxnSpPr>
          <p:nvPr/>
        </p:nvCxnSpPr>
        <p:spPr>
          <a:xfrm>
            <a:off x="5785792" y="1677191"/>
            <a:ext cx="1861794" cy="103172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Rectángulo"/>
          <p:cNvSpPr/>
          <p:nvPr/>
        </p:nvSpPr>
        <p:spPr>
          <a:xfrm>
            <a:off x="2432776" y="597071"/>
            <a:ext cx="1512168" cy="10801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 err="1" smtClean="0">
                <a:solidFill>
                  <a:schemeClr val="accent3">
                    <a:lumMod val="50000"/>
                  </a:schemeClr>
                </a:solidFill>
              </a:rPr>
              <a:t>Juniperus</a:t>
            </a:r>
            <a:endParaRPr lang="es-ES" b="1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s-ES" b="1" i="1" dirty="0" smtClean="0">
                <a:solidFill>
                  <a:schemeClr val="accent3">
                    <a:lumMod val="50000"/>
                  </a:schemeClr>
                </a:solidFill>
              </a:rPr>
              <a:t>sabina</a:t>
            </a:r>
          </a:p>
          <a:p>
            <a:pPr algn="ctr"/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s-ES" b="1" dirty="0" err="1" smtClean="0">
                <a:solidFill>
                  <a:schemeClr val="accent3">
                    <a:lumMod val="50000"/>
                  </a:schemeClr>
                </a:solidFill>
              </a:rPr>
              <a:t>pl</a:t>
            </a:r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 2)</a:t>
            </a:r>
            <a:endParaRPr lang="es-E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6732240" y="5229200"/>
            <a:ext cx="1512168" cy="10801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>
                <a:solidFill>
                  <a:schemeClr val="accent3">
                    <a:lumMod val="50000"/>
                  </a:schemeClr>
                </a:solidFill>
              </a:rPr>
              <a:t>Daphne </a:t>
            </a:r>
            <a:r>
              <a:rPr lang="es-ES" b="1" i="1" dirty="0" err="1" smtClean="0">
                <a:solidFill>
                  <a:schemeClr val="accent3">
                    <a:lumMod val="50000"/>
                  </a:schemeClr>
                </a:solidFill>
              </a:rPr>
              <a:t>oleoides</a:t>
            </a:r>
            <a:endParaRPr lang="es-ES" b="1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s-ES" b="1" dirty="0" err="1">
                <a:solidFill>
                  <a:schemeClr val="accent3">
                    <a:lumMod val="50000"/>
                  </a:schemeClr>
                </a:solidFill>
              </a:rPr>
              <a:t>pl</a:t>
            </a:r>
            <a:r>
              <a:rPr lang="es-E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3)</a:t>
            </a:r>
            <a:endParaRPr lang="es-E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3944944" y="5210897"/>
            <a:ext cx="1512168" cy="10801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>
                <a:solidFill>
                  <a:schemeClr val="accent3">
                    <a:lumMod val="50000"/>
                  </a:schemeClr>
                </a:solidFill>
              </a:rPr>
              <a:t>Rosa </a:t>
            </a:r>
            <a:r>
              <a:rPr lang="es-ES" b="1" i="1" dirty="0" smtClean="0">
                <a:solidFill>
                  <a:schemeClr val="accent3">
                    <a:lumMod val="50000"/>
                  </a:schemeClr>
                </a:solidFill>
              </a:rPr>
              <a:t>canina</a:t>
            </a:r>
          </a:p>
          <a:p>
            <a:pPr algn="ctr"/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s-ES" b="1" dirty="0" err="1">
                <a:solidFill>
                  <a:schemeClr val="accent3">
                    <a:lumMod val="50000"/>
                  </a:schemeClr>
                </a:solidFill>
              </a:rPr>
              <a:t>pl</a:t>
            </a:r>
            <a:r>
              <a:rPr lang="es-E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5)</a:t>
            </a:r>
            <a:endParaRPr lang="es-E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1763688" y="5186648"/>
            <a:ext cx="1512168" cy="10801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 err="1">
                <a:solidFill>
                  <a:schemeClr val="accent3">
                    <a:lumMod val="50000"/>
                  </a:schemeClr>
                </a:solidFill>
              </a:rPr>
              <a:t>Juniperus</a:t>
            </a:r>
            <a:r>
              <a:rPr lang="es-ES" b="1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b="1" i="1" dirty="0" err="1" smtClean="0">
                <a:solidFill>
                  <a:schemeClr val="accent3">
                    <a:lumMod val="50000"/>
                  </a:schemeClr>
                </a:solidFill>
              </a:rPr>
              <a:t>communis</a:t>
            </a:r>
            <a:endParaRPr lang="es-ES" b="1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s-ES" b="1" dirty="0" err="1">
                <a:solidFill>
                  <a:schemeClr val="accent3">
                    <a:lumMod val="50000"/>
                  </a:schemeClr>
                </a:solidFill>
              </a:rPr>
              <a:t>pl</a:t>
            </a:r>
            <a:r>
              <a:rPr lang="es-E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4)</a:t>
            </a:r>
            <a:endParaRPr lang="es-E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467544" y="332656"/>
            <a:ext cx="8496944" cy="3960440"/>
          </a:xfrm>
          <a:prstGeom prst="rect">
            <a:avLst/>
          </a:prstGeom>
          <a:noFill/>
          <a:ln w="12700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467544" y="33265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accent4">
                    <a:lumMod val="75000"/>
                  </a:schemeClr>
                </a:solidFill>
              </a:rPr>
              <a:t>2-shell</a:t>
            </a:r>
            <a:endParaRPr lang="es-E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683568" y="6309320"/>
            <a:ext cx="98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accent4">
                    <a:lumMod val="75000"/>
                  </a:schemeClr>
                </a:solidFill>
              </a:rPr>
              <a:t>1-shell</a:t>
            </a:r>
            <a:endParaRPr lang="es-E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8" name="27 Conector recto"/>
          <p:cNvCxnSpPr>
            <a:stCxn id="6" idx="2"/>
            <a:endCxn id="7" idx="0"/>
          </p:cNvCxnSpPr>
          <p:nvPr/>
        </p:nvCxnSpPr>
        <p:spPr>
          <a:xfrm flipH="1">
            <a:off x="1670922" y="1677191"/>
            <a:ext cx="4114870" cy="103172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>
            <a:stCxn id="6" idx="2"/>
            <a:endCxn id="8" idx="0"/>
          </p:cNvCxnSpPr>
          <p:nvPr/>
        </p:nvCxnSpPr>
        <p:spPr>
          <a:xfrm flipH="1">
            <a:off x="3615138" y="1677191"/>
            <a:ext cx="2170654" cy="103172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914838" y="2708920"/>
            <a:ext cx="1512168" cy="10801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 err="1" smtClean="0">
                <a:solidFill>
                  <a:schemeClr val="accent2">
                    <a:lumMod val="50000"/>
                  </a:schemeClr>
                </a:solidFill>
              </a:rPr>
              <a:t>Turdus</a:t>
            </a:r>
            <a:r>
              <a:rPr lang="es-ES" b="1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" b="1" i="1" dirty="0" err="1" smtClean="0">
                <a:solidFill>
                  <a:schemeClr val="accent2">
                    <a:lumMod val="50000"/>
                  </a:schemeClr>
                </a:solidFill>
              </a:rPr>
              <a:t>torquatus</a:t>
            </a:r>
            <a:endParaRPr lang="es-ES" b="1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s-ES" b="1" dirty="0" err="1" smtClean="0">
                <a:solidFill>
                  <a:schemeClr val="accent2">
                    <a:lumMod val="50000"/>
                  </a:schemeClr>
                </a:solidFill>
              </a:rPr>
              <a:t>disp</a:t>
            </a:r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</a:rPr>
              <a:t> 1)</a:t>
            </a:r>
            <a:endParaRPr lang="es-E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859054" y="2708920"/>
            <a:ext cx="1512168" cy="10801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 err="1" smtClean="0">
                <a:solidFill>
                  <a:schemeClr val="accent2">
                    <a:lumMod val="50000"/>
                  </a:schemeClr>
                </a:solidFill>
              </a:rPr>
              <a:t>Turdus</a:t>
            </a:r>
            <a:r>
              <a:rPr lang="es-ES" b="1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" b="1" i="1" dirty="0" err="1" smtClean="0">
                <a:solidFill>
                  <a:schemeClr val="accent2">
                    <a:lumMod val="50000"/>
                  </a:schemeClr>
                </a:solidFill>
              </a:rPr>
              <a:t>viscivorus</a:t>
            </a:r>
            <a:endParaRPr lang="es-ES" b="1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s-ES" b="1" dirty="0" err="1" smtClean="0">
                <a:solidFill>
                  <a:schemeClr val="accent2">
                    <a:lumMod val="50000"/>
                  </a:schemeClr>
                </a:solidFill>
              </a:rPr>
              <a:t>disp</a:t>
            </a:r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</a:rPr>
              <a:t> 2)</a:t>
            </a:r>
            <a:endParaRPr lang="es-E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4731262" y="2708920"/>
            <a:ext cx="1512168" cy="10801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 err="1" smtClean="0">
                <a:solidFill>
                  <a:schemeClr val="accent2">
                    <a:lumMod val="50000"/>
                  </a:schemeClr>
                </a:solidFill>
              </a:rPr>
              <a:t>Turdus</a:t>
            </a:r>
            <a:r>
              <a:rPr lang="es-ES" b="1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" b="1" i="1" dirty="0" err="1" smtClean="0">
                <a:solidFill>
                  <a:schemeClr val="accent2">
                    <a:lumMod val="50000"/>
                  </a:schemeClr>
                </a:solidFill>
              </a:rPr>
              <a:t>merula</a:t>
            </a:r>
            <a:endParaRPr lang="es-ES" b="1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s-ES" b="1" dirty="0" err="1" smtClean="0">
                <a:solidFill>
                  <a:schemeClr val="accent2">
                    <a:lumMod val="50000"/>
                  </a:schemeClr>
                </a:solidFill>
              </a:rPr>
              <a:t>disp</a:t>
            </a:r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</a:rPr>
              <a:t> 4)</a:t>
            </a:r>
            <a:endParaRPr lang="es-E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6891502" y="2708920"/>
            <a:ext cx="1512168" cy="10801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 err="1" smtClean="0">
                <a:solidFill>
                  <a:schemeClr val="accent2">
                    <a:lumMod val="50000"/>
                  </a:schemeClr>
                </a:solidFill>
              </a:rPr>
              <a:t>Turdus</a:t>
            </a:r>
            <a:r>
              <a:rPr lang="es-ES" b="1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br>
              <a:rPr lang="es-ES" b="1" i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b="1" i="1" dirty="0" err="1" smtClean="0">
                <a:solidFill>
                  <a:schemeClr val="accent2">
                    <a:lumMod val="50000"/>
                  </a:schemeClr>
                </a:solidFill>
              </a:rPr>
              <a:t>iliacus</a:t>
            </a:r>
            <a:endParaRPr lang="es-ES" b="1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s-ES" b="1" dirty="0" err="1" smtClean="0">
                <a:solidFill>
                  <a:schemeClr val="accent2">
                    <a:lumMod val="50000"/>
                  </a:schemeClr>
                </a:solidFill>
              </a:rPr>
              <a:t>disp</a:t>
            </a:r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</a:rPr>
              <a:t> 3)</a:t>
            </a:r>
            <a:endParaRPr lang="es-E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029708" y="597071"/>
            <a:ext cx="1512168" cy="10801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 err="1">
                <a:solidFill>
                  <a:schemeClr val="accent3">
                    <a:lumMod val="50000"/>
                  </a:schemeClr>
                </a:solidFill>
              </a:rPr>
              <a:t>Berberis</a:t>
            </a:r>
            <a:r>
              <a:rPr lang="es-ES" b="1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b="1" i="1" dirty="0" err="1" smtClean="0">
                <a:solidFill>
                  <a:schemeClr val="accent3">
                    <a:lumMod val="50000"/>
                  </a:schemeClr>
                </a:solidFill>
              </a:rPr>
              <a:t>vulgaris</a:t>
            </a:r>
            <a:endParaRPr lang="es-ES" b="1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s-ES" b="1" dirty="0" err="1">
                <a:solidFill>
                  <a:schemeClr val="accent3">
                    <a:lumMod val="50000"/>
                  </a:schemeClr>
                </a:solidFill>
              </a:rPr>
              <a:t>pl</a:t>
            </a:r>
            <a:r>
              <a:rPr lang="es-E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1)</a:t>
            </a:r>
            <a:endParaRPr lang="es-ES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12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44 Conector recto"/>
          <p:cNvCxnSpPr/>
          <p:nvPr/>
        </p:nvCxnSpPr>
        <p:spPr>
          <a:xfrm>
            <a:off x="1177245" y="3742009"/>
            <a:ext cx="848850" cy="145957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endCxn id="12" idx="0"/>
          </p:cNvCxnSpPr>
          <p:nvPr/>
        </p:nvCxnSpPr>
        <p:spPr>
          <a:xfrm>
            <a:off x="2420144" y="3801711"/>
            <a:ext cx="2280884" cy="140918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>
            <a:stCxn id="8" idx="2"/>
            <a:endCxn id="11" idx="0"/>
          </p:cNvCxnSpPr>
          <p:nvPr/>
        </p:nvCxnSpPr>
        <p:spPr>
          <a:xfrm>
            <a:off x="3615138" y="3789040"/>
            <a:ext cx="3873186" cy="144016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endCxn id="7" idx="0"/>
          </p:cNvCxnSpPr>
          <p:nvPr/>
        </p:nvCxnSpPr>
        <p:spPr>
          <a:xfrm flipH="1">
            <a:off x="1670922" y="1677191"/>
            <a:ext cx="1188132" cy="1031729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>
            <a:stCxn id="6" idx="2"/>
            <a:endCxn id="9" idx="0"/>
          </p:cNvCxnSpPr>
          <p:nvPr/>
        </p:nvCxnSpPr>
        <p:spPr>
          <a:xfrm flipH="1">
            <a:off x="5487346" y="1677191"/>
            <a:ext cx="298446" cy="103172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>
            <a:stCxn id="6" idx="2"/>
            <a:endCxn id="10" idx="0"/>
          </p:cNvCxnSpPr>
          <p:nvPr/>
        </p:nvCxnSpPr>
        <p:spPr>
          <a:xfrm>
            <a:off x="5785792" y="1677191"/>
            <a:ext cx="1861794" cy="103172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914838" y="2708920"/>
            <a:ext cx="1512168" cy="10801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 err="1" smtClean="0">
                <a:solidFill>
                  <a:schemeClr val="accent2">
                    <a:lumMod val="50000"/>
                  </a:schemeClr>
                </a:solidFill>
              </a:rPr>
              <a:t>Turdus</a:t>
            </a:r>
            <a:r>
              <a:rPr lang="es-ES" b="1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" b="1" i="1" dirty="0" err="1" smtClean="0">
                <a:solidFill>
                  <a:schemeClr val="accent2">
                    <a:lumMod val="50000"/>
                  </a:schemeClr>
                </a:solidFill>
              </a:rPr>
              <a:t>torquatus</a:t>
            </a:r>
            <a:endParaRPr lang="es-ES" b="1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s-ES" b="1" dirty="0" err="1" smtClean="0">
                <a:solidFill>
                  <a:schemeClr val="accent2">
                    <a:lumMod val="50000"/>
                  </a:schemeClr>
                </a:solidFill>
              </a:rPr>
              <a:t>disp</a:t>
            </a:r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</a:rPr>
              <a:t> 1)</a:t>
            </a:r>
            <a:endParaRPr lang="es-E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859054" y="2708920"/>
            <a:ext cx="1512168" cy="10801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 err="1" smtClean="0">
                <a:solidFill>
                  <a:schemeClr val="accent2">
                    <a:lumMod val="50000"/>
                  </a:schemeClr>
                </a:solidFill>
              </a:rPr>
              <a:t>Turdus</a:t>
            </a:r>
            <a:r>
              <a:rPr lang="es-ES" b="1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" b="1" i="1" dirty="0" err="1" smtClean="0">
                <a:solidFill>
                  <a:schemeClr val="accent2">
                    <a:lumMod val="50000"/>
                  </a:schemeClr>
                </a:solidFill>
              </a:rPr>
              <a:t>viscivorus</a:t>
            </a:r>
            <a:endParaRPr lang="es-ES" b="1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s-ES" b="1" dirty="0" err="1" smtClean="0">
                <a:solidFill>
                  <a:schemeClr val="accent2">
                    <a:lumMod val="50000"/>
                  </a:schemeClr>
                </a:solidFill>
              </a:rPr>
              <a:t>disp</a:t>
            </a:r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</a:rPr>
              <a:t> 2)</a:t>
            </a:r>
            <a:endParaRPr lang="es-E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4731262" y="2708920"/>
            <a:ext cx="1512168" cy="10801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 err="1" smtClean="0">
                <a:solidFill>
                  <a:schemeClr val="accent2">
                    <a:lumMod val="50000"/>
                  </a:schemeClr>
                </a:solidFill>
              </a:rPr>
              <a:t>Turdus</a:t>
            </a:r>
            <a:r>
              <a:rPr lang="es-ES" b="1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" b="1" i="1" dirty="0" err="1" smtClean="0">
                <a:solidFill>
                  <a:schemeClr val="accent2">
                    <a:lumMod val="50000"/>
                  </a:schemeClr>
                </a:solidFill>
              </a:rPr>
              <a:t>merula</a:t>
            </a:r>
            <a:endParaRPr lang="es-ES" b="1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s-ES" b="1" dirty="0" err="1" smtClean="0">
                <a:solidFill>
                  <a:schemeClr val="accent2">
                    <a:lumMod val="50000"/>
                  </a:schemeClr>
                </a:solidFill>
              </a:rPr>
              <a:t>disp</a:t>
            </a:r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</a:rPr>
              <a:t> 4)</a:t>
            </a:r>
            <a:endParaRPr lang="es-E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6891502" y="2708920"/>
            <a:ext cx="1512168" cy="10801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 err="1" smtClean="0">
                <a:solidFill>
                  <a:schemeClr val="accent2">
                    <a:lumMod val="50000"/>
                  </a:schemeClr>
                </a:solidFill>
              </a:rPr>
              <a:t>Turdus</a:t>
            </a:r>
            <a:r>
              <a:rPr lang="es-ES" b="1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br>
              <a:rPr lang="es-ES" b="1" i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b="1" i="1" dirty="0" err="1" smtClean="0">
                <a:solidFill>
                  <a:schemeClr val="accent2">
                    <a:lumMod val="50000"/>
                  </a:schemeClr>
                </a:solidFill>
              </a:rPr>
              <a:t>iliacus</a:t>
            </a:r>
            <a:endParaRPr lang="es-ES" b="1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s-ES" b="1" dirty="0" err="1" smtClean="0">
                <a:solidFill>
                  <a:schemeClr val="accent2">
                    <a:lumMod val="50000"/>
                  </a:schemeClr>
                </a:solidFill>
              </a:rPr>
              <a:t>disp</a:t>
            </a:r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</a:rPr>
              <a:t> 3)</a:t>
            </a:r>
            <a:endParaRPr lang="es-E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6732240" y="5229200"/>
            <a:ext cx="1512168" cy="10801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>
                <a:solidFill>
                  <a:schemeClr val="accent3">
                    <a:lumMod val="50000"/>
                  </a:schemeClr>
                </a:solidFill>
              </a:rPr>
              <a:t>Daphne </a:t>
            </a:r>
            <a:r>
              <a:rPr lang="es-ES" b="1" i="1" dirty="0" err="1" smtClean="0">
                <a:solidFill>
                  <a:schemeClr val="accent3">
                    <a:lumMod val="50000"/>
                  </a:schemeClr>
                </a:solidFill>
              </a:rPr>
              <a:t>oleoides</a:t>
            </a:r>
            <a:endParaRPr lang="es-ES" b="1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s-ES" b="1" dirty="0" err="1">
                <a:solidFill>
                  <a:schemeClr val="accent3">
                    <a:lumMod val="50000"/>
                  </a:schemeClr>
                </a:solidFill>
              </a:rPr>
              <a:t>pl</a:t>
            </a:r>
            <a:r>
              <a:rPr lang="es-E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3)</a:t>
            </a:r>
            <a:endParaRPr lang="es-E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3944944" y="5210897"/>
            <a:ext cx="1512168" cy="10801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>
                <a:solidFill>
                  <a:schemeClr val="accent3">
                    <a:lumMod val="50000"/>
                  </a:schemeClr>
                </a:solidFill>
              </a:rPr>
              <a:t>Rosa </a:t>
            </a:r>
            <a:r>
              <a:rPr lang="es-ES" b="1" i="1" dirty="0" smtClean="0">
                <a:solidFill>
                  <a:schemeClr val="accent3">
                    <a:lumMod val="50000"/>
                  </a:schemeClr>
                </a:solidFill>
              </a:rPr>
              <a:t>canina</a:t>
            </a:r>
          </a:p>
          <a:p>
            <a:pPr algn="ctr"/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s-ES" b="1" dirty="0" err="1">
                <a:solidFill>
                  <a:schemeClr val="accent3">
                    <a:lumMod val="50000"/>
                  </a:schemeClr>
                </a:solidFill>
              </a:rPr>
              <a:t>pl</a:t>
            </a:r>
            <a:r>
              <a:rPr lang="es-E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5)</a:t>
            </a:r>
            <a:endParaRPr lang="es-E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1763688" y="5186648"/>
            <a:ext cx="1512168" cy="10801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 err="1">
                <a:solidFill>
                  <a:schemeClr val="accent3">
                    <a:lumMod val="50000"/>
                  </a:schemeClr>
                </a:solidFill>
              </a:rPr>
              <a:t>Juniperus</a:t>
            </a:r>
            <a:r>
              <a:rPr lang="es-ES" b="1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b="1" i="1" dirty="0" err="1" smtClean="0">
                <a:solidFill>
                  <a:schemeClr val="accent3">
                    <a:lumMod val="50000"/>
                  </a:schemeClr>
                </a:solidFill>
              </a:rPr>
              <a:t>communis</a:t>
            </a:r>
            <a:endParaRPr lang="es-ES" b="1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s-ES" b="1" dirty="0" err="1">
                <a:solidFill>
                  <a:schemeClr val="accent3">
                    <a:lumMod val="50000"/>
                  </a:schemeClr>
                </a:solidFill>
              </a:rPr>
              <a:t>pl</a:t>
            </a:r>
            <a:r>
              <a:rPr lang="es-E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4)</a:t>
            </a:r>
            <a:endParaRPr lang="es-E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467544" y="332656"/>
            <a:ext cx="8496944" cy="3960440"/>
          </a:xfrm>
          <a:prstGeom prst="rect">
            <a:avLst/>
          </a:prstGeom>
          <a:noFill/>
          <a:ln w="12700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467544" y="33265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accent4">
                    <a:lumMod val="75000"/>
                  </a:schemeClr>
                </a:solidFill>
              </a:rPr>
              <a:t>2-shell</a:t>
            </a:r>
            <a:endParaRPr lang="es-E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683568" y="6309320"/>
            <a:ext cx="98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accent4">
                    <a:lumMod val="75000"/>
                  </a:schemeClr>
                </a:solidFill>
              </a:rPr>
              <a:t>1-shell</a:t>
            </a:r>
            <a:endParaRPr lang="es-E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8" name="27 Conector recto"/>
          <p:cNvCxnSpPr>
            <a:stCxn id="6" idx="2"/>
            <a:endCxn id="7" idx="0"/>
          </p:cNvCxnSpPr>
          <p:nvPr/>
        </p:nvCxnSpPr>
        <p:spPr>
          <a:xfrm flipH="1">
            <a:off x="1670922" y="1677191"/>
            <a:ext cx="4114870" cy="103172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>
            <a:stCxn id="6" idx="2"/>
            <a:endCxn id="8" idx="0"/>
          </p:cNvCxnSpPr>
          <p:nvPr/>
        </p:nvCxnSpPr>
        <p:spPr>
          <a:xfrm flipH="1">
            <a:off x="3615138" y="1677191"/>
            <a:ext cx="2170654" cy="103172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 rot="3583465">
            <a:off x="650620" y="4372072"/>
            <a:ext cx="153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tx2">
                    <a:lumMod val="75000"/>
                  </a:schemeClr>
                </a:solidFill>
              </a:rPr>
              <a:t>dist</a:t>
            </a:r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b="1" baseline="-25000" dirty="0" smtClean="0">
                <a:solidFill>
                  <a:schemeClr val="tx2">
                    <a:lumMod val="75000"/>
                  </a:schemeClr>
                </a:solidFill>
              </a:rPr>
              <a:t>pl4_disp1</a:t>
            </a:r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 = 1</a:t>
            </a:r>
            <a:endParaRPr lang="es-E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7" name="16 Conector recto"/>
          <p:cNvCxnSpPr/>
          <p:nvPr/>
        </p:nvCxnSpPr>
        <p:spPr>
          <a:xfrm flipH="1" flipV="1">
            <a:off x="1475656" y="3801711"/>
            <a:ext cx="792088" cy="13849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endCxn id="7" idx="0"/>
          </p:cNvCxnSpPr>
          <p:nvPr/>
        </p:nvCxnSpPr>
        <p:spPr>
          <a:xfrm flipV="1">
            <a:off x="1475656" y="2708920"/>
            <a:ext cx="195266" cy="108012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 rot="19191071">
            <a:off x="1152749" y="2005863"/>
            <a:ext cx="153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dist</a:t>
            </a:r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ES" b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pl4_disp2</a:t>
            </a:r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3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35 Conector recto"/>
          <p:cNvCxnSpPr/>
          <p:nvPr/>
        </p:nvCxnSpPr>
        <p:spPr>
          <a:xfrm flipH="1" flipV="1">
            <a:off x="1727684" y="3789040"/>
            <a:ext cx="792088" cy="1384937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 flipV="1">
            <a:off x="1723948" y="2708920"/>
            <a:ext cx="195266" cy="108012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flipH="1">
            <a:off x="1943708" y="1677191"/>
            <a:ext cx="1188132" cy="103172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>
            <a:off x="3122463" y="1695457"/>
            <a:ext cx="2097609" cy="101346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CuadroTexto"/>
          <p:cNvSpPr txBox="1"/>
          <p:nvPr/>
        </p:nvSpPr>
        <p:spPr>
          <a:xfrm rot="1595441">
            <a:off x="3122648" y="2130316"/>
            <a:ext cx="173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accent4">
                    <a:lumMod val="75000"/>
                  </a:schemeClr>
                </a:solidFill>
              </a:rPr>
              <a:t>dist</a:t>
            </a:r>
            <a:r>
              <a:rPr lang="es-E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ES" b="1" baseline="-25000" dirty="0" smtClean="0">
                <a:solidFill>
                  <a:schemeClr val="accent4">
                    <a:lumMod val="75000"/>
                  </a:schemeClr>
                </a:solidFill>
              </a:rPr>
              <a:t>pl4_disp4</a:t>
            </a:r>
            <a:r>
              <a:rPr lang="es-ES" dirty="0" smtClean="0">
                <a:solidFill>
                  <a:schemeClr val="accent4">
                    <a:lumMod val="75000"/>
                  </a:schemeClr>
                </a:solidFill>
              </a:rPr>
              <a:t> = 3</a:t>
            </a:r>
            <a:endParaRPr lang="es-ES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48" name="47 Conector recto"/>
          <p:cNvCxnSpPr/>
          <p:nvPr/>
        </p:nvCxnSpPr>
        <p:spPr>
          <a:xfrm flipH="1" flipV="1">
            <a:off x="1986062" y="3789040"/>
            <a:ext cx="792088" cy="13849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 flipV="1">
            <a:off x="1979712" y="2708920"/>
            <a:ext cx="195266" cy="108012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 flipH="1">
            <a:off x="2184084" y="1677191"/>
            <a:ext cx="1188132" cy="10317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>
            <a:endCxn id="10" idx="0"/>
          </p:cNvCxnSpPr>
          <p:nvPr/>
        </p:nvCxnSpPr>
        <p:spPr>
          <a:xfrm>
            <a:off x="3372216" y="1677191"/>
            <a:ext cx="4275370" cy="10317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53 CuadroTexto"/>
          <p:cNvSpPr txBox="1"/>
          <p:nvPr/>
        </p:nvSpPr>
        <p:spPr>
          <a:xfrm rot="715442">
            <a:off x="5656374" y="2034597"/>
            <a:ext cx="165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</a:rPr>
              <a:t>dist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b="1" baseline="-25000" dirty="0" smtClean="0">
                <a:solidFill>
                  <a:srgbClr val="FF0000"/>
                </a:solidFill>
              </a:rPr>
              <a:t>pl4_disp3</a:t>
            </a:r>
            <a:r>
              <a:rPr lang="es-ES" dirty="0" smtClean="0">
                <a:solidFill>
                  <a:srgbClr val="FF0000"/>
                </a:solidFill>
              </a:rPr>
              <a:t> = 3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5" name="54 CuadroTexto"/>
          <p:cNvSpPr txBox="1"/>
          <p:nvPr/>
        </p:nvSpPr>
        <p:spPr>
          <a:xfrm>
            <a:off x="5865772" y="432445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K</a:t>
            </a:r>
            <a:r>
              <a:rPr lang="es-ES" b="1" baseline="-25000" dirty="0" err="1" smtClean="0"/>
              <a:t>radius</a:t>
            </a:r>
            <a:r>
              <a:rPr lang="es-ES" dirty="0" smtClean="0"/>
              <a:t> pl4 </a:t>
            </a:r>
            <a:r>
              <a:rPr lang="es-ES" dirty="0"/>
              <a:t>= </a:t>
            </a:r>
            <a:r>
              <a:rPr lang="es-ES" dirty="0" smtClean="0"/>
              <a:t>(1+3+3+3)/4 = 2.5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2432776" y="597071"/>
            <a:ext cx="1512168" cy="10801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 err="1" smtClean="0">
                <a:solidFill>
                  <a:schemeClr val="accent3">
                    <a:lumMod val="50000"/>
                  </a:schemeClr>
                </a:solidFill>
              </a:rPr>
              <a:t>Juniperus</a:t>
            </a:r>
            <a:endParaRPr lang="es-ES" b="1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s-ES" b="1" i="1" dirty="0" smtClean="0">
                <a:solidFill>
                  <a:schemeClr val="accent3">
                    <a:lumMod val="50000"/>
                  </a:schemeClr>
                </a:solidFill>
              </a:rPr>
              <a:t>sabina</a:t>
            </a:r>
          </a:p>
          <a:p>
            <a:pPr algn="ctr"/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s-ES" b="1" dirty="0" err="1" smtClean="0">
                <a:solidFill>
                  <a:schemeClr val="accent3">
                    <a:lumMod val="50000"/>
                  </a:schemeClr>
                </a:solidFill>
              </a:rPr>
              <a:t>pl</a:t>
            </a:r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 2)</a:t>
            </a:r>
            <a:endParaRPr lang="es-E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029708" y="597071"/>
            <a:ext cx="1512168" cy="10801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 err="1">
                <a:solidFill>
                  <a:schemeClr val="accent3">
                    <a:lumMod val="50000"/>
                  </a:schemeClr>
                </a:solidFill>
              </a:rPr>
              <a:t>Berberis</a:t>
            </a:r>
            <a:r>
              <a:rPr lang="es-ES" b="1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b="1" i="1" dirty="0" err="1" smtClean="0">
                <a:solidFill>
                  <a:schemeClr val="accent3">
                    <a:lumMod val="50000"/>
                  </a:schemeClr>
                </a:solidFill>
              </a:rPr>
              <a:t>vulgaris</a:t>
            </a:r>
            <a:endParaRPr lang="es-ES" b="1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s-ES" b="1" dirty="0" err="1">
                <a:solidFill>
                  <a:schemeClr val="accent3">
                    <a:lumMod val="50000"/>
                  </a:schemeClr>
                </a:solidFill>
              </a:rPr>
              <a:t>pl</a:t>
            </a:r>
            <a:r>
              <a:rPr lang="es-E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1)</a:t>
            </a:r>
            <a:endParaRPr lang="es-E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8" name="57 Conector recto"/>
          <p:cNvCxnSpPr/>
          <p:nvPr/>
        </p:nvCxnSpPr>
        <p:spPr>
          <a:xfrm>
            <a:off x="2859054" y="1677191"/>
            <a:ext cx="416802" cy="1031729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57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127</Words>
  <Application>Microsoft Office PowerPoint</Application>
  <PresentationFormat>Presentación en pantalla (4:3)</PresentationFormat>
  <Paragraphs>47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FCO. JAVIER GARCIA ALGARRA</dc:creator>
  <cp:lastModifiedBy>FCO. JAVIER GARCIA ALGARRA</cp:lastModifiedBy>
  <cp:revision>18</cp:revision>
  <cp:lastPrinted>2016-01-20T10:55:13Z</cp:lastPrinted>
  <dcterms:created xsi:type="dcterms:W3CDTF">2016-01-01T17:05:53Z</dcterms:created>
  <dcterms:modified xsi:type="dcterms:W3CDTF">2016-01-20T10:59:54Z</dcterms:modified>
</cp:coreProperties>
</file>