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82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9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5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0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7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7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0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3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098-5542-4C00-80F8-968512A25559}" type="datetimeFigureOut">
              <a:rPr lang="es-ES" smtClean="0"/>
              <a:t>09/04/2016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44 Conector recto"/>
          <p:cNvCxnSpPr>
            <a:stCxn id="7" idx="2"/>
            <a:endCxn id="13" idx="0"/>
          </p:cNvCxnSpPr>
          <p:nvPr/>
        </p:nvCxnSpPr>
        <p:spPr>
          <a:xfrm>
            <a:off x="1670922" y="3789040"/>
            <a:ext cx="848850" cy="13976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7" idx="2"/>
            <a:endCxn id="12" idx="0"/>
          </p:cNvCxnSpPr>
          <p:nvPr/>
        </p:nvCxnSpPr>
        <p:spPr>
          <a:xfrm>
            <a:off x="1670922" y="3789040"/>
            <a:ext cx="3030106" cy="142185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8" idx="2"/>
            <a:endCxn id="11" idx="0"/>
          </p:cNvCxnSpPr>
          <p:nvPr/>
        </p:nvCxnSpPr>
        <p:spPr>
          <a:xfrm>
            <a:off x="3615138" y="3789040"/>
            <a:ext cx="3873186" cy="14401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4" idx="2"/>
            <a:endCxn id="10" idx="0"/>
          </p:cNvCxnSpPr>
          <p:nvPr/>
        </p:nvCxnSpPr>
        <p:spPr>
          <a:xfrm>
            <a:off x="3188860" y="1677191"/>
            <a:ext cx="4458726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4" idx="2"/>
            <a:endCxn id="9" idx="0"/>
          </p:cNvCxnSpPr>
          <p:nvPr/>
        </p:nvCxnSpPr>
        <p:spPr>
          <a:xfrm>
            <a:off x="3188860" y="1677191"/>
            <a:ext cx="2298486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4" idx="2"/>
            <a:endCxn id="8" idx="0"/>
          </p:cNvCxnSpPr>
          <p:nvPr/>
        </p:nvCxnSpPr>
        <p:spPr>
          <a:xfrm>
            <a:off x="3188860" y="1677191"/>
            <a:ext cx="426278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4" idx="2"/>
            <a:endCxn id="7" idx="0"/>
          </p:cNvCxnSpPr>
          <p:nvPr/>
        </p:nvCxnSpPr>
        <p:spPr>
          <a:xfrm flipH="1">
            <a:off x="1670922" y="1677191"/>
            <a:ext cx="1517938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6" idx="2"/>
            <a:endCxn id="9" idx="0"/>
          </p:cNvCxnSpPr>
          <p:nvPr/>
        </p:nvCxnSpPr>
        <p:spPr>
          <a:xfrm flipH="1">
            <a:off x="5487346" y="1677191"/>
            <a:ext cx="298446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6" idx="2"/>
            <a:endCxn id="10" idx="0"/>
          </p:cNvCxnSpPr>
          <p:nvPr/>
        </p:nvCxnSpPr>
        <p:spPr>
          <a:xfrm>
            <a:off x="5785792" y="1677191"/>
            <a:ext cx="1861794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2432776" y="597071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Juniperus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i="1" dirty="0" smtClean="0">
                <a:solidFill>
                  <a:schemeClr val="accent3">
                    <a:lumMod val="50000"/>
                  </a:schemeClr>
                </a:solidFill>
              </a:rPr>
              <a:t>sabina</a:t>
            </a: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2)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732240" y="5229200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Daphne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oleoides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3)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44944" y="5210897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Rosa </a:t>
            </a:r>
            <a:r>
              <a:rPr lang="es-ES" b="1" i="1" dirty="0" smtClean="0">
                <a:solidFill>
                  <a:schemeClr val="accent3">
                    <a:lumMod val="50000"/>
                  </a:schemeClr>
                </a:solidFill>
              </a:rPr>
              <a:t>canina</a:t>
            </a: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5)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763688" y="5186648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</a:rPr>
              <a:t>Juniperus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communis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4)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67544" y="332656"/>
            <a:ext cx="8496944" cy="3960440"/>
          </a:xfrm>
          <a:prstGeom prst="rect">
            <a:avLst/>
          </a:prstGeom>
          <a:noFill/>
          <a:ln w="127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67544" y="3326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2-shell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83568" y="6309320"/>
            <a:ext cx="9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1-shell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27 Conector recto"/>
          <p:cNvCxnSpPr>
            <a:stCxn id="6" idx="2"/>
            <a:endCxn id="7" idx="0"/>
          </p:cNvCxnSpPr>
          <p:nvPr/>
        </p:nvCxnSpPr>
        <p:spPr>
          <a:xfrm flipH="1">
            <a:off x="1670922" y="1677191"/>
            <a:ext cx="4114870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6" idx="2"/>
            <a:endCxn id="8" idx="0"/>
          </p:cNvCxnSpPr>
          <p:nvPr/>
        </p:nvCxnSpPr>
        <p:spPr>
          <a:xfrm flipH="1">
            <a:off x="3615138" y="1677191"/>
            <a:ext cx="2170654" cy="10317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914838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torquatus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1)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859054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viscivorus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2)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31262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merula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4)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891502" y="2708920"/>
            <a:ext cx="1512168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iliacus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3)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29708" y="597071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</a:rPr>
              <a:t>Berberis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vulgaris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1)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44 Conector recto"/>
          <p:cNvCxnSpPr/>
          <p:nvPr/>
        </p:nvCxnSpPr>
        <p:spPr>
          <a:xfrm>
            <a:off x="1177245" y="3742009"/>
            <a:ext cx="848850" cy="14595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endCxn id="12" idx="0"/>
          </p:cNvCxnSpPr>
          <p:nvPr/>
        </p:nvCxnSpPr>
        <p:spPr>
          <a:xfrm>
            <a:off x="2420144" y="3801711"/>
            <a:ext cx="2280884" cy="140918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8" idx="2"/>
            <a:endCxn id="11" idx="0"/>
          </p:cNvCxnSpPr>
          <p:nvPr/>
        </p:nvCxnSpPr>
        <p:spPr>
          <a:xfrm>
            <a:off x="3615138" y="3789040"/>
            <a:ext cx="3873186" cy="144016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7" idx="0"/>
          </p:cNvCxnSpPr>
          <p:nvPr/>
        </p:nvCxnSpPr>
        <p:spPr>
          <a:xfrm flipH="1">
            <a:off x="1670922" y="1677191"/>
            <a:ext cx="1188132" cy="10317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6" idx="2"/>
            <a:endCxn id="9" idx="0"/>
          </p:cNvCxnSpPr>
          <p:nvPr/>
        </p:nvCxnSpPr>
        <p:spPr>
          <a:xfrm flipH="1">
            <a:off x="5487346" y="1677191"/>
            <a:ext cx="298446" cy="103172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6" idx="2"/>
            <a:endCxn id="10" idx="0"/>
          </p:cNvCxnSpPr>
          <p:nvPr/>
        </p:nvCxnSpPr>
        <p:spPr>
          <a:xfrm>
            <a:off x="5785792" y="1677191"/>
            <a:ext cx="1861794" cy="103172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914838" y="2708920"/>
            <a:ext cx="1512168" cy="1080120"/>
          </a:xfrm>
          <a:prstGeom prst="rect">
            <a:avLst/>
          </a:prstGeom>
          <a:solidFill>
            <a:srgbClr val="FCF6F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torquatus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1)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859054" y="2708920"/>
            <a:ext cx="1512168" cy="1080120"/>
          </a:xfrm>
          <a:prstGeom prst="rect">
            <a:avLst/>
          </a:prstGeom>
          <a:solidFill>
            <a:srgbClr val="FCF6F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viscivorus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2)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731262" y="2708920"/>
            <a:ext cx="1512168" cy="1080120"/>
          </a:xfrm>
          <a:prstGeom prst="rect">
            <a:avLst/>
          </a:prstGeom>
          <a:solidFill>
            <a:srgbClr val="FCF6F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merula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4)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891502" y="2708920"/>
            <a:ext cx="1512168" cy="1080120"/>
          </a:xfrm>
          <a:prstGeom prst="rect">
            <a:avLst/>
          </a:prstGeom>
          <a:solidFill>
            <a:srgbClr val="FCF6F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Turdus</a:t>
            </a:r>
            <a: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s-ES" b="1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b="1" i="1" dirty="0" err="1" smtClean="0">
                <a:solidFill>
                  <a:schemeClr val="accent2">
                    <a:lumMod val="50000"/>
                  </a:schemeClr>
                </a:solidFill>
              </a:rPr>
              <a:t>iliacus</a:t>
            </a:r>
            <a:endParaRPr lang="es-ES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2">
                    <a:lumMod val="50000"/>
                  </a:schemeClr>
                </a:solidFill>
              </a:rPr>
              <a:t>disp</a:t>
            </a:r>
            <a:r>
              <a:rPr lang="es-ES" b="1" dirty="0" smtClean="0">
                <a:solidFill>
                  <a:schemeClr val="accent2">
                    <a:lumMod val="50000"/>
                  </a:schemeClr>
                </a:solidFill>
              </a:rPr>
              <a:t> 3)</a:t>
            </a:r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732240" y="5229200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Daphne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oleoides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3)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44944" y="5210897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Rosa </a:t>
            </a:r>
            <a:r>
              <a:rPr lang="es-ES" b="1" i="1" dirty="0" smtClean="0">
                <a:solidFill>
                  <a:schemeClr val="accent3">
                    <a:lumMod val="50000"/>
                  </a:schemeClr>
                </a:solidFill>
              </a:rPr>
              <a:t>canina</a:t>
            </a: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5)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763688" y="5186648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</a:rPr>
              <a:t>Juniperus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communis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4)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95536" y="332656"/>
            <a:ext cx="8496944" cy="3960440"/>
          </a:xfrm>
          <a:prstGeom prst="rect">
            <a:avLst/>
          </a:prstGeom>
          <a:noFill/>
          <a:ln w="127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67544" y="3326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2-shell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83568" y="6309320"/>
            <a:ext cx="9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1-shell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27 Conector recto"/>
          <p:cNvCxnSpPr>
            <a:stCxn id="6" idx="2"/>
            <a:endCxn id="7" idx="0"/>
          </p:cNvCxnSpPr>
          <p:nvPr/>
        </p:nvCxnSpPr>
        <p:spPr>
          <a:xfrm flipH="1">
            <a:off x="1670922" y="1677191"/>
            <a:ext cx="4114870" cy="103172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6" idx="2"/>
            <a:endCxn id="8" idx="0"/>
          </p:cNvCxnSpPr>
          <p:nvPr/>
        </p:nvCxnSpPr>
        <p:spPr>
          <a:xfrm flipH="1">
            <a:off x="3615138" y="1677191"/>
            <a:ext cx="2170654" cy="103172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88484" y="4802288"/>
            <a:ext cx="19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tx2">
                    <a:lumMod val="75000"/>
                  </a:schemeClr>
                </a:solidFill>
              </a:rPr>
              <a:t>dist</a:t>
            </a:r>
            <a:r>
              <a:rPr lang="es-E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400" b="1" i="1" baseline="-25000" dirty="0" smtClean="0">
                <a:solidFill>
                  <a:schemeClr val="tx2">
                    <a:lumMod val="75000"/>
                  </a:schemeClr>
                </a:solidFill>
              </a:rPr>
              <a:t>pl4_disp1</a:t>
            </a:r>
            <a:r>
              <a:rPr lang="es-ES" b="1" dirty="0" smtClean="0">
                <a:solidFill>
                  <a:schemeClr val="tx2">
                    <a:lumMod val="75000"/>
                  </a:schemeClr>
                </a:solidFill>
              </a:rPr>
              <a:t> = 1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 flipH="1" flipV="1">
            <a:off x="1475656" y="3801711"/>
            <a:ext cx="792088" cy="13849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7" idx="0"/>
          </p:cNvCxnSpPr>
          <p:nvPr/>
        </p:nvCxnSpPr>
        <p:spPr>
          <a:xfrm flipV="1">
            <a:off x="1475656" y="2708920"/>
            <a:ext cx="195266" cy="108012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98213" y="1761150"/>
            <a:ext cx="18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00B050"/>
                </a:solidFill>
              </a:rPr>
              <a:t>dist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sz="2400" b="1" i="1" baseline="-25000" dirty="0" smtClean="0">
                <a:solidFill>
                  <a:srgbClr val="00B050"/>
                </a:solidFill>
              </a:rPr>
              <a:t>pl4_disp2</a:t>
            </a:r>
            <a:r>
              <a:rPr lang="es-ES" b="1" dirty="0" smtClean="0">
                <a:solidFill>
                  <a:srgbClr val="00B050"/>
                </a:solidFill>
              </a:rPr>
              <a:t> = 3</a:t>
            </a:r>
            <a:endParaRPr lang="es-ES" b="1" dirty="0">
              <a:solidFill>
                <a:srgbClr val="00B050"/>
              </a:solidFill>
            </a:endParaRPr>
          </a:p>
        </p:txBody>
      </p:sp>
      <p:cxnSp>
        <p:nvCxnSpPr>
          <p:cNvPr id="36" name="35 Conector recto"/>
          <p:cNvCxnSpPr/>
          <p:nvPr/>
        </p:nvCxnSpPr>
        <p:spPr>
          <a:xfrm flipH="1" flipV="1">
            <a:off x="1727684" y="3789040"/>
            <a:ext cx="792088" cy="138493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V="1">
            <a:off x="1723948" y="2708920"/>
            <a:ext cx="195266" cy="108012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1943708" y="1677191"/>
            <a:ext cx="1188132" cy="10317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3122463" y="1695457"/>
            <a:ext cx="2097609" cy="10134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 rot="152299">
            <a:off x="4645222" y="2242153"/>
            <a:ext cx="18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</a:rPr>
              <a:t>dist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2400" b="1" i="1" baseline="-25000" dirty="0" smtClean="0">
                <a:solidFill>
                  <a:schemeClr val="accent4">
                    <a:lumMod val="75000"/>
                  </a:schemeClr>
                </a:solidFill>
              </a:rPr>
              <a:t>pl4_disp4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</a:rPr>
              <a:t> = 3</a:t>
            </a:r>
            <a:endParaRPr lang="es-E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8" name="47 Conector recto"/>
          <p:cNvCxnSpPr/>
          <p:nvPr/>
        </p:nvCxnSpPr>
        <p:spPr>
          <a:xfrm flipH="1" flipV="1">
            <a:off x="1986062" y="3789040"/>
            <a:ext cx="792088" cy="13849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1979712" y="2708920"/>
            <a:ext cx="195266" cy="108012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H="1">
            <a:off x="2184084" y="1677191"/>
            <a:ext cx="1188132" cy="1031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3414046" y="1677191"/>
            <a:ext cx="4275370" cy="1031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7024269" y="2017522"/>
            <a:ext cx="193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</a:rPr>
              <a:t>dist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sz="2400" b="1" i="1" baseline="-25000" dirty="0" smtClean="0">
                <a:solidFill>
                  <a:srgbClr val="FF0000"/>
                </a:solidFill>
              </a:rPr>
              <a:t>pl4_disp3</a:t>
            </a:r>
            <a:r>
              <a:rPr lang="es-ES" b="1" dirty="0" smtClean="0">
                <a:solidFill>
                  <a:srgbClr val="FF0000"/>
                </a:solidFill>
              </a:rPr>
              <a:t> = 3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2931062" y="6442013"/>
            <a:ext cx="396044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K</a:t>
            </a:r>
            <a:r>
              <a:rPr lang="es-ES" sz="2400" b="1" i="1" baseline="-25000" dirty="0" err="1" smtClean="0"/>
              <a:t>radius</a:t>
            </a:r>
            <a:r>
              <a:rPr lang="es-ES" b="1" dirty="0" smtClean="0"/>
              <a:t> pl4 </a:t>
            </a:r>
            <a:r>
              <a:rPr lang="es-ES" b="1" dirty="0"/>
              <a:t>= </a:t>
            </a:r>
            <a:r>
              <a:rPr lang="es-ES" b="1" dirty="0" smtClean="0"/>
              <a:t>(1+3+3+3)/4 = 2.5</a:t>
            </a:r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2432776" y="597071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Juniperus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i="1" dirty="0" smtClean="0">
                <a:solidFill>
                  <a:schemeClr val="accent3">
                    <a:lumMod val="50000"/>
                  </a:schemeClr>
                </a:solidFill>
              </a:rPr>
              <a:t>sabina</a:t>
            </a: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2)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29708" y="597071"/>
            <a:ext cx="1512168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</a:rPr>
              <a:t>Berberis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i="1" dirty="0" err="1" smtClean="0">
                <a:solidFill>
                  <a:schemeClr val="accent3">
                    <a:lumMod val="50000"/>
                  </a:schemeClr>
                </a:solidFill>
              </a:rPr>
              <a:t>vulgaris</a:t>
            </a:r>
            <a:endParaRPr lang="es-E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</a:rPr>
              <a:t>pl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1)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8" name="57 Conector recto"/>
          <p:cNvCxnSpPr/>
          <p:nvPr/>
        </p:nvCxnSpPr>
        <p:spPr>
          <a:xfrm>
            <a:off x="2859054" y="1677191"/>
            <a:ext cx="416802" cy="10317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127</Words>
  <Application>Microsoft Office PowerPoint</Application>
  <PresentationFormat>Presentación en pantalla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20</cp:revision>
  <cp:lastPrinted>2016-01-20T10:55:13Z</cp:lastPrinted>
  <dcterms:created xsi:type="dcterms:W3CDTF">2016-01-01T17:05:53Z</dcterms:created>
  <dcterms:modified xsi:type="dcterms:W3CDTF">2016-04-09T16:35:44Z</dcterms:modified>
</cp:coreProperties>
</file>