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165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01/01/2016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36" y="2555776"/>
            <a:ext cx="36719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" y="1802950"/>
            <a:ext cx="3240360" cy="25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63" y="6203039"/>
            <a:ext cx="3622037" cy="28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52" y="5023998"/>
            <a:ext cx="350211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H="1">
            <a:off x="2780928" y="3707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2132856" y="3059832"/>
            <a:ext cx="252028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1268760" y="2627784"/>
            <a:ext cx="7200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05" y="5202"/>
            <a:ext cx="4174397" cy="268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22 Conector recto de flecha"/>
          <p:cNvCxnSpPr/>
          <p:nvPr/>
        </p:nvCxnSpPr>
        <p:spPr>
          <a:xfrm flipH="1">
            <a:off x="3068960" y="2555776"/>
            <a:ext cx="4320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5</cp:revision>
  <cp:lastPrinted>2016-01-01T17:20:33Z</cp:lastPrinted>
  <dcterms:created xsi:type="dcterms:W3CDTF">2016-01-01T17:05:53Z</dcterms:created>
  <dcterms:modified xsi:type="dcterms:W3CDTF">2016-01-01T18:00:14Z</dcterms:modified>
</cp:coreProperties>
</file>