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7" d="100"/>
          <a:sy n="77" d="100"/>
        </p:scale>
        <p:origin x="-1650" y="140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9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5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0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5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7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7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0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30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27" y="4692387"/>
            <a:ext cx="4768606" cy="44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58" y="-18256"/>
            <a:ext cx="5596140" cy="398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140"/>
            <a:ext cx="3465715" cy="27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3356992" y="1691680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V="1">
            <a:off x="2564904" y="3968536"/>
            <a:ext cx="288032" cy="1323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2</cp:revision>
  <dcterms:created xsi:type="dcterms:W3CDTF">2016-01-01T17:05:53Z</dcterms:created>
  <dcterms:modified xsi:type="dcterms:W3CDTF">2016-01-01T17:18:47Z</dcterms:modified>
</cp:coreProperties>
</file>