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7099300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7" d="100"/>
          <a:sy n="77" d="100"/>
        </p:scale>
        <p:origin x="-1650" y="152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30/07/2016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897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30/07/2016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782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30/07/2016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551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30/07/2016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406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30/07/2016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557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30/07/2016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871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30/07/2016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274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30/07/2016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108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30/07/2016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735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30/07/2016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30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30/07/2016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310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D1098-5542-4C00-80F8-968512A25559}" type="datetimeFigureOut">
              <a:rPr lang="es-ES" smtClean="0"/>
              <a:t>30/07/2016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827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036" y="2555776"/>
            <a:ext cx="3671964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5" y="1802950"/>
            <a:ext cx="3240360" cy="258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363" y="6203039"/>
            <a:ext cx="3622037" cy="283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752" y="5023998"/>
            <a:ext cx="3502114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11 Conector recto de flecha"/>
          <p:cNvCxnSpPr/>
          <p:nvPr/>
        </p:nvCxnSpPr>
        <p:spPr>
          <a:xfrm flipH="1">
            <a:off x="2780928" y="3707904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H="1" flipV="1">
            <a:off x="2132856" y="3059832"/>
            <a:ext cx="2520280" cy="3312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flipH="1" flipV="1">
            <a:off x="1268760" y="2627784"/>
            <a:ext cx="72008" cy="273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305" y="5202"/>
            <a:ext cx="4174397" cy="2689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22 Conector recto de flecha"/>
          <p:cNvCxnSpPr/>
          <p:nvPr/>
        </p:nvCxnSpPr>
        <p:spPr>
          <a:xfrm flipH="1">
            <a:off x="3068960" y="2555776"/>
            <a:ext cx="43204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/>
        </p:nvSpPr>
        <p:spPr>
          <a:xfrm>
            <a:off x="3501008" y="9821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a)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6038190" y="2156547"/>
            <a:ext cx="163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b)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445224" y="601837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c)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775681" y="502399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676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</Words>
  <Application>Microsoft Office PowerPoint</Application>
  <PresentationFormat>Presentación en pantalla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FCO. JAVIER GARCIA ALGARRA</dc:creator>
  <cp:lastModifiedBy>FCO. JAVIER GARCIA ALGARRA</cp:lastModifiedBy>
  <cp:revision>6</cp:revision>
  <cp:lastPrinted>2016-01-01T17:20:33Z</cp:lastPrinted>
  <dcterms:created xsi:type="dcterms:W3CDTF">2016-01-01T17:05:53Z</dcterms:created>
  <dcterms:modified xsi:type="dcterms:W3CDTF">2016-07-30T21:54:16Z</dcterms:modified>
</cp:coreProperties>
</file>