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2B1B-31AE-472B-BF57-97091B58EEA2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32CDE-01BB-4619-8A0F-335EDD9597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2CDE-01BB-4619-8A0F-335EDD95972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78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1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14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6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5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4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6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F053-A88D-4829-ACFF-9DF5CBA71A26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isco_usuario\javier\upm\doctorado\tesis\codigo\k-analysis\results_rnd\figs\z_M_PL_038_rewire_Binary_EN_model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8898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isco_usuario\javier\upm\doctorado\tesis\codigo\k-analysis\results_rnd\figs\z_M_PL_010_rewire_Binary_EN_model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71266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isco_usuario\javier\upm\doctorado\tesis\codigo\k-analysis\graphs\histo_corr_rewiring_mininteractions1_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458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disco_usuario\javier\upm\doctorado\tesis\codigo\k-analysis\graphs\histo_corr_rewiring_mininteractions100_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8" y="3501008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isco_usuario\javier\upm\doctorado\tesis\codigo\k-analysis\results_rnd\figs\z_M_PL_038_rewire_Binary_EN_model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8898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isco_usuario\javier\upm\doctorado\tesis\codigo\k-analysis\results_rnd\figs\z_M_PL_010_rewire_Binary_EN_model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71266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isco_usuario\javier\upm\doctorado\tesis\codigo\k-analysis\graphs\histo_corr_rewiring_mininteractions1_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" y="313178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isco_usuario\javier\upm\doctorado\tesis\codigo\k-analysis\graphs\histo_corr_rewiring_mininteractions100_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" y="3573016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</Words>
  <Application>Microsoft Office PowerPoint</Application>
  <PresentationFormat>Presentación en pantalla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12</cp:revision>
  <cp:lastPrinted>2016-07-03T20:30:40Z</cp:lastPrinted>
  <dcterms:created xsi:type="dcterms:W3CDTF">2016-06-10T08:23:52Z</dcterms:created>
  <dcterms:modified xsi:type="dcterms:W3CDTF">2016-07-03T20:43:46Z</dcterms:modified>
</cp:coreProperties>
</file>