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3402925" cy="25203150"/>
  <p:notesSz cx="6858000" cy="9144000"/>
  <p:defaultTextStyle>
    <a:defPPr>
      <a:defRPr lang="es-ES"/>
    </a:defPPr>
    <a:lvl1pPr marL="0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5497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30995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6492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61989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7486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92984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8481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23978" algn="l" defTabSz="18309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0" d="100"/>
          <a:sy n="30" d="100"/>
        </p:scale>
        <p:origin x="-1074" y="1878"/>
      </p:cViewPr>
      <p:guideLst>
        <p:guide orient="horz" pos="7938"/>
        <p:guide pos="73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55220" y="7829314"/>
            <a:ext cx="19892486" cy="540234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10439" y="14281787"/>
            <a:ext cx="16382048" cy="64408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5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3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6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61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7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92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8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23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B37F-96EA-44FE-8599-553DC6ACCB14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292-C341-4771-B53C-1515DF1D8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41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B37F-96EA-44FE-8599-553DC6ACCB14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292-C341-4771-B53C-1515DF1D8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89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6967120" y="1009298"/>
            <a:ext cx="5265658" cy="2150435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70146" y="1009298"/>
            <a:ext cx="15406926" cy="2150435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B37F-96EA-44FE-8599-553DC6ACCB14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292-C341-4771-B53C-1515DF1D8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68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B37F-96EA-44FE-8599-553DC6ACCB14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292-C341-4771-B53C-1515DF1D8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40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48671" y="16195360"/>
            <a:ext cx="19892486" cy="5005627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848671" y="10682173"/>
            <a:ext cx="19892486" cy="5513187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5497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309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649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6198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748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9298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848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2397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B37F-96EA-44FE-8599-553DC6ACCB14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292-C341-4771-B53C-1515DF1D8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58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70146" y="5880740"/>
            <a:ext cx="10336292" cy="1663291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1896487" y="5880740"/>
            <a:ext cx="10336292" cy="16632914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B37F-96EA-44FE-8599-553DC6ACCB14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292-C341-4771-B53C-1515DF1D8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69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70147" y="5641540"/>
            <a:ext cx="10340356" cy="235112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5497" indent="0">
              <a:buNone/>
              <a:defRPr sz="4000" b="1"/>
            </a:lvl2pPr>
            <a:lvl3pPr marL="1830995" indent="0">
              <a:buNone/>
              <a:defRPr sz="3600" b="1"/>
            </a:lvl3pPr>
            <a:lvl4pPr marL="2746492" indent="0">
              <a:buNone/>
              <a:defRPr sz="3200" b="1"/>
            </a:lvl4pPr>
            <a:lvl5pPr marL="3661989" indent="0">
              <a:buNone/>
              <a:defRPr sz="3200" b="1"/>
            </a:lvl5pPr>
            <a:lvl6pPr marL="4577486" indent="0">
              <a:buNone/>
              <a:defRPr sz="3200" b="1"/>
            </a:lvl6pPr>
            <a:lvl7pPr marL="5492984" indent="0">
              <a:buNone/>
              <a:defRPr sz="3200" b="1"/>
            </a:lvl7pPr>
            <a:lvl8pPr marL="6408481" indent="0">
              <a:buNone/>
              <a:defRPr sz="3200" b="1"/>
            </a:lvl8pPr>
            <a:lvl9pPr marL="7323978" indent="0">
              <a:buNone/>
              <a:defRPr sz="3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170147" y="7992665"/>
            <a:ext cx="10340356" cy="14520984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1888365" y="5641540"/>
            <a:ext cx="10344418" cy="235112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5497" indent="0">
              <a:buNone/>
              <a:defRPr sz="4000" b="1"/>
            </a:lvl2pPr>
            <a:lvl3pPr marL="1830995" indent="0">
              <a:buNone/>
              <a:defRPr sz="3600" b="1"/>
            </a:lvl3pPr>
            <a:lvl4pPr marL="2746492" indent="0">
              <a:buNone/>
              <a:defRPr sz="3200" b="1"/>
            </a:lvl4pPr>
            <a:lvl5pPr marL="3661989" indent="0">
              <a:buNone/>
              <a:defRPr sz="3200" b="1"/>
            </a:lvl5pPr>
            <a:lvl6pPr marL="4577486" indent="0">
              <a:buNone/>
              <a:defRPr sz="3200" b="1"/>
            </a:lvl6pPr>
            <a:lvl7pPr marL="5492984" indent="0">
              <a:buNone/>
              <a:defRPr sz="3200" b="1"/>
            </a:lvl7pPr>
            <a:lvl8pPr marL="6408481" indent="0">
              <a:buNone/>
              <a:defRPr sz="3200" b="1"/>
            </a:lvl8pPr>
            <a:lvl9pPr marL="7323978" indent="0">
              <a:buNone/>
              <a:defRPr sz="3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1888365" y="7992665"/>
            <a:ext cx="10344418" cy="14520984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B37F-96EA-44FE-8599-553DC6ACCB14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292-C341-4771-B53C-1515DF1D8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38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B37F-96EA-44FE-8599-553DC6ACCB14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292-C341-4771-B53C-1515DF1D8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7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B37F-96EA-44FE-8599-553DC6ACCB14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292-C341-4771-B53C-1515DF1D8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12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0149" y="1003461"/>
            <a:ext cx="7699401" cy="4270533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149896" y="1003464"/>
            <a:ext cx="13082886" cy="21510189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70149" y="5273995"/>
            <a:ext cx="7699401" cy="17239656"/>
          </a:xfrm>
        </p:spPr>
        <p:txBody>
          <a:bodyPr/>
          <a:lstStyle>
            <a:lvl1pPr marL="0" indent="0">
              <a:buNone/>
              <a:defRPr sz="2800"/>
            </a:lvl1pPr>
            <a:lvl2pPr marL="915497" indent="0">
              <a:buNone/>
              <a:defRPr sz="2400"/>
            </a:lvl2pPr>
            <a:lvl3pPr marL="1830995" indent="0">
              <a:buNone/>
              <a:defRPr sz="2000"/>
            </a:lvl3pPr>
            <a:lvl4pPr marL="2746492" indent="0">
              <a:buNone/>
              <a:defRPr sz="1800"/>
            </a:lvl4pPr>
            <a:lvl5pPr marL="3661989" indent="0">
              <a:buNone/>
              <a:defRPr sz="1800"/>
            </a:lvl5pPr>
            <a:lvl6pPr marL="4577486" indent="0">
              <a:buNone/>
              <a:defRPr sz="1800"/>
            </a:lvl6pPr>
            <a:lvl7pPr marL="5492984" indent="0">
              <a:buNone/>
              <a:defRPr sz="1800"/>
            </a:lvl7pPr>
            <a:lvl8pPr marL="6408481" indent="0">
              <a:buNone/>
              <a:defRPr sz="1800"/>
            </a:lvl8pPr>
            <a:lvl9pPr marL="7323978" indent="0">
              <a:buNone/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B37F-96EA-44FE-8599-553DC6ACCB14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292-C341-4771-B53C-1515DF1D8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60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87138" y="17642205"/>
            <a:ext cx="14041755" cy="2082763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87138" y="2251950"/>
            <a:ext cx="14041755" cy="15121890"/>
          </a:xfrm>
        </p:spPr>
        <p:txBody>
          <a:bodyPr/>
          <a:lstStyle>
            <a:lvl1pPr marL="0" indent="0">
              <a:buNone/>
              <a:defRPr sz="6400"/>
            </a:lvl1pPr>
            <a:lvl2pPr marL="915497" indent="0">
              <a:buNone/>
              <a:defRPr sz="5600"/>
            </a:lvl2pPr>
            <a:lvl3pPr marL="1830995" indent="0">
              <a:buNone/>
              <a:defRPr sz="4800"/>
            </a:lvl3pPr>
            <a:lvl4pPr marL="2746492" indent="0">
              <a:buNone/>
              <a:defRPr sz="4000"/>
            </a:lvl4pPr>
            <a:lvl5pPr marL="3661989" indent="0">
              <a:buNone/>
              <a:defRPr sz="4000"/>
            </a:lvl5pPr>
            <a:lvl6pPr marL="4577486" indent="0">
              <a:buNone/>
              <a:defRPr sz="4000"/>
            </a:lvl6pPr>
            <a:lvl7pPr marL="5492984" indent="0">
              <a:buNone/>
              <a:defRPr sz="4000"/>
            </a:lvl7pPr>
            <a:lvl8pPr marL="6408481" indent="0">
              <a:buNone/>
              <a:defRPr sz="4000"/>
            </a:lvl8pPr>
            <a:lvl9pPr marL="7323978" indent="0">
              <a:buNone/>
              <a:defRPr sz="4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87138" y="19724970"/>
            <a:ext cx="14041755" cy="2957868"/>
          </a:xfrm>
        </p:spPr>
        <p:txBody>
          <a:bodyPr/>
          <a:lstStyle>
            <a:lvl1pPr marL="0" indent="0">
              <a:buNone/>
              <a:defRPr sz="2800"/>
            </a:lvl1pPr>
            <a:lvl2pPr marL="915497" indent="0">
              <a:buNone/>
              <a:defRPr sz="2400"/>
            </a:lvl2pPr>
            <a:lvl3pPr marL="1830995" indent="0">
              <a:buNone/>
              <a:defRPr sz="2000"/>
            </a:lvl3pPr>
            <a:lvl4pPr marL="2746492" indent="0">
              <a:buNone/>
              <a:defRPr sz="1800"/>
            </a:lvl4pPr>
            <a:lvl5pPr marL="3661989" indent="0">
              <a:buNone/>
              <a:defRPr sz="1800"/>
            </a:lvl5pPr>
            <a:lvl6pPr marL="4577486" indent="0">
              <a:buNone/>
              <a:defRPr sz="1800"/>
            </a:lvl6pPr>
            <a:lvl7pPr marL="5492984" indent="0">
              <a:buNone/>
              <a:defRPr sz="1800"/>
            </a:lvl7pPr>
            <a:lvl8pPr marL="6408481" indent="0">
              <a:buNone/>
              <a:defRPr sz="1800"/>
            </a:lvl8pPr>
            <a:lvl9pPr marL="7323978" indent="0">
              <a:buNone/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B37F-96EA-44FE-8599-553DC6ACCB14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292-C341-4771-B53C-1515DF1D8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91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170147" y="1009296"/>
            <a:ext cx="21062633" cy="4200525"/>
          </a:xfrm>
          <a:prstGeom prst="rect">
            <a:avLst/>
          </a:prstGeom>
        </p:spPr>
        <p:txBody>
          <a:bodyPr vert="horz" lIns="183099" tIns="91550" rIns="183099" bIns="9155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70147" y="5880740"/>
            <a:ext cx="21062633" cy="16632914"/>
          </a:xfrm>
          <a:prstGeom prst="rect">
            <a:avLst/>
          </a:prstGeom>
        </p:spPr>
        <p:txBody>
          <a:bodyPr vert="horz" lIns="183099" tIns="91550" rIns="183099" bIns="9155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170147" y="23359590"/>
            <a:ext cx="5460683" cy="1341835"/>
          </a:xfrm>
          <a:prstGeom prst="rect">
            <a:avLst/>
          </a:prstGeom>
        </p:spPr>
        <p:txBody>
          <a:bodyPr vert="horz" lIns="183099" tIns="91550" rIns="183099" bIns="9155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B37F-96EA-44FE-8599-553DC6ACCB14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996003" y="23359590"/>
            <a:ext cx="7410925" cy="1341835"/>
          </a:xfrm>
          <a:prstGeom prst="rect">
            <a:avLst/>
          </a:prstGeom>
        </p:spPr>
        <p:txBody>
          <a:bodyPr vert="horz" lIns="183099" tIns="91550" rIns="183099" bIns="9155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6772097" y="23359590"/>
            <a:ext cx="5460683" cy="1341835"/>
          </a:xfrm>
          <a:prstGeom prst="rect">
            <a:avLst/>
          </a:prstGeom>
        </p:spPr>
        <p:txBody>
          <a:bodyPr vert="horz" lIns="183099" tIns="91550" rIns="183099" bIns="9155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292-C341-4771-B53C-1515DF1D8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19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30995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6623" indent="-686623" algn="l" defTabSz="1830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7683" indent="-572186" algn="l" defTabSz="1830995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8743" indent="-457749" algn="l" defTabSz="1830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4240" indent="-457749" algn="l" defTabSz="1830995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9738" indent="-457749" algn="l" defTabSz="1830995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35235" indent="-457749" algn="l" defTabSz="1830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50732" indent="-457749" algn="l" defTabSz="1830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66230" indent="-457749" algn="l" defTabSz="1830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81727" indent="-457749" algn="l" defTabSz="18309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5497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30995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6492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61989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7486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92984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8481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23978" algn="l" defTabSz="18309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10" y="14192484"/>
            <a:ext cx="8723393" cy="58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17 Conector recto"/>
          <p:cNvCxnSpPr/>
          <p:nvPr/>
        </p:nvCxnSpPr>
        <p:spPr>
          <a:xfrm flipV="1">
            <a:off x="8965158" y="17498119"/>
            <a:ext cx="5040560" cy="123671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 flipV="1">
            <a:off x="3636566" y="11621047"/>
            <a:ext cx="2952328" cy="52015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7597006" y="13033623"/>
            <a:ext cx="0" cy="417646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7597006" y="13033623"/>
            <a:ext cx="640871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14005718" y="11621047"/>
            <a:ext cx="0" cy="141257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D:\disco_usuario\javier\upm\doctorado\tesis\codigo\k-analysis\networks2015\M_SD_004_pol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59" y="476646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isco_usuario\javier\upm\doctorado\tesis\codigo\k-analysis\networks2015\M_SD_004_pol3_pol4_pol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918" y="432223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isco_usuario\javier\upm\doctorado\tesis\codigo\k-analysis\networks2015\M_SD_004_minus_k4_polar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918" y="13515467"/>
            <a:ext cx="10972800" cy="109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9181182" y="18002175"/>
            <a:ext cx="1440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8317086" y="20008079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accent2"/>
                </a:solidFill>
              </a:rPr>
              <a:t>M_SD_018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 flipH="1" flipV="1">
            <a:off x="9434539" y="18734831"/>
            <a:ext cx="394715" cy="12732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16</cp:revision>
  <dcterms:created xsi:type="dcterms:W3CDTF">2015-07-20T12:55:11Z</dcterms:created>
  <dcterms:modified xsi:type="dcterms:W3CDTF">2016-01-02T18:39:03Z</dcterms:modified>
</cp:coreProperties>
</file>