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5" d="100"/>
          <a:sy n="55" d="100"/>
        </p:scale>
        <p:origin x="-171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9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5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0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7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0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35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0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098-5542-4C00-80F8-968512A25559}" type="datetimeFigureOut">
              <a:rPr lang="es-ES" smtClean="0"/>
              <a:t>02/01/2016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E870-4814-4F51-9F55-6A33CEE5C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isco_usuario\javier\upm\doctorado\tesis\codigo\k-analysis\networks2015\M_SD_004_pol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07" y="-171400"/>
            <a:ext cx="3072390" cy="30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isco_usuario\javier\upm\doctorado\tesis\codigo\k-analysis\networks2015\M_SD_004_minus_k4_pol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07" y="-171400"/>
            <a:ext cx="3072390" cy="30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isco_usuario\javier\upm\doctorado\tesis\codigo\k-analysis\networks2015\M_SD_004_minus_pol3_pol4_po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07" y="-171400"/>
            <a:ext cx="3072390" cy="30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3</cp:revision>
  <dcterms:created xsi:type="dcterms:W3CDTF">2016-01-01T17:05:53Z</dcterms:created>
  <dcterms:modified xsi:type="dcterms:W3CDTF">2016-01-02T17:58:56Z</dcterms:modified>
</cp:coreProperties>
</file>