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F053-A88D-4829-ACFF-9DF5CBA71A26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6CE3-A61A-4454-A07D-460FF7F75E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1193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F053-A88D-4829-ACFF-9DF5CBA71A26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6CE3-A61A-4454-A07D-460FF7F75E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589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F053-A88D-4829-ACFF-9DF5CBA71A26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6CE3-A61A-4454-A07D-460FF7F75E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665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F053-A88D-4829-ACFF-9DF5CBA71A26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6CE3-A61A-4454-A07D-460FF7F75E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051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F053-A88D-4829-ACFF-9DF5CBA71A26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6CE3-A61A-4454-A07D-460FF7F75E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014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F053-A88D-4829-ACFF-9DF5CBA71A26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6CE3-A61A-4454-A07D-460FF7F75E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160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F053-A88D-4829-ACFF-9DF5CBA71A26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6CE3-A61A-4454-A07D-460FF7F75E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0350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F053-A88D-4829-ACFF-9DF5CBA71A26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6CE3-A61A-4454-A07D-460FF7F75E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357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F053-A88D-4829-ACFF-9DF5CBA71A26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6CE3-A61A-4454-A07D-460FF7F75E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6641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F053-A88D-4829-ACFF-9DF5CBA71A26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6CE3-A61A-4454-A07D-460FF7F75E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9624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F053-A88D-4829-ACFF-9DF5CBA71A26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6CE3-A61A-4454-A07D-460FF7F75E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19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AF053-A88D-4829-ACFF-9DF5CBA71A26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16CE3-A61A-4454-A07D-460FF7F75E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80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isco_usuario\javier\upm\doctorado\tesis\codigo\k-analysis\graphs\histo_corr_rewiring_mininteractions1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23" y="188640"/>
            <a:ext cx="4828042" cy="301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isco_usuario\javier\upm\doctorado\tesis\codigo\k-analysis\graphs\histo_corr_rewiring_mininteractions100_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3455242"/>
            <a:ext cx="4828042" cy="301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isco_usuario\javier\upm\doctorado\tesis\codigo\k-analysis\results_rnd\figs\z_M_PL_038_rewire_Binary_EN_model_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58898"/>
            <a:ext cx="4389129" cy="29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disco_usuario\javier\upm\doctorado\tesis\codigo\k-analysis\results_rnd\figs\z_M_PL_010_rewire_Binary_EN_model_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671266"/>
            <a:ext cx="4389129" cy="29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00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FCO. JAVIER GARCIA ALGARRA</dc:creator>
  <cp:lastModifiedBy>FCO. JAVIER GARCIA ALGARRA</cp:lastModifiedBy>
  <cp:revision>3</cp:revision>
  <dcterms:created xsi:type="dcterms:W3CDTF">2016-06-10T08:23:52Z</dcterms:created>
  <dcterms:modified xsi:type="dcterms:W3CDTF">2016-06-10T08:45:58Z</dcterms:modified>
</cp:coreProperties>
</file>