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2088aac9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2088aac9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2088aac9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2088aac9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2088aac9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2088aac9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2088aac9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2088aac9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2088aac9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2088aac9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2088aac9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2088aac9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2088aac9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2088aac9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2088aac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2088aac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2088aac9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2088aac9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2088aac9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2088aac9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2088aac9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2088aac9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2088aac9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2088aac9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2088aac9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2088aac9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2088aac9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2088aac9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19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Каршеринг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53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Выполнили: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Калиткин Андрей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Минаков Александр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Карточка автомобиля</a:t>
            </a:r>
            <a:endParaRPr sz="3600"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8175" y="1138675"/>
            <a:ext cx="220546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Регистрация</a:t>
            </a:r>
            <a:endParaRPr sz="3600"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0725"/>
            <a:ext cx="373097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8400" y="1250725"/>
            <a:ext cx="3770075" cy="375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Панель администратора</a:t>
            </a:r>
            <a:endParaRPr sz="3600"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750" y="1307175"/>
            <a:ext cx="6418076" cy="35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Панель администратора</a:t>
            </a:r>
            <a:endParaRPr sz="3600"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900" y="1233500"/>
            <a:ext cx="6920201" cy="381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Редактирование данных на карте</a:t>
            </a:r>
            <a:endParaRPr sz="3600"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050" y="1195100"/>
            <a:ext cx="677074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520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Спасибо за внимание!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Постановка задачи</a:t>
            </a:r>
            <a:endParaRPr sz="36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Разработать конкурентоспособное мобильное приложение, которое позволяет пользователям выбирать автомобиль по заданным им критериям и брать его в аренду. Приложение будет предоставлять как информацию о текущей аренде, так и данные о всех заказах пользователя.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Общие сведения</a:t>
            </a:r>
            <a:endParaRPr sz="36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</a:rPr>
              <a:t>Каршеринг - </a:t>
            </a: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</a:rPr>
              <a:t>краткосрочная аренда/прокат машины.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</a:rPr>
              <a:t>Преимущества: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</a:rPr>
              <a:t>Вы можете взять ее на столько на сколько нужно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2400"/>
              <a:buChar char="●"/>
            </a:pPr>
            <a:r>
              <a:rPr lang="ru" sz="2400">
                <a:solidFill>
                  <a:srgbClr val="141414"/>
                </a:solidFill>
                <a:highlight>
                  <a:srgbClr val="FFFFFF"/>
                </a:highlight>
              </a:rPr>
              <a:t>Нет привязки к конкретному офису или стоянке</a:t>
            </a:r>
            <a:endParaRPr sz="2400">
              <a:solidFill>
                <a:srgbClr val="141414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2400"/>
              <a:buChar char="●"/>
            </a:pPr>
            <a:r>
              <a:rPr lang="ru" sz="2400">
                <a:solidFill>
                  <a:srgbClr val="141414"/>
                </a:solidFill>
                <a:highlight>
                  <a:srgbClr val="FFFFFF"/>
                </a:highlight>
              </a:rPr>
              <a:t>Не нужно тратить время на оформление договора.</a:t>
            </a:r>
            <a:endParaRPr sz="2400">
              <a:solidFill>
                <a:srgbClr val="14141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Целевая аудитория </a:t>
            </a:r>
            <a:endParaRPr sz="36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6% арендаторов автомобилей возрастом 18-25 лет и со стажем</a:t>
            </a:r>
            <a:r>
              <a:rPr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 2 до 5 лет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73% пользователей имеют возраст от 26 до 45 лет и опыт вождения - от 5 до 25 лет.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 данным Департамента транспорта Правительства Москвы, средний водительский стаж московского пользователя каршеринга составляет 8 лет.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Обзор аналогов</a:t>
            </a:r>
            <a:endParaRPr sz="36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16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" sz="2400">
                <a:solidFill>
                  <a:schemeClr val="dk1"/>
                </a:solidFill>
              </a:rPr>
              <a:t>Яндекс.Драйв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" sz="2400">
                <a:solidFill>
                  <a:schemeClr val="dk1"/>
                </a:solidFill>
              </a:rPr>
              <a:t>Делимобиль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" sz="2400">
                <a:solidFill>
                  <a:schemeClr val="dk1"/>
                </a:solidFill>
              </a:rPr>
              <a:t>Carsmile 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325" y="2700050"/>
            <a:ext cx="2219829" cy="185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8767" y="2976213"/>
            <a:ext cx="351472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9667" y="2628263"/>
            <a:ext cx="2065325" cy="20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Средства реализации</a:t>
            </a:r>
            <a:endParaRPr sz="3600"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" sz="2400">
                <a:solidFill>
                  <a:schemeClr val="dk1"/>
                </a:solidFill>
              </a:rPr>
              <a:t>Java и Spring Boot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" sz="2400">
                <a:solidFill>
                  <a:schemeClr val="dk1"/>
                </a:solidFill>
              </a:rPr>
              <a:t>VueJs и Flutter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" sz="2400">
                <a:solidFill>
                  <a:schemeClr val="dk1"/>
                </a:solidFill>
              </a:rPr>
              <a:t>PostgreSQL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" sz="2400">
                <a:solidFill>
                  <a:schemeClr val="dk1"/>
                </a:solidFill>
              </a:rPr>
              <a:t>Docker и Azure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Поддерживаемые платформы	</a:t>
            </a:r>
            <a:endParaRPr sz="3600"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18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>
                <a:solidFill>
                  <a:schemeClr val="dk1"/>
                </a:solidFill>
              </a:rPr>
              <a:t>Приложение может быть запущено на мобильном телефоне под управлением операционной системы Android версии 4.3 и выше 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4288" y="2893500"/>
            <a:ext cx="1815426" cy="181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Архитектура приложения</a:t>
            </a:r>
            <a:endParaRPr sz="3600"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225" y="1066100"/>
            <a:ext cx="6869550" cy="411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Стартовая страница</a:t>
            </a:r>
            <a:endParaRPr sz="3600"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6575" y="1091175"/>
            <a:ext cx="2380597" cy="405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