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75" r:id="rId2"/>
    <p:sldId id="276" r:id="rId3"/>
    <p:sldId id="257" r:id="rId4"/>
    <p:sldId id="265" r:id="rId5"/>
    <p:sldId id="261" r:id="rId6"/>
    <p:sldId id="266" r:id="rId7"/>
    <p:sldId id="270" r:id="rId8"/>
    <p:sldId id="267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15024"/>
            <a:ext cx="8674100" cy="488097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12/12/2022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SUBTITLE. SUBTITLE. SUBTITLE.</a:t>
            </a:r>
          </a:p>
          <a:p>
            <a:r>
              <a:rPr lang="en-US" sz="2800" b="0" dirty="0"/>
              <a:t>SUBTITLE. SUBTITLE.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8196C5E-7B93-4E81-B617-CD97C06D6032}"/>
              </a:ext>
            </a:extLst>
          </p:cNvPr>
          <p:cNvSpPr>
            <a:spLocks noGrp="1"/>
          </p:cNvSpPr>
          <p:nvPr>
            <p:ph type="chart" sz="quarter" idx="4294967295"/>
          </p:nvPr>
        </p:nvSpPr>
        <p:spPr>
          <a:xfrm>
            <a:off x="247651" y="1406769"/>
            <a:ext cx="4324350" cy="4655894"/>
          </a:xfrm>
          <a:prstGeom prst="rect">
            <a:avLst/>
          </a:prstGeom>
        </p:spPr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77CB842-AD15-4F5A-8EF5-EBD6CE5F54A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4660869" y="1406769"/>
            <a:ext cx="4083844" cy="4656137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BC82-5CC8-86B3-6CF8-6714E6B82E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E6E8B-CA6C-55F9-B624-AB2BC25AF2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25</Words>
  <Application>Microsoft Office PowerPoint</Application>
  <PresentationFormat>Trình chiếu Trên màn hình (4:3)</PresentationFormat>
  <Paragraphs>15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7" baseType="lpstr">
      <vt:lpstr>Arial</vt:lpstr>
      <vt:lpstr>Calibri</vt:lpstr>
      <vt:lpstr>Lato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12</cp:revision>
  <dcterms:created xsi:type="dcterms:W3CDTF">2021-05-28T04:32:29Z</dcterms:created>
  <dcterms:modified xsi:type="dcterms:W3CDTF">2022-12-12T05:01:43Z</dcterms:modified>
</cp:coreProperties>
</file>