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74" r:id="rId9"/>
    <p:sldId id="263" r:id="rId10"/>
    <p:sldId id="264" r:id="rId11"/>
    <p:sldId id="276" r:id="rId12"/>
    <p:sldId id="265" r:id="rId13"/>
    <p:sldId id="277" r:id="rId14"/>
    <p:sldId id="275" r:id="rId15"/>
    <p:sldId id="278" r:id="rId16"/>
    <p:sldId id="266" r:id="rId17"/>
    <p:sldId id="279" r:id="rId18"/>
    <p:sldId id="280" r:id="rId19"/>
    <p:sldId id="269" r:id="rId20"/>
    <p:sldId id="270" r:id="rId21"/>
    <p:sldId id="281" r:id="rId22"/>
    <p:sldId id="282" r:id="rId23"/>
    <p:sldId id="271" r:id="rId24"/>
    <p:sldId id="272" r:id="rId25"/>
    <p:sldId id="284" r:id="rId26"/>
    <p:sldId id="299" r:id="rId27"/>
    <p:sldId id="273" r:id="rId28"/>
    <p:sldId id="285" r:id="rId29"/>
    <p:sldId id="286" r:id="rId30"/>
    <p:sldId id="293" r:id="rId31"/>
    <p:sldId id="287" r:id="rId32"/>
    <p:sldId id="300" r:id="rId33"/>
    <p:sldId id="288" r:id="rId34"/>
    <p:sldId id="289" r:id="rId35"/>
    <p:sldId id="290" r:id="rId36"/>
    <p:sldId id="291" r:id="rId37"/>
    <p:sldId id="292" r:id="rId38"/>
    <p:sldId id="294" r:id="rId39"/>
    <p:sldId id="295" r:id="rId40"/>
    <p:sldId id="296" r:id="rId41"/>
    <p:sldId id="297" r:id="rId42"/>
    <p:sldId id="298" r:id="rId43"/>
    <p:sldId id="301" r:id="rId44"/>
    <p:sldId id="302" r:id="rId45"/>
    <p:sldId id="304" r:id="rId46"/>
    <p:sldId id="305" r:id="rId47"/>
    <p:sldId id="306" r:id="rId48"/>
    <p:sldId id="307" r:id="rId49"/>
    <p:sldId id="312" r:id="rId50"/>
    <p:sldId id="313" r:id="rId51"/>
    <p:sldId id="314" r:id="rId52"/>
    <p:sldId id="315" r:id="rId5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31" autoAdjust="0"/>
  </p:normalViewPr>
  <p:slideViewPr>
    <p:cSldViewPr>
      <p:cViewPr>
        <p:scale>
          <a:sx n="97" d="100"/>
          <a:sy n="97" d="100"/>
        </p:scale>
        <p:origin x="-102" y="336"/>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lstStyle/>
          <a:p>
            <a:pPr marL="0" marR="0" lvl="0" indent="0" algn="r" hangingPunct="0">
              <a:lnSpc>
                <a:spcPct val="100000"/>
              </a:lnSpc>
              <a:spcBef>
                <a:spcPts val="0"/>
              </a:spcBef>
              <a:spcAft>
                <a:spcPts val="0"/>
              </a:spcAft>
              <a:buNone/>
              <a:tabLst/>
              <a:defRPr sz="1400"/>
            </a:pPr>
            <a:fld id="{A4A5C2E2-60CC-449F-8713-C389B0AE4180}"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340461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DejaVu Sans" pitchFamily="2"/>
              </a:defRPr>
            </a:lvl1pPr>
          </a:lstStyle>
          <a:p>
            <a:pPr lvl="0"/>
            <a:fld id="{52394117-A672-40BA-A8B6-7C84FB6BE459}" type="slidenum">
              <a:t>‹#›</a:t>
            </a:fld>
            <a:endParaRPr lang="en-US"/>
          </a:p>
        </p:txBody>
      </p:sp>
    </p:spTree>
    <p:extLst>
      <p:ext uri="{BB962C8B-B14F-4D97-AF65-F5344CB8AC3E}">
        <p14:creationId xmlns:p14="http://schemas.microsoft.com/office/powerpoint/2010/main" val="2843774240"/>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sz="180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3213100"/>
            <a:ext cx="7056437" cy="14493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66A506C-8BF6-41E4-B54D-F34FCB7DD238}" type="slidenum">
              <a:t>‹#›</a:t>
            </a:fld>
            <a:endParaRPr lang="en-US"/>
          </a:p>
        </p:txBody>
      </p:sp>
    </p:spTree>
    <p:extLst>
      <p:ext uri="{BB962C8B-B14F-4D97-AF65-F5344CB8AC3E}">
        <p14:creationId xmlns:p14="http://schemas.microsoft.com/office/powerpoint/2010/main" val="365926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0741FE6-5048-4E9E-8FF6-9F31F6811245}" type="slidenum">
              <a:t>‹#›</a:t>
            </a:fld>
            <a:endParaRPr lang="en-US"/>
          </a:p>
        </p:txBody>
      </p:sp>
    </p:spTree>
    <p:extLst>
      <p:ext uri="{BB962C8B-B14F-4D97-AF65-F5344CB8AC3E}">
        <p14:creationId xmlns:p14="http://schemas.microsoft.com/office/powerpoint/2010/main" val="261321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91C426E-69D2-460C-8447-42A45D23DEC0}" type="slidenum">
              <a:t>‹#›</a:t>
            </a:fld>
            <a:endParaRPr lang="en-US"/>
          </a:p>
        </p:txBody>
      </p:sp>
    </p:spTree>
    <p:extLst>
      <p:ext uri="{BB962C8B-B14F-4D97-AF65-F5344CB8AC3E}">
        <p14:creationId xmlns:p14="http://schemas.microsoft.com/office/powerpoint/2010/main" val="1150747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8DDDE-664C-4598-9CC9-CBAF730E1A8E}" type="slidenum">
              <a:t>‹#›</a:t>
            </a:fld>
            <a:endParaRPr lang="en-US"/>
          </a:p>
        </p:txBody>
      </p:sp>
    </p:spTree>
    <p:extLst>
      <p:ext uri="{BB962C8B-B14F-4D97-AF65-F5344CB8AC3E}">
        <p14:creationId xmlns:p14="http://schemas.microsoft.com/office/powerpoint/2010/main" val="267795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14518B2-797D-4A5D-9214-864285F97DA8}" type="slidenum">
              <a:t>‹#›</a:t>
            </a:fld>
            <a:endParaRPr lang="en-US"/>
          </a:p>
        </p:txBody>
      </p:sp>
    </p:spTree>
    <p:extLst>
      <p:ext uri="{BB962C8B-B14F-4D97-AF65-F5344CB8AC3E}">
        <p14:creationId xmlns:p14="http://schemas.microsoft.com/office/powerpoint/2010/main" val="85200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7150"/>
            <a:ext cx="4459287"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327150"/>
            <a:ext cx="4460875"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538895A-0CBB-4C7E-8157-2823983A791A}" type="slidenum">
              <a:t>‹#›</a:t>
            </a:fld>
            <a:endParaRPr lang="en-US"/>
          </a:p>
        </p:txBody>
      </p:sp>
    </p:spTree>
    <p:extLst>
      <p:ext uri="{BB962C8B-B14F-4D97-AF65-F5344CB8AC3E}">
        <p14:creationId xmlns:p14="http://schemas.microsoft.com/office/powerpoint/2010/main" val="423108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826BC6C-F2D8-4BAC-98FA-E77587F9D57F}" type="slidenum">
              <a:t>‹#›</a:t>
            </a:fld>
            <a:endParaRPr lang="en-US"/>
          </a:p>
        </p:txBody>
      </p:sp>
    </p:spTree>
    <p:extLst>
      <p:ext uri="{BB962C8B-B14F-4D97-AF65-F5344CB8AC3E}">
        <p14:creationId xmlns:p14="http://schemas.microsoft.com/office/powerpoint/2010/main" val="73823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DA7A205-E7D9-4EF2-8C39-89BB7D2FD92C}" type="slidenum">
              <a:t>‹#›</a:t>
            </a:fld>
            <a:endParaRPr lang="en-US"/>
          </a:p>
        </p:txBody>
      </p:sp>
    </p:spTree>
    <p:extLst>
      <p:ext uri="{BB962C8B-B14F-4D97-AF65-F5344CB8AC3E}">
        <p14:creationId xmlns:p14="http://schemas.microsoft.com/office/powerpoint/2010/main" val="348472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A58C4659-7B22-4EB4-B1C3-7971073BED51}" type="slidenum">
              <a:t>‹#›</a:t>
            </a:fld>
            <a:endParaRPr lang="en-US"/>
          </a:p>
        </p:txBody>
      </p:sp>
    </p:spTree>
    <p:extLst>
      <p:ext uri="{BB962C8B-B14F-4D97-AF65-F5344CB8AC3E}">
        <p14:creationId xmlns:p14="http://schemas.microsoft.com/office/powerpoint/2010/main" val="371872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8DFC00B-0A50-46DE-8A3B-28D229BFE15D}" type="slidenum">
              <a:t>‹#›</a:t>
            </a:fld>
            <a:endParaRPr lang="en-US"/>
          </a:p>
        </p:txBody>
      </p:sp>
    </p:spTree>
    <p:extLst>
      <p:ext uri="{BB962C8B-B14F-4D97-AF65-F5344CB8AC3E}">
        <p14:creationId xmlns:p14="http://schemas.microsoft.com/office/powerpoint/2010/main" val="31750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6A6E9A6-C21C-49B3-BBCA-1C8C4BD226B0}" type="slidenum">
              <a:t>‹#›</a:t>
            </a:fld>
            <a:endParaRPr lang="en-US"/>
          </a:p>
        </p:txBody>
      </p:sp>
    </p:spTree>
    <p:extLst>
      <p:ext uri="{BB962C8B-B14F-4D97-AF65-F5344CB8AC3E}">
        <p14:creationId xmlns:p14="http://schemas.microsoft.com/office/powerpoint/2010/main" val="188786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fld id="{1FE1F311-082E-48B1-9D2A-397EB250204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err="1"/>
              <a:t>Chương</a:t>
            </a:r>
            <a:r>
              <a:rPr lang="en-US" dirty="0"/>
              <a:t> </a:t>
            </a:r>
            <a:r>
              <a:rPr lang="en-US" dirty="0" smtClean="0"/>
              <a:t>1. </a:t>
            </a:r>
            <a:r>
              <a:rPr lang="en-US" dirty="0" err="1" smtClean="0"/>
              <a:t>Hệ</a:t>
            </a:r>
            <a:r>
              <a:rPr lang="en-US" dirty="0" smtClean="0"/>
              <a:t> </a:t>
            </a:r>
            <a:r>
              <a:rPr lang="en-US" dirty="0" err="1" smtClean="0"/>
              <a:t>thống</a:t>
            </a:r>
            <a:r>
              <a:rPr lang="en-US" dirty="0" smtClean="0"/>
              <a:t> </a:t>
            </a:r>
            <a:r>
              <a:rPr lang="en-US" dirty="0" err="1" smtClean="0"/>
              <a:t>truyền</a:t>
            </a:r>
            <a:r>
              <a:rPr lang="en-US" dirty="0" smtClean="0"/>
              <a:t> </a:t>
            </a:r>
            <a:r>
              <a:rPr lang="en-US" dirty="0" err="1" smtClean="0"/>
              <a:t>thông</a:t>
            </a:r>
            <a:endParaRPr lang="en-US" dirty="0"/>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540000" lvl="1" indent="0">
              <a:buNone/>
            </a:pPr>
            <a:r>
              <a:rPr lang="en-US" dirty="0" smtClean="0"/>
              <a:t>1.1. </a:t>
            </a:r>
            <a:r>
              <a:rPr lang="en-US" dirty="0" err="1" smtClean="0"/>
              <a:t>Khái</a:t>
            </a:r>
            <a:r>
              <a:rPr lang="en-US" dirty="0" smtClean="0"/>
              <a:t> </a:t>
            </a:r>
            <a:r>
              <a:rPr lang="en-US" dirty="0" err="1"/>
              <a:t>niệm</a:t>
            </a:r>
            <a:r>
              <a:rPr lang="en-US" dirty="0"/>
              <a:t> </a:t>
            </a:r>
            <a:r>
              <a:rPr lang="en-US" dirty="0" err="1"/>
              <a:t>về</a:t>
            </a:r>
            <a:r>
              <a:rPr lang="en-US" dirty="0"/>
              <a:t> </a:t>
            </a:r>
            <a:r>
              <a:rPr lang="en-US" dirty="0" err="1"/>
              <a:t>truyền</a:t>
            </a:r>
            <a:r>
              <a:rPr lang="en-US" dirty="0"/>
              <a:t> </a:t>
            </a:r>
            <a:r>
              <a:rPr lang="en-US" dirty="0" err="1"/>
              <a:t>thông</a:t>
            </a:r>
            <a:r>
              <a:rPr lang="en-US" dirty="0"/>
              <a:t>  </a:t>
            </a:r>
            <a:r>
              <a:rPr lang="en-US" dirty="0" err="1"/>
              <a:t>và</a:t>
            </a:r>
            <a:r>
              <a:rPr lang="en-US" dirty="0"/>
              <a:t> </a:t>
            </a:r>
            <a:r>
              <a:rPr lang="en-US" dirty="0" err="1" smtClean="0"/>
              <a:t>các</a:t>
            </a:r>
            <a:r>
              <a:rPr lang="en-US" dirty="0" smtClean="0"/>
              <a:t> </a:t>
            </a:r>
            <a:r>
              <a:rPr lang="en-US" dirty="0" err="1" smtClean="0"/>
              <a:t>hệ</a:t>
            </a:r>
            <a:r>
              <a:rPr lang="en-US" dirty="0" smtClean="0"/>
              <a:t> </a:t>
            </a:r>
            <a:r>
              <a:rPr lang="en-US" dirty="0" err="1"/>
              <a:t>truyền</a:t>
            </a:r>
            <a:r>
              <a:rPr lang="en-US" dirty="0"/>
              <a:t> </a:t>
            </a:r>
            <a:r>
              <a:rPr lang="en-US" dirty="0" err="1" smtClean="0"/>
              <a:t>thông</a:t>
            </a:r>
            <a:r>
              <a:rPr lang="en-US" dirty="0" smtClean="0"/>
              <a:t> </a:t>
            </a:r>
            <a:r>
              <a:rPr lang="en-US" dirty="0" err="1"/>
              <a:t>thường</a:t>
            </a:r>
            <a:r>
              <a:rPr lang="en-US" dirty="0"/>
              <a:t> </a:t>
            </a:r>
            <a:r>
              <a:rPr lang="en-US" dirty="0" err="1"/>
              <a:t>gặp</a:t>
            </a:r>
            <a:endParaRPr lang="en-US" dirty="0"/>
          </a:p>
          <a:p>
            <a:pPr marL="540000" lvl="1" indent="0">
              <a:buNone/>
            </a:pPr>
            <a:r>
              <a:rPr lang="en-US" dirty="0" smtClean="0"/>
              <a:t>1.2. </a:t>
            </a:r>
            <a:r>
              <a:rPr lang="en-US" dirty="0" err="1" smtClean="0"/>
              <a:t>Mô</a:t>
            </a:r>
            <a:r>
              <a:rPr lang="en-US" dirty="0" smtClean="0"/>
              <a:t> </a:t>
            </a:r>
            <a:r>
              <a:rPr lang="en-US" dirty="0" err="1"/>
              <a:t>hình</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truyền</a:t>
            </a:r>
            <a:r>
              <a:rPr lang="en-US" dirty="0"/>
              <a:t> </a:t>
            </a:r>
            <a:r>
              <a:rPr lang="en-US" dirty="0" err="1"/>
              <a:t>thông</a:t>
            </a:r>
            <a:endParaRPr lang="en-US" dirty="0"/>
          </a:p>
          <a:p>
            <a:pPr marL="540000" lvl="1" indent="0">
              <a:buNone/>
            </a:pPr>
            <a:r>
              <a:rPr lang="en-US" dirty="0" smtClean="0"/>
              <a:t>1.3. </a:t>
            </a:r>
            <a:r>
              <a:rPr lang="en-US" dirty="0" err="1" smtClean="0"/>
              <a:t>Các</a:t>
            </a:r>
            <a:r>
              <a:rPr lang="en-US" dirty="0" smtClean="0"/>
              <a:t> </a:t>
            </a:r>
            <a:r>
              <a:rPr lang="en-US" dirty="0" err="1"/>
              <a:t>khái</a:t>
            </a:r>
            <a:r>
              <a:rPr lang="en-US" dirty="0"/>
              <a:t> </a:t>
            </a:r>
            <a:r>
              <a:rPr lang="en-US" dirty="0" err="1"/>
              <a:t>niệm</a:t>
            </a:r>
            <a:r>
              <a:rPr lang="en-US" dirty="0"/>
              <a:t> </a:t>
            </a:r>
            <a:r>
              <a:rPr lang="en-US" dirty="0" err="1"/>
              <a:t>và</a:t>
            </a:r>
            <a:r>
              <a:rPr lang="en-US" dirty="0"/>
              <a:t> </a:t>
            </a:r>
            <a:r>
              <a:rPr lang="en-US" dirty="0" err="1"/>
              <a:t>thuật</a:t>
            </a:r>
            <a:r>
              <a:rPr lang="en-US" dirty="0"/>
              <a:t> </a:t>
            </a:r>
            <a:r>
              <a:rPr lang="en-US" dirty="0" err="1"/>
              <a:t>ngữ</a:t>
            </a:r>
            <a:r>
              <a:rPr lang="en-US" dirty="0"/>
              <a:t> </a:t>
            </a:r>
          </a:p>
          <a:p>
            <a:pPr marL="540000" lvl="1" indent="0">
              <a:buNone/>
            </a:pPr>
            <a:r>
              <a:rPr lang="en-US" dirty="0" smtClean="0"/>
              <a:t>1.4. </a:t>
            </a:r>
            <a:r>
              <a:rPr lang="en-US" dirty="0" err="1" smtClean="0"/>
              <a:t>Chuyển</a:t>
            </a:r>
            <a:r>
              <a:rPr lang="en-US" dirty="0" smtClean="0"/>
              <a:t> </a:t>
            </a:r>
            <a:r>
              <a:rPr lang="en-US" dirty="0" err="1"/>
              <a:t>đổi</a:t>
            </a:r>
            <a:r>
              <a:rPr lang="en-US" dirty="0"/>
              <a:t> </a:t>
            </a:r>
            <a:r>
              <a:rPr lang="en-US" dirty="0" err="1"/>
              <a:t>tương</a:t>
            </a:r>
            <a:r>
              <a:rPr lang="en-US" dirty="0"/>
              <a:t> </a:t>
            </a:r>
            <a:r>
              <a:rPr lang="en-US" dirty="0" err="1"/>
              <a:t>tự</a:t>
            </a:r>
            <a:r>
              <a:rPr lang="en-US" dirty="0"/>
              <a:t> - </a:t>
            </a:r>
            <a:r>
              <a:rPr lang="en-US" dirty="0" err="1"/>
              <a:t>số</a:t>
            </a:r>
            <a:endParaRPr lang="en-US" dirty="0"/>
          </a:p>
          <a:p>
            <a:pPr marL="0" lvl="0" indent="0" algn="l">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dirty="0"/>
              <a:t>1</a:t>
            </a:r>
            <a:r>
              <a:rPr lang="en-US" dirty="0" smtClean="0"/>
              <a:t>.</a:t>
            </a:r>
            <a:r>
              <a:rPr lang="vi-VN" dirty="0" smtClean="0"/>
              <a:t>1.</a:t>
            </a:r>
            <a:r>
              <a:rPr lang="en-US" dirty="0" smtClean="0"/>
              <a:t>2.</a:t>
            </a:r>
            <a:r>
              <a:rPr lang="vi-VN" dirty="0" smtClean="0"/>
              <a:t>4</a:t>
            </a:r>
            <a:r>
              <a:rPr lang="en-US" dirty="0" smtClean="0"/>
              <a:t>. </a:t>
            </a:r>
            <a:r>
              <a:rPr lang="vi-VN" dirty="0" smtClean="0"/>
              <a:t>Hệ thống truyền ảnh trực tiếp</a:t>
            </a:r>
            <a:endParaRPr lang="en-US" dirty="0"/>
          </a:p>
        </p:txBody>
      </p:sp>
      <p:sp>
        <p:nvSpPr>
          <p:cNvPr id="3" name="Text Placeholder 2"/>
          <p:cNvSpPr txBox="1">
            <a:spLocks noGrp="1"/>
          </p:cNvSpPr>
          <p:nvPr>
            <p:ph type="body" idx="4294967295"/>
          </p:nvPr>
        </p:nvSpPr>
        <p:spPr>
          <a:xfrm>
            <a:off x="503999" y="1326600"/>
            <a:ext cx="9071640" cy="3794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1800" dirty="0" smtClean="0">
                <a:latin typeface="Arial" pitchFamily="34" charset="0"/>
                <a:cs typeface="Arial" pitchFamily="34" charset="0"/>
              </a:rPr>
              <a:t>Hệ thống truyền ảnh là hệ thống mà con người sử dụng các ảnh để truyền thông tin cho nhau. Để truyền thông tin, người truyền sẽ vẽ ảnh mô tả thông tin cần truyền (ví dụ ảnh thể hiện trời mưa). Ảnh thực chất là tập hợp các điểm sáng trên một diện (thường là phẳng). Ánh sáng tại mỗi điểm sẽ chuyển đến mắt người và từ mắt ảnh được phân tích, chuyển lên não để người nhận hiểu thông tin chứa trong ảnh. </a:t>
            </a:r>
          </a:p>
          <a:p>
            <a:pPr lvl="0"/>
            <a:r>
              <a:rPr lang="vi-VN" sz="1800" dirty="0" smtClean="0">
                <a:latin typeface="Arial" pitchFamily="34" charset="0"/>
                <a:cs typeface="Arial" pitchFamily="34" charset="0"/>
              </a:rPr>
              <a:t>Có thể coi hệ thống truyền ảnh trực tiếp là chuyển thông tin cần truyền thành tập hợp ánh sáng trên diện phẳng (điểm sáng) và truyền tập hợp các điểm sáng đến người nhận. Người nhận cảm nhận và phục hồi thông tin từ tập hợp điểm sáng.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vi-VN" sz="3200" dirty="0" smtClean="0"/>
              <a:t>1.1.</a:t>
            </a:r>
            <a:r>
              <a:rPr lang="en-US" sz="3200" dirty="0" smtClean="0"/>
              <a:t>2.</a:t>
            </a:r>
            <a:r>
              <a:rPr lang="vi-VN" sz="3200" dirty="0" smtClean="0"/>
              <a:t>5</a:t>
            </a:r>
            <a:r>
              <a:rPr lang="en-US" sz="3200" dirty="0" smtClean="0"/>
              <a:t>. </a:t>
            </a:r>
            <a:r>
              <a:rPr lang="vi-VN" sz="3200" dirty="0" smtClean="0"/>
              <a:t>Hệ thống truyền hình và truyền hình vô tuyến</a:t>
            </a:r>
            <a:endParaRPr lang="en-US" sz="3200" dirty="0"/>
          </a:p>
        </p:txBody>
      </p:sp>
      <p:sp>
        <p:nvSpPr>
          <p:cNvPr id="3" name="Content Placeholder 2"/>
          <p:cNvSpPr>
            <a:spLocks noGrp="1"/>
          </p:cNvSpPr>
          <p:nvPr>
            <p:ph idx="1"/>
          </p:nvPr>
        </p:nvSpPr>
        <p:spPr/>
        <p:txBody>
          <a:bodyPr/>
          <a:lstStyle/>
          <a:p>
            <a:r>
              <a:rPr lang="vi-VN" sz="2000" dirty="0" smtClean="0"/>
              <a:t>Hệ thống truyền hình là hệ thống truyền ảnh động (video) qua chuyển các ảnh thành dòng điện chứa ảnh (tín hiệu thị tần). Tín hiệu thị tần sẽ được phục hồi lại thành ảnh (tập hợp điểm sáng trện một diện)</a:t>
            </a:r>
          </a:p>
          <a:p>
            <a:r>
              <a:rPr lang="vi-VN" sz="2000" dirty="0" smtClean="0"/>
              <a:t>Truyền ảnh động dựa trên nguyên tắc lưu ảnh của mắt. Mắt sẽ lưu ảnh trong thời gian khoảng 1/25 giây nên nếu truyền các ảnh liên tiếp nhau và cách nhau &lt;=1/25 giây thì chuỗi ảnh sẽ được nhìn thấy là ảnh động</a:t>
            </a:r>
          </a:p>
          <a:p>
            <a:r>
              <a:rPr lang="vi-VN" sz="2000" dirty="0" smtClean="0"/>
              <a:t>Hệ thống truyền hình vô tuyến là hệ thống tín hiệu thị tần được chuyển thành sóng vô tuyến bởi máy phát và sau đó máy thu sẽ thu sóng vô tuyến này và chuyển thành tín hiệu thị tần.</a:t>
            </a:r>
            <a:endParaRPr lang="en-US" sz="2000" dirty="0"/>
          </a:p>
        </p:txBody>
      </p:sp>
    </p:spTree>
    <p:extLst>
      <p:ext uri="{BB962C8B-B14F-4D97-AF65-F5344CB8AC3E}">
        <p14:creationId xmlns:p14="http://schemas.microsoft.com/office/powerpoint/2010/main" val="219572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sz="3600" dirty="0"/>
              <a:t>1</a:t>
            </a:r>
            <a:r>
              <a:rPr lang="en-US" sz="3600" dirty="0" smtClean="0"/>
              <a:t>.</a:t>
            </a:r>
            <a:r>
              <a:rPr lang="vi-VN" sz="3600" dirty="0" smtClean="0"/>
              <a:t>1.</a:t>
            </a:r>
            <a:r>
              <a:rPr lang="en-US" sz="3600" dirty="0" smtClean="0"/>
              <a:t>2.</a:t>
            </a:r>
            <a:r>
              <a:rPr lang="vi-VN" sz="3600" dirty="0" smtClean="0"/>
              <a:t>5</a:t>
            </a:r>
            <a:r>
              <a:rPr lang="en-US" sz="3600" dirty="0" smtClean="0"/>
              <a:t>. </a:t>
            </a:r>
            <a:r>
              <a:rPr lang="vi-VN" sz="3600" dirty="0" smtClean="0"/>
              <a:t>Hệ thống truyền hình và truyền hình vô tuyến</a:t>
            </a:r>
            <a:endParaRPr lang="en-US" sz="3600" dirty="0"/>
          </a:p>
        </p:txBody>
      </p:sp>
      <p:sp>
        <p:nvSpPr>
          <p:cNvPr id="3" name="Text Placeholder 2"/>
          <p:cNvSpPr txBox="1">
            <a:spLocks noGrp="1"/>
          </p:cNvSpPr>
          <p:nvPr>
            <p:ph type="body" idx="4294967295"/>
          </p:nvPr>
        </p:nvSpPr>
        <p:spPr>
          <a:xfrm>
            <a:off x="503999" y="1326600"/>
            <a:ext cx="9071640" cy="4175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dirty="0" smtClean="0">
                <a:latin typeface="Arial" pitchFamily="34" charset="0"/>
                <a:cs typeface="Arial" pitchFamily="34" charset="0"/>
              </a:rPr>
              <a:t>Để chuyển ảnh (tập hợp các điểm sáng trên một diện) thành tín hiệu thị tần ở phía phát sử dụng thiết bị gọi là camera.</a:t>
            </a:r>
          </a:p>
          <a:p>
            <a:pPr lvl="0"/>
            <a:r>
              <a:rPr lang="vi-VN" sz="2000" dirty="0" smtClean="0">
                <a:latin typeface="Arial" pitchFamily="34" charset="0"/>
                <a:cs typeface="Arial" pitchFamily="34" charset="0"/>
              </a:rPr>
              <a:t>Camera là thiết bị có một bộ chuyển tín hiệu ánh sáng thành tín hiệu điện thể hiện ánh sáng chiếu vào nó (tín hiệu thị tần). Các điểm sáng của ảnh sẽ lần lượt được camera chuyển đổi thành tín hiệu thị tần tương ứng (trật tự này gọi là quét ảnh)</a:t>
            </a:r>
          </a:p>
          <a:p>
            <a:pPr lvl="0"/>
            <a:r>
              <a:rPr lang="vi-VN" sz="2000" dirty="0" smtClean="0">
                <a:latin typeface="Arial" pitchFamily="34" charset="0"/>
                <a:cs typeface="Arial" pitchFamily="34" charset="0"/>
              </a:rPr>
              <a:t>Kích thước điểm ảnh được xác định bởi góc phân biêt của mắt (góc nhìn lớn nhất để hai điểm được nhìn chập thành 1 điểm). Góc phân biệt với độ chói là 2’, với màu là 5’. Camera được đặt chiếu trực diện vào ảnh và ở khoảng cách để với ảnh 3x4 sẽ được chia thành 600x800 điểm ảnh theo chuẩn CCITT.</a:t>
            </a:r>
            <a:r>
              <a:rPr lang="vi-VN" sz="2000" dirty="0">
                <a:latin typeface="Arial" pitchFamily="34" charset="0"/>
                <a:cs typeface="Arial" pitchFamily="34" charset="0"/>
              </a:rPr>
              <a:t> </a:t>
            </a:r>
            <a:r>
              <a:rPr lang="vi-VN" sz="2000" dirty="0" smtClean="0">
                <a:latin typeface="Arial" pitchFamily="34" charset="0"/>
                <a:cs typeface="Arial" pitchFamily="34" charset="0"/>
              </a:rPr>
              <a:t>Việc quét ảnh là lần lượt từng dòng từ trái qua phải bắt đầu từ góc trên bên trái.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dirty="0"/>
              <a:t>1</a:t>
            </a:r>
            <a:r>
              <a:rPr lang="en-US" dirty="0" smtClean="0"/>
              <a:t>.</a:t>
            </a:r>
            <a:r>
              <a:rPr lang="vi-VN" dirty="0" smtClean="0"/>
              <a:t>1.</a:t>
            </a:r>
            <a:r>
              <a:rPr lang="en-US" dirty="0" smtClean="0"/>
              <a:t>2.</a:t>
            </a:r>
            <a:r>
              <a:rPr lang="vi-VN" dirty="0" smtClean="0"/>
              <a:t>6</a:t>
            </a:r>
            <a:r>
              <a:rPr lang="en-US" dirty="0" smtClean="0"/>
              <a:t>. </a:t>
            </a:r>
            <a:r>
              <a:rPr lang="vi-VN" dirty="0" smtClean="0"/>
              <a:t>Hệ thống truyền dữ liệu </a:t>
            </a: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dirty="0" smtClean="0">
                <a:latin typeface="Arial" pitchFamily="34" charset="0"/>
                <a:cs typeface="Arial" pitchFamily="34" charset="0"/>
              </a:rPr>
              <a:t>Hệ thống truyền truyền dữ liệu là hệ thống truyền các dữ liệu chứa các giá trị thể hiện thông tin (thường là các dữ liệu từ các bộ cảm biến đo lường).</a:t>
            </a:r>
          </a:p>
          <a:p>
            <a:pPr lvl="0"/>
            <a:r>
              <a:rPr lang="vi-VN" sz="2000" dirty="0" smtClean="0">
                <a:latin typeface="Arial" pitchFamily="34" charset="0"/>
                <a:cs typeface="Arial" pitchFamily="34" charset="0"/>
              </a:rPr>
              <a:t>Hệ thống truyền dữ liệu phải có thiết bị cho phép nhập dữ liệu (cảm biến, bàn phim..) và thường đầu ra của nó dduwwocj chuyển về dòng điện tương ứng với các giá trị dữ liệu. Dữ liệu này sẽ được truyền đến nơi nhận trực tiếp, qua khuếch đại hoặc qua các tín hiệu điện từ, ánh sáng.. đến nơi nhận. Tại nơi nhận dữ liệu được phục hồi và người nhận sẽ chuyển thành thông tin.</a:t>
            </a:r>
            <a:endParaRPr lang="en-US" sz="2000" dirty="0" smtClean="0">
              <a:latin typeface="Arial" pitchFamily="34" charset="0"/>
              <a:cs typeface="Arial" pitchFamily="34" charset="0"/>
            </a:endParaRPr>
          </a:p>
          <a:p>
            <a:pPr lvl="1" hangingPunct="0"/>
            <a:endParaRPr lang="en-US" sz="2000" dirty="0">
              <a:latin typeface="Arial" pitchFamily="34" charset="0"/>
              <a:cs typeface="Arial" pitchFamily="34" charset="0"/>
            </a:endParaRPr>
          </a:p>
        </p:txBody>
      </p:sp>
    </p:spTree>
    <p:extLst>
      <p:ext uri="{BB962C8B-B14F-4D97-AF65-F5344CB8AC3E}">
        <p14:creationId xmlns:p14="http://schemas.microsoft.com/office/powerpoint/2010/main" val="301741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dirty="0"/>
              <a:t>1</a:t>
            </a:r>
            <a:r>
              <a:rPr lang="en-US" dirty="0" smtClean="0"/>
              <a:t>.</a:t>
            </a:r>
            <a:r>
              <a:rPr lang="vi-VN" dirty="0" smtClean="0"/>
              <a:t>1.</a:t>
            </a:r>
            <a:r>
              <a:rPr lang="en-US" dirty="0" smtClean="0"/>
              <a:t>2.</a:t>
            </a:r>
            <a:r>
              <a:rPr lang="vi-VN" dirty="0" smtClean="0"/>
              <a:t>7</a:t>
            </a:r>
            <a:r>
              <a:rPr lang="en-US" dirty="0" smtClean="0"/>
              <a:t>. </a:t>
            </a:r>
            <a:r>
              <a:rPr lang="vi-VN" dirty="0" smtClean="0"/>
              <a:t>Hệ thống truyền thông tích hợp</a:t>
            </a: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dirty="0" smtClean="0">
                <a:latin typeface="Arial" pitchFamily="34" charset="0"/>
                <a:cs typeface="Arial" pitchFamily="34" charset="0"/>
              </a:rPr>
              <a:t>Hệ thống truyền thông tích hợp là hệ thống truyền thông tích hợp ít nhất hai hệ thống truyền thông khác nhau. </a:t>
            </a:r>
          </a:p>
          <a:p>
            <a:pPr lvl="0"/>
            <a:r>
              <a:rPr lang="vi-VN" sz="2000" dirty="0" smtClean="0">
                <a:latin typeface="Arial" pitchFamily="34" charset="0"/>
                <a:cs typeface="Arial" pitchFamily="34" charset="0"/>
              </a:rPr>
              <a:t>Thông thường, trong các hệ thống truyền thông tích hợp, các dữ liệu chứa thông tin được chuyển thành dạng số và hệ thống truyền thông là hệ thống truyền thông số.</a:t>
            </a:r>
          </a:p>
          <a:p>
            <a:pPr marL="108000" lvl="0" indent="0">
              <a:buNone/>
            </a:pPr>
            <a:endParaRPr lang="en-US" sz="2000" dirty="0" smtClean="0">
              <a:latin typeface="Arial" pitchFamily="34" charset="0"/>
              <a:cs typeface="Arial" pitchFamily="34" charset="0"/>
            </a:endParaRPr>
          </a:p>
          <a:p>
            <a:pPr marL="108000" lvl="0" indent="0">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90232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80395"/>
          </a:xfrm>
        </p:spPr>
        <p:txBody>
          <a:bodyPr/>
          <a:lstStyle/>
          <a:p>
            <a:pPr>
              <a:buNone/>
            </a:pPr>
            <a:r>
              <a:rPr lang="vi-VN" sz="3200" dirty="0" smtClean="0"/>
              <a:t>1.2. Mô hình chức năng của hệ thống truyền thông</a:t>
            </a:r>
            <a:endParaRPr lang="en-US" sz="3200" dirty="0"/>
          </a:p>
        </p:txBody>
      </p:sp>
      <p:sp>
        <p:nvSpPr>
          <p:cNvPr id="3" name="Content Placeholder 2"/>
          <p:cNvSpPr>
            <a:spLocks noGrp="1"/>
          </p:cNvSpPr>
          <p:nvPr>
            <p:ph idx="1"/>
          </p:nvPr>
        </p:nvSpPr>
        <p:spPr>
          <a:xfrm>
            <a:off x="503999" y="1158876"/>
            <a:ext cx="9071640" cy="3886200"/>
          </a:xfrm>
        </p:spPr>
        <p:txBody>
          <a:bodyPr/>
          <a:lstStyle/>
          <a:p>
            <a:r>
              <a:rPr lang="vi-VN" sz="2400" dirty="0" smtClean="0"/>
              <a:t>Từ các hệ thống truyền thông thường gặp chúng ta nhận thấy:</a:t>
            </a:r>
          </a:p>
          <a:p>
            <a:pPr lvl="1"/>
            <a:r>
              <a:rPr lang="vi-VN" sz="2000" dirty="0" smtClean="0"/>
              <a:t>Mỗi hệ thống truyền thông có một điểm nguồn và một điểm nhận thông tin.</a:t>
            </a:r>
          </a:p>
          <a:p>
            <a:pPr lvl="1"/>
            <a:r>
              <a:rPr lang="vi-VN" sz="2000" dirty="0" smtClean="0"/>
              <a:t>Thông tin từ điểm nguồn là cảm nhận, cảm hiểu của người gửi thông tin và nó chỉ được thể hiện ra để hệ thống truyền thông l</a:t>
            </a:r>
            <a:r>
              <a:rPr lang="en-US" sz="2000" dirty="0" smtClean="0"/>
              <a:t>ấ</a:t>
            </a:r>
            <a:r>
              <a:rPr lang="vi-VN" sz="2000" dirty="0" smtClean="0"/>
              <a:t>y để truyền đi được ở dạng một tồn tại vật lý thể hiện (chứa) thông tin (tiếng nói, ảnh, dữ liệu đo lường)</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dữ</a:t>
            </a:r>
            <a:r>
              <a:rPr lang="en-US" sz="2000" dirty="0" smtClean="0"/>
              <a:t> </a:t>
            </a:r>
            <a:r>
              <a:rPr lang="en-US" sz="2000" dirty="0" err="1" smtClean="0"/>
              <a:t>liệu</a:t>
            </a:r>
            <a:endParaRPr lang="vi-VN" sz="2000" dirty="0" smtClean="0"/>
          </a:p>
          <a:p>
            <a:pPr lvl="1"/>
            <a:r>
              <a:rPr lang="vi-VN" sz="2000" dirty="0" smtClean="0"/>
              <a:t>Ở nơi nhận dữ liệu sẽ được phục hồi thành thông tin bởi người nhận và họ nhận thông tin phục hồi được</a:t>
            </a:r>
          </a:p>
          <a:p>
            <a:pPr lvl="1"/>
            <a:r>
              <a:rPr lang="vi-VN" sz="2000" dirty="0" smtClean="0"/>
              <a:t>Dữ liệu có thể được truyền trực tiếp hay chuyển thành dạng có thể truyền được trong môi trường truyền (gọi là tín hiệu) và tín hiệu này sau khi truyền lại được chuyển ngược lại thành dữ liệu</a:t>
            </a:r>
          </a:p>
          <a:p>
            <a:pPr lvl="1"/>
            <a:endParaRPr lang="vi-VN" sz="2000" dirty="0" smtClean="0"/>
          </a:p>
          <a:p>
            <a:endParaRPr lang="en-US" sz="2400" dirty="0"/>
          </a:p>
        </p:txBody>
      </p:sp>
    </p:spTree>
    <p:extLst>
      <p:ext uri="{BB962C8B-B14F-4D97-AF65-F5344CB8AC3E}">
        <p14:creationId xmlns:p14="http://schemas.microsoft.com/office/powerpoint/2010/main" val="30854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sz="3200" dirty="0" smtClean="0">
                <a:latin typeface="Arial" pitchFamily="34" charset="0"/>
                <a:cs typeface="Arial" pitchFamily="34" charset="0"/>
              </a:rPr>
              <a:t>1.2</a:t>
            </a:r>
            <a:r>
              <a:rPr lang="en-US" sz="3200" dirty="0" smtClean="0">
                <a:latin typeface="Arial" pitchFamily="34" charset="0"/>
                <a:cs typeface="Arial" pitchFamily="34" charset="0"/>
              </a:rPr>
              <a:t>.</a:t>
            </a:r>
            <a:r>
              <a:rPr lang="vi-VN" sz="3200" dirty="0" smtClean="0">
                <a:latin typeface="Arial" pitchFamily="34" charset="0"/>
                <a:cs typeface="Arial" pitchFamily="34" charset="0"/>
              </a:rPr>
              <a:t>Mô hình chức năng của hệ thống truyền thông</a:t>
            </a:r>
            <a:endParaRPr lang="en-US" sz="3200" dirty="0">
              <a:latin typeface="Arial" pitchFamily="34" charset="0"/>
              <a:cs typeface="Arial" pitchFamily="34" charset="0"/>
            </a:endParaRPr>
          </a:p>
        </p:txBody>
      </p:sp>
      <p:sp>
        <p:nvSpPr>
          <p:cNvPr id="3" name="Text Placeholder 2"/>
          <p:cNvSpPr txBox="1">
            <a:spLocks noGrp="1"/>
          </p:cNvSpPr>
          <p:nvPr>
            <p:ph type="body" idx="4294967295"/>
          </p:nvPr>
        </p:nvSpPr>
        <p:spPr>
          <a:xfrm>
            <a:off x="503999" y="1326600"/>
            <a:ext cx="9071640" cy="3947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dirty="0" smtClean="0"/>
              <a:t>Như vậy hệ thống truyền thông sẽ có các chức năng được mô tả trong sơ đồ sau:</a:t>
            </a:r>
          </a:p>
          <a:p>
            <a:pPr lvl="0"/>
            <a:endParaRPr lang="vi-VN" sz="2000" dirty="0" smtClean="0"/>
          </a:p>
          <a:p>
            <a:pPr lvl="0"/>
            <a:endParaRPr lang="vi-VN" sz="2000" dirty="0"/>
          </a:p>
          <a:p>
            <a:pPr lvl="0"/>
            <a:r>
              <a:rPr lang="vi-VN" sz="2000" dirty="0"/>
              <a:t> </a:t>
            </a:r>
            <a:r>
              <a:rPr lang="vi-VN" sz="2000" dirty="0" smtClean="0"/>
              <a:t>Trong sơ đồ này, nguồn tin và thiết bị vào có thể tích hợp chung và là nguồn tạo ra dư liệu, ví dụ người nói, người vẽ. Nh</a:t>
            </a:r>
            <a:r>
              <a:rPr lang="en-US" sz="2000" dirty="0"/>
              <a:t>ư</a:t>
            </a:r>
            <a:r>
              <a:rPr lang="vi-VN" sz="2000" dirty="0" smtClean="0"/>
              <a:t>ng cũng có thể là hai thành tố tách rời như người </a:t>
            </a:r>
            <a:r>
              <a:rPr lang="en-US" sz="2000" dirty="0" err="1" smtClean="0"/>
              <a:t>gõ</a:t>
            </a:r>
            <a:r>
              <a:rPr lang="en-US" sz="2000" dirty="0" smtClean="0"/>
              <a:t> </a:t>
            </a:r>
            <a:r>
              <a:rPr lang="en-US" sz="2000" dirty="0" err="1" smtClean="0"/>
              <a:t>bàn</a:t>
            </a:r>
            <a:r>
              <a:rPr lang="en-US" sz="2000" dirty="0" smtClean="0"/>
              <a:t> </a:t>
            </a:r>
            <a:r>
              <a:rPr lang="en-US" sz="2000" dirty="0" err="1" smtClean="0"/>
              <a:t>phím</a:t>
            </a:r>
            <a:r>
              <a:rPr lang="en-US" sz="2000" dirty="0" smtClean="0"/>
              <a:t> </a:t>
            </a:r>
            <a:r>
              <a:rPr lang="vi-VN" sz="2000" dirty="0" smtClean="0"/>
              <a:t>và bàn phím. Người có thông tin và gõ vào bàn phím để nhập dữ liệu vào máy tính. Với các hệ thống đo lường thì nguồn tin là đối tượng cần đo và cảm biến đo là thiết bị vào.</a:t>
            </a:r>
          </a:p>
          <a:p>
            <a:pPr lvl="0"/>
            <a:r>
              <a:rPr lang="vi-VN" sz="2000" dirty="0" smtClean="0"/>
              <a:t>Tương tự, thiết bị ra và nhận tin có thể tích hợp chung hoặc tách rời</a:t>
            </a:r>
          </a:p>
          <a:p>
            <a:pPr marL="108000" lvl="0" indent="0">
              <a:buNone/>
            </a:pPr>
            <a:endParaRPr lang="vi-VN" sz="2000" dirty="0"/>
          </a:p>
        </p:txBody>
      </p:sp>
      <p:sp>
        <p:nvSpPr>
          <p:cNvPr id="4" name="Rectangle 3"/>
          <p:cNvSpPr/>
          <p:nvPr/>
        </p:nvSpPr>
        <p:spPr>
          <a:xfrm>
            <a:off x="1001712" y="1920875"/>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Nguồn tin</a:t>
            </a:r>
            <a:endParaRPr lang="en-US" dirty="0"/>
          </a:p>
        </p:txBody>
      </p:sp>
      <p:sp>
        <p:nvSpPr>
          <p:cNvPr id="6" name="Rectangle 5"/>
          <p:cNvSpPr/>
          <p:nvPr/>
        </p:nvSpPr>
        <p:spPr>
          <a:xfrm>
            <a:off x="20685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Thiết bị vào</a:t>
            </a:r>
            <a:endParaRPr lang="en-US" dirty="0"/>
          </a:p>
        </p:txBody>
      </p:sp>
      <p:sp>
        <p:nvSpPr>
          <p:cNvPr id="7" name="Rectangle 6"/>
          <p:cNvSpPr/>
          <p:nvPr/>
        </p:nvSpPr>
        <p:spPr>
          <a:xfrm>
            <a:off x="33639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Máy phát</a:t>
            </a:r>
            <a:endParaRPr lang="en-US" dirty="0"/>
          </a:p>
        </p:txBody>
      </p:sp>
      <p:sp>
        <p:nvSpPr>
          <p:cNvPr id="8" name="Rectangle 7"/>
          <p:cNvSpPr/>
          <p:nvPr/>
        </p:nvSpPr>
        <p:spPr>
          <a:xfrm>
            <a:off x="4659312" y="1920875"/>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Môi trường truyền</a:t>
            </a:r>
            <a:endParaRPr lang="en-US" dirty="0"/>
          </a:p>
        </p:txBody>
      </p:sp>
      <p:sp>
        <p:nvSpPr>
          <p:cNvPr id="9" name="Rectangle 8"/>
          <p:cNvSpPr/>
          <p:nvPr/>
        </p:nvSpPr>
        <p:spPr>
          <a:xfrm>
            <a:off x="6183312" y="192087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Máy thu</a:t>
            </a:r>
            <a:endParaRPr lang="en-US" dirty="0"/>
          </a:p>
        </p:txBody>
      </p:sp>
      <p:sp>
        <p:nvSpPr>
          <p:cNvPr id="10" name="Rectangle 9"/>
          <p:cNvSpPr/>
          <p:nvPr/>
        </p:nvSpPr>
        <p:spPr>
          <a:xfrm>
            <a:off x="7478712" y="192087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Thiết bị ra</a:t>
            </a:r>
            <a:endParaRPr lang="en-US" dirty="0"/>
          </a:p>
        </p:txBody>
      </p:sp>
      <p:sp>
        <p:nvSpPr>
          <p:cNvPr id="11" name="Rectangle 10"/>
          <p:cNvSpPr/>
          <p:nvPr/>
        </p:nvSpPr>
        <p:spPr>
          <a:xfrm>
            <a:off x="8697912" y="192087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Nhận tin</a:t>
            </a:r>
            <a:endParaRPr lang="en-US" dirty="0"/>
          </a:p>
        </p:txBody>
      </p:sp>
      <p:cxnSp>
        <p:nvCxnSpPr>
          <p:cNvPr id="13" name="Straight Arrow Connector 12"/>
          <p:cNvCxnSpPr>
            <a:stCxn id="4" idx="3"/>
            <a:endCxn id="6" idx="1"/>
          </p:cNvCxnSpPr>
          <p:nvPr/>
        </p:nvCxnSpPr>
        <p:spPr>
          <a:xfrm>
            <a:off x="19161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32115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45069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0309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1"/>
          </p:cNvCxnSpPr>
          <p:nvPr/>
        </p:nvCxnSpPr>
        <p:spPr>
          <a:xfrm>
            <a:off x="73263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1" idx="1"/>
          </p:cNvCxnSpPr>
          <p:nvPr/>
        </p:nvCxnSpPr>
        <p:spPr>
          <a:xfrm>
            <a:off x="8545512" y="2225675"/>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2800" dirty="0" smtClean="0">
                <a:latin typeface="Arial" pitchFamily="34" charset="0"/>
                <a:cs typeface="Arial" pitchFamily="34" charset="0"/>
              </a:rPr>
              <a:t>1.2.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năng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hệ</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thống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truyền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thông</a:t>
            </a:r>
            <a:r>
              <a:rPr lang="en-US" sz="2800" dirty="0" smtClean="0">
                <a:latin typeface="Arial" pitchFamily="34" charset="0"/>
                <a:cs typeface="Arial" pitchFamily="34" charset="0"/>
              </a:rPr>
              <a:t> </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503999" y="930275"/>
            <a:ext cx="9071640" cy="4191000"/>
          </a:xfrm>
        </p:spPr>
        <p:txBody>
          <a:bodyPr/>
          <a:lstStyle/>
          <a:p>
            <a:r>
              <a:rPr lang="en-US" sz="2000" dirty="0" err="1" smtClean="0"/>
              <a:t>Nguồn</a:t>
            </a:r>
            <a:r>
              <a:rPr lang="en-US" sz="2000" dirty="0" smtClean="0"/>
              <a:t> tin (Source): </a:t>
            </a:r>
            <a:r>
              <a:rPr lang="en-US" sz="2000" dirty="0" err="1" smtClean="0"/>
              <a:t>Điểm</a:t>
            </a:r>
            <a:r>
              <a:rPr lang="en-US" sz="2000" dirty="0" smtClean="0"/>
              <a:t> </a:t>
            </a:r>
            <a:r>
              <a:rPr lang="en-US" sz="2000" dirty="0" err="1" smtClean="0"/>
              <a:t>nguồn</a:t>
            </a:r>
            <a:r>
              <a:rPr lang="en-US" sz="2000" dirty="0" smtClean="0"/>
              <a:t> </a:t>
            </a:r>
            <a:r>
              <a:rPr lang="en-US" sz="2000" dirty="0" err="1" smtClean="0"/>
              <a:t>của</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truyền</a:t>
            </a:r>
            <a:r>
              <a:rPr lang="en-US" sz="2000" dirty="0" smtClean="0"/>
              <a:t> – </a:t>
            </a:r>
            <a:r>
              <a:rPr lang="en-US" sz="2000" dirty="0" err="1" smtClean="0"/>
              <a:t>Là</a:t>
            </a:r>
            <a:r>
              <a:rPr lang="en-US" sz="2000" dirty="0" smtClean="0"/>
              <a:t> </a:t>
            </a:r>
            <a:r>
              <a:rPr lang="en-US" sz="2000" dirty="0" err="1" smtClean="0"/>
              <a:t>nơi</a:t>
            </a:r>
            <a:r>
              <a:rPr lang="en-US" sz="2000" dirty="0" smtClean="0"/>
              <a:t> </a:t>
            </a:r>
            <a:r>
              <a:rPr lang="en-US" sz="2000" dirty="0" err="1" smtClean="0"/>
              <a:t>sản</a:t>
            </a:r>
            <a:r>
              <a:rPr lang="en-US" sz="2000" dirty="0" smtClean="0"/>
              <a:t> </a:t>
            </a:r>
            <a:r>
              <a:rPr lang="en-US" sz="2000" dirty="0" err="1" smtClean="0"/>
              <a:t>sinh</a:t>
            </a:r>
            <a:r>
              <a:rPr lang="en-US" sz="2000" dirty="0" smtClean="0"/>
              <a:t> </a:t>
            </a:r>
            <a:r>
              <a:rPr lang="en-US" sz="2000" dirty="0" err="1" smtClean="0"/>
              <a:t>ra</a:t>
            </a:r>
            <a:r>
              <a:rPr lang="en-US" sz="2000" dirty="0" smtClean="0"/>
              <a:t> </a:t>
            </a:r>
            <a:r>
              <a:rPr lang="en-US" sz="2000" dirty="0" err="1" smtClean="0"/>
              <a:t>thông</a:t>
            </a:r>
            <a:r>
              <a:rPr lang="en-US" sz="2000" dirty="0" smtClean="0"/>
              <a:t> tin hay </a:t>
            </a:r>
            <a:r>
              <a:rPr lang="en-US" sz="2000" dirty="0" err="1" smtClean="0"/>
              <a:t>nơi</a:t>
            </a:r>
            <a:r>
              <a:rPr lang="en-US" sz="2000" dirty="0" smtClean="0"/>
              <a:t> </a:t>
            </a:r>
            <a:r>
              <a:rPr lang="en-US" sz="2000" dirty="0" err="1" smtClean="0"/>
              <a:t>chứa</a:t>
            </a:r>
            <a:r>
              <a:rPr lang="en-US" sz="2000" dirty="0" smtClean="0"/>
              <a:t> </a:t>
            </a:r>
            <a:r>
              <a:rPr lang="en-US" sz="2000" dirty="0" err="1" smtClean="0"/>
              <a:t>thông</a:t>
            </a:r>
            <a:r>
              <a:rPr lang="en-US" sz="2000" dirty="0" smtClean="0"/>
              <a:t> tin </a:t>
            </a:r>
            <a:r>
              <a:rPr lang="en-US" sz="2000" dirty="0" err="1" smtClean="0"/>
              <a:t>được</a:t>
            </a:r>
            <a:r>
              <a:rPr lang="en-US" sz="2000" dirty="0" smtClean="0"/>
              <a:t>  </a:t>
            </a:r>
            <a:r>
              <a:rPr lang="en-US" sz="2000" dirty="0" err="1" smtClean="0"/>
              <a:t>truyền</a:t>
            </a:r>
            <a:r>
              <a:rPr lang="en-US" sz="2000" dirty="0" smtClean="0"/>
              <a:t> </a:t>
            </a:r>
            <a:r>
              <a:rPr lang="en-US" sz="2000" dirty="0" err="1" smtClean="0"/>
              <a:t>đi</a:t>
            </a:r>
            <a:r>
              <a:rPr lang="en-US" sz="2000" dirty="0" smtClean="0"/>
              <a:t>. </a:t>
            </a:r>
          </a:p>
          <a:p>
            <a:pPr lvl="1"/>
            <a:r>
              <a:rPr lang="en-US" sz="1800" dirty="0" err="1" smtClean="0"/>
              <a:t>Nguồn</a:t>
            </a:r>
            <a:r>
              <a:rPr lang="en-US" sz="1800" dirty="0" smtClean="0"/>
              <a:t> tin </a:t>
            </a:r>
            <a:r>
              <a:rPr lang="en-US" sz="1800" dirty="0" err="1" smtClean="0"/>
              <a:t>có</a:t>
            </a:r>
            <a:r>
              <a:rPr lang="en-US" sz="1800" dirty="0" smtClean="0"/>
              <a:t> </a:t>
            </a:r>
            <a:r>
              <a:rPr lang="en-US" sz="1800" dirty="0" err="1" smtClean="0"/>
              <a:t>thể</a:t>
            </a:r>
            <a:r>
              <a:rPr lang="en-US" sz="1800" dirty="0" smtClean="0"/>
              <a:t> </a:t>
            </a:r>
            <a:r>
              <a:rPr lang="en-US" sz="1800" dirty="0" err="1" smtClean="0"/>
              <a:t>là</a:t>
            </a:r>
            <a:r>
              <a:rPr lang="en-US" sz="1800" dirty="0" smtClean="0"/>
              <a:t> </a:t>
            </a:r>
            <a:r>
              <a:rPr lang="en-US" sz="1800" dirty="0" err="1" smtClean="0"/>
              <a:t>người</a:t>
            </a:r>
            <a:r>
              <a:rPr lang="en-US" sz="1800" dirty="0" smtClean="0"/>
              <a:t> </a:t>
            </a:r>
            <a:r>
              <a:rPr lang="en-US" sz="1800" dirty="0" err="1" smtClean="0"/>
              <a:t>truyền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là</a:t>
            </a:r>
            <a:r>
              <a:rPr lang="en-US" sz="1800" dirty="0" smtClean="0"/>
              <a:t> </a:t>
            </a:r>
            <a:r>
              <a:rPr lang="en-US" sz="1800" dirty="0" err="1" smtClean="0"/>
              <a:t>kho</a:t>
            </a:r>
            <a:r>
              <a:rPr lang="en-US" sz="1800" dirty="0"/>
              <a:t> </a:t>
            </a:r>
            <a:r>
              <a:rPr lang="en-US" sz="1800" dirty="0" err="1" smtClean="0"/>
              <a:t>chứa</a:t>
            </a:r>
            <a:r>
              <a:rPr lang="en-US" sz="1800" dirty="0" smtClean="0"/>
              <a:t> </a:t>
            </a:r>
            <a:r>
              <a:rPr lang="en-US" sz="1800" dirty="0" err="1" smtClean="0"/>
              <a:t>thông</a:t>
            </a:r>
            <a:r>
              <a:rPr lang="en-US" sz="1800" dirty="0" smtClean="0"/>
              <a:t> tin </a:t>
            </a:r>
            <a:r>
              <a:rPr lang="en-US" sz="1800" dirty="0" err="1" smtClean="0"/>
              <a:t>và</a:t>
            </a:r>
            <a:r>
              <a:rPr lang="en-US" sz="1800" dirty="0" smtClean="0"/>
              <a:t> </a:t>
            </a:r>
            <a:r>
              <a:rPr lang="en-US" sz="1800" dirty="0" err="1" smtClean="0"/>
              <a:t>cũng</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là</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được</a:t>
            </a:r>
            <a:r>
              <a:rPr lang="en-US" sz="1800" dirty="0" smtClean="0"/>
              <a:t> </a:t>
            </a:r>
            <a:r>
              <a:rPr lang="en-US" sz="1800" dirty="0" err="1" smtClean="0"/>
              <a:t>quan</a:t>
            </a:r>
            <a:r>
              <a:rPr lang="en-US" sz="1800" dirty="0" smtClean="0"/>
              <a:t> </a:t>
            </a:r>
            <a:r>
              <a:rPr lang="en-US" sz="1800" dirty="0" err="1" smtClean="0"/>
              <a:t>sát</a:t>
            </a:r>
            <a:r>
              <a:rPr lang="en-US" sz="1800" dirty="0" smtClean="0"/>
              <a:t>, </a:t>
            </a:r>
            <a:r>
              <a:rPr lang="en-US" sz="1800" dirty="0" err="1" smtClean="0"/>
              <a:t>đo</a:t>
            </a:r>
            <a:r>
              <a:rPr lang="en-US" sz="1800" dirty="0" smtClean="0"/>
              <a:t> </a:t>
            </a:r>
            <a:r>
              <a:rPr lang="en-US" sz="1800" dirty="0" err="1" smtClean="0"/>
              <a:t>lường</a:t>
            </a:r>
            <a:endParaRPr lang="en-US" sz="1800" dirty="0" smtClean="0"/>
          </a:p>
          <a:p>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vào</a:t>
            </a:r>
            <a:r>
              <a:rPr lang="en-US" sz="2000" dirty="0" smtClean="0"/>
              <a:t> (Input Device):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chuyển</a:t>
            </a:r>
            <a:r>
              <a:rPr lang="en-US" sz="2000" dirty="0" smtClean="0"/>
              <a:t> </a:t>
            </a:r>
            <a:r>
              <a:rPr lang="en-US" sz="2000" dirty="0" err="1" smtClean="0"/>
              <a:t>đổi</a:t>
            </a:r>
            <a:r>
              <a:rPr lang="en-US" sz="2000" dirty="0" smtClean="0"/>
              <a:t> </a:t>
            </a:r>
            <a:r>
              <a:rPr lang="en-US" sz="2000" dirty="0" err="1" smtClean="0"/>
              <a:t>thông</a:t>
            </a:r>
            <a:r>
              <a:rPr lang="en-US" sz="2000" dirty="0" smtClean="0"/>
              <a:t> tin </a:t>
            </a:r>
            <a:r>
              <a:rPr lang="en-US" sz="2000" dirty="0" err="1" smtClean="0"/>
              <a:t>thành</a:t>
            </a:r>
            <a:r>
              <a:rPr lang="en-US" sz="2000" dirty="0" smtClean="0"/>
              <a:t> </a:t>
            </a:r>
            <a:r>
              <a:rPr lang="en-US" sz="2000" dirty="0" err="1" smtClean="0"/>
              <a:t>dữ</a:t>
            </a:r>
            <a:r>
              <a:rPr lang="en-US" sz="2000" dirty="0" smtClean="0"/>
              <a:t> </a:t>
            </a:r>
            <a:r>
              <a:rPr lang="en-US" sz="2000" dirty="0" err="1" smtClean="0"/>
              <a:t>liệu</a:t>
            </a:r>
            <a:r>
              <a:rPr lang="en-US" sz="2000" dirty="0" smtClean="0"/>
              <a:t>, hay </a:t>
            </a:r>
            <a:r>
              <a:rPr lang="en-US" sz="2000" dirty="0" err="1" smtClean="0"/>
              <a:t>còn</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vật</a:t>
            </a:r>
            <a:r>
              <a:rPr lang="en-US" sz="2000" dirty="0" smtClean="0"/>
              <a:t> </a:t>
            </a:r>
            <a:r>
              <a:rPr lang="en-US" sz="2000" dirty="0" err="1" smtClean="0"/>
              <a:t>chất</a:t>
            </a:r>
            <a:r>
              <a:rPr lang="en-US" sz="2000" dirty="0" smtClean="0"/>
              <a:t> </a:t>
            </a:r>
            <a:r>
              <a:rPr lang="en-US" sz="2000" dirty="0" err="1" smtClean="0"/>
              <a:t>hóa</a:t>
            </a:r>
            <a:r>
              <a:rPr lang="en-US" sz="2000" dirty="0" smtClean="0"/>
              <a:t> </a:t>
            </a:r>
            <a:r>
              <a:rPr lang="en-US" sz="2000" dirty="0" err="1" smtClean="0"/>
              <a:t>thông</a:t>
            </a:r>
            <a:r>
              <a:rPr lang="en-US" sz="2000" dirty="0" smtClean="0"/>
              <a:t> tin</a:t>
            </a:r>
          </a:p>
          <a:p>
            <a:pPr lvl="1"/>
            <a:r>
              <a:rPr lang="en-US" sz="1800" dirty="0" err="1" smtClean="0"/>
              <a:t>Thiết</a:t>
            </a:r>
            <a:r>
              <a:rPr lang="en-US" sz="1800" dirty="0" smtClean="0"/>
              <a:t> </a:t>
            </a:r>
            <a:r>
              <a:rPr lang="en-US" sz="1800" dirty="0" err="1" smtClean="0"/>
              <a:t>bị</a:t>
            </a:r>
            <a:r>
              <a:rPr lang="en-US" sz="1800" dirty="0" smtClean="0"/>
              <a:t> </a:t>
            </a:r>
            <a:r>
              <a:rPr lang="en-US" sz="1800" dirty="0" err="1" smtClean="0"/>
              <a:t>vào</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là</a:t>
            </a:r>
            <a:r>
              <a:rPr lang="en-US" sz="1800" dirty="0" smtClean="0"/>
              <a:t> </a:t>
            </a:r>
            <a:r>
              <a:rPr lang="en-US" sz="1800" dirty="0" err="1" smtClean="0"/>
              <a:t>bộ</a:t>
            </a:r>
            <a:r>
              <a:rPr lang="en-US" sz="1800" dirty="0" smtClean="0"/>
              <a:t> </a:t>
            </a:r>
            <a:r>
              <a:rPr lang="en-US" sz="1800" dirty="0" err="1" smtClean="0"/>
              <a:t>phận</a:t>
            </a:r>
            <a:r>
              <a:rPr lang="en-US" sz="1800" dirty="0" smtClean="0"/>
              <a:t> </a:t>
            </a:r>
            <a:r>
              <a:rPr lang="en-US" sz="1800" dirty="0" err="1" smtClean="0"/>
              <a:t>phát</a:t>
            </a:r>
            <a:r>
              <a:rPr lang="en-US" sz="1800" dirty="0" smtClean="0"/>
              <a:t> </a:t>
            </a:r>
            <a:r>
              <a:rPr lang="en-US" sz="1800" dirty="0" err="1" smtClean="0"/>
              <a:t>âm</a:t>
            </a:r>
            <a:r>
              <a:rPr lang="en-US" sz="1800" dirty="0" smtClean="0"/>
              <a:t>, </a:t>
            </a:r>
            <a:r>
              <a:rPr lang="en-US" sz="1800" dirty="0" err="1" smtClean="0"/>
              <a:t>hệ</a:t>
            </a:r>
            <a:r>
              <a:rPr lang="en-US" sz="1800" dirty="0" smtClean="0"/>
              <a:t> </a:t>
            </a:r>
            <a:r>
              <a:rPr lang="en-US" sz="1800" dirty="0" err="1" smtClean="0"/>
              <a:t>vận</a:t>
            </a:r>
            <a:r>
              <a:rPr lang="en-US" sz="1800" dirty="0" smtClean="0"/>
              <a:t> </a:t>
            </a:r>
            <a:r>
              <a:rPr lang="en-US" sz="1800" dirty="0" err="1" smtClean="0"/>
              <a:t>động</a:t>
            </a:r>
            <a:r>
              <a:rPr lang="en-US" sz="1800" dirty="0" smtClean="0"/>
              <a:t> (</a:t>
            </a:r>
            <a:r>
              <a:rPr lang="en-US" sz="1800" dirty="0" err="1" smtClean="0"/>
              <a:t>để</a:t>
            </a:r>
            <a:r>
              <a:rPr lang="en-US" sz="1800" dirty="0" smtClean="0"/>
              <a:t> </a:t>
            </a:r>
            <a:r>
              <a:rPr lang="en-US" sz="1800" dirty="0" err="1" smtClean="0"/>
              <a:t>viết</a:t>
            </a:r>
            <a:r>
              <a:rPr lang="en-US" sz="1800" dirty="0" smtClean="0"/>
              <a:t>, </a:t>
            </a:r>
            <a:r>
              <a:rPr lang="en-US" sz="1800" dirty="0" err="1" smtClean="0"/>
              <a:t>vẽ</a:t>
            </a:r>
            <a:r>
              <a:rPr lang="en-US" sz="1800" dirty="0" smtClean="0"/>
              <a:t>, </a:t>
            </a:r>
            <a:r>
              <a:rPr lang="en-US" sz="1800" dirty="0" err="1" smtClean="0"/>
              <a:t>biểu</a:t>
            </a:r>
            <a:r>
              <a:rPr lang="en-US" sz="1800" dirty="0" smtClean="0"/>
              <a:t> </a:t>
            </a:r>
            <a:r>
              <a:rPr lang="en-US" sz="1800" dirty="0" err="1" smtClean="0"/>
              <a:t>diễn</a:t>
            </a:r>
            <a:r>
              <a:rPr lang="en-US" sz="1800" dirty="0" smtClean="0"/>
              <a:t>) </a:t>
            </a:r>
            <a:r>
              <a:rPr lang="en-US" sz="1800" dirty="0" err="1" smtClean="0"/>
              <a:t>của</a:t>
            </a:r>
            <a:r>
              <a:rPr lang="en-US" sz="1800" dirty="0" smtClean="0"/>
              <a:t> </a:t>
            </a:r>
            <a:r>
              <a:rPr lang="en-US" sz="1800" dirty="0" err="1" smtClean="0"/>
              <a:t>người</a:t>
            </a:r>
            <a:r>
              <a:rPr lang="en-US" sz="1800" dirty="0" smtClean="0"/>
              <a:t>, </a:t>
            </a:r>
            <a:r>
              <a:rPr lang="en-US" sz="1800" dirty="0" err="1" smtClean="0"/>
              <a:t>hoặc</a:t>
            </a:r>
            <a:r>
              <a:rPr lang="en-US" sz="1800" dirty="0" smtClean="0"/>
              <a:t> </a:t>
            </a:r>
            <a:r>
              <a:rPr lang="en-US" sz="1800" dirty="0" err="1" smtClean="0"/>
              <a:t>các</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vào</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thu</a:t>
            </a:r>
            <a:r>
              <a:rPr lang="en-US" sz="1800" dirty="0" smtClean="0"/>
              <a:t> </a:t>
            </a:r>
            <a:r>
              <a:rPr lang="en-US" sz="1800" dirty="0" err="1" smtClean="0"/>
              <a:t>thập</a:t>
            </a:r>
            <a:r>
              <a:rPr lang="en-US" sz="1800" dirty="0" smtClean="0"/>
              <a:t> </a:t>
            </a:r>
            <a:r>
              <a:rPr lang="en-US" sz="1800" dirty="0" err="1" smtClean="0"/>
              <a:t>thông</a:t>
            </a:r>
            <a:r>
              <a:rPr lang="en-US" sz="1800" dirty="0" smtClean="0"/>
              <a:t> tin </a:t>
            </a:r>
          </a:p>
          <a:p>
            <a:pPr lvl="1"/>
            <a:r>
              <a:rPr lang="en-US" sz="1800" dirty="0" err="1" smtClean="0"/>
              <a:t>Đầu</a:t>
            </a:r>
            <a:r>
              <a:rPr lang="en-US" sz="1800" dirty="0" smtClean="0"/>
              <a:t> </a:t>
            </a:r>
            <a:r>
              <a:rPr lang="en-US" sz="1800" dirty="0" err="1" smtClean="0"/>
              <a:t>ra</a:t>
            </a:r>
            <a:r>
              <a:rPr lang="en-US" sz="1800" dirty="0" smtClean="0"/>
              <a:t> </a:t>
            </a:r>
            <a:r>
              <a:rPr lang="en-US" sz="1800" dirty="0" err="1" smtClean="0"/>
              <a:t>của</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vào</a:t>
            </a:r>
            <a:r>
              <a:rPr lang="en-US" sz="1800" dirty="0" smtClean="0"/>
              <a:t> </a:t>
            </a:r>
            <a:r>
              <a:rPr lang="en-US" sz="1800" dirty="0" err="1" smtClean="0"/>
              <a:t>là</a:t>
            </a:r>
            <a:r>
              <a:rPr lang="en-US" sz="1800" dirty="0" smtClean="0"/>
              <a:t> </a:t>
            </a:r>
            <a:r>
              <a:rPr lang="en-US" sz="1800" dirty="0" err="1" smtClean="0"/>
              <a:t>dữ</a:t>
            </a:r>
            <a:r>
              <a:rPr lang="en-US" sz="1800" dirty="0" smtClean="0"/>
              <a:t> </a:t>
            </a:r>
            <a:r>
              <a:rPr lang="en-US" sz="1800" dirty="0" err="1" smtClean="0"/>
              <a:t>liệu</a:t>
            </a:r>
            <a:r>
              <a:rPr lang="en-US" sz="1800" dirty="0" smtClean="0"/>
              <a:t> -&gt; </a:t>
            </a:r>
            <a:r>
              <a:rPr lang="en-US" sz="1800" dirty="0" err="1" smtClean="0"/>
              <a:t>gộp</a:t>
            </a:r>
            <a:r>
              <a:rPr lang="en-US" sz="1800" dirty="0" smtClean="0"/>
              <a:t> </a:t>
            </a:r>
            <a:r>
              <a:rPr lang="en-US" sz="1800" dirty="0" err="1" smtClean="0"/>
              <a:t>chung</a:t>
            </a:r>
            <a:r>
              <a:rPr lang="en-US" sz="1800" dirty="0" smtClean="0"/>
              <a:t> </a:t>
            </a:r>
            <a:r>
              <a:rPr lang="en-US" sz="1800" dirty="0" err="1" smtClean="0"/>
              <a:t>nguồn</a:t>
            </a:r>
            <a:r>
              <a:rPr lang="en-US" sz="1800" dirty="0" smtClean="0"/>
              <a:t> tin </a:t>
            </a:r>
            <a:r>
              <a:rPr lang="en-US" sz="1800" dirty="0" err="1" smtClean="0"/>
              <a:t>và</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vào</a:t>
            </a:r>
            <a:r>
              <a:rPr lang="en-US" sz="1800" dirty="0" smtClean="0"/>
              <a:t> </a:t>
            </a:r>
            <a:r>
              <a:rPr lang="en-US" sz="1800" dirty="0" err="1" smtClean="0"/>
              <a:t>sẽ</a:t>
            </a:r>
            <a:r>
              <a:rPr lang="en-US" sz="1800" dirty="0" smtClean="0"/>
              <a:t> </a:t>
            </a:r>
            <a:r>
              <a:rPr lang="en-US" sz="1800" dirty="0" err="1" smtClean="0"/>
              <a:t>tạo</a:t>
            </a:r>
            <a:r>
              <a:rPr lang="en-US" sz="1800" dirty="0" smtClean="0"/>
              <a:t> </a:t>
            </a:r>
            <a:r>
              <a:rPr lang="en-US" sz="1800" dirty="0" err="1" smtClean="0"/>
              <a:t>thành</a:t>
            </a:r>
            <a:r>
              <a:rPr lang="en-US" sz="1800" dirty="0" smtClean="0"/>
              <a:t> </a:t>
            </a:r>
            <a:r>
              <a:rPr lang="en-US" sz="1800" dirty="0" err="1" smtClean="0"/>
              <a:t>nguồn</a:t>
            </a:r>
            <a:r>
              <a:rPr lang="en-US" sz="1800" dirty="0" smtClean="0"/>
              <a:t> </a:t>
            </a:r>
            <a:r>
              <a:rPr lang="en-US" sz="1800" dirty="0" err="1" smtClean="0"/>
              <a:t>dữ</a:t>
            </a:r>
            <a:r>
              <a:rPr lang="en-US" sz="1800" dirty="0" smtClean="0"/>
              <a:t> </a:t>
            </a:r>
            <a:r>
              <a:rPr lang="en-US" sz="1800" dirty="0" err="1" smtClean="0"/>
              <a:t>liệu</a:t>
            </a:r>
            <a:endParaRPr lang="en-US" sz="1800" dirty="0" smtClean="0"/>
          </a:p>
          <a:p>
            <a:pPr lvl="1"/>
            <a:r>
              <a:rPr lang="en-US" sz="1800" dirty="0" err="1" smtClean="0"/>
              <a:t>Nguồn</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là</a:t>
            </a:r>
            <a:r>
              <a:rPr lang="en-US" sz="1800" dirty="0" smtClean="0"/>
              <a:t> </a:t>
            </a:r>
            <a:r>
              <a:rPr lang="en-US" sz="1800" dirty="0" err="1" smtClean="0"/>
              <a:t>nơi</a:t>
            </a:r>
            <a:r>
              <a:rPr lang="en-US" sz="1800" dirty="0" smtClean="0"/>
              <a:t> </a:t>
            </a:r>
            <a:r>
              <a:rPr lang="en-US" sz="1800" dirty="0" err="1" smtClean="0"/>
              <a:t>sản</a:t>
            </a:r>
            <a:r>
              <a:rPr lang="en-US" sz="1800" dirty="0" smtClean="0"/>
              <a:t> </a:t>
            </a:r>
            <a:r>
              <a:rPr lang="en-US" sz="1800" dirty="0" err="1" smtClean="0"/>
              <a:t>sinh</a:t>
            </a:r>
            <a:r>
              <a:rPr lang="en-US" sz="1800" dirty="0" smtClean="0"/>
              <a:t> hay </a:t>
            </a:r>
            <a:r>
              <a:rPr lang="en-US" sz="1800" dirty="0" err="1" smtClean="0"/>
              <a:t>nơi</a:t>
            </a:r>
            <a:r>
              <a:rPr lang="en-US" sz="1800" dirty="0" smtClean="0"/>
              <a:t> </a:t>
            </a:r>
            <a:r>
              <a:rPr lang="en-US" sz="1800" dirty="0" err="1" smtClean="0"/>
              <a:t>chứa</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cần</a:t>
            </a:r>
            <a:r>
              <a:rPr lang="en-US" sz="1800" dirty="0" smtClean="0"/>
              <a:t> </a:t>
            </a:r>
            <a:r>
              <a:rPr lang="en-US" sz="1800" dirty="0" err="1" smtClean="0"/>
              <a:t>truyền</a:t>
            </a:r>
            <a:r>
              <a:rPr lang="en-US" sz="1800" dirty="0" smtClean="0"/>
              <a:t> </a:t>
            </a:r>
            <a:r>
              <a:rPr lang="en-US" sz="1800" dirty="0" err="1" smtClean="0"/>
              <a:t>đi</a:t>
            </a:r>
            <a:r>
              <a:rPr lang="en-US" sz="1800" dirty="0" smtClean="0"/>
              <a:t>. </a:t>
            </a:r>
            <a:r>
              <a:rPr lang="en-US" sz="1800" dirty="0" err="1" smtClean="0"/>
              <a:t>Nguồn</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phải</a:t>
            </a:r>
            <a:r>
              <a:rPr lang="en-US" sz="1800" dirty="0" smtClean="0"/>
              <a:t> </a:t>
            </a:r>
            <a:r>
              <a:rPr lang="en-US" sz="1800" dirty="0" err="1" smtClean="0"/>
              <a:t>phối</a:t>
            </a:r>
            <a:r>
              <a:rPr lang="en-US" sz="1800" dirty="0" smtClean="0"/>
              <a:t> </a:t>
            </a:r>
            <a:r>
              <a:rPr lang="en-US" sz="1800" dirty="0" err="1" smtClean="0"/>
              <a:t>hợp</a:t>
            </a:r>
            <a:r>
              <a:rPr lang="en-US" sz="1800" dirty="0" smtClean="0"/>
              <a:t> </a:t>
            </a:r>
            <a:r>
              <a:rPr lang="en-US" sz="1800" dirty="0" err="1" smtClean="0"/>
              <a:t>với</a:t>
            </a:r>
            <a:r>
              <a:rPr lang="en-US" sz="1800" dirty="0" smtClean="0"/>
              <a:t> </a:t>
            </a:r>
            <a:r>
              <a:rPr lang="en-US" sz="1800" dirty="0" err="1" smtClean="0"/>
              <a:t>máy</a:t>
            </a:r>
            <a:r>
              <a:rPr lang="en-US" sz="1800" dirty="0" smtClean="0"/>
              <a:t> </a:t>
            </a:r>
            <a:r>
              <a:rPr lang="en-US" sz="1800" dirty="0" err="1" smtClean="0"/>
              <a:t>phát</a:t>
            </a:r>
            <a:r>
              <a:rPr lang="en-US" sz="1800" dirty="0" smtClean="0"/>
              <a:t> </a:t>
            </a:r>
            <a:r>
              <a:rPr lang="en-US" sz="1800" dirty="0" err="1" smtClean="0"/>
              <a:t>để</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truyền</a:t>
            </a:r>
            <a:r>
              <a:rPr lang="en-US" sz="1800" dirty="0" smtClean="0"/>
              <a:t> </a:t>
            </a:r>
            <a:r>
              <a:rPr lang="en-US" sz="1800" dirty="0" err="1" smtClean="0"/>
              <a:t>dữ</a:t>
            </a:r>
            <a:r>
              <a:rPr lang="en-US" sz="1800" dirty="0" smtClean="0"/>
              <a:t> </a:t>
            </a:r>
            <a:r>
              <a:rPr lang="en-US" sz="1800" dirty="0" err="1" smtClean="0"/>
              <a:t>liệu</a:t>
            </a:r>
            <a:endParaRPr lang="en-US" sz="1800" dirty="0" smtClean="0"/>
          </a:p>
          <a:p>
            <a:pPr lvl="1"/>
            <a:endParaRPr lang="en-US" sz="1800" dirty="0"/>
          </a:p>
        </p:txBody>
      </p:sp>
    </p:spTree>
    <p:extLst>
      <p:ext uri="{BB962C8B-B14F-4D97-AF65-F5344CB8AC3E}">
        <p14:creationId xmlns:p14="http://schemas.microsoft.com/office/powerpoint/2010/main" val="1634248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2800" dirty="0" smtClean="0">
                <a:latin typeface="Arial" pitchFamily="34" charset="0"/>
                <a:cs typeface="Arial" pitchFamily="34" charset="0"/>
              </a:rPr>
              <a:t>1.2. </a:t>
            </a:r>
            <a:r>
              <a:rPr lang="en-US" sz="2800" dirty="0" err="1" smtClean="0">
                <a:latin typeface="Arial" pitchFamily="34" charset="0"/>
                <a:cs typeface="Arial" pitchFamily="34" charset="0"/>
              </a:rPr>
              <a:t>Mô</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hình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chức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năng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hệ</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thống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truyền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thông</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503999" y="1326600"/>
            <a:ext cx="9071640" cy="3794675"/>
          </a:xfrm>
        </p:spPr>
        <p:txBody>
          <a:bodyPr/>
          <a:lstStyle/>
          <a:p>
            <a:r>
              <a:rPr lang="en-US" sz="2000" dirty="0" err="1" smtClean="0"/>
              <a:t>Máy</a:t>
            </a:r>
            <a:r>
              <a:rPr lang="en-US" sz="2000" dirty="0" smtClean="0"/>
              <a:t> </a:t>
            </a:r>
            <a:r>
              <a:rPr lang="en-US" sz="2000" dirty="0" err="1" smtClean="0"/>
              <a:t>phát</a:t>
            </a:r>
            <a:r>
              <a:rPr lang="en-US" sz="2000" dirty="0" smtClean="0"/>
              <a:t> (Transmitter): </a:t>
            </a:r>
            <a:r>
              <a:rPr lang="en-US" sz="2000" dirty="0" err="1" smtClean="0"/>
              <a:t>Máy</a:t>
            </a:r>
            <a:r>
              <a:rPr lang="en-US" sz="2000" dirty="0" smtClean="0"/>
              <a:t> </a:t>
            </a:r>
            <a:r>
              <a:rPr lang="en-US" sz="2000" dirty="0" err="1" smtClean="0"/>
              <a:t>phát</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chuyển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thành</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Máy</a:t>
            </a:r>
            <a:r>
              <a:rPr lang="en-US" sz="2000" dirty="0" smtClean="0"/>
              <a:t> </a:t>
            </a:r>
            <a:r>
              <a:rPr lang="en-US" sz="2000" dirty="0" err="1" smtClean="0"/>
              <a:t>phát</a:t>
            </a:r>
            <a:r>
              <a:rPr lang="en-US" sz="2000" dirty="0" smtClean="0"/>
              <a:t> </a:t>
            </a:r>
            <a:r>
              <a:rPr lang="en-US" sz="2000" dirty="0" err="1" smtClean="0"/>
              <a:t>cũng</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phối</a:t>
            </a:r>
            <a:r>
              <a:rPr lang="en-US" sz="2000" dirty="0" smtClean="0"/>
              <a:t> </a:t>
            </a:r>
            <a:r>
              <a:rPr lang="en-US" sz="2000" dirty="0" err="1" smtClean="0"/>
              <a:t>ghép</a:t>
            </a:r>
            <a:r>
              <a:rPr lang="en-US" sz="2000" dirty="0" smtClean="0"/>
              <a:t> </a:t>
            </a:r>
            <a:r>
              <a:rPr lang="en-US" sz="2000" dirty="0" err="1" smtClean="0"/>
              <a:t>với</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vào</a:t>
            </a:r>
            <a:r>
              <a:rPr lang="en-US" sz="2000" dirty="0" smtClean="0"/>
              <a:t> </a:t>
            </a:r>
            <a:r>
              <a:rPr lang="en-US" sz="2000" dirty="0" err="1" smtClean="0"/>
              <a:t>và</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để</a:t>
            </a:r>
            <a:r>
              <a:rPr lang="en-US" sz="2000" dirty="0" smtClean="0"/>
              <a:t> </a:t>
            </a:r>
            <a:r>
              <a:rPr lang="en-US" sz="2000" dirty="0" err="1" smtClean="0"/>
              <a:t>nhận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từ</a:t>
            </a:r>
            <a:r>
              <a:rPr lang="en-US" sz="2000" dirty="0" smtClean="0"/>
              <a:t> </a:t>
            </a:r>
            <a:r>
              <a:rPr lang="en-US" sz="2000" dirty="0" err="1" smtClean="0"/>
              <a:t>thiết</a:t>
            </a:r>
            <a:r>
              <a:rPr lang="en-US" sz="2000" dirty="0" smtClean="0"/>
              <a:t> bi </a:t>
            </a:r>
            <a:r>
              <a:rPr lang="en-US" sz="2000" dirty="0" err="1" smtClean="0"/>
              <a:t>vào</a:t>
            </a:r>
            <a:r>
              <a:rPr lang="en-US" sz="2000" dirty="0" smtClean="0"/>
              <a:t> </a:t>
            </a:r>
            <a:r>
              <a:rPr lang="en-US" sz="2000" dirty="0" err="1" smtClean="0"/>
              <a:t>và</a:t>
            </a:r>
            <a:r>
              <a:rPr lang="en-US" sz="2000" dirty="0" smtClean="0"/>
              <a:t> </a:t>
            </a:r>
            <a:r>
              <a:rPr lang="en-US" sz="2000" dirty="0" err="1" smtClean="0"/>
              <a:t>gửi</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ra</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endParaRPr lang="en-US" sz="2000" dirty="0" smtClean="0"/>
          </a:p>
          <a:p>
            <a:pPr lvl="1"/>
            <a:r>
              <a:rPr lang="en-US" sz="1600" dirty="0" err="1" smtClean="0"/>
              <a:t>Trong</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điện</a:t>
            </a:r>
            <a:r>
              <a:rPr lang="en-US" sz="1600" dirty="0" smtClean="0"/>
              <a:t> </a:t>
            </a:r>
            <a:r>
              <a:rPr lang="en-US" sz="1600" dirty="0" err="1" smtClean="0"/>
              <a:t>thoại</a:t>
            </a:r>
            <a:r>
              <a:rPr lang="en-US" sz="1600" dirty="0" smtClean="0"/>
              <a:t> </a:t>
            </a:r>
            <a:r>
              <a:rPr lang="en-US" sz="1600" dirty="0" err="1" smtClean="0"/>
              <a:t>máy</a:t>
            </a:r>
            <a:r>
              <a:rPr lang="en-US" sz="1600" dirty="0" smtClean="0"/>
              <a:t> </a:t>
            </a:r>
            <a:r>
              <a:rPr lang="en-US" sz="1600" dirty="0" err="1" smtClean="0"/>
              <a:t>phát</a:t>
            </a:r>
            <a:r>
              <a:rPr lang="en-US" sz="1600" dirty="0" smtClean="0"/>
              <a:t> </a:t>
            </a:r>
            <a:r>
              <a:rPr lang="en-US" sz="1600" dirty="0" err="1" smtClean="0"/>
              <a:t>là</a:t>
            </a:r>
            <a:r>
              <a:rPr lang="en-US" sz="1600" dirty="0" smtClean="0"/>
              <a:t> micro </a:t>
            </a:r>
            <a:r>
              <a:rPr lang="en-US" sz="1600" dirty="0" err="1" smtClean="0"/>
              <a:t>và</a:t>
            </a:r>
            <a:r>
              <a:rPr lang="en-US" sz="1600" dirty="0" smtClean="0"/>
              <a:t> </a:t>
            </a:r>
            <a:r>
              <a:rPr lang="en-US" sz="1600" dirty="0" err="1" smtClean="0"/>
              <a:t>các</a:t>
            </a:r>
            <a:r>
              <a:rPr lang="en-US" sz="1600" dirty="0" smtClean="0"/>
              <a:t> </a:t>
            </a:r>
            <a:r>
              <a:rPr lang="en-US" sz="1600" dirty="0" err="1" smtClean="0"/>
              <a:t>bộ</a:t>
            </a:r>
            <a:r>
              <a:rPr lang="en-US" sz="1600" dirty="0" smtClean="0"/>
              <a:t> </a:t>
            </a:r>
            <a:r>
              <a:rPr lang="en-US" sz="1600" dirty="0" err="1" smtClean="0"/>
              <a:t>khuếch</a:t>
            </a:r>
            <a:r>
              <a:rPr lang="en-US" sz="1600" dirty="0" smtClean="0"/>
              <a:t> </a:t>
            </a:r>
            <a:r>
              <a:rPr lang="en-US" sz="1600" dirty="0" err="1" smtClean="0"/>
              <a:t>đại</a:t>
            </a:r>
            <a:r>
              <a:rPr lang="en-US" sz="1600" dirty="0" smtClean="0"/>
              <a:t>, </a:t>
            </a:r>
            <a:r>
              <a:rPr lang="en-US" sz="1600" dirty="0" err="1" smtClean="0"/>
              <a:t>bộ</a:t>
            </a:r>
            <a:r>
              <a:rPr lang="en-US" sz="1600" dirty="0" smtClean="0"/>
              <a:t> </a:t>
            </a:r>
            <a:r>
              <a:rPr lang="en-US" sz="1600" dirty="0" err="1" smtClean="0"/>
              <a:t>phối</a:t>
            </a:r>
            <a:r>
              <a:rPr lang="en-US" sz="1600" dirty="0" smtClean="0"/>
              <a:t> </a:t>
            </a:r>
            <a:r>
              <a:rPr lang="en-US" sz="1600" dirty="0" err="1" smtClean="0"/>
              <a:t>hợp</a:t>
            </a:r>
            <a:r>
              <a:rPr lang="en-US" sz="1600" dirty="0" smtClean="0"/>
              <a:t> </a:t>
            </a:r>
            <a:r>
              <a:rPr lang="en-US" sz="1600" dirty="0" err="1" smtClean="0"/>
              <a:t>môi</a:t>
            </a:r>
            <a:r>
              <a:rPr lang="en-US" sz="1600" dirty="0" smtClean="0"/>
              <a:t> </a:t>
            </a:r>
            <a:r>
              <a:rPr lang="en-US" sz="1600" dirty="0" err="1" smtClean="0"/>
              <a:t>trường</a:t>
            </a:r>
            <a:r>
              <a:rPr lang="en-US" sz="1600" dirty="0" smtClean="0"/>
              <a:t> </a:t>
            </a:r>
            <a:r>
              <a:rPr lang="en-US" sz="1600" dirty="0" err="1" smtClean="0"/>
              <a:t>truyền</a:t>
            </a:r>
            <a:endParaRPr lang="en-US" sz="1600" dirty="0" smtClean="0"/>
          </a:p>
          <a:p>
            <a:pPr lvl="1"/>
            <a:r>
              <a:rPr lang="en-US" sz="1600" dirty="0" err="1" smtClean="0"/>
              <a:t>Trong</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truyền</a:t>
            </a:r>
            <a:r>
              <a:rPr lang="en-US" sz="1600" dirty="0" smtClean="0"/>
              <a:t> </a:t>
            </a:r>
            <a:r>
              <a:rPr lang="en-US" sz="1600" dirty="0" err="1" smtClean="0"/>
              <a:t>ảnh</a:t>
            </a:r>
            <a:r>
              <a:rPr lang="en-US" sz="1600" dirty="0" smtClean="0"/>
              <a:t> </a:t>
            </a:r>
            <a:r>
              <a:rPr lang="en-US" sz="1600" dirty="0" err="1" smtClean="0"/>
              <a:t>là</a:t>
            </a:r>
            <a:r>
              <a:rPr lang="en-US" sz="1600" dirty="0" smtClean="0"/>
              <a:t> camera, </a:t>
            </a:r>
            <a:r>
              <a:rPr lang="en-US" sz="1600" dirty="0" err="1" smtClean="0"/>
              <a:t>các</a:t>
            </a:r>
            <a:r>
              <a:rPr lang="en-US" sz="1600" dirty="0" smtClean="0"/>
              <a:t> </a:t>
            </a:r>
            <a:r>
              <a:rPr lang="en-US" sz="1600" dirty="0" err="1" smtClean="0"/>
              <a:t>bộ</a:t>
            </a:r>
            <a:r>
              <a:rPr lang="en-US" sz="1600" dirty="0" smtClean="0"/>
              <a:t> </a:t>
            </a:r>
            <a:r>
              <a:rPr lang="en-US" sz="1600" dirty="0" err="1" smtClean="0"/>
              <a:t>khuếch</a:t>
            </a:r>
            <a:r>
              <a:rPr lang="en-US" sz="1600" dirty="0" smtClean="0"/>
              <a:t> </a:t>
            </a:r>
            <a:r>
              <a:rPr lang="en-US" sz="1600" dirty="0" err="1" smtClean="0"/>
              <a:t>đại</a:t>
            </a:r>
            <a:r>
              <a:rPr lang="en-US" sz="1600" dirty="0" smtClean="0"/>
              <a:t>, </a:t>
            </a:r>
            <a:r>
              <a:rPr lang="en-US" sz="1600" dirty="0" err="1" smtClean="0"/>
              <a:t>bộ</a:t>
            </a:r>
            <a:r>
              <a:rPr lang="en-US" sz="1600" dirty="0" smtClean="0"/>
              <a:t> </a:t>
            </a:r>
            <a:r>
              <a:rPr lang="en-US" sz="1600" dirty="0" err="1" smtClean="0"/>
              <a:t>phối</a:t>
            </a:r>
            <a:r>
              <a:rPr lang="en-US" sz="1600" dirty="0" smtClean="0"/>
              <a:t> </a:t>
            </a:r>
            <a:r>
              <a:rPr lang="en-US" sz="1600" dirty="0" err="1" smtClean="0"/>
              <a:t>hợp</a:t>
            </a:r>
            <a:r>
              <a:rPr lang="en-US" sz="1600" dirty="0" smtClean="0"/>
              <a:t> </a:t>
            </a:r>
            <a:r>
              <a:rPr lang="en-US" sz="1600" dirty="0" err="1" smtClean="0"/>
              <a:t>môi</a:t>
            </a:r>
            <a:r>
              <a:rPr lang="en-US" sz="1600" dirty="0" smtClean="0"/>
              <a:t> </a:t>
            </a:r>
            <a:r>
              <a:rPr lang="en-US" sz="1600" dirty="0" err="1" smtClean="0"/>
              <a:t>trường</a:t>
            </a:r>
            <a:r>
              <a:rPr lang="en-US" sz="1600" dirty="0" smtClean="0"/>
              <a:t> </a:t>
            </a:r>
            <a:r>
              <a:rPr lang="en-US" sz="1600" dirty="0" err="1" smtClean="0"/>
              <a:t>truyền</a:t>
            </a:r>
            <a:endParaRPr lang="en-US" sz="1600" dirty="0" smtClean="0"/>
          </a:p>
          <a:p>
            <a:pPr lvl="1"/>
            <a:r>
              <a:rPr lang="en-US" sz="1600" dirty="0" err="1" smtClean="0"/>
              <a:t>Trong</a:t>
            </a:r>
            <a:r>
              <a:rPr lang="en-US" sz="1600" dirty="0" smtClean="0"/>
              <a:t> </a:t>
            </a:r>
            <a:r>
              <a:rPr lang="en-US" sz="1600" dirty="0" err="1" smtClean="0"/>
              <a:t>các</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truyền</a:t>
            </a:r>
            <a:r>
              <a:rPr lang="en-US" sz="1600" dirty="0" smtClean="0"/>
              <a:t> </a:t>
            </a:r>
            <a:r>
              <a:rPr lang="en-US" sz="1600" dirty="0" err="1" smtClean="0"/>
              <a:t>vô</a:t>
            </a:r>
            <a:r>
              <a:rPr lang="en-US" sz="1600" dirty="0" smtClean="0"/>
              <a:t> </a:t>
            </a:r>
            <a:r>
              <a:rPr lang="en-US" sz="1600" dirty="0" err="1" smtClean="0"/>
              <a:t>tuyến</a:t>
            </a:r>
            <a:r>
              <a:rPr lang="en-US" sz="1600" dirty="0"/>
              <a:t>/</a:t>
            </a:r>
            <a:r>
              <a:rPr lang="en-US" sz="1600" dirty="0" smtClean="0"/>
              <a:t> </a:t>
            </a:r>
            <a:r>
              <a:rPr lang="en-US" sz="1600" dirty="0" err="1" smtClean="0"/>
              <a:t>quang</a:t>
            </a:r>
            <a:r>
              <a:rPr lang="en-US" sz="1600" dirty="0" smtClean="0"/>
              <a:t>/ </a:t>
            </a:r>
            <a:r>
              <a:rPr lang="en-US" sz="1600" dirty="0" err="1" smtClean="0"/>
              <a:t>siêu</a:t>
            </a:r>
            <a:r>
              <a:rPr lang="en-US" sz="1600" dirty="0" smtClean="0"/>
              <a:t> </a:t>
            </a:r>
            <a:r>
              <a:rPr lang="en-US" sz="1600" dirty="0" err="1" smtClean="0"/>
              <a:t>âm</a:t>
            </a:r>
            <a:r>
              <a:rPr lang="en-US" sz="1600" dirty="0" smtClean="0"/>
              <a:t>.. </a:t>
            </a:r>
            <a:r>
              <a:rPr lang="en-US" sz="1600" dirty="0" err="1" smtClean="0"/>
              <a:t>thì</a:t>
            </a:r>
            <a:r>
              <a:rPr lang="en-US" sz="1600" dirty="0" smtClean="0"/>
              <a:t> </a:t>
            </a:r>
            <a:r>
              <a:rPr lang="en-US" sz="1600" dirty="0" err="1" smtClean="0"/>
              <a:t>sẽ</a:t>
            </a:r>
            <a:r>
              <a:rPr lang="en-US" sz="1600" dirty="0" smtClean="0"/>
              <a:t> </a:t>
            </a:r>
            <a:r>
              <a:rPr lang="en-US" sz="1600" dirty="0" err="1" smtClean="0"/>
              <a:t>có</a:t>
            </a:r>
            <a:r>
              <a:rPr lang="en-US" sz="1600" dirty="0" smtClean="0"/>
              <a:t> </a:t>
            </a:r>
            <a:r>
              <a:rPr lang="en-US" sz="1600" dirty="0" err="1" smtClean="0"/>
              <a:t>thêm</a:t>
            </a:r>
            <a:r>
              <a:rPr lang="en-US" sz="1600" dirty="0" smtClean="0"/>
              <a:t> </a:t>
            </a:r>
            <a:r>
              <a:rPr lang="en-US" sz="1600" dirty="0" err="1" smtClean="0"/>
              <a:t>các</a:t>
            </a:r>
            <a:r>
              <a:rPr lang="en-US" sz="1600" dirty="0" smtClean="0"/>
              <a:t> </a:t>
            </a:r>
            <a:r>
              <a:rPr lang="en-US" sz="1600" dirty="0" err="1" smtClean="0"/>
              <a:t>bộ</a:t>
            </a:r>
            <a:r>
              <a:rPr lang="en-US" sz="1600" dirty="0" smtClean="0"/>
              <a:t> </a:t>
            </a:r>
            <a:r>
              <a:rPr lang="en-US" sz="1600" dirty="0" err="1" smtClean="0"/>
              <a:t>chuyển</a:t>
            </a:r>
            <a:r>
              <a:rPr lang="en-US" sz="1600" dirty="0" smtClean="0"/>
              <a:t> </a:t>
            </a:r>
            <a:r>
              <a:rPr lang="en-US" sz="1600" dirty="0" err="1" smtClean="0"/>
              <a:t>đổi</a:t>
            </a:r>
            <a:r>
              <a:rPr lang="en-US" sz="1600" dirty="0" smtClean="0"/>
              <a:t> </a:t>
            </a:r>
            <a:r>
              <a:rPr lang="en-US" sz="1600" dirty="0" err="1" smtClean="0"/>
              <a:t>điện</a:t>
            </a:r>
            <a:r>
              <a:rPr lang="en-US" sz="1600" dirty="0"/>
              <a:t> </a:t>
            </a:r>
            <a:r>
              <a:rPr lang="en-US" sz="1600" dirty="0" smtClean="0"/>
              <a:t>– </a:t>
            </a:r>
            <a:r>
              <a:rPr lang="en-US" sz="1600" dirty="0" err="1" smtClean="0"/>
              <a:t>điện</a:t>
            </a:r>
            <a:r>
              <a:rPr lang="en-US" sz="1600" dirty="0" smtClean="0"/>
              <a:t> </a:t>
            </a:r>
            <a:r>
              <a:rPr lang="en-US" sz="1600" dirty="0" err="1" smtClean="0"/>
              <a:t>từ</a:t>
            </a:r>
            <a:r>
              <a:rPr lang="en-US" sz="1600" dirty="0"/>
              <a:t>/</a:t>
            </a:r>
            <a:r>
              <a:rPr lang="en-US" sz="1600" dirty="0" smtClean="0"/>
              <a:t> </a:t>
            </a:r>
            <a:r>
              <a:rPr lang="en-US" sz="1600" dirty="0" err="1" smtClean="0"/>
              <a:t>điện</a:t>
            </a:r>
            <a:r>
              <a:rPr lang="en-US" sz="1600" dirty="0"/>
              <a:t> </a:t>
            </a:r>
            <a:r>
              <a:rPr lang="en-US" sz="1600" dirty="0" smtClean="0"/>
              <a:t>- </a:t>
            </a:r>
            <a:r>
              <a:rPr lang="en-US" sz="1600" dirty="0" err="1" smtClean="0"/>
              <a:t>quang</a:t>
            </a:r>
            <a:r>
              <a:rPr lang="en-US" sz="1600" dirty="0" smtClean="0"/>
              <a:t>/ </a:t>
            </a:r>
            <a:r>
              <a:rPr lang="en-US" sz="1600" dirty="0" err="1" smtClean="0"/>
              <a:t>điện</a:t>
            </a:r>
            <a:r>
              <a:rPr lang="en-US" sz="1600" dirty="0" smtClean="0"/>
              <a:t> – </a:t>
            </a:r>
            <a:r>
              <a:rPr lang="en-US" sz="1600" dirty="0" err="1" smtClean="0"/>
              <a:t>siêu</a:t>
            </a:r>
            <a:r>
              <a:rPr lang="en-US" sz="1600" dirty="0" smtClean="0"/>
              <a:t> </a:t>
            </a:r>
            <a:r>
              <a:rPr lang="en-US" sz="1600" dirty="0" err="1" smtClean="0"/>
              <a:t>âm</a:t>
            </a:r>
            <a:r>
              <a:rPr lang="en-US" sz="1600" dirty="0" smtClean="0"/>
              <a:t>.. </a:t>
            </a:r>
            <a:r>
              <a:rPr lang="en-US" sz="1600" dirty="0" err="1" smtClean="0"/>
              <a:t>và</a:t>
            </a:r>
            <a:r>
              <a:rPr lang="en-US" sz="1600" dirty="0" smtClean="0"/>
              <a:t> </a:t>
            </a:r>
            <a:r>
              <a:rPr lang="en-US" sz="1600" dirty="0" err="1" smtClean="0"/>
              <a:t>bức</a:t>
            </a:r>
            <a:r>
              <a:rPr lang="en-US" sz="1600" dirty="0" smtClean="0"/>
              <a:t> </a:t>
            </a:r>
            <a:r>
              <a:rPr lang="en-US" sz="1600" dirty="0" err="1" smtClean="0"/>
              <a:t>xạ</a:t>
            </a:r>
            <a:r>
              <a:rPr lang="en-US" sz="1600" dirty="0" smtClean="0"/>
              <a:t> </a:t>
            </a:r>
            <a:r>
              <a:rPr lang="en-US" sz="1600" dirty="0" err="1" smtClean="0"/>
              <a:t>sóng</a:t>
            </a:r>
            <a:r>
              <a:rPr lang="en-US" sz="1600" dirty="0" smtClean="0"/>
              <a:t> </a:t>
            </a:r>
            <a:r>
              <a:rPr lang="en-US" sz="1600" dirty="0" err="1" smtClean="0"/>
              <a:t>điện</a:t>
            </a:r>
            <a:r>
              <a:rPr lang="en-US" sz="1600" dirty="0" smtClean="0"/>
              <a:t> </a:t>
            </a:r>
            <a:r>
              <a:rPr lang="en-US" sz="1600" dirty="0" err="1" smtClean="0"/>
              <a:t>từ</a:t>
            </a:r>
            <a:r>
              <a:rPr lang="en-US" sz="1600" dirty="0" smtClean="0"/>
              <a:t>, </a:t>
            </a:r>
            <a:r>
              <a:rPr lang="en-US" sz="1600" dirty="0" err="1" smtClean="0"/>
              <a:t>quang</a:t>
            </a:r>
            <a:r>
              <a:rPr lang="en-US" sz="1600" dirty="0" smtClean="0"/>
              <a:t>, </a:t>
            </a:r>
            <a:r>
              <a:rPr lang="en-US" sz="1600" dirty="0" err="1" smtClean="0"/>
              <a:t>siêu</a:t>
            </a:r>
            <a:r>
              <a:rPr lang="en-US" sz="1600" dirty="0" smtClean="0"/>
              <a:t> </a:t>
            </a:r>
            <a:r>
              <a:rPr lang="en-US" sz="1600" dirty="0" err="1" smtClean="0"/>
              <a:t>âm</a:t>
            </a:r>
            <a:endParaRPr lang="en-US" sz="1600" dirty="0" smtClean="0"/>
          </a:p>
          <a:p>
            <a:pPr lvl="1"/>
            <a:r>
              <a:rPr lang="en-US" sz="1600" dirty="0" err="1" smtClean="0"/>
              <a:t>Trong</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truyền</a:t>
            </a:r>
            <a:r>
              <a:rPr lang="en-US" sz="1600" dirty="0" smtClean="0"/>
              <a:t> </a:t>
            </a:r>
            <a:r>
              <a:rPr lang="en-US" sz="1600" dirty="0" err="1" smtClean="0"/>
              <a:t>thư</a:t>
            </a:r>
            <a:r>
              <a:rPr lang="en-US" sz="1600" dirty="0" smtClean="0"/>
              <a:t> </a:t>
            </a:r>
            <a:r>
              <a:rPr lang="en-US" sz="1600" dirty="0" err="1" smtClean="0"/>
              <a:t>thì</a:t>
            </a:r>
            <a:r>
              <a:rPr lang="en-US" sz="1600" dirty="0" smtClean="0"/>
              <a:t> </a:t>
            </a:r>
            <a:r>
              <a:rPr lang="en-US" sz="1600" dirty="0" err="1" smtClean="0"/>
              <a:t>thư</a:t>
            </a:r>
            <a:r>
              <a:rPr lang="en-US" sz="1600" dirty="0" smtClean="0"/>
              <a:t> (</a:t>
            </a:r>
            <a:r>
              <a:rPr lang="en-US" sz="1600" dirty="0" err="1" smtClean="0"/>
              <a:t>một</a:t>
            </a:r>
            <a:r>
              <a:rPr lang="en-US" sz="1600" dirty="0" smtClean="0"/>
              <a:t> </a:t>
            </a:r>
            <a:r>
              <a:rPr lang="en-US" sz="1600" dirty="0" err="1" smtClean="0"/>
              <a:t>dạng</a:t>
            </a:r>
            <a:r>
              <a:rPr lang="en-US" sz="1600" dirty="0" smtClean="0"/>
              <a:t> </a:t>
            </a:r>
            <a:r>
              <a:rPr lang="en-US" sz="1600" dirty="0" err="1" smtClean="0"/>
              <a:t>ảnh</a:t>
            </a:r>
            <a:r>
              <a:rPr lang="en-US" sz="1600" dirty="0" smtClean="0"/>
              <a:t> </a:t>
            </a:r>
            <a:r>
              <a:rPr lang="en-US" sz="1600" dirty="0" err="1" smtClean="0"/>
              <a:t>đặc</a:t>
            </a:r>
            <a:r>
              <a:rPr lang="en-US" sz="1600" dirty="0" smtClean="0"/>
              <a:t> </a:t>
            </a:r>
            <a:r>
              <a:rPr lang="en-US" sz="1600" dirty="0" err="1" smtClean="0"/>
              <a:t>biệt</a:t>
            </a:r>
            <a:r>
              <a:rPr lang="en-US" sz="1600" dirty="0" smtClean="0"/>
              <a:t>) </a:t>
            </a:r>
            <a:r>
              <a:rPr lang="en-US" sz="1600" dirty="0" err="1" smtClean="0"/>
              <a:t>được</a:t>
            </a:r>
            <a:r>
              <a:rPr lang="en-US" sz="1600" dirty="0" smtClean="0"/>
              <a:t> </a:t>
            </a:r>
            <a:r>
              <a:rPr lang="en-US" sz="1600" dirty="0" err="1" smtClean="0"/>
              <a:t>đóng</a:t>
            </a:r>
            <a:r>
              <a:rPr lang="en-US" sz="1600" dirty="0" smtClean="0"/>
              <a:t> </a:t>
            </a:r>
            <a:r>
              <a:rPr lang="en-US" sz="1600" dirty="0" err="1" smtClean="0"/>
              <a:t>gói</a:t>
            </a:r>
            <a:r>
              <a:rPr lang="en-US" sz="1600" dirty="0" smtClean="0"/>
              <a:t> </a:t>
            </a:r>
            <a:r>
              <a:rPr lang="en-US" sz="1600" dirty="0" err="1" smtClean="0"/>
              <a:t>tiêu</a:t>
            </a:r>
            <a:r>
              <a:rPr lang="en-US" sz="1600" dirty="0" smtClean="0"/>
              <a:t> </a:t>
            </a:r>
            <a:r>
              <a:rPr lang="en-US" sz="1600" dirty="0" err="1" smtClean="0"/>
              <a:t>chuẩn</a:t>
            </a:r>
            <a:r>
              <a:rPr lang="en-US" sz="1600" dirty="0" smtClean="0"/>
              <a:t> </a:t>
            </a:r>
            <a:r>
              <a:rPr lang="en-US" sz="1600" dirty="0" err="1" smtClean="0"/>
              <a:t>phù</a:t>
            </a:r>
            <a:r>
              <a:rPr lang="en-US" sz="1600" dirty="0" smtClean="0"/>
              <a:t> </a:t>
            </a:r>
            <a:r>
              <a:rPr lang="en-US" sz="1600" dirty="0" err="1" smtClean="0"/>
              <a:t>hợp</a:t>
            </a:r>
            <a:r>
              <a:rPr lang="en-US" sz="1600" dirty="0" smtClean="0"/>
              <a:t> </a:t>
            </a:r>
            <a:r>
              <a:rPr lang="en-US" sz="1600" dirty="0" err="1" smtClean="0"/>
              <a:t>với</a:t>
            </a:r>
            <a:r>
              <a:rPr lang="en-US" sz="1600" dirty="0" smtClean="0"/>
              <a:t> </a:t>
            </a:r>
            <a:r>
              <a:rPr lang="en-US" sz="1600" dirty="0" err="1" smtClean="0"/>
              <a:t>các</a:t>
            </a:r>
            <a:r>
              <a:rPr lang="en-US" sz="1600" dirty="0" smtClean="0"/>
              <a:t> </a:t>
            </a:r>
            <a:r>
              <a:rPr lang="en-US" sz="1600" dirty="0" err="1" smtClean="0"/>
              <a:t>phương</a:t>
            </a:r>
            <a:r>
              <a:rPr lang="en-US" sz="1600" dirty="0" smtClean="0"/>
              <a:t> </a:t>
            </a:r>
            <a:r>
              <a:rPr lang="en-US" sz="1600" dirty="0" err="1" smtClean="0"/>
              <a:t>tiện</a:t>
            </a:r>
            <a:r>
              <a:rPr lang="en-US" sz="1600" dirty="0" smtClean="0"/>
              <a:t> </a:t>
            </a:r>
            <a:r>
              <a:rPr lang="en-US" sz="1600" dirty="0" err="1" smtClean="0"/>
              <a:t>chuyên</a:t>
            </a:r>
            <a:r>
              <a:rPr lang="en-US" sz="1600" dirty="0" smtClean="0"/>
              <a:t> </a:t>
            </a:r>
            <a:r>
              <a:rPr lang="en-US" sz="1600" dirty="0" err="1" smtClean="0"/>
              <a:t>chở</a:t>
            </a:r>
            <a:endParaRPr lang="en-US" sz="1600" dirty="0" smtClean="0"/>
          </a:p>
          <a:p>
            <a:pPr lvl="1"/>
            <a:r>
              <a:rPr lang="en-US" sz="1600" dirty="0" err="1" smtClean="0"/>
              <a:t>Tích</a:t>
            </a:r>
            <a:r>
              <a:rPr lang="en-US" sz="1600" dirty="0" smtClean="0"/>
              <a:t> </a:t>
            </a:r>
            <a:r>
              <a:rPr lang="en-US" sz="1600" dirty="0" err="1" smtClean="0"/>
              <a:t>hợp</a:t>
            </a:r>
            <a:r>
              <a:rPr lang="en-US" sz="1600" dirty="0" smtClean="0"/>
              <a:t> </a:t>
            </a:r>
            <a:r>
              <a:rPr lang="en-US" sz="1600" dirty="0" err="1" smtClean="0"/>
              <a:t>cả</a:t>
            </a:r>
            <a:r>
              <a:rPr lang="en-US" sz="1600" dirty="0" smtClean="0"/>
              <a:t> </a:t>
            </a:r>
            <a:r>
              <a:rPr lang="en-US" sz="1600" dirty="0" err="1" smtClean="0"/>
              <a:t>nguồn</a:t>
            </a:r>
            <a:r>
              <a:rPr lang="en-US" sz="1600" dirty="0" smtClean="0"/>
              <a:t> tin, </a:t>
            </a:r>
            <a:r>
              <a:rPr lang="en-US" sz="1600" dirty="0" err="1" smtClean="0"/>
              <a:t>thiết</a:t>
            </a:r>
            <a:r>
              <a:rPr lang="en-US" sz="1600" dirty="0" smtClean="0"/>
              <a:t> </a:t>
            </a:r>
            <a:r>
              <a:rPr lang="en-US" sz="1600" dirty="0" err="1" smtClean="0"/>
              <a:t>bị</a:t>
            </a:r>
            <a:r>
              <a:rPr lang="en-US" sz="1600" dirty="0" smtClean="0"/>
              <a:t> </a:t>
            </a:r>
            <a:r>
              <a:rPr lang="en-US" sz="1600" dirty="0" err="1" smtClean="0"/>
              <a:t>vào</a:t>
            </a:r>
            <a:r>
              <a:rPr lang="en-US" sz="1600" dirty="0" smtClean="0"/>
              <a:t> </a:t>
            </a:r>
            <a:r>
              <a:rPr lang="en-US" sz="1600" dirty="0" err="1" smtClean="0"/>
              <a:t>và</a:t>
            </a:r>
            <a:r>
              <a:rPr lang="en-US" sz="1600" dirty="0" smtClean="0"/>
              <a:t> </a:t>
            </a:r>
            <a:r>
              <a:rPr lang="en-US" sz="1600" dirty="0" err="1" smtClean="0"/>
              <a:t>máy</a:t>
            </a:r>
            <a:r>
              <a:rPr lang="en-US" sz="1600" dirty="0" smtClean="0"/>
              <a:t> </a:t>
            </a:r>
            <a:r>
              <a:rPr lang="en-US" sz="1600" dirty="0" err="1" smtClean="0"/>
              <a:t>phát</a:t>
            </a:r>
            <a:r>
              <a:rPr lang="en-US" sz="1600" dirty="0" smtClean="0"/>
              <a:t> </a:t>
            </a:r>
            <a:r>
              <a:rPr lang="en-US" sz="1600" dirty="0" err="1" smtClean="0"/>
              <a:t>sẽ</a:t>
            </a:r>
            <a:r>
              <a:rPr lang="en-US" sz="1600" dirty="0" smtClean="0"/>
              <a:t> </a:t>
            </a:r>
            <a:r>
              <a:rPr lang="en-US" sz="1600" dirty="0" err="1" smtClean="0"/>
              <a:t>là</a:t>
            </a:r>
            <a:r>
              <a:rPr lang="en-US" sz="1600" dirty="0" smtClean="0"/>
              <a:t> </a:t>
            </a:r>
            <a:r>
              <a:rPr lang="en-US" sz="1600" dirty="0" err="1" smtClean="0"/>
              <a:t>nguồn</a:t>
            </a:r>
            <a:r>
              <a:rPr lang="en-US" sz="1600" dirty="0" smtClean="0"/>
              <a:t> </a:t>
            </a:r>
            <a:r>
              <a:rPr lang="en-US" sz="1600" dirty="0" err="1" smtClean="0"/>
              <a:t>tín</a:t>
            </a:r>
            <a:r>
              <a:rPr lang="en-US" sz="1600" dirty="0" smtClean="0"/>
              <a:t> </a:t>
            </a:r>
            <a:r>
              <a:rPr lang="en-US" sz="1600" dirty="0" err="1" smtClean="0"/>
              <a:t>hiệu</a:t>
            </a:r>
            <a:endParaRPr lang="en-US" sz="1600" dirty="0"/>
          </a:p>
        </p:txBody>
      </p:sp>
    </p:spTree>
    <p:extLst>
      <p:ext uri="{BB962C8B-B14F-4D97-AF65-F5344CB8AC3E}">
        <p14:creationId xmlns:p14="http://schemas.microsoft.com/office/powerpoint/2010/main" val="177425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Text Placeholder 2"/>
          <p:cNvSpPr txBox="1">
            <a:spLocks noGrp="1"/>
          </p:cNvSpPr>
          <p:nvPr>
            <p:ph type="body" idx="4294967295"/>
          </p:nvPr>
        </p:nvSpPr>
        <p:spPr>
          <a:xfrm>
            <a:off x="503999" y="1326600"/>
            <a:ext cx="9071640" cy="37184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smtClean="0">
                <a:latin typeface="Arial" pitchFamily="34" charset="0"/>
                <a:cs typeface="Arial" pitchFamily="34" charset="0"/>
              </a:rPr>
              <a:t>Môi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(Medium) –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(line):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trường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phép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endParaRPr lang="en-US" sz="2400" dirty="0" smtClean="0">
              <a:latin typeface="Arial" pitchFamily="34" charset="0"/>
              <a:cs typeface="Arial" pitchFamily="34" charset="0"/>
            </a:endParaRPr>
          </a:p>
          <a:p>
            <a:pPr lvl="1"/>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dây</a:t>
            </a:r>
            <a:r>
              <a:rPr lang="en-US" sz="2000" dirty="0" smtClean="0">
                <a:latin typeface="Arial" pitchFamily="34" charset="0"/>
                <a:cs typeface="Arial" pitchFamily="34" charset="0"/>
              </a:rPr>
              <a:t> (wired):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gặp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xoắn</a:t>
            </a:r>
            <a:r>
              <a:rPr lang="en-US" sz="2000" dirty="0" smtClean="0">
                <a:latin typeface="Arial" pitchFamily="34" charset="0"/>
                <a:cs typeface="Arial" pitchFamily="34" charset="0"/>
              </a:rPr>
              <a:t> (UTP, STP), </a:t>
            </a:r>
            <a:r>
              <a:rPr lang="en-US" sz="2000" dirty="0" err="1" smtClean="0">
                <a:latin typeface="Arial" pitchFamily="34" charset="0"/>
                <a:cs typeface="Arial" pitchFamily="34" charset="0"/>
              </a:rPr>
              <a:t>cáp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quang</a:t>
            </a:r>
            <a:endParaRPr lang="en-US" sz="2000" dirty="0" smtClean="0">
              <a:latin typeface="Arial" pitchFamily="34" charset="0"/>
              <a:cs typeface="Arial" pitchFamily="34" charset="0"/>
            </a:endParaRPr>
          </a:p>
          <a:p>
            <a:pPr lvl="1"/>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dây</a:t>
            </a:r>
            <a:r>
              <a:rPr lang="en-US" sz="2000" dirty="0" smtClean="0">
                <a:latin typeface="Arial" pitchFamily="34" charset="0"/>
                <a:cs typeface="Arial" pitchFamily="34" charset="0"/>
              </a:rPr>
              <a:t> (wireless):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nằm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Tùy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gặp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tuyến</a:t>
            </a:r>
            <a:r>
              <a:rPr lang="en-US" sz="2000" dirty="0" smtClean="0">
                <a:latin typeface="Arial" pitchFamily="34" charset="0"/>
                <a:cs typeface="Arial" pitchFamily="34" charset="0"/>
              </a:rPr>
              <a:t> (radio)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sóng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tuyến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sáng</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1</a:t>
            </a:r>
            <a:r>
              <a:rPr lang="en-US" dirty="0" smtClean="0"/>
              <a:t>.1</a:t>
            </a:r>
            <a:r>
              <a:rPr lang="en-US" dirty="0"/>
              <a:t>. </a:t>
            </a:r>
            <a:r>
              <a:rPr lang="en-US" sz="3600" dirty="0" err="1"/>
              <a:t>Khái</a:t>
            </a:r>
            <a:r>
              <a:rPr lang="en-US" sz="3600" dirty="0"/>
              <a:t> </a:t>
            </a:r>
            <a:r>
              <a:rPr lang="en-US" sz="3600" dirty="0" err="1"/>
              <a:t>niệm</a:t>
            </a:r>
            <a:r>
              <a:rPr lang="en-US" sz="3600" dirty="0"/>
              <a:t> </a:t>
            </a:r>
            <a:r>
              <a:rPr lang="en-US" sz="3600" dirty="0" err="1" smtClean="0"/>
              <a:t>về</a:t>
            </a:r>
            <a:r>
              <a:rPr lang="en-US" sz="3600" dirty="0"/>
              <a:t> </a:t>
            </a:r>
            <a:r>
              <a:rPr lang="en-US" sz="3600" dirty="0" err="1" smtClean="0"/>
              <a:t>hệ</a:t>
            </a:r>
            <a:r>
              <a:rPr lang="en-US" sz="3600" dirty="0" smtClean="0"/>
              <a:t> </a:t>
            </a:r>
            <a:r>
              <a:rPr lang="en-US" sz="3600" dirty="0" err="1" smtClean="0"/>
              <a:t>thống</a:t>
            </a:r>
            <a:r>
              <a:rPr lang="en-US" sz="3600" dirty="0" smtClean="0"/>
              <a:t> </a:t>
            </a:r>
            <a:r>
              <a:rPr lang="en-US" sz="3600" dirty="0" err="1" smtClean="0"/>
              <a:t>truyền</a:t>
            </a:r>
            <a:r>
              <a:rPr lang="en-US" sz="3600" dirty="0" smtClean="0"/>
              <a:t> </a:t>
            </a:r>
            <a:r>
              <a:rPr lang="en-US" sz="3600" dirty="0" err="1" smtClean="0"/>
              <a:t>thông</a:t>
            </a:r>
            <a:r>
              <a:rPr lang="en-US" sz="3600" dirty="0" smtClean="0"/>
              <a:t> </a:t>
            </a:r>
            <a:r>
              <a:rPr lang="en-US" sz="3600" dirty="0" err="1" smtClean="0"/>
              <a:t>và</a:t>
            </a:r>
            <a:r>
              <a:rPr lang="en-US" sz="3600" dirty="0" smtClean="0"/>
              <a:t> </a:t>
            </a:r>
            <a:r>
              <a:rPr lang="en-US" sz="3600" dirty="0" err="1" smtClean="0"/>
              <a:t>các</a:t>
            </a:r>
            <a:r>
              <a:rPr lang="en-US" sz="3600" dirty="0" smtClean="0"/>
              <a:t> </a:t>
            </a:r>
            <a:r>
              <a:rPr lang="en-US" sz="3600" dirty="0" err="1" smtClean="0"/>
              <a:t>ví</a:t>
            </a:r>
            <a:r>
              <a:rPr lang="en-US" sz="3600" dirty="0" smtClean="0"/>
              <a:t> </a:t>
            </a:r>
            <a:r>
              <a:rPr lang="en-US" sz="3600" dirty="0" err="1" smtClean="0"/>
              <a:t>dụ</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truyền</a:t>
            </a:r>
            <a:r>
              <a:rPr lang="en-US" sz="3600" dirty="0" smtClean="0"/>
              <a:t> </a:t>
            </a:r>
            <a:r>
              <a:rPr lang="en-US" sz="3600" dirty="0" err="1" smtClean="0"/>
              <a:t>thông</a:t>
            </a:r>
            <a:r>
              <a:rPr lang="en-US" sz="3600" dirty="0" smtClean="0"/>
              <a:t> </a:t>
            </a:r>
            <a:r>
              <a:rPr lang="en-US" sz="3600" dirty="0" err="1" smtClean="0"/>
              <a:t>thường</a:t>
            </a:r>
            <a:r>
              <a:rPr lang="en-US" sz="3600" dirty="0" smtClean="0"/>
              <a:t> </a:t>
            </a:r>
            <a:r>
              <a:rPr lang="en-US" sz="3600" dirty="0" err="1" smtClean="0"/>
              <a:t>gặp</a:t>
            </a:r>
            <a:endParaRPr lang="en-US" sz="3600"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marL="108000" lvl="0" indent="0">
              <a:buNone/>
            </a:pPr>
            <a:r>
              <a:rPr lang="en-US" sz="2000" dirty="0" smtClean="0">
                <a:latin typeface="Arial" pitchFamily="34" charset="0"/>
                <a:cs typeface="Arial" pitchFamily="34" charset="0"/>
              </a:rPr>
              <a:t>1.1.1. </a:t>
            </a:r>
            <a:r>
              <a:rPr lang="en-US" sz="2000" dirty="0" err="1" smtClean="0">
                <a:latin typeface="Arial" pitchFamily="34" charset="0"/>
                <a:cs typeface="Arial" pitchFamily="34" charset="0"/>
              </a:rPr>
              <a:t>Khái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endParaRPr lang="en-US" sz="2000" dirty="0" smtClean="0">
              <a:latin typeface="Arial" pitchFamily="34" charset="0"/>
              <a:cs typeface="Arial" pitchFamily="34" charset="0"/>
            </a:endParaRPr>
          </a:p>
          <a:p>
            <a:pPr marL="108000" lvl="0" indent="0">
              <a:buNone/>
            </a:pPr>
            <a:r>
              <a:rPr lang="en-US" sz="2000" dirty="0" smtClean="0">
                <a:latin typeface="Arial" pitchFamily="34" charset="0"/>
                <a:cs typeface="Arial" pitchFamily="34" charset="0"/>
              </a:rPr>
              <a:t>1.1.2.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gặp</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7041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endParaRPr lang="en-US" sz="3200"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(receiver): </a:t>
            </a:r>
          </a:p>
          <a:p>
            <a:pPr lvl="1"/>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thực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đổi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a:latin typeface="Arial" pitchFamily="34" charset="0"/>
                <a:cs typeface="Arial" pitchFamily="34" charset="0"/>
              </a:rPr>
              <a:t> </a:t>
            </a:r>
            <a:r>
              <a:rPr lang="en-US" sz="1600" dirty="0" err="1" smtClean="0">
                <a:latin typeface="Arial" pitchFamily="34" charset="0"/>
                <a:cs typeface="Arial" pitchFamily="34" charset="0"/>
              </a:rPr>
              <a:t>từ</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đầu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lan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thành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p>
          <a:p>
            <a:pPr lvl="1"/>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cũng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thực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hợp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với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với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bị</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gửi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a:t>
            </a:r>
            <a:r>
              <a:rPr lang="en-US" sz="1600" dirty="0" smtClean="0">
                <a:latin typeface="Arial" pitchFamily="34" charset="0"/>
                <a:cs typeface="Arial" pitchFamily="34" charset="0"/>
              </a:rPr>
              <a:t> </a:t>
            </a:r>
          </a:p>
          <a:p>
            <a:pPr lvl="1"/>
            <a:r>
              <a:rPr lang="en-US" sz="1600" dirty="0" smtClean="0">
                <a:latin typeface="Arial" pitchFamily="34" charset="0"/>
                <a:cs typeface="Arial" pitchFamily="34" charset="0"/>
              </a:rPr>
              <a:t>Do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nhiễu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thay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đổi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ở </a:t>
            </a:r>
            <a:r>
              <a:rPr lang="en-US" sz="1600" dirty="0" err="1" smtClean="0">
                <a:latin typeface="Arial" pitchFamily="34" charset="0"/>
                <a:cs typeface="Arial" pitchFamily="34" charset="0"/>
              </a:rPr>
              <a:t>đầu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lan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định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en-US" sz="1600" dirty="0">
                <a:latin typeface="Arial" pitchFamily="34" charset="0"/>
                <a:cs typeface="Arial" pitchFamily="34" charset="0"/>
              </a:rPr>
              <a:t>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định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gọi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endParaRPr lang="en-US" sz="16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Content Placeholder 2"/>
          <p:cNvSpPr>
            <a:spLocks noGrp="1"/>
          </p:cNvSpPr>
          <p:nvPr>
            <p:ph idx="1"/>
          </p:nvPr>
        </p:nvSpPr>
        <p:spPr/>
        <p:txBody>
          <a:bodyPr/>
          <a:lstStyle/>
          <a:p>
            <a:r>
              <a:rPr lang="en-US" sz="2000" dirty="0" err="1" smtClean="0"/>
              <a:t>Thiết</a:t>
            </a:r>
            <a:r>
              <a:rPr lang="en-US" sz="2000" dirty="0" smtClean="0"/>
              <a:t> </a:t>
            </a:r>
            <a:r>
              <a:rPr lang="en-US" sz="2000" dirty="0" err="1" smtClean="0"/>
              <a:t>bị</a:t>
            </a:r>
            <a:r>
              <a:rPr lang="en-US" sz="2000" dirty="0" smtClean="0"/>
              <a:t> </a:t>
            </a:r>
            <a:r>
              <a:rPr lang="en-US" sz="2000" dirty="0" err="1" smtClean="0"/>
              <a:t>ra</a:t>
            </a:r>
            <a:r>
              <a:rPr lang="en-US" sz="2000" dirty="0" smtClean="0"/>
              <a:t> (Output Device): </a:t>
            </a:r>
            <a:r>
              <a:rPr lang="en-US" sz="2000" dirty="0" err="1" smtClean="0"/>
              <a:t>Thiết</a:t>
            </a:r>
            <a:r>
              <a:rPr lang="en-US" sz="2000" dirty="0" smtClean="0"/>
              <a:t> </a:t>
            </a:r>
            <a:r>
              <a:rPr lang="en-US" sz="2000" dirty="0" err="1" smtClean="0"/>
              <a:t>bị</a:t>
            </a:r>
            <a:r>
              <a:rPr lang="en-US" sz="2000" dirty="0" smtClean="0"/>
              <a:t> </a:t>
            </a:r>
            <a:r>
              <a:rPr lang="en-US" sz="2000" dirty="0" err="1" smtClean="0"/>
              <a:t>ra</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chuyển</a:t>
            </a:r>
            <a:r>
              <a:rPr lang="en-US" sz="2000" dirty="0" smtClean="0"/>
              <a:t> </a:t>
            </a:r>
            <a:r>
              <a:rPr lang="en-US" sz="2000" dirty="0" err="1" smtClean="0"/>
              <a:t>đổi</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thành</a:t>
            </a:r>
            <a:r>
              <a:rPr lang="en-US" sz="2000" dirty="0" smtClean="0"/>
              <a:t> </a:t>
            </a:r>
            <a:r>
              <a:rPr lang="en-US" sz="2000" dirty="0" err="1" smtClean="0"/>
              <a:t>thông</a:t>
            </a:r>
            <a:r>
              <a:rPr lang="en-US" sz="2000" dirty="0" smtClean="0"/>
              <a:t> tin. </a:t>
            </a:r>
            <a:r>
              <a:rPr lang="en-US" sz="2000" dirty="0" err="1" smtClean="0"/>
              <a:t>Thiết</a:t>
            </a:r>
            <a:r>
              <a:rPr lang="en-US" sz="2000" dirty="0" smtClean="0"/>
              <a:t> </a:t>
            </a:r>
            <a:r>
              <a:rPr lang="en-US" sz="2000" dirty="0" err="1" smtClean="0"/>
              <a:t>bị</a:t>
            </a:r>
            <a:r>
              <a:rPr lang="en-US" sz="2000" dirty="0" smtClean="0"/>
              <a:t> </a:t>
            </a:r>
            <a:r>
              <a:rPr lang="en-US" sz="2000" dirty="0" err="1" smtClean="0"/>
              <a:t>ra</a:t>
            </a:r>
            <a:r>
              <a:rPr lang="en-US" sz="2000" dirty="0" smtClean="0"/>
              <a:t> </a:t>
            </a:r>
            <a:r>
              <a:rPr lang="en-US" sz="2000" dirty="0" err="1" smtClean="0"/>
              <a:t>cũng</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phối</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máy</a:t>
            </a:r>
            <a:r>
              <a:rPr lang="en-US" sz="2000" dirty="0" smtClean="0"/>
              <a:t> </a:t>
            </a:r>
            <a:r>
              <a:rPr lang="en-US" sz="2000" dirty="0" err="1" smtClean="0"/>
              <a:t>thu</a:t>
            </a:r>
            <a:r>
              <a:rPr lang="en-US" sz="2000" dirty="0" smtClean="0"/>
              <a:t> </a:t>
            </a:r>
            <a:r>
              <a:rPr lang="en-US" sz="2000" dirty="0" err="1" smtClean="0"/>
              <a:t>để</a:t>
            </a:r>
            <a:r>
              <a:rPr lang="en-US" sz="2000" dirty="0" smtClean="0"/>
              <a:t> </a:t>
            </a:r>
            <a:r>
              <a:rPr lang="en-US" sz="2000" dirty="0" err="1" smtClean="0"/>
              <a:t>nhận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từ</a:t>
            </a:r>
            <a:r>
              <a:rPr lang="en-US" sz="2000" dirty="0" smtClean="0"/>
              <a:t> </a:t>
            </a:r>
            <a:r>
              <a:rPr lang="en-US" sz="2000" dirty="0" err="1" smtClean="0"/>
              <a:t>nó</a:t>
            </a:r>
            <a:r>
              <a:rPr lang="en-US" sz="2000" dirty="0" smtClean="0"/>
              <a:t>.</a:t>
            </a:r>
          </a:p>
          <a:p>
            <a:pPr lvl="1"/>
            <a:r>
              <a:rPr lang="en-US" sz="1600" dirty="0" err="1" smtClean="0"/>
              <a:t>Thông</a:t>
            </a:r>
            <a:r>
              <a:rPr lang="en-US" sz="1600" dirty="0" smtClean="0"/>
              <a:t> tin </a:t>
            </a:r>
            <a:r>
              <a:rPr lang="en-US" sz="1600" dirty="0" err="1" smtClean="0"/>
              <a:t>chỉ</a:t>
            </a:r>
            <a:r>
              <a:rPr lang="en-US" sz="1600" dirty="0" smtClean="0"/>
              <a:t> </a:t>
            </a:r>
            <a:r>
              <a:rPr lang="en-US" sz="1600" dirty="0" err="1" smtClean="0"/>
              <a:t>thể</a:t>
            </a:r>
            <a:r>
              <a:rPr lang="en-US" sz="1600" dirty="0" smtClean="0"/>
              <a:t> </a:t>
            </a:r>
            <a:r>
              <a:rPr lang="en-US" sz="1600" dirty="0" err="1" smtClean="0"/>
              <a:t>hiện</a:t>
            </a:r>
            <a:r>
              <a:rPr lang="en-US" sz="1600" dirty="0" smtClean="0"/>
              <a:t> qua </a:t>
            </a:r>
            <a:r>
              <a:rPr lang="en-US" sz="1600" dirty="0" err="1" smtClean="0"/>
              <a:t>dữ</a:t>
            </a:r>
            <a:r>
              <a:rPr lang="en-US" sz="1600" dirty="0" smtClean="0"/>
              <a:t> </a:t>
            </a:r>
            <a:r>
              <a:rPr lang="en-US" sz="1600" dirty="0" err="1" smtClean="0"/>
              <a:t>liệu</a:t>
            </a:r>
            <a:r>
              <a:rPr lang="en-US" sz="1600" dirty="0" smtClean="0"/>
              <a:t> </a:t>
            </a:r>
            <a:r>
              <a:rPr lang="en-US" sz="1600" dirty="0" err="1" smtClean="0"/>
              <a:t>nên</a:t>
            </a:r>
            <a:r>
              <a:rPr lang="en-US" sz="1600" dirty="0" smtClean="0"/>
              <a:t> </a:t>
            </a:r>
            <a:r>
              <a:rPr lang="en-US" sz="1600" dirty="0" err="1" smtClean="0"/>
              <a:t>đầu</a:t>
            </a:r>
            <a:r>
              <a:rPr lang="en-US" sz="1600" dirty="0" smtClean="0"/>
              <a:t> </a:t>
            </a:r>
            <a:r>
              <a:rPr lang="en-US" sz="1600" dirty="0" err="1" smtClean="0"/>
              <a:t>ra</a:t>
            </a:r>
            <a:r>
              <a:rPr lang="en-US" sz="1600" dirty="0" smtClean="0"/>
              <a:t> </a:t>
            </a:r>
            <a:r>
              <a:rPr lang="en-US" sz="1600" dirty="0" err="1" smtClean="0"/>
              <a:t>của</a:t>
            </a:r>
            <a:r>
              <a:rPr lang="en-US" sz="1600" dirty="0" smtClean="0"/>
              <a:t> </a:t>
            </a:r>
            <a:r>
              <a:rPr lang="en-US" sz="1600" dirty="0" err="1" smtClean="0"/>
              <a:t>thiết</a:t>
            </a:r>
            <a:r>
              <a:rPr lang="en-US" sz="1600" dirty="0" smtClean="0"/>
              <a:t> </a:t>
            </a:r>
            <a:r>
              <a:rPr lang="en-US" sz="1600" dirty="0" err="1" smtClean="0"/>
              <a:t>bị</a:t>
            </a:r>
            <a:r>
              <a:rPr lang="en-US" sz="1600" dirty="0" smtClean="0"/>
              <a:t> </a:t>
            </a:r>
            <a:r>
              <a:rPr lang="en-US" sz="1600" dirty="0" err="1" smtClean="0"/>
              <a:t>ra</a:t>
            </a:r>
            <a:r>
              <a:rPr lang="en-US" sz="1600" dirty="0" smtClean="0"/>
              <a:t> </a:t>
            </a:r>
            <a:r>
              <a:rPr lang="en-US" sz="1600" dirty="0" err="1" smtClean="0"/>
              <a:t>phải</a:t>
            </a:r>
            <a:r>
              <a:rPr lang="en-US" sz="1600" dirty="0" smtClean="0"/>
              <a:t> </a:t>
            </a:r>
            <a:r>
              <a:rPr lang="en-US" sz="1600" dirty="0" err="1" smtClean="0"/>
              <a:t>là</a:t>
            </a:r>
            <a:r>
              <a:rPr lang="en-US" sz="1600" dirty="0" smtClean="0"/>
              <a:t> </a:t>
            </a:r>
            <a:r>
              <a:rPr lang="en-US" sz="1600" dirty="0" err="1" smtClean="0"/>
              <a:t>thực</a:t>
            </a:r>
            <a:r>
              <a:rPr lang="en-US" sz="1600" dirty="0" smtClean="0"/>
              <a:t> </a:t>
            </a:r>
            <a:r>
              <a:rPr lang="en-US" sz="1600" dirty="0" err="1" smtClean="0"/>
              <a:t>thể</a:t>
            </a:r>
            <a:r>
              <a:rPr lang="en-US" sz="1600" dirty="0" smtClean="0"/>
              <a:t> </a:t>
            </a:r>
            <a:r>
              <a:rPr lang="en-US" sz="1600" dirty="0" err="1" smtClean="0"/>
              <a:t>có</a:t>
            </a:r>
            <a:r>
              <a:rPr lang="en-US" sz="1600" dirty="0" smtClean="0"/>
              <a:t> </a:t>
            </a:r>
            <a:r>
              <a:rPr lang="en-US" sz="1600" dirty="0" err="1" smtClean="0"/>
              <a:t>tư</a:t>
            </a:r>
            <a:r>
              <a:rPr lang="en-US" sz="1600" dirty="0" smtClean="0"/>
              <a:t> </a:t>
            </a:r>
            <a:r>
              <a:rPr lang="en-US" sz="1600" dirty="0" err="1" smtClean="0"/>
              <a:t>duy</a:t>
            </a:r>
            <a:r>
              <a:rPr lang="en-US" sz="1600" dirty="0" smtClean="0"/>
              <a:t> (con </a:t>
            </a:r>
            <a:r>
              <a:rPr lang="en-US" sz="1600" dirty="0" err="1" smtClean="0"/>
              <a:t>người</a:t>
            </a:r>
            <a:r>
              <a:rPr lang="en-US" sz="1600" dirty="0" smtClean="0"/>
              <a:t> hay </a:t>
            </a:r>
            <a:r>
              <a:rPr lang="en-US" sz="1600" dirty="0" err="1" smtClean="0"/>
              <a:t>thiết</a:t>
            </a:r>
            <a:r>
              <a:rPr lang="en-US" sz="1600" dirty="0" smtClean="0"/>
              <a:t> </a:t>
            </a:r>
            <a:r>
              <a:rPr lang="en-US" sz="1600" dirty="0" err="1" smtClean="0"/>
              <a:t>bị</a:t>
            </a:r>
            <a:r>
              <a:rPr lang="en-US" sz="1600" dirty="0" smtClean="0"/>
              <a:t> </a:t>
            </a:r>
            <a:r>
              <a:rPr lang="en-US" sz="1600" dirty="0" err="1" smtClean="0"/>
              <a:t>đã</a:t>
            </a:r>
            <a:r>
              <a:rPr lang="en-US" sz="1600" dirty="0" smtClean="0"/>
              <a:t> </a:t>
            </a:r>
            <a:r>
              <a:rPr lang="en-US" sz="1600" dirty="0" err="1" smtClean="0"/>
              <a:t>tích</a:t>
            </a:r>
            <a:r>
              <a:rPr lang="en-US" sz="1600" dirty="0" smtClean="0"/>
              <a:t> </a:t>
            </a:r>
            <a:r>
              <a:rPr lang="en-US" sz="1600" dirty="0" err="1" smtClean="0"/>
              <a:t>hợp</a:t>
            </a:r>
            <a:r>
              <a:rPr lang="en-US" sz="1600" dirty="0" smtClean="0"/>
              <a:t> </a:t>
            </a:r>
            <a:r>
              <a:rPr lang="en-US" sz="1600" dirty="0" err="1" smtClean="0"/>
              <a:t>trí</a:t>
            </a:r>
            <a:r>
              <a:rPr lang="en-US" sz="1600" dirty="0" smtClean="0"/>
              <a:t> </a:t>
            </a:r>
            <a:r>
              <a:rPr lang="en-US" sz="1600" dirty="0" err="1" smtClean="0"/>
              <a:t>tuệ</a:t>
            </a:r>
            <a:r>
              <a:rPr lang="en-US" sz="1600" dirty="0" smtClean="0"/>
              <a:t> con </a:t>
            </a:r>
            <a:r>
              <a:rPr lang="en-US" sz="1600" dirty="0" err="1" smtClean="0"/>
              <a:t>người</a:t>
            </a:r>
            <a:r>
              <a:rPr lang="en-US" sz="1600" dirty="0" smtClean="0"/>
              <a:t> </a:t>
            </a:r>
            <a:r>
              <a:rPr lang="en-US" sz="1600" dirty="0" err="1" smtClean="0"/>
              <a:t>trong</a:t>
            </a:r>
            <a:r>
              <a:rPr lang="en-US" sz="1600" dirty="0" smtClean="0"/>
              <a:t> </a:t>
            </a:r>
            <a:r>
              <a:rPr lang="en-US" sz="1600" dirty="0" err="1" smtClean="0"/>
              <a:t>nó</a:t>
            </a:r>
            <a:endParaRPr lang="en-US" sz="1600" dirty="0" smtClean="0"/>
          </a:p>
          <a:p>
            <a:pPr lvl="1"/>
            <a:r>
              <a:rPr lang="en-US" sz="1600" dirty="0" err="1" smtClean="0"/>
              <a:t>Thiết</a:t>
            </a:r>
            <a:r>
              <a:rPr lang="en-US" sz="1600" dirty="0" smtClean="0"/>
              <a:t> </a:t>
            </a:r>
            <a:r>
              <a:rPr lang="en-US" sz="1600" dirty="0" err="1" smtClean="0"/>
              <a:t>bị</a:t>
            </a:r>
            <a:r>
              <a:rPr lang="en-US" sz="1600" dirty="0" smtClean="0"/>
              <a:t> </a:t>
            </a:r>
            <a:r>
              <a:rPr lang="en-US" sz="1600" dirty="0" err="1" smtClean="0"/>
              <a:t>ra</a:t>
            </a:r>
            <a:r>
              <a:rPr lang="en-US" sz="1600" dirty="0" smtClean="0"/>
              <a:t> </a:t>
            </a:r>
            <a:r>
              <a:rPr lang="en-US" sz="1600" dirty="0" err="1" smtClean="0"/>
              <a:t>sẽ</a:t>
            </a:r>
            <a:r>
              <a:rPr lang="en-US" sz="1600" dirty="0" smtClean="0"/>
              <a:t> </a:t>
            </a:r>
            <a:r>
              <a:rPr lang="en-US" sz="1600" dirty="0" err="1" smtClean="0"/>
              <a:t>là</a:t>
            </a:r>
            <a:r>
              <a:rPr lang="en-US" sz="1600" dirty="0" smtClean="0"/>
              <a:t> </a:t>
            </a:r>
            <a:r>
              <a:rPr lang="en-US" sz="1600" dirty="0" err="1" smtClean="0"/>
              <a:t>bộ</a:t>
            </a:r>
            <a:r>
              <a:rPr lang="en-US" sz="1600" dirty="0" smtClean="0"/>
              <a:t> </a:t>
            </a:r>
            <a:r>
              <a:rPr lang="en-US" sz="1600" dirty="0" err="1" smtClean="0"/>
              <a:t>phận</a:t>
            </a:r>
            <a:r>
              <a:rPr lang="en-US" sz="1600" dirty="0" smtClean="0"/>
              <a:t> </a:t>
            </a:r>
            <a:r>
              <a:rPr lang="en-US" sz="1600" dirty="0" err="1" smtClean="0"/>
              <a:t>của</a:t>
            </a:r>
            <a:r>
              <a:rPr lang="en-US" sz="1600" dirty="0" smtClean="0"/>
              <a:t> con </a:t>
            </a:r>
            <a:r>
              <a:rPr lang="en-US" sz="1600" dirty="0" err="1" smtClean="0"/>
              <a:t>người</a:t>
            </a:r>
            <a:r>
              <a:rPr lang="en-US" sz="1600" dirty="0" smtClean="0"/>
              <a:t> (</a:t>
            </a:r>
            <a:r>
              <a:rPr lang="en-US" sz="1600" dirty="0" err="1" smtClean="0"/>
              <a:t>nghe</a:t>
            </a:r>
            <a:r>
              <a:rPr lang="en-US" sz="1600" dirty="0" smtClean="0"/>
              <a:t>, </a:t>
            </a:r>
            <a:r>
              <a:rPr lang="en-US" sz="1600" dirty="0" err="1" smtClean="0"/>
              <a:t>nhìn</a:t>
            </a:r>
            <a:r>
              <a:rPr lang="en-US" sz="1600" dirty="0" smtClean="0"/>
              <a:t>, </a:t>
            </a:r>
            <a:r>
              <a:rPr lang="en-US" sz="1600" dirty="0" err="1" smtClean="0"/>
              <a:t>sờ</a:t>
            </a:r>
            <a:r>
              <a:rPr lang="en-US" sz="1600" dirty="0" smtClean="0"/>
              <a:t>..) </a:t>
            </a:r>
            <a:r>
              <a:rPr lang="en-US" sz="1600" dirty="0" err="1" smtClean="0"/>
              <a:t>hoặc</a:t>
            </a:r>
            <a:r>
              <a:rPr lang="en-US" sz="1600" dirty="0" smtClean="0"/>
              <a:t> </a:t>
            </a:r>
            <a:r>
              <a:rPr lang="en-US" sz="1600" dirty="0" err="1" smtClean="0"/>
              <a:t>hỗ</a:t>
            </a:r>
            <a:r>
              <a:rPr lang="en-US" sz="1600" dirty="0" smtClean="0"/>
              <a:t> </a:t>
            </a:r>
            <a:r>
              <a:rPr lang="en-US" sz="1600" dirty="0" err="1" smtClean="0"/>
              <a:t>trợ</a:t>
            </a:r>
            <a:r>
              <a:rPr lang="en-US" sz="1600" dirty="0" smtClean="0"/>
              <a:t> </a:t>
            </a:r>
            <a:r>
              <a:rPr lang="en-US" sz="1600" dirty="0" err="1" smtClean="0"/>
              <a:t>các</a:t>
            </a:r>
            <a:r>
              <a:rPr lang="en-US" sz="1600" dirty="0" smtClean="0"/>
              <a:t> </a:t>
            </a:r>
            <a:r>
              <a:rPr lang="en-US" sz="1600" dirty="0" err="1" smtClean="0"/>
              <a:t>bộ</a:t>
            </a:r>
            <a:r>
              <a:rPr lang="en-US" sz="1600" dirty="0" smtClean="0"/>
              <a:t> </a:t>
            </a:r>
            <a:r>
              <a:rPr lang="en-US" sz="1600" dirty="0" err="1" smtClean="0"/>
              <a:t>phận</a:t>
            </a:r>
            <a:r>
              <a:rPr lang="en-US" sz="1600" dirty="0" smtClean="0"/>
              <a:t> </a:t>
            </a:r>
            <a:r>
              <a:rPr lang="en-US" sz="1600" dirty="0" err="1" smtClean="0"/>
              <a:t>này</a:t>
            </a:r>
            <a:r>
              <a:rPr lang="en-US" sz="1600" dirty="0" smtClean="0"/>
              <a:t> (</a:t>
            </a:r>
            <a:r>
              <a:rPr lang="en-US" sz="1600" dirty="0" err="1" smtClean="0"/>
              <a:t>loa</a:t>
            </a:r>
            <a:r>
              <a:rPr lang="en-US" sz="1600" dirty="0" smtClean="0"/>
              <a:t>, </a:t>
            </a:r>
            <a:r>
              <a:rPr lang="en-US" sz="1600" dirty="0" err="1" smtClean="0"/>
              <a:t>màn</a:t>
            </a:r>
            <a:r>
              <a:rPr lang="en-US" sz="1600" dirty="0" smtClean="0"/>
              <a:t> </a:t>
            </a:r>
            <a:r>
              <a:rPr lang="en-US" sz="1600" dirty="0" err="1" smtClean="0"/>
              <a:t>hình</a:t>
            </a:r>
            <a:r>
              <a:rPr lang="en-US" sz="1600" dirty="0" smtClean="0"/>
              <a:t>, </a:t>
            </a:r>
            <a:r>
              <a:rPr lang="en-US" sz="1600" dirty="0" err="1" smtClean="0"/>
              <a:t>chữ</a:t>
            </a:r>
            <a:r>
              <a:rPr lang="en-US" sz="1600" dirty="0" smtClean="0"/>
              <a:t> </a:t>
            </a:r>
            <a:r>
              <a:rPr lang="en-US" sz="1600" dirty="0" err="1" smtClean="0"/>
              <a:t>nổi</a:t>
            </a:r>
            <a:r>
              <a:rPr lang="en-US" sz="1600" dirty="0" smtClean="0"/>
              <a:t>..)</a:t>
            </a:r>
            <a:endParaRPr lang="en-US" sz="1600" dirty="0"/>
          </a:p>
        </p:txBody>
      </p:sp>
    </p:spTree>
    <p:extLst>
      <p:ext uri="{BB962C8B-B14F-4D97-AF65-F5344CB8AC3E}">
        <p14:creationId xmlns:p14="http://schemas.microsoft.com/office/powerpoint/2010/main" val="123529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Content Placeholder 2"/>
          <p:cNvSpPr>
            <a:spLocks noGrp="1"/>
          </p:cNvSpPr>
          <p:nvPr>
            <p:ph idx="1"/>
          </p:nvPr>
        </p:nvSpPr>
        <p:spPr/>
        <p:txBody>
          <a:bodyPr/>
          <a:lstStyle/>
          <a:p>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tin (Sink, </a:t>
            </a:r>
            <a:r>
              <a:rPr lang="en-US" sz="2000" dirty="0" err="1" smtClean="0">
                <a:latin typeface="Arial" pitchFamily="34" charset="0"/>
                <a:cs typeface="Arial" pitchFamily="34" charset="0"/>
              </a:rPr>
              <a:t>destinator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hồi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nếu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sót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hoặc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robot)</a:t>
            </a:r>
          </a:p>
          <a:p>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liêu</a:t>
            </a:r>
            <a:endParaRPr lang="en-US" sz="2000" dirty="0" smtClean="0">
              <a:latin typeface="Arial" pitchFamily="34" charset="0"/>
              <a:cs typeface="Arial" pitchFamily="34" charset="0"/>
            </a:endParaRPr>
          </a:p>
          <a:p>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hiêu</a:t>
            </a:r>
            <a:endParaRPr lang="en-US" sz="2000" dirty="0" smtClean="0">
              <a:latin typeface="Arial" pitchFamily="34" charset="0"/>
              <a:cs typeface="Arial" pitchFamily="34" charset="0"/>
            </a:endParaRPr>
          </a:p>
          <a:p>
            <a:pPr lvl="1"/>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3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chồng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nhau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dịch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nhau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dịch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dịch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99505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7803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Text Placeholder 2"/>
          <p:cNvSpPr txBox="1">
            <a:spLocks noGrp="1"/>
          </p:cNvSpPr>
          <p:nvPr>
            <p:ph type="body" idx="4294967295"/>
          </p:nvPr>
        </p:nvSpPr>
        <p:spPr>
          <a:xfrm>
            <a:off x="544512" y="1235075"/>
            <a:ext cx="9071640" cy="36576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cuộc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truyền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qua </a:t>
            </a:r>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truyền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thì</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cần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thủ</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tục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điều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khiển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thiết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lập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duy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trì</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hủy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bỏ</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liên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Đây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những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thủ</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tục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điều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khiển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đảm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bảo</a:t>
            </a:r>
            <a:r>
              <a:rPr lang="en-US" sz="2000" dirty="0" smtClean="0">
                <a:latin typeface="Arial" pitchFamily="34" charset="0"/>
                <a:cs typeface="Arial" pitchFamily="34" charset="0"/>
              </a:rPr>
              <a:t>:</a:t>
            </a:r>
          </a:p>
          <a:p>
            <a:pPr lvl="1"/>
            <a:r>
              <a:rPr lang="en-US" sz="1600" dirty="0" err="1">
                <a:latin typeface="Arial" pitchFamily="34" charset="0"/>
                <a:cs typeface="Arial" pitchFamily="34" charset="0"/>
              </a:rPr>
              <a:t>C</a:t>
            </a:r>
            <a:r>
              <a:rPr lang="en-US" sz="1600" dirty="0" err="1" smtClean="0">
                <a:latin typeface="Arial" pitchFamily="34" charset="0"/>
                <a:cs typeface="Arial" pitchFamily="34" charset="0"/>
              </a:rPr>
              <a:t>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bị</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trang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việc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giưa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tât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bị</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sẵn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sàng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một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cuộc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endParaRPr lang="en-US" sz="1600" dirty="0" smtClean="0">
              <a:latin typeface="Arial" pitchFamily="34" charset="0"/>
              <a:cs typeface="Arial" pitchFamily="34" charset="0"/>
            </a:endParaRPr>
          </a:p>
          <a:p>
            <a:pPr lvl="1"/>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đảm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bảo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từ</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gửi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chính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xác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quả</a:t>
            </a:r>
            <a:endParaRPr lang="en-US" sz="1600" dirty="0" smtClean="0">
              <a:latin typeface="Arial" pitchFamily="34" charset="0"/>
              <a:cs typeface="Arial" pitchFamily="34" charset="0"/>
            </a:endParaRPr>
          </a:p>
          <a:p>
            <a:pPr lvl="1"/>
            <a:r>
              <a:rPr lang="en-US" sz="1600" dirty="0" err="1" smtClean="0">
                <a:latin typeface="Arial" pitchFamily="34" charset="0"/>
                <a:cs typeface="Arial" pitchFamily="34" charset="0"/>
              </a:rPr>
              <a:t>Giải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phóng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bị</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về</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trạng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kiệm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lượng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phép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tham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nếu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chúng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dùng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chung</a:t>
            </a:r>
            <a:endParaRPr lang="en-US" sz="1600" dirty="0" smtClean="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smtClean="0"/>
              <a:t>1.2. </a:t>
            </a:r>
            <a:r>
              <a:rPr lang="en-US" sz="3200" dirty="0" err="1" smtClean="0"/>
              <a:t>Mô</a:t>
            </a:r>
            <a:r>
              <a:rPr lang="en-US" sz="3200" dirty="0" smtClean="0"/>
              <a:t> </a:t>
            </a:r>
            <a:r>
              <a:rPr lang="en-US" sz="3200" dirty="0" err="1" smtClean="0"/>
              <a:t>hình</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hệ</a:t>
            </a:r>
            <a:r>
              <a:rPr lang="en-US" sz="3200" dirty="0" smtClean="0"/>
              <a:t> </a:t>
            </a:r>
            <a:r>
              <a:rPr lang="en-US" sz="3200" dirty="0" err="1" smtClean="0"/>
              <a:t>thống</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3" name="Text Placeholder 2"/>
          <p:cNvSpPr txBox="1">
            <a:spLocks noGrp="1"/>
          </p:cNvSpPr>
          <p:nvPr>
            <p:ph type="body" idx="4294967295"/>
          </p:nvPr>
        </p:nvSpPr>
        <p:spPr>
          <a:xfrm>
            <a:off x="503999" y="1326600"/>
            <a:ext cx="9071640" cy="36803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(digital communication system)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ngoài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đảm</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bên</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bên</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bit), </a:t>
            </a:r>
            <a:r>
              <a:rPr lang="en-US" sz="2000" dirty="0" err="1" smtClean="0">
                <a:latin typeface="Arial" pitchFamily="34" charset="0"/>
                <a:cs typeface="Arial" pitchFamily="34" charset="0"/>
              </a:rPr>
              <a:t>từng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endParaRPr lang="en-US" sz="2000" dirty="0">
              <a:latin typeface="Arial" pitchFamily="34" charset="0"/>
              <a:cs typeface="Arial" pitchFamily="34" charset="0"/>
            </a:endParaRPr>
          </a:p>
          <a:p>
            <a:pPr lvl="0"/>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nay,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vẫn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sang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đầu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endParaRPr lang="en-US" sz="2000" dirty="0" smtClean="0">
              <a:latin typeface="Arial" pitchFamily="34" charset="0"/>
              <a:cs typeface="Arial" pitchFamily="34" charset="0"/>
            </a:endParaRPr>
          </a:p>
          <a:p>
            <a:pPr marL="540000" lvl="1" indent="0">
              <a:buNone/>
            </a:pPr>
            <a:r>
              <a:rPr lang="en-US" sz="1600" dirty="0" smtClean="0">
                <a:latin typeface="Arial" pitchFamily="34" charset="0"/>
                <a:cs typeface="Arial" pitchFamily="34" charset="0"/>
              </a:rPr>
              <a:t>-&gt;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thêm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đổi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giữa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tương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tự</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số</a:t>
            </a:r>
            <a:endParaRPr lang="en-US" sz="1600" dirty="0">
              <a:latin typeface="Arial" pitchFamily="34" charset="0"/>
              <a:cs typeface="Arial" pitchFamily="34" charset="0"/>
            </a:endParaRPr>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smtClean="0"/>
              <a:t>1.3. </a:t>
            </a: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thuật</a:t>
            </a:r>
            <a:r>
              <a:rPr lang="en-US" dirty="0" smtClean="0"/>
              <a:t> </a:t>
            </a:r>
            <a:r>
              <a:rPr lang="en-US" dirty="0" err="1" smtClean="0"/>
              <a:t>ngữ</a:t>
            </a:r>
            <a:endParaRPr lang="en-US" dirty="0"/>
          </a:p>
        </p:txBody>
      </p:sp>
      <p:sp>
        <p:nvSpPr>
          <p:cNvPr id="3" name="Content Placeholder 2"/>
          <p:cNvSpPr>
            <a:spLocks noGrp="1"/>
          </p:cNvSpPr>
          <p:nvPr>
            <p:ph idx="1"/>
          </p:nvPr>
        </p:nvSpPr>
        <p:spPr/>
        <p:txBody>
          <a:bodyPr/>
          <a:lstStyle/>
          <a:p>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a:latin typeface="Arial" pitchFamily="34" charset="0"/>
                <a:cs typeface="Arial" pitchFamily="34" charset="0"/>
              </a:rPr>
              <a:t> </a:t>
            </a:r>
            <a:r>
              <a:rPr lang="en-US" sz="2000" dirty="0" smtClean="0">
                <a:latin typeface="Arial" pitchFamily="34" charset="0"/>
                <a:cs typeface="Arial" pitchFamily="34" charset="0"/>
              </a:rPr>
              <a:t>(Communication System):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a:t>
            </a:r>
          </a:p>
          <a:p>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Tin (Information):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phi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gửi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tin.</a:t>
            </a:r>
          </a:p>
          <a:p>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(Information Source/ Source):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hay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a:p>
            <a:r>
              <a:rPr lang="en-US" sz="2000" dirty="0" err="1" smtClean="0">
                <a:latin typeface="Arial" pitchFamily="34" charset="0"/>
                <a:cs typeface="Arial" pitchFamily="34" charset="0"/>
              </a:rPr>
              <a:t>Nguông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thủy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chưa</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a:t>
            </a:r>
          </a:p>
        </p:txBody>
      </p:sp>
    </p:spTree>
    <p:extLst>
      <p:ext uri="{BB962C8B-B14F-4D97-AF65-F5344CB8AC3E}">
        <p14:creationId xmlns:p14="http://schemas.microsoft.com/office/powerpoint/2010/main" val="21225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smtClean="0"/>
              <a:t>1.3. </a:t>
            </a: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thuật</a:t>
            </a:r>
            <a:r>
              <a:rPr lang="en-US" dirty="0" smtClean="0"/>
              <a:t> </a:t>
            </a:r>
            <a:r>
              <a:rPr lang="en-US" dirty="0" err="1" smtClean="0"/>
              <a:t>ngữ</a:t>
            </a:r>
            <a:endParaRPr lang="en-US" dirty="0"/>
          </a:p>
        </p:txBody>
      </p:sp>
      <p:sp>
        <p:nvSpPr>
          <p:cNvPr id="3" name="Content Placeholder 2"/>
          <p:cNvSpPr>
            <a:spLocks noGrp="1"/>
          </p:cNvSpPr>
          <p:nvPr>
            <p:ph idx="1"/>
          </p:nvPr>
        </p:nvSpPr>
        <p:spPr/>
        <p:txBody>
          <a:bodyPr/>
          <a:lstStyle/>
          <a:p>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(Input Device):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còn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còn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a:t>
            </a:r>
          </a:p>
          <a:p>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(Data):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dạng</a:t>
            </a:r>
            <a:r>
              <a:rPr lang="en-US" sz="2000" dirty="0">
                <a:latin typeface="Arial" pitchFamily="34" charset="0"/>
                <a:cs typeface="Arial" pitchFamily="34" charset="0"/>
              </a:rPr>
              <a:t> </a:t>
            </a:r>
            <a:r>
              <a:rPr lang="en-US" sz="2000" dirty="0" err="1">
                <a:latin typeface="Arial" pitchFamily="34" charset="0"/>
                <a:cs typeface="Arial" pitchFamily="34" charset="0"/>
              </a:rPr>
              <a:t>vật</a:t>
            </a:r>
            <a:r>
              <a:rPr lang="en-US" sz="2000" dirty="0">
                <a:latin typeface="Arial" pitchFamily="34" charset="0"/>
                <a:cs typeface="Arial" pitchFamily="34" charset="0"/>
              </a:rPr>
              <a:t> </a:t>
            </a:r>
            <a:r>
              <a:rPr lang="en-US" sz="2000" dirty="0" err="1">
                <a:latin typeface="Arial" pitchFamily="34" charset="0"/>
                <a:cs typeface="Arial" pitchFamily="34" charset="0"/>
              </a:rPr>
              <a:t>chất</a:t>
            </a:r>
            <a:r>
              <a:rPr lang="en-US" sz="2000" dirty="0">
                <a:latin typeface="Arial" pitchFamily="34" charset="0"/>
                <a:cs typeface="Arial" pitchFamily="34" charset="0"/>
              </a:rPr>
              <a:t> </a:t>
            </a:r>
            <a:r>
              <a:rPr lang="en-US" sz="2000" dirty="0" err="1">
                <a:latin typeface="Arial" pitchFamily="34" charset="0"/>
                <a:cs typeface="Arial" pitchFamily="34" charset="0"/>
              </a:rPr>
              <a:t>nguyên</a:t>
            </a:r>
            <a:r>
              <a:rPr lang="en-US" sz="2000" dirty="0">
                <a:latin typeface="Arial" pitchFamily="34" charset="0"/>
                <a:cs typeface="Arial" pitchFamily="34" charset="0"/>
              </a:rPr>
              <a:t> </a:t>
            </a:r>
            <a:r>
              <a:rPr lang="en-US" sz="2000" dirty="0" err="1">
                <a:latin typeface="Arial" pitchFamily="34" charset="0"/>
                <a:cs typeface="Arial" pitchFamily="34" charset="0"/>
              </a:rPr>
              <a:t>thủy</a:t>
            </a:r>
            <a:r>
              <a:rPr lang="en-US" sz="2000" dirty="0">
                <a:latin typeface="Arial" pitchFamily="34" charset="0"/>
                <a:cs typeface="Arial" pitchFamily="34" charset="0"/>
              </a:rPr>
              <a:t> </a:t>
            </a:r>
            <a:r>
              <a:rPr lang="en-US" sz="2000" dirty="0" err="1">
                <a:latin typeface="Arial" pitchFamily="34" charset="0"/>
                <a:cs typeface="Arial" pitchFamily="34" charset="0"/>
              </a:rPr>
              <a:t>chứa</a:t>
            </a:r>
            <a:r>
              <a:rPr lang="en-US" sz="2000" dirty="0">
                <a:latin typeface="Arial" pitchFamily="34" charset="0"/>
                <a:cs typeface="Arial" pitchFamily="34" charset="0"/>
              </a:rPr>
              <a:t> hay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Đây</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dạng</a:t>
            </a:r>
            <a:r>
              <a:rPr lang="en-US" sz="2000" dirty="0">
                <a:latin typeface="Arial" pitchFamily="34" charset="0"/>
                <a:cs typeface="Arial" pitchFamily="34" charset="0"/>
              </a:rPr>
              <a:t> </a:t>
            </a:r>
            <a:r>
              <a:rPr lang="en-US" sz="2000" dirty="0" err="1">
                <a:latin typeface="Arial" pitchFamily="34" charset="0"/>
                <a:cs typeface="Arial" pitchFamily="34" charset="0"/>
              </a:rPr>
              <a:t>vật</a:t>
            </a:r>
            <a:r>
              <a:rPr lang="en-US" sz="2000" dirty="0">
                <a:latin typeface="Arial" pitchFamily="34" charset="0"/>
                <a:cs typeface="Arial" pitchFamily="34" charset="0"/>
              </a:rPr>
              <a:t> </a:t>
            </a:r>
            <a:r>
              <a:rPr lang="en-US" sz="2000" dirty="0" err="1">
                <a:latin typeface="Arial" pitchFamily="34" charset="0"/>
                <a:cs typeface="Arial" pitchFamily="34" charset="0"/>
              </a:rPr>
              <a:t>chất</a:t>
            </a:r>
            <a:r>
              <a:rPr lang="en-US" sz="2000" dirty="0">
                <a:latin typeface="Arial" pitchFamily="34" charset="0"/>
                <a:cs typeface="Arial" pitchFamily="34" charset="0"/>
              </a:rPr>
              <a:t> </a:t>
            </a:r>
            <a:r>
              <a:rPr lang="en-US" sz="2000" dirty="0" err="1">
                <a:latin typeface="Arial" pitchFamily="34" charset="0"/>
                <a:cs typeface="Arial" pitchFamily="34" charset="0"/>
              </a:rPr>
              <a:t>mà</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tiên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gắn</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tiếng</a:t>
            </a:r>
            <a:r>
              <a:rPr lang="en-US" sz="2000" dirty="0">
                <a:latin typeface="Arial" pitchFamily="34" charset="0"/>
                <a:cs typeface="Arial" pitchFamily="34" charset="0"/>
              </a:rPr>
              <a:t> </a:t>
            </a:r>
            <a:r>
              <a:rPr lang="en-US" sz="2000" dirty="0" err="1">
                <a:latin typeface="Arial" pitchFamily="34" charset="0"/>
                <a:cs typeface="Arial" pitchFamily="34" charset="0"/>
              </a:rPr>
              <a:t>nói</a:t>
            </a:r>
            <a:r>
              <a:rPr lang="en-US" sz="2000" dirty="0">
                <a:latin typeface="Arial" pitchFamily="34" charset="0"/>
                <a:cs typeface="Arial" pitchFamily="34" charset="0"/>
              </a:rPr>
              <a:t>, </a:t>
            </a:r>
            <a:r>
              <a:rPr lang="en-US" sz="2000" dirty="0" err="1">
                <a:latin typeface="Arial" pitchFamily="34" charset="0"/>
                <a:cs typeface="Arial" pitchFamily="34" charset="0"/>
              </a:rPr>
              <a:t>chữ</a:t>
            </a:r>
            <a:r>
              <a:rPr lang="en-US" sz="2000" dirty="0">
                <a:latin typeface="Arial" pitchFamily="34" charset="0"/>
                <a:cs typeface="Arial" pitchFamily="34" charset="0"/>
              </a:rPr>
              <a:t> </a:t>
            </a:r>
            <a:r>
              <a:rPr lang="en-US" sz="2000" dirty="0" err="1">
                <a:latin typeface="Arial" pitchFamily="34" charset="0"/>
                <a:cs typeface="Arial" pitchFamily="34" charset="0"/>
              </a:rPr>
              <a:t>viết</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 </a:t>
            </a:r>
            <a:r>
              <a:rPr lang="en-US" sz="2000" dirty="0" err="1">
                <a:latin typeface="Arial" pitchFamily="34" charset="0"/>
                <a:cs typeface="Arial" pitchFamily="34" charset="0"/>
              </a:rPr>
              <a:t>lường</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phương</a:t>
            </a:r>
            <a:r>
              <a:rPr lang="en-US" sz="2000" dirty="0">
                <a:latin typeface="Arial" pitchFamily="34" charset="0"/>
                <a:cs typeface="Arial" pitchFamily="34" charset="0"/>
              </a:rPr>
              <a:t> </a:t>
            </a:r>
            <a:r>
              <a:rPr lang="en-US" sz="2000" dirty="0" err="1">
                <a:latin typeface="Arial" pitchFamily="34" charset="0"/>
                <a:cs typeface="Arial" pitchFamily="34" charset="0"/>
              </a:rPr>
              <a:t>tiện</a:t>
            </a:r>
            <a:r>
              <a:rPr lang="en-US" sz="2000" dirty="0">
                <a:latin typeface="Arial" pitchFamily="34" charset="0"/>
                <a:cs typeface="Arial" pitchFamily="34" charset="0"/>
              </a:rPr>
              <a:t> (Media)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a:t>
            </a:r>
            <a:r>
              <a:rPr lang="en-US" sz="2000" dirty="0" smtClean="0">
                <a:latin typeface="Arial" pitchFamily="34" charset="0"/>
                <a:cs typeface="Arial" pitchFamily="34" charset="0"/>
              </a:rPr>
              <a:t>.</a:t>
            </a:r>
          </a:p>
          <a:p>
            <a:pPr marL="540000" lvl="1" indent="0">
              <a:buNone/>
            </a:pPr>
            <a:r>
              <a:rPr lang="en-US" sz="1600" dirty="0" smtClean="0">
                <a:latin typeface="Arial" pitchFamily="34" charset="0"/>
                <a:cs typeface="Arial" pitchFamily="34" charset="0"/>
              </a:rPr>
              <a:t>-&gt;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phù</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hợp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cũng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phù</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hợp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tiếng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qua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vách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chắn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a:p>
            <a:endParaRPr lang="en-US" sz="2000" dirty="0"/>
          </a:p>
        </p:txBody>
      </p:sp>
    </p:spTree>
    <p:extLst>
      <p:ext uri="{BB962C8B-B14F-4D97-AF65-F5344CB8AC3E}">
        <p14:creationId xmlns:p14="http://schemas.microsoft.com/office/powerpoint/2010/main" val="379309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1.3. </a:t>
            </a: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thuật</a:t>
            </a:r>
            <a:r>
              <a:rPr lang="en-US" dirty="0" smtClean="0"/>
              <a:t> </a:t>
            </a:r>
            <a:r>
              <a:rPr lang="en-US" dirty="0" err="1" smtClean="0"/>
              <a:t>ngữ</a:t>
            </a:r>
            <a:endParaRPr lang="en-US" dirty="0"/>
          </a:p>
        </p:txBody>
      </p:sp>
      <p:sp>
        <p:nvSpPr>
          <p:cNvPr id="3" name="Text Placeholder 2"/>
          <p:cNvSpPr txBox="1">
            <a:spLocks noGrp="1"/>
          </p:cNvSpPr>
          <p:nvPr>
            <p:ph type="body" idx="4294967295"/>
          </p:nvPr>
        </p:nvSpPr>
        <p:spPr>
          <a:xfrm>
            <a:off x="503999" y="1326600"/>
            <a:ext cx="9071640" cy="38708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r>
              <a:rPr lang="en-US" sz="1800" dirty="0">
                <a:latin typeface="Arial" pitchFamily="34" charset="0"/>
                <a:cs typeface="Arial" pitchFamily="34" charset="0"/>
              </a:rPr>
              <a:t>Con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3 </a:t>
            </a:r>
            <a:r>
              <a:rPr lang="en-US" sz="1800" dirty="0" err="1">
                <a:latin typeface="Arial" pitchFamily="34" charset="0"/>
                <a:cs typeface="Arial" pitchFamily="34" charset="0"/>
              </a:rPr>
              <a:t>loại</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âm</a:t>
            </a:r>
            <a:r>
              <a:rPr lang="en-US" sz="1800" dirty="0">
                <a:latin typeface="Arial" pitchFamily="34" charset="0"/>
                <a:cs typeface="Arial" pitchFamily="34" charset="0"/>
              </a:rPr>
              <a:t> </a:t>
            </a:r>
            <a:r>
              <a:rPr lang="en-US" sz="1800" dirty="0" err="1">
                <a:latin typeface="Arial" pitchFamily="34" charset="0"/>
                <a:cs typeface="Arial" pitchFamily="34" charset="0"/>
              </a:rPr>
              <a:t>thanh</a:t>
            </a:r>
            <a:r>
              <a:rPr lang="en-US" sz="1800" dirty="0">
                <a:latin typeface="Arial" pitchFamily="34" charset="0"/>
                <a:cs typeface="Arial" pitchFamily="34" charset="0"/>
              </a:rPr>
              <a:t> (Audio), </a:t>
            </a:r>
            <a:r>
              <a:rPr lang="en-US" sz="1800" dirty="0" err="1">
                <a:latin typeface="Arial" pitchFamily="34" charset="0"/>
                <a:cs typeface="Arial" pitchFamily="34" charset="0"/>
              </a:rPr>
              <a:t>ảnh</a:t>
            </a:r>
            <a:r>
              <a:rPr lang="en-US" sz="1800" dirty="0">
                <a:latin typeface="Arial" pitchFamily="34" charset="0"/>
                <a:cs typeface="Arial" pitchFamily="34" charset="0"/>
              </a:rPr>
              <a:t> (video)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smtClean="0">
                <a:latin typeface="Arial" pitchFamily="34" charset="0"/>
                <a:cs typeface="Arial" pitchFamily="34" charset="0"/>
              </a:rPr>
              <a:t>liệu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số</a:t>
            </a:r>
            <a:r>
              <a:rPr lang="en-US" sz="1800" dirty="0" smtClean="0">
                <a:latin typeface="Arial" pitchFamily="34" charset="0"/>
                <a:cs typeface="Arial" pitchFamily="34" charset="0"/>
              </a:rPr>
              <a:t> </a:t>
            </a:r>
            <a:r>
              <a:rPr lang="en-US" sz="1800" dirty="0">
                <a:latin typeface="Arial" pitchFamily="34" charset="0"/>
                <a:cs typeface="Arial" pitchFamily="34" charset="0"/>
              </a:rPr>
              <a:t>(Data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Vì</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vậy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cũng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chỉ</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3 </a:t>
            </a:r>
            <a:r>
              <a:rPr lang="en-US" sz="1800" dirty="0" err="1" smtClean="0">
                <a:latin typeface="Arial" pitchFamily="34" charset="0"/>
                <a:cs typeface="Arial" pitchFamily="34" charset="0"/>
              </a:rPr>
              <a:t>loại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chính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dùng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truyền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p>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tiện</a:t>
            </a:r>
            <a:r>
              <a:rPr lang="en-US" sz="1800" dirty="0" smtClean="0">
                <a:latin typeface="Arial" pitchFamily="34" charset="0"/>
                <a:cs typeface="Arial" pitchFamily="34" charset="0"/>
              </a:rPr>
              <a:t> (Multimedia):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hệ</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thống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phép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truyền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lớn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hơn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tiện</a:t>
            </a:r>
            <a:endParaRPr lang="en-US" sz="1800" dirty="0" smtClean="0">
              <a:latin typeface="Arial" pitchFamily="34" charset="0"/>
              <a:cs typeface="Arial" pitchFamily="34" charset="0"/>
            </a:endParaRPr>
          </a:p>
          <a:p>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chât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hóa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(Information </a:t>
            </a:r>
            <a:r>
              <a:rPr lang="en-US" sz="1800" dirty="0" err="1" smtClean="0">
                <a:latin typeface="Arial" pitchFamily="34" charset="0"/>
                <a:cs typeface="Arial" pitchFamily="34" charset="0"/>
              </a:rPr>
              <a:t>Materilization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Thực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hiện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gắn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một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dùng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chứa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a:t>
            </a:r>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giải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hóa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hóa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điều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chế</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a:t>
            </a:r>
          </a:p>
          <a:p>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mang</a:t>
            </a:r>
            <a:r>
              <a:rPr lang="en-US" sz="1800" dirty="0" smtClean="0">
                <a:latin typeface="Arial" pitchFamily="34" charset="0"/>
                <a:cs typeface="Arial" pitchFamily="34" charset="0"/>
              </a:rPr>
              <a:t> (Carrier): </a:t>
            </a:r>
            <a:r>
              <a:rPr lang="en-US" sz="1800" dirty="0" err="1" smtClean="0">
                <a:latin typeface="Arial" pitchFamily="34" charset="0"/>
                <a:cs typeface="Arial" pitchFamily="34" charset="0"/>
              </a:rPr>
              <a:t>Dạng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vật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gắn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nó</a:t>
            </a:r>
            <a:r>
              <a:rPr lang="en-US" sz="1800" dirty="0" smtClean="0">
                <a:latin typeface="Arial" pitchFamily="34" charset="0"/>
                <a:cs typeface="Arial" pitchFamily="34" charset="0"/>
              </a:rPr>
              <a:t> hay </a:t>
            </a:r>
            <a:r>
              <a:rPr lang="en-US" sz="1800" dirty="0" err="1" smtClean="0">
                <a:latin typeface="Arial" pitchFamily="34" charset="0"/>
                <a:cs typeface="Arial" pitchFamily="34" charset="0"/>
              </a:rPr>
              <a:t>dùng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biểu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diễn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thông</a:t>
            </a:r>
            <a:r>
              <a:rPr lang="en-US" sz="1800" dirty="0" smtClean="0">
                <a:latin typeface="Arial" pitchFamily="34" charset="0"/>
                <a:cs typeface="Arial" pitchFamily="34" charset="0"/>
              </a:rPr>
              <a:t> tin. </a:t>
            </a:r>
            <a:r>
              <a:rPr lang="en-US" sz="1800" dirty="0" err="1" smtClean="0">
                <a:latin typeface="Arial" pitchFamily="34" charset="0"/>
                <a:cs typeface="Arial" pitchFamily="34" charset="0"/>
              </a:rPr>
              <a:t>Ví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dụ</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áp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suất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không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ngoài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khoang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miệng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mũi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hút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đẩy</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từ</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phổi</a:t>
            </a:r>
            <a:r>
              <a:rPr lang="en-US" sz="1800" dirty="0" smtClean="0">
                <a:latin typeface="Arial" pitchFamily="34" charset="0"/>
                <a:cs typeface="Arial" pitchFamily="34" charset="0"/>
              </a:rPr>
              <a:t>.</a:t>
            </a:r>
          </a:p>
          <a:p>
            <a:endParaRPr lang="en-US" sz="1800" dirty="0">
              <a:latin typeface="Arial" pitchFamily="34" charset="0"/>
              <a:cs typeface="Arial" pitchFamily="34" charset="0"/>
            </a:endParaRPr>
          </a:p>
          <a:p>
            <a:pPr lvl="0"/>
            <a:endParaRPr lang="en-US" sz="18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4755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930275"/>
            <a:ext cx="9071640" cy="3809999"/>
          </a:xfrm>
        </p:spPr>
        <p:txBody>
          <a:bodyPr/>
          <a:lstStyle/>
          <a:p>
            <a:r>
              <a:rPr lang="en-US" sz="2000" dirty="0" err="1" smtClean="0"/>
              <a:t>Mã</a:t>
            </a:r>
            <a:r>
              <a:rPr lang="en-US" sz="2000" dirty="0" smtClean="0"/>
              <a:t> </a:t>
            </a:r>
            <a:r>
              <a:rPr lang="en-US" sz="2000" dirty="0" err="1" smtClean="0"/>
              <a:t>hóa</a:t>
            </a:r>
            <a:r>
              <a:rPr lang="en-US" sz="2000" dirty="0" smtClean="0"/>
              <a:t> </a:t>
            </a:r>
            <a:r>
              <a:rPr lang="en-US" sz="2000" dirty="0" err="1" smtClean="0"/>
              <a:t>thông</a:t>
            </a:r>
            <a:r>
              <a:rPr lang="en-US" sz="2000" dirty="0" smtClean="0"/>
              <a:t> tin/ </a:t>
            </a:r>
            <a:r>
              <a:rPr lang="en-US" sz="2000" dirty="0" err="1" smtClean="0"/>
              <a:t>mã</a:t>
            </a:r>
            <a:r>
              <a:rPr lang="en-US" sz="2000" dirty="0" smtClean="0"/>
              <a:t> </a:t>
            </a:r>
            <a:r>
              <a:rPr lang="en-US" sz="2000" dirty="0" err="1" smtClean="0"/>
              <a:t>hóa</a:t>
            </a:r>
            <a:r>
              <a:rPr lang="en-US" sz="2000" dirty="0" smtClean="0"/>
              <a:t> (Information encoding/ encoding): </a:t>
            </a:r>
            <a:r>
              <a:rPr lang="en-US" sz="2000" dirty="0" err="1" smtClean="0"/>
              <a:t>sử</a:t>
            </a:r>
            <a:r>
              <a:rPr lang="en-US" sz="2000" dirty="0" smtClean="0"/>
              <a:t> </a:t>
            </a:r>
            <a:r>
              <a:rPr lang="en-US" sz="2000" dirty="0" err="1" smtClean="0"/>
              <a:t>dụng</a:t>
            </a:r>
            <a:r>
              <a:rPr lang="en-US" sz="2000" dirty="0" smtClean="0"/>
              <a:t> </a:t>
            </a:r>
            <a:r>
              <a:rPr lang="en-US" sz="2000" dirty="0" err="1" smtClean="0"/>
              <a:t>một</a:t>
            </a:r>
            <a:r>
              <a:rPr lang="en-US" sz="2000" dirty="0" smtClean="0"/>
              <a:t> </a:t>
            </a:r>
            <a:r>
              <a:rPr lang="en-US" sz="2000" dirty="0" err="1" smtClean="0"/>
              <a:t>tập</a:t>
            </a:r>
            <a:r>
              <a:rPr lang="en-US" sz="2000" dirty="0" smtClean="0"/>
              <a:t> </a:t>
            </a:r>
            <a:r>
              <a:rPr lang="en-US" sz="2000" dirty="0" err="1" smtClean="0"/>
              <a:t>hữu</a:t>
            </a:r>
            <a:r>
              <a:rPr lang="en-US" sz="2000" dirty="0" smtClean="0"/>
              <a:t> </a:t>
            </a:r>
            <a:r>
              <a:rPr lang="en-US" sz="2000" dirty="0" err="1" smtClean="0"/>
              <a:t>hạn</a:t>
            </a:r>
            <a:r>
              <a:rPr lang="en-US" sz="2000" dirty="0" smtClean="0"/>
              <a:t> </a:t>
            </a:r>
            <a:r>
              <a:rPr lang="en-US" sz="2000" dirty="0" err="1" smtClean="0"/>
              <a:t>các</a:t>
            </a:r>
            <a:r>
              <a:rPr lang="en-US" sz="2000" dirty="0" smtClean="0"/>
              <a:t> </a:t>
            </a:r>
            <a:r>
              <a:rPr lang="en-US" sz="2000" dirty="0" err="1" smtClean="0"/>
              <a:t>dấu</a:t>
            </a:r>
            <a:r>
              <a:rPr lang="en-US" sz="2000" dirty="0" smtClean="0"/>
              <a:t> </a:t>
            </a:r>
            <a:r>
              <a:rPr lang="en-US" sz="2000" dirty="0" err="1" smtClean="0"/>
              <a:t>hiệu</a:t>
            </a:r>
            <a:r>
              <a:rPr lang="en-US" sz="2000" dirty="0" smtClean="0"/>
              <a:t> </a:t>
            </a:r>
            <a:r>
              <a:rPr lang="en-US" sz="2000" dirty="0" err="1" smtClean="0"/>
              <a:t>để</a:t>
            </a:r>
            <a:r>
              <a:rPr lang="en-US" sz="2000" dirty="0" smtClean="0"/>
              <a:t> </a:t>
            </a:r>
            <a:r>
              <a:rPr lang="en-US" sz="2000" dirty="0" err="1" smtClean="0"/>
              <a:t>biểu</a:t>
            </a:r>
            <a:r>
              <a:rPr lang="en-US" sz="2000" dirty="0" smtClean="0"/>
              <a:t> </a:t>
            </a:r>
            <a:r>
              <a:rPr lang="en-US" sz="2000" dirty="0" err="1" smtClean="0"/>
              <a:t>diễn</a:t>
            </a:r>
            <a:r>
              <a:rPr lang="en-US" sz="2000" dirty="0" smtClean="0"/>
              <a:t> </a:t>
            </a:r>
            <a:r>
              <a:rPr lang="en-US" sz="2000" dirty="0" err="1" smtClean="0"/>
              <a:t>thông</a:t>
            </a:r>
            <a:r>
              <a:rPr lang="en-US" sz="2000" dirty="0" smtClean="0"/>
              <a:t> tin. </a:t>
            </a:r>
            <a:r>
              <a:rPr lang="en-US" sz="2000" dirty="0" err="1" smtClean="0"/>
              <a:t>Ví</a:t>
            </a:r>
            <a:r>
              <a:rPr lang="en-US" sz="2000" dirty="0" smtClean="0"/>
              <a:t> </a:t>
            </a:r>
            <a:r>
              <a:rPr lang="en-US" sz="2000" dirty="0" err="1" smtClean="0"/>
              <a:t>dụ</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thông</a:t>
            </a:r>
            <a:r>
              <a:rPr lang="en-US" sz="2000" dirty="0" smtClean="0"/>
              <a:t> tin </a:t>
            </a:r>
            <a:r>
              <a:rPr lang="en-US" sz="2000" dirty="0" err="1" smtClean="0"/>
              <a:t>là</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viết</a:t>
            </a:r>
            <a:r>
              <a:rPr lang="en-US" sz="2000" dirty="0" smtClean="0"/>
              <a:t>. </a:t>
            </a:r>
            <a:r>
              <a:rPr lang="en-US" sz="2000" dirty="0" err="1" smtClean="0"/>
              <a:t>Tập</a:t>
            </a:r>
            <a:r>
              <a:rPr lang="en-US" sz="2000" dirty="0" smtClean="0"/>
              <a:t> </a:t>
            </a:r>
            <a:r>
              <a:rPr lang="en-US" sz="2000" dirty="0" err="1"/>
              <a:t>d</a:t>
            </a:r>
            <a:r>
              <a:rPr lang="en-US" sz="2000" dirty="0" err="1" smtClean="0"/>
              <a:t>ấu</a:t>
            </a:r>
            <a:r>
              <a:rPr lang="en-US" sz="2000" dirty="0" smtClean="0"/>
              <a:t> </a:t>
            </a:r>
            <a:r>
              <a:rPr lang="en-US" sz="2000" dirty="0" err="1" smtClean="0"/>
              <a:t>hiệu</a:t>
            </a:r>
            <a:r>
              <a:rPr lang="en-US" sz="2000" dirty="0" smtClean="0"/>
              <a:t> </a:t>
            </a:r>
            <a:r>
              <a:rPr lang="en-US" sz="2000" dirty="0" err="1" smtClean="0"/>
              <a:t>các</a:t>
            </a:r>
            <a:r>
              <a:rPr lang="en-US" sz="2000" dirty="0" smtClean="0"/>
              <a:t> </a:t>
            </a:r>
            <a:r>
              <a:rPr lang="en-US" sz="2000" dirty="0" err="1" smtClean="0"/>
              <a:t>các</a:t>
            </a:r>
            <a:r>
              <a:rPr lang="en-US" sz="2000" dirty="0" smtClean="0"/>
              <a:t> </a:t>
            </a:r>
            <a:r>
              <a:rPr lang="en-US" sz="2000" dirty="0" err="1" smtClean="0"/>
              <a:t>chữ</a:t>
            </a:r>
            <a:r>
              <a:rPr lang="en-US" sz="2000" dirty="0" smtClean="0"/>
              <a:t> </a:t>
            </a:r>
            <a:r>
              <a:rPr lang="en-US" sz="2000" dirty="0" err="1" smtClean="0"/>
              <a:t>cái</a:t>
            </a:r>
            <a:r>
              <a:rPr lang="en-US" sz="2000" dirty="0" smtClean="0"/>
              <a:t> (</a:t>
            </a:r>
            <a:r>
              <a:rPr lang="en-US" sz="2000" dirty="0" err="1" smtClean="0"/>
              <a:t>mỗi</a:t>
            </a:r>
            <a:r>
              <a:rPr lang="en-US" sz="2000" dirty="0" smtClean="0"/>
              <a:t> </a:t>
            </a:r>
            <a:r>
              <a:rPr lang="en-US" sz="2000" dirty="0" err="1" smtClean="0"/>
              <a:t>chữ</a:t>
            </a:r>
            <a:r>
              <a:rPr lang="en-US" sz="2000" dirty="0" smtClean="0"/>
              <a:t> </a:t>
            </a:r>
            <a:r>
              <a:rPr lang="en-US" sz="2000" dirty="0" err="1" smtClean="0"/>
              <a:t>cái</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ảnh</a:t>
            </a:r>
            <a:r>
              <a:rPr lang="en-US" sz="2000" dirty="0" smtClean="0"/>
              <a:t> </a:t>
            </a:r>
            <a:r>
              <a:rPr lang="en-US" sz="2000" dirty="0" err="1" smtClean="0"/>
              <a:t>với</a:t>
            </a:r>
            <a:r>
              <a:rPr lang="en-US" sz="2000" dirty="0" smtClean="0"/>
              <a:t> </a:t>
            </a:r>
            <a:r>
              <a:rPr lang="en-US" sz="2000" dirty="0" err="1" smtClean="0"/>
              <a:t>các</a:t>
            </a:r>
            <a:r>
              <a:rPr lang="en-US" sz="2000" dirty="0" smtClean="0"/>
              <a:t> </a:t>
            </a:r>
            <a:r>
              <a:rPr lang="en-US" sz="2000" dirty="0" err="1" smtClean="0"/>
              <a:t>quy</a:t>
            </a:r>
            <a:r>
              <a:rPr lang="en-US" sz="2000" dirty="0" smtClean="0"/>
              <a:t> </a:t>
            </a:r>
            <a:r>
              <a:rPr lang="en-US" sz="2000" dirty="0" err="1" smtClean="0"/>
              <a:t>định</a:t>
            </a:r>
            <a:r>
              <a:rPr lang="en-US" sz="2000" dirty="0" smtClean="0"/>
              <a:t> </a:t>
            </a:r>
            <a:r>
              <a:rPr lang="en-US" sz="2000" dirty="0" err="1" smtClean="0"/>
              <a:t>cụ</a:t>
            </a:r>
            <a:r>
              <a:rPr lang="en-US" sz="2000" dirty="0" smtClean="0"/>
              <a:t> </a:t>
            </a:r>
            <a:r>
              <a:rPr lang="en-US" sz="2000" dirty="0" err="1" smtClean="0"/>
              <a:t>thể</a:t>
            </a:r>
            <a:r>
              <a:rPr lang="en-US" sz="2000" dirty="0" smtClean="0"/>
              <a:t>).  </a:t>
            </a:r>
            <a:r>
              <a:rPr lang="en-US" sz="2000" dirty="0" err="1" smtClean="0"/>
              <a:t>Thông</a:t>
            </a:r>
            <a:r>
              <a:rPr lang="en-US" sz="2000" dirty="0" smtClean="0"/>
              <a:t> tin </a:t>
            </a:r>
            <a:r>
              <a:rPr lang="en-US" sz="2000" dirty="0" err="1" smtClean="0"/>
              <a:t>sẽ</a:t>
            </a:r>
            <a:r>
              <a:rPr lang="en-US" sz="2000" dirty="0" smtClean="0"/>
              <a:t> </a:t>
            </a:r>
            <a:r>
              <a:rPr lang="en-US" sz="2000" dirty="0" err="1" smtClean="0"/>
              <a:t>được</a:t>
            </a:r>
            <a:r>
              <a:rPr lang="en-US" sz="2000" dirty="0" smtClean="0"/>
              <a:t> </a:t>
            </a:r>
            <a:r>
              <a:rPr lang="en-US" sz="2000" dirty="0" err="1" smtClean="0"/>
              <a:t>chuyển</a:t>
            </a:r>
            <a:r>
              <a:rPr lang="en-US" sz="2000" dirty="0" smtClean="0"/>
              <a:t> </a:t>
            </a:r>
            <a:r>
              <a:rPr lang="en-US" sz="2000" dirty="0" err="1" smtClean="0"/>
              <a:t>thành</a:t>
            </a:r>
            <a:r>
              <a:rPr lang="en-US" sz="2000" dirty="0" smtClean="0"/>
              <a:t> </a:t>
            </a:r>
            <a:r>
              <a:rPr lang="en-US" sz="2000" dirty="0" err="1" smtClean="0"/>
              <a:t>từng</a:t>
            </a:r>
            <a:r>
              <a:rPr lang="en-US" sz="2000" dirty="0" smtClean="0"/>
              <a:t> </a:t>
            </a:r>
            <a:r>
              <a:rPr lang="en-US" sz="2000" dirty="0" err="1" smtClean="0"/>
              <a:t>tổ</a:t>
            </a:r>
            <a:r>
              <a:rPr lang="en-US" sz="2000" dirty="0" smtClean="0"/>
              <a:t> </a:t>
            </a:r>
            <a:r>
              <a:rPr lang="en-US" sz="2000" dirty="0" err="1" smtClean="0"/>
              <a:t>hợp</a:t>
            </a:r>
            <a:r>
              <a:rPr lang="en-US" sz="2000" dirty="0" smtClean="0"/>
              <a:t> qui </a:t>
            </a:r>
            <a:r>
              <a:rPr lang="en-US" sz="2000" dirty="0" err="1" smtClean="0"/>
              <a:t>định</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chữ</a:t>
            </a:r>
            <a:r>
              <a:rPr lang="en-US" sz="2000" dirty="0" smtClean="0"/>
              <a:t> </a:t>
            </a:r>
            <a:r>
              <a:rPr lang="en-US" sz="2000" dirty="0" err="1" smtClean="0"/>
              <a:t>cái</a:t>
            </a:r>
            <a:r>
              <a:rPr lang="en-US" sz="2000" dirty="0" smtClean="0"/>
              <a:t> </a:t>
            </a:r>
            <a:r>
              <a:rPr lang="en-US" sz="2000" dirty="0" err="1" smtClean="0"/>
              <a:t>và</a:t>
            </a:r>
            <a:r>
              <a:rPr lang="en-US" sz="2000" dirty="0" smtClean="0"/>
              <a:t> </a:t>
            </a:r>
            <a:r>
              <a:rPr lang="en-US" sz="2000" dirty="0" err="1" smtClean="0"/>
              <a:t>trật</a:t>
            </a:r>
            <a:r>
              <a:rPr lang="en-US" sz="2000" dirty="0" smtClean="0"/>
              <a:t> </a:t>
            </a:r>
            <a:r>
              <a:rPr lang="en-US" sz="2000" dirty="0" err="1" smtClean="0"/>
              <a:t>tự</a:t>
            </a:r>
            <a:r>
              <a:rPr lang="en-US" sz="2000" dirty="0" smtClean="0"/>
              <a:t> qui </a:t>
            </a:r>
            <a:r>
              <a:rPr lang="en-US" sz="2000" dirty="0" err="1" smtClean="0"/>
              <a:t>định</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tổ</a:t>
            </a:r>
            <a:r>
              <a:rPr lang="en-US" sz="2000" dirty="0" smtClean="0"/>
              <a:t> </a:t>
            </a:r>
            <a:r>
              <a:rPr lang="en-US" sz="2000" dirty="0" err="1" smtClean="0"/>
              <a:t>hợp</a:t>
            </a:r>
            <a:r>
              <a:rPr lang="en-US" sz="2000" dirty="0" smtClean="0"/>
              <a:t> </a:t>
            </a:r>
            <a:r>
              <a:rPr lang="en-US" sz="2000" dirty="0" err="1" smtClean="0"/>
              <a:t>này</a:t>
            </a:r>
            <a:endParaRPr lang="en-US" sz="2000" dirty="0" smtClean="0"/>
          </a:p>
          <a:p>
            <a:r>
              <a:rPr lang="en-US" sz="2000" dirty="0" err="1" smtClean="0"/>
              <a:t>Điều</a:t>
            </a:r>
            <a:r>
              <a:rPr lang="en-US" sz="2000" dirty="0" smtClean="0"/>
              <a:t> </a:t>
            </a:r>
            <a:r>
              <a:rPr lang="en-US" sz="2000" dirty="0" err="1" smtClean="0"/>
              <a:t>chế</a:t>
            </a:r>
            <a:r>
              <a:rPr lang="en-US" sz="2000" dirty="0" smtClean="0"/>
              <a:t> </a:t>
            </a:r>
            <a:r>
              <a:rPr lang="en-US" sz="2000" dirty="0" err="1" smtClean="0"/>
              <a:t>thông</a:t>
            </a:r>
            <a:r>
              <a:rPr lang="en-US" sz="2000" dirty="0" smtClean="0"/>
              <a:t> tin/ </a:t>
            </a:r>
            <a:r>
              <a:rPr lang="en-US" sz="2000" dirty="0" err="1" smtClean="0"/>
              <a:t>điều</a:t>
            </a:r>
            <a:r>
              <a:rPr lang="en-US" sz="2000" dirty="0" smtClean="0"/>
              <a:t> </a:t>
            </a:r>
            <a:r>
              <a:rPr lang="en-US" sz="2000" dirty="0" err="1" smtClean="0"/>
              <a:t>chế</a:t>
            </a:r>
            <a:r>
              <a:rPr lang="en-US" sz="2000" dirty="0" smtClean="0"/>
              <a:t> (Information Modulating/ Modulating): </a:t>
            </a:r>
            <a:r>
              <a:rPr lang="en-US" sz="2000" dirty="0" err="1" smtClean="0"/>
              <a:t>Gắn</a:t>
            </a:r>
            <a:r>
              <a:rPr lang="en-US" sz="2000" dirty="0" smtClean="0"/>
              <a:t> </a:t>
            </a:r>
            <a:r>
              <a:rPr lang="en-US" sz="2000" dirty="0" err="1" smtClean="0"/>
              <a:t>thông</a:t>
            </a:r>
            <a:r>
              <a:rPr lang="en-US" sz="2000" dirty="0" smtClean="0"/>
              <a:t> tin </a:t>
            </a:r>
            <a:r>
              <a:rPr lang="en-US" sz="2000" dirty="0" err="1" smtClean="0"/>
              <a:t>vào</a:t>
            </a:r>
            <a:r>
              <a:rPr lang="en-US" sz="2000" dirty="0"/>
              <a:t> </a:t>
            </a:r>
            <a:r>
              <a:rPr lang="en-US" sz="2000" dirty="0" err="1" smtClean="0"/>
              <a:t>giá</a:t>
            </a:r>
            <a:r>
              <a:rPr lang="en-US" sz="2000" dirty="0" smtClean="0"/>
              <a:t> </a:t>
            </a:r>
            <a:r>
              <a:rPr lang="en-US" sz="2000" dirty="0" err="1" smtClean="0"/>
              <a:t>trị</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của</a:t>
            </a:r>
            <a:r>
              <a:rPr lang="en-US" sz="2000" dirty="0" smtClean="0"/>
              <a:t> </a:t>
            </a:r>
            <a:r>
              <a:rPr lang="en-US" sz="2000" dirty="0" err="1" smtClean="0"/>
              <a:t>vật</a:t>
            </a:r>
            <a:r>
              <a:rPr lang="en-US" sz="2000" dirty="0" smtClean="0"/>
              <a:t> </a:t>
            </a:r>
            <a:r>
              <a:rPr lang="en-US" sz="2000" dirty="0" err="1" smtClean="0"/>
              <a:t>mang</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vật</a:t>
            </a:r>
            <a:r>
              <a:rPr lang="en-US" sz="2000" dirty="0" smtClean="0"/>
              <a:t> </a:t>
            </a:r>
            <a:r>
              <a:rPr lang="en-US" sz="2000" dirty="0" err="1" smtClean="0"/>
              <a:t>lý</a:t>
            </a:r>
            <a:r>
              <a:rPr lang="en-US" sz="2000" dirty="0" smtClean="0"/>
              <a:t>. </a:t>
            </a:r>
            <a:r>
              <a:rPr lang="en-US" sz="2000" dirty="0" err="1" smtClean="0"/>
              <a:t>Vật</a:t>
            </a:r>
            <a:r>
              <a:rPr lang="en-US" sz="2000" dirty="0" smtClean="0"/>
              <a:t> </a:t>
            </a:r>
            <a:r>
              <a:rPr lang="en-US" sz="2000" dirty="0" err="1" smtClean="0"/>
              <a:t>mang</a:t>
            </a:r>
            <a:r>
              <a:rPr lang="en-US" sz="2000" dirty="0" smtClean="0"/>
              <a:t> </a:t>
            </a:r>
            <a:r>
              <a:rPr lang="en-US" sz="2000" dirty="0" err="1" smtClean="0"/>
              <a:t>phải</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vật</a:t>
            </a:r>
            <a:r>
              <a:rPr lang="en-US" sz="2000" dirty="0" smtClean="0"/>
              <a:t> </a:t>
            </a:r>
            <a:r>
              <a:rPr lang="en-US" sz="2000" dirty="0" err="1" smtClean="0"/>
              <a:t>lý</a:t>
            </a:r>
            <a:r>
              <a:rPr lang="en-US" sz="2000" dirty="0" smtClean="0"/>
              <a:t> (</a:t>
            </a:r>
            <a:r>
              <a:rPr lang="en-US" sz="2000" dirty="0" err="1" smtClean="0"/>
              <a:t>đại</a:t>
            </a:r>
            <a:r>
              <a:rPr lang="en-US" sz="2000" dirty="0" smtClean="0"/>
              <a:t> </a:t>
            </a:r>
            <a:r>
              <a:rPr lang="en-US" sz="2000" dirty="0" err="1" smtClean="0"/>
              <a:t>lượng</a:t>
            </a:r>
            <a:r>
              <a:rPr lang="en-US" sz="2000" dirty="0" smtClean="0"/>
              <a:t> </a:t>
            </a:r>
            <a:r>
              <a:rPr lang="en-US" sz="2000" dirty="0" err="1" smtClean="0"/>
              <a:t>vật</a:t>
            </a:r>
            <a:r>
              <a:rPr lang="en-US" sz="2000" dirty="0" smtClean="0"/>
              <a:t> </a:t>
            </a:r>
            <a:r>
              <a:rPr lang="en-US" sz="2000" dirty="0" err="1" smtClean="0"/>
              <a:t>lý</a:t>
            </a:r>
            <a:r>
              <a:rPr lang="en-US" sz="2000" dirty="0" smtClean="0"/>
              <a:t> </a:t>
            </a:r>
            <a:r>
              <a:rPr lang="en-US" sz="2000" dirty="0" err="1" smtClean="0"/>
              <a:t>biên</a:t>
            </a:r>
            <a:r>
              <a:rPr lang="en-US" sz="2000" dirty="0" smtClean="0"/>
              <a:t> </a:t>
            </a:r>
            <a:r>
              <a:rPr lang="en-US" sz="2000" dirty="0" err="1" smtClean="0"/>
              <a:t>thiên</a:t>
            </a:r>
            <a:r>
              <a:rPr lang="en-US" sz="2000" dirty="0" smtClean="0"/>
              <a:t> </a:t>
            </a:r>
            <a:r>
              <a:rPr lang="en-US" sz="2000" dirty="0" err="1" smtClean="0"/>
              <a:t>theo</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với</a:t>
            </a:r>
            <a:r>
              <a:rPr lang="en-US" sz="2000" dirty="0" smtClean="0"/>
              <a:t> </a:t>
            </a:r>
            <a:r>
              <a:rPr lang="en-US" sz="2000" dirty="0" err="1" smtClean="0"/>
              <a:t>các</a:t>
            </a:r>
            <a:r>
              <a:rPr lang="en-US" sz="2000" dirty="0" smtClean="0"/>
              <a:t> </a:t>
            </a:r>
            <a:r>
              <a:rPr lang="en-US" sz="2000" dirty="0" err="1" smtClean="0"/>
              <a:t>tham</a:t>
            </a:r>
            <a:r>
              <a:rPr lang="en-US" sz="2000" dirty="0" smtClean="0"/>
              <a:t> </a:t>
            </a:r>
            <a:r>
              <a:rPr lang="en-US" sz="2000" dirty="0" err="1" smtClean="0"/>
              <a:t>số</a:t>
            </a:r>
            <a:r>
              <a:rPr lang="en-US" sz="2000" dirty="0" smtClean="0"/>
              <a:t> qui </a:t>
            </a:r>
            <a:r>
              <a:rPr lang="en-US" sz="2000" dirty="0" err="1" smtClean="0"/>
              <a:t>định</a:t>
            </a:r>
            <a:r>
              <a:rPr lang="en-US" sz="2000" dirty="0" smtClean="0"/>
              <a:t> </a:t>
            </a:r>
            <a:r>
              <a:rPr lang="en-US" sz="2000" dirty="0" err="1" smtClean="0"/>
              <a:t>luật</a:t>
            </a:r>
            <a:r>
              <a:rPr lang="en-US" sz="2000" dirty="0" smtClean="0"/>
              <a:t> </a:t>
            </a:r>
            <a:r>
              <a:rPr lang="en-US" sz="2000" dirty="0" err="1" smtClean="0"/>
              <a:t>biến</a:t>
            </a:r>
            <a:r>
              <a:rPr lang="en-US" sz="2000" dirty="0" smtClean="0"/>
              <a:t> </a:t>
            </a:r>
            <a:r>
              <a:rPr lang="en-US" sz="2000" dirty="0" err="1" smtClean="0"/>
              <a:t>thiên</a:t>
            </a: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noius</a:t>
            </a:r>
            <a:r>
              <a:rPr lang="en-US" sz="2000" dirty="0" smtClean="0"/>
              <a:t> </a:t>
            </a:r>
            <a:r>
              <a:rPr lang="en-US" sz="2000" dirty="0" err="1" smtClean="0"/>
              <a:t>là</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điều</a:t>
            </a:r>
            <a:r>
              <a:rPr lang="en-US" sz="2000" dirty="0" smtClean="0"/>
              <a:t> </a:t>
            </a:r>
            <a:r>
              <a:rPr lang="en-US" sz="2000" dirty="0" err="1" smtClean="0"/>
              <a:t>chế</a:t>
            </a:r>
            <a:r>
              <a:rPr lang="en-US" sz="2000" dirty="0" smtClean="0"/>
              <a:t>. </a:t>
            </a:r>
            <a:r>
              <a:rPr lang="en-US" sz="2000" dirty="0" err="1" smtClean="0"/>
              <a:t>Vật</a:t>
            </a:r>
            <a:r>
              <a:rPr lang="en-US" sz="2000" dirty="0" smtClean="0"/>
              <a:t> </a:t>
            </a:r>
            <a:r>
              <a:rPr lang="en-US" sz="2000" dirty="0" err="1" smtClean="0"/>
              <a:t>mang</a:t>
            </a:r>
            <a:r>
              <a:rPr lang="en-US" sz="2000" dirty="0" smtClean="0"/>
              <a:t> </a:t>
            </a:r>
            <a:r>
              <a:rPr lang="en-US" sz="2000" dirty="0" err="1" smtClean="0"/>
              <a:t>là</a:t>
            </a:r>
            <a:r>
              <a:rPr lang="en-US" sz="2000" dirty="0" smtClean="0"/>
              <a:t> </a:t>
            </a:r>
            <a:r>
              <a:rPr lang="en-US" sz="2000" dirty="0" err="1" smtClean="0"/>
              <a:t>áp</a:t>
            </a:r>
            <a:r>
              <a:rPr lang="en-US" sz="2000" dirty="0" smtClean="0"/>
              <a:t> </a:t>
            </a:r>
            <a:r>
              <a:rPr lang="en-US" sz="2000" dirty="0" err="1" smtClean="0"/>
              <a:t>suất</a:t>
            </a:r>
            <a:r>
              <a:rPr lang="en-US" sz="2000" dirty="0" smtClean="0"/>
              <a:t> </a:t>
            </a:r>
            <a:r>
              <a:rPr lang="en-US" sz="2000" dirty="0" err="1" smtClean="0"/>
              <a:t>luồng</a:t>
            </a:r>
            <a:r>
              <a:rPr lang="en-US" sz="2000" dirty="0" smtClean="0"/>
              <a:t> </a:t>
            </a:r>
            <a:r>
              <a:rPr lang="en-US" sz="2000" dirty="0" err="1" smtClean="0"/>
              <a:t>không</a:t>
            </a:r>
            <a:r>
              <a:rPr lang="en-US" sz="2000" dirty="0" smtClean="0"/>
              <a:t> </a:t>
            </a:r>
            <a:r>
              <a:rPr lang="en-US" sz="2000" dirty="0" err="1" smtClean="0"/>
              <a:t>khí</a:t>
            </a:r>
            <a:r>
              <a:rPr lang="en-US" sz="2000" dirty="0" smtClean="0"/>
              <a:t> </a:t>
            </a:r>
            <a:r>
              <a:rPr lang="en-US" sz="2000" dirty="0" err="1" smtClean="0"/>
              <a:t>được</a:t>
            </a:r>
            <a:r>
              <a:rPr lang="en-US" sz="2000" dirty="0" smtClean="0"/>
              <a:t> </a:t>
            </a:r>
            <a:r>
              <a:rPr lang="en-US" sz="2000" dirty="0" err="1" smtClean="0"/>
              <a:t>phổi</a:t>
            </a:r>
            <a:r>
              <a:rPr lang="en-US" sz="2000" dirty="0" smtClean="0"/>
              <a:t> </a:t>
            </a:r>
            <a:r>
              <a:rPr lang="en-US" sz="2000" dirty="0" err="1" smtClean="0"/>
              <a:t>hút</a:t>
            </a:r>
            <a:r>
              <a:rPr lang="en-US" sz="2000" dirty="0" smtClean="0"/>
              <a:t> </a:t>
            </a:r>
            <a:r>
              <a:rPr lang="en-US" sz="2000" dirty="0" err="1" smtClean="0"/>
              <a:t>vào</a:t>
            </a:r>
            <a:r>
              <a:rPr lang="en-US" sz="2000" dirty="0" smtClean="0"/>
              <a:t> </a:t>
            </a:r>
            <a:r>
              <a:rPr lang="en-US" sz="2000" dirty="0" err="1" smtClean="0"/>
              <a:t>đẩy</a:t>
            </a:r>
            <a:r>
              <a:rPr lang="en-US" sz="2000" dirty="0" smtClean="0"/>
              <a:t> </a:t>
            </a:r>
            <a:r>
              <a:rPr lang="en-US" sz="2000" dirty="0" err="1" smtClean="0"/>
              <a:t>ra</a:t>
            </a:r>
            <a:r>
              <a:rPr lang="en-US" sz="2000" dirty="0" smtClean="0"/>
              <a:t> </a:t>
            </a:r>
            <a:r>
              <a:rPr lang="en-US" sz="2000" dirty="0" err="1" smtClean="0"/>
              <a:t>và</a:t>
            </a:r>
            <a:r>
              <a:rPr lang="en-US" sz="2000" dirty="0" smtClean="0"/>
              <a:t> </a:t>
            </a:r>
            <a:r>
              <a:rPr lang="en-US" sz="2000" dirty="0" err="1" smtClean="0"/>
              <a:t>nó</a:t>
            </a:r>
            <a:r>
              <a:rPr lang="en-US" sz="2000" dirty="0" smtClean="0"/>
              <a:t> </a:t>
            </a:r>
            <a:r>
              <a:rPr lang="en-US" sz="2000" dirty="0" err="1" smtClean="0"/>
              <a:t>có</a:t>
            </a:r>
            <a:r>
              <a:rPr lang="en-US" sz="2000" dirty="0" smtClean="0"/>
              <a:t> </a:t>
            </a:r>
            <a:r>
              <a:rPr lang="en-US" sz="2000" dirty="0" err="1" smtClean="0"/>
              <a:t>dạng</a:t>
            </a:r>
            <a:r>
              <a:rPr lang="en-US" sz="2000" dirty="0" smtClean="0"/>
              <a:t> </a:t>
            </a:r>
            <a:r>
              <a:rPr lang="en-US" sz="2000" dirty="0" err="1" smtClean="0"/>
              <a:t>gần</a:t>
            </a:r>
            <a:r>
              <a:rPr lang="en-US" sz="2000" dirty="0" smtClean="0"/>
              <a:t> </a:t>
            </a:r>
            <a:r>
              <a:rPr lang="en-US" sz="2000" dirty="0" err="1" smtClean="0"/>
              <a:t>răng</a:t>
            </a:r>
            <a:r>
              <a:rPr lang="en-US" sz="2000" dirty="0" smtClean="0"/>
              <a:t> </a:t>
            </a:r>
            <a:r>
              <a:rPr lang="en-US" sz="2000" dirty="0" err="1" smtClean="0"/>
              <a:t>cưa</a:t>
            </a:r>
            <a:r>
              <a:rPr lang="en-US" sz="2000" dirty="0" smtClean="0"/>
              <a:t>. </a:t>
            </a:r>
            <a:r>
              <a:rPr lang="en-US" sz="2000" dirty="0" err="1" smtClean="0"/>
              <a:t>Khi</a:t>
            </a:r>
            <a:r>
              <a:rPr lang="en-US" sz="2000" dirty="0" smtClean="0"/>
              <a:t> </a:t>
            </a:r>
            <a:r>
              <a:rPr lang="en-US" sz="2000" dirty="0" err="1" smtClean="0"/>
              <a:t>nói</a:t>
            </a:r>
            <a:r>
              <a:rPr lang="en-US" sz="2000" dirty="0" smtClean="0"/>
              <a:t> do </a:t>
            </a:r>
            <a:r>
              <a:rPr lang="en-US" sz="2000" dirty="0" err="1" smtClean="0"/>
              <a:t>từng</a:t>
            </a:r>
            <a:r>
              <a:rPr lang="en-US" sz="2000" dirty="0" smtClean="0"/>
              <a:t> </a:t>
            </a:r>
            <a:r>
              <a:rPr lang="en-US" sz="2000" dirty="0" err="1" smtClean="0"/>
              <a:t>đoạn</a:t>
            </a:r>
            <a:r>
              <a:rPr lang="en-US" sz="2000" dirty="0" smtClean="0"/>
              <a:t> </a:t>
            </a:r>
            <a:r>
              <a:rPr lang="en-US" sz="2000" dirty="0" err="1" smtClean="0"/>
              <a:t>của</a:t>
            </a:r>
            <a:r>
              <a:rPr lang="en-US" sz="2000" dirty="0" smtClean="0"/>
              <a:t> </a:t>
            </a:r>
            <a:r>
              <a:rPr lang="en-US" sz="2000" dirty="0" err="1" smtClean="0"/>
              <a:t>họng</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các</a:t>
            </a:r>
            <a:r>
              <a:rPr lang="en-US" sz="2000" dirty="0" smtClean="0"/>
              <a:t> </a:t>
            </a:r>
            <a:r>
              <a:rPr lang="en-US" sz="2000" dirty="0" err="1" smtClean="0"/>
              <a:t>hộp</a:t>
            </a:r>
            <a:r>
              <a:rPr lang="en-US" sz="2000" dirty="0" smtClean="0"/>
              <a:t> </a:t>
            </a:r>
            <a:r>
              <a:rPr lang="en-US" sz="2000" dirty="0" err="1" smtClean="0"/>
              <a:t>cộng</a:t>
            </a:r>
            <a:r>
              <a:rPr lang="en-US" sz="2000" dirty="0" smtClean="0"/>
              <a:t> </a:t>
            </a:r>
            <a:r>
              <a:rPr lang="en-US" sz="2000" dirty="0" err="1" smtClean="0"/>
              <a:t>hưởng</a:t>
            </a:r>
            <a:r>
              <a:rPr lang="en-US" sz="2000" dirty="0" smtClean="0"/>
              <a:t> </a:t>
            </a:r>
            <a:r>
              <a:rPr lang="en-US" sz="2000" dirty="0" err="1" smtClean="0"/>
              <a:t>cơ</a:t>
            </a:r>
            <a:r>
              <a:rPr lang="en-US" sz="2000" dirty="0" smtClean="0"/>
              <a:t> </a:t>
            </a:r>
            <a:r>
              <a:rPr lang="en-US" sz="2000" dirty="0" err="1" smtClean="0"/>
              <a:t>thay</a:t>
            </a:r>
            <a:r>
              <a:rPr lang="en-US" sz="2000" dirty="0" smtClean="0"/>
              <a:t> </a:t>
            </a:r>
            <a:r>
              <a:rPr lang="en-US" sz="2000" dirty="0" err="1" smtClean="0"/>
              <a:t>đổit</a:t>
            </a:r>
            <a:r>
              <a:rPr lang="en-US" sz="2000" dirty="0" smtClean="0"/>
              <a:t> </a:t>
            </a:r>
            <a:r>
              <a:rPr lang="en-US" sz="2000" dirty="0" err="1" smtClean="0"/>
              <a:t>ần</a:t>
            </a:r>
            <a:r>
              <a:rPr lang="en-US" sz="2000" dirty="0" smtClean="0"/>
              <a:t> </a:t>
            </a:r>
            <a:r>
              <a:rPr lang="en-US" sz="2000" dirty="0" err="1" smtClean="0"/>
              <a:t>số</a:t>
            </a:r>
            <a:r>
              <a:rPr lang="en-US" sz="2000" dirty="0" smtClean="0"/>
              <a:t> </a:t>
            </a:r>
            <a:r>
              <a:rPr lang="en-US" sz="2000" dirty="0" err="1" smtClean="0"/>
              <a:t>cộng</a:t>
            </a:r>
            <a:r>
              <a:rPr lang="en-US" sz="2000" dirty="0" smtClean="0"/>
              <a:t> </a:t>
            </a:r>
            <a:r>
              <a:rPr lang="en-US" sz="2000" dirty="0" err="1" smtClean="0"/>
              <a:t>hưởng</a:t>
            </a:r>
            <a:r>
              <a:rPr lang="en-US" sz="2000" dirty="0" smtClean="0"/>
              <a:t>) </a:t>
            </a:r>
            <a:r>
              <a:rPr lang="en-US" sz="2000" dirty="0" err="1" smtClean="0"/>
              <a:t>làm</a:t>
            </a:r>
            <a:r>
              <a:rPr lang="en-US" sz="2000" dirty="0" smtClean="0"/>
              <a:t> </a:t>
            </a:r>
            <a:r>
              <a:rPr lang="en-US" sz="2000" dirty="0" err="1" smtClean="0"/>
              <a:t>phổ</a:t>
            </a:r>
            <a:r>
              <a:rPr lang="en-US" sz="2000" dirty="0" smtClean="0"/>
              <a:t> </a:t>
            </a:r>
            <a:r>
              <a:rPr lang="en-US" sz="2000" dirty="0" err="1" smtClean="0"/>
              <a:t>của</a:t>
            </a:r>
            <a:r>
              <a:rPr lang="en-US" sz="2000" dirty="0" smtClean="0"/>
              <a:t> </a:t>
            </a:r>
            <a:r>
              <a:rPr lang="en-US" sz="2000" dirty="0" err="1" smtClean="0"/>
              <a:t>luông</a:t>
            </a:r>
            <a:r>
              <a:rPr lang="en-US" sz="2000" dirty="0" smtClean="0"/>
              <a:t> </a:t>
            </a:r>
            <a:r>
              <a:rPr lang="en-US" sz="2000" dirty="0" err="1" smtClean="0"/>
              <a:t>không</a:t>
            </a:r>
            <a:r>
              <a:rPr lang="en-US" sz="2000" dirty="0" smtClean="0"/>
              <a:t> </a:t>
            </a:r>
            <a:r>
              <a:rPr lang="en-US" sz="2000" dirty="0" err="1" smtClean="0"/>
              <a:t>khí</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theo</a:t>
            </a:r>
            <a:r>
              <a:rPr lang="en-US" sz="2000" dirty="0" smtClean="0"/>
              <a:t> </a:t>
            </a:r>
            <a:r>
              <a:rPr lang="en-US" sz="2000" dirty="0" err="1" smtClean="0"/>
              <a:t>từng</a:t>
            </a:r>
            <a:r>
              <a:rPr lang="en-US" sz="2000" dirty="0" smtClean="0"/>
              <a:t> </a:t>
            </a:r>
            <a:r>
              <a:rPr lang="en-US" sz="2000" dirty="0" err="1" smtClean="0"/>
              <a:t>âm</a:t>
            </a:r>
            <a:r>
              <a:rPr lang="en-US" sz="2000" dirty="0"/>
              <a:t> </a:t>
            </a:r>
            <a:r>
              <a:rPr lang="en-US" sz="2000" dirty="0" err="1" smtClean="0"/>
              <a:t>được</a:t>
            </a:r>
            <a:r>
              <a:rPr lang="en-US" sz="2000" dirty="0" smtClean="0"/>
              <a:t> </a:t>
            </a:r>
            <a:r>
              <a:rPr lang="en-US" sz="2000" dirty="0" err="1" smtClean="0"/>
              <a:t>nói</a:t>
            </a:r>
            <a:r>
              <a:rPr lang="en-US" sz="2000" dirty="0" smtClean="0"/>
              <a:t> </a:t>
            </a:r>
            <a:r>
              <a:rPr lang="en-US" sz="2000" dirty="0" err="1" smtClean="0"/>
              <a:t>ra</a:t>
            </a:r>
            <a:r>
              <a:rPr lang="en-US" sz="2000" dirty="0" smtClean="0"/>
              <a:t> </a:t>
            </a:r>
            <a:endParaRPr lang="en-US" sz="2000" dirty="0"/>
          </a:p>
        </p:txBody>
      </p:sp>
    </p:spTree>
    <p:extLst>
      <p:ext uri="{BB962C8B-B14F-4D97-AF65-F5344CB8AC3E}">
        <p14:creationId xmlns:p14="http://schemas.microsoft.com/office/powerpoint/2010/main" val="357717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854074"/>
            <a:ext cx="9071640" cy="4816475"/>
          </a:xfrm>
        </p:spPr>
        <p:txBody>
          <a:bodyPr/>
          <a:lstStyle/>
          <a:p>
            <a:r>
              <a:rPr lang="en-US" sz="2000" dirty="0" err="1" smtClean="0"/>
              <a:t>Máy</a:t>
            </a:r>
            <a:r>
              <a:rPr lang="en-US" sz="2000" dirty="0" smtClean="0"/>
              <a:t> </a:t>
            </a:r>
            <a:r>
              <a:rPr lang="en-US" sz="2000" dirty="0" err="1" smtClean="0"/>
              <a:t>phát</a:t>
            </a:r>
            <a:r>
              <a:rPr lang="en-US" sz="2000" dirty="0" smtClean="0"/>
              <a:t> (Transmitter): </a:t>
            </a:r>
            <a:r>
              <a:rPr lang="en-US" sz="2000" dirty="0" err="1" smtClean="0"/>
              <a:t>Thực</a:t>
            </a:r>
            <a:r>
              <a:rPr lang="en-US" sz="2000" dirty="0" smtClean="0"/>
              <a:t> </a:t>
            </a:r>
            <a:r>
              <a:rPr lang="en-US" sz="2000" dirty="0" err="1" smtClean="0"/>
              <a:t>hiện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chuyển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thành</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khi</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không</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này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Máy</a:t>
            </a:r>
            <a:r>
              <a:rPr lang="en-US" sz="2000" dirty="0" smtClean="0"/>
              <a:t> </a:t>
            </a:r>
            <a:r>
              <a:rPr lang="en-US" sz="2000" dirty="0" err="1" smtClean="0"/>
              <a:t>phát</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phối</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nguồn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để</a:t>
            </a:r>
            <a:r>
              <a:rPr lang="en-US" sz="2000" dirty="0" smtClean="0"/>
              <a:t> </a:t>
            </a:r>
            <a:r>
              <a:rPr lang="en-US" sz="2000" dirty="0" err="1" smtClean="0"/>
              <a:t>nhận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và</a:t>
            </a:r>
            <a:r>
              <a:rPr lang="en-US" sz="2000" dirty="0"/>
              <a:t> </a:t>
            </a:r>
            <a:r>
              <a:rPr lang="en-US" sz="2000" dirty="0" err="1" smtClean="0"/>
              <a:t>phối</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đường</a:t>
            </a:r>
            <a:r>
              <a:rPr lang="en-US" sz="2000" dirty="0" smtClean="0"/>
              <a:t> </a:t>
            </a:r>
            <a:r>
              <a:rPr lang="en-US" sz="2000" dirty="0" err="1" smtClean="0"/>
              <a:t>truyền</a:t>
            </a:r>
            <a:r>
              <a:rPr lang="en-US" sz="2000" dirty="0" smtClean="0"/>
              <a:t> </a:t>
            </a:r>
            <a:r>
              <a:rPr lang="en-US" sz="2000" dirty="0" err="1" smtClean="0"/>
              <a:t>để</a:t>
            </a:r>
            <a:r>
              <a:rPr lang="en-US" sz="2000" dirty="0" smtClean="0"/>
              <a:t> </a:t>
            </a:r>
            <a:r>
              <a:rPr lang="en-US" sz="2000" dirty="0" err="1" smtClean="0"/>
              <a:t>truyền</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ra.</a:t>
            </a:r>
            <a:r>
              <a:rPr lang="en-US" sz="2000" dirty="0" smtClean="0"/>
              <a:t> </a:t>
            </a:r>
            <a:r>
              <a:rPr lang="en-US" sz="2000" dirty="0" err="1" smtClean="0"/>
              <a:t>Máy</a:t>
            </a:r>
            <a:r>
              <a:rPr lang="en-US" sz="2000" dirty="0" smtClean="0"/>
              <a:t> </a:t>
            </a:r>
            <a:r>
              <a:rPr lang="en-US" sz="2000" dirty="0" err="1" smtClean="0"/>
              <a:t>phát</a:t>
            </a:r>
            <a:r>
              <a:rPr lang="en-US" sz="2000" dirty="0" smtClean="0"/>
              <a:t> </a:t>
            </a:r>
            <a:r>
              <a:rPr lang="en-US" sz="2000" dirty="0" err="1" smtClean="0"/>
              <a:t>là</a:t>
            </a:r>
            <a:r>
              <a:rPr lang="en-US" sz="2000" dirty="0"/>
              <a:t> </a:t>
            </a:r>
            <a:r>
              <a:rPr lang="en-US" sz="2000" dirty="0" err="1" smtClean="0"/>
              <a:t>thiết</a:t>
            </a:r>
            <a:r>
              <a:rPr lang="en-US" sz="2000" dirty="0" smtClean="0"/>
              <a:t> </a:t>
            </a:r>
            <a:r>
              <a:rPr lang="en-US" sz="2000" dirty="0" err="1" smtClean="0"/>
              <a:t>bị</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trong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p>
          <a:p>
            <a:r>
              <a:rPr lang="en-US" sz="2000" dirty="0" err="1" smtClean="0"/>
              <a:t>Các</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sẽ</a:t>
            </a:r>
            <a:r>
              <a:rPr lang="en-US" sz="2000" dirty="0" smtClean="0"/>
              <a:t> </a:t>
            </a:r>
            <a:r>
              <a:rPr lang="en-US" sz="2000" dirty="0" err="1" smtClean="0"/>
              <a:t>được</a:t>
            </a:r>
            <a:r>
              <a:rPr lang="en-US" sz="2000" dirty="0" smtClean="0"/>
              <a:t> </a:t>
            </a:r>
            <a:r>
              <a:rPr lang="en-US" sz="2000" dirty="0" err="1" smtClean="0"/>
              <a:t>xét</a:t>
            </a:r>
            <a:r>
              <a:rPr lang="en-US" sz="2000" dirty="0" smtClean="0"/>
              <a:t> </a:t>
            </a:r>
            <a:r>
              <a:rPr lang="en-US" sz="2000" dirty="0" err="1" smtClean="0"/>
              <a:t>trong</a:t>
            </a:r>
            <a:r>
              <a:rPr lang="en-US" sz="2000" dirty="0" smtClean="0"/>
              <a:t> </a:t>
            </a:r>
            <a:r>
              <a:rPr lang="en-US" sz="2000" dirty="0" err="1" smtClean="0"/>
              <a:t>chương</a:t>
            </a:r>
            <a:r>
              <a:rPr lang="en-US" sz="2000" dirty="0" smtClean="0"/>
              <a:t> </a:t>
            </a:r>
            <a:r>
              <a:rPr lang="en-US" sz="2000" dirty="0" err="1" smtClean="0"/>
              <a:t>các</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a:t>
            </a:r>
            <a:endParaRPr lang="vi-VN" sz="2000" dirty="0" smtClean="0"/>
          </a:p>
          <a:p>
            <a:r>
              <a:rPr lang="vi-VN" sz="2000" dirty="0" smtClean="0"/>
              <a:t>Tín hiệu (siagnal): Dạng vật chất chứa thông tin và phù hợp với môi trường lan truyền</a:t>
            </a:r>
            <a:endParaRPr lang="en-US" sz="2000" dirty="0" smtClean="0"/>
          </a:p>
          <a:p>
            <a:r>
              <a:rPr lang="en-US" sz="2000" dirty="0" err="1" smtClean="0"/>
              <a:t>Chức</a:t>
            </a:r>
            <a:r>
              <a:rPr lang="en-US" sz="2000" dirty="0" smtClean="0"/>
              <a:t> </a:t>
            </a:r>
            <a:r>
              <a:rPr lang="en-US" sz="2000" dirty="0" err="1" smtClean="0"/>
              <a:t>năng</a:t>
            </a:r>
            <a:r>
              <a:rPr lang="en-US" sz="2000" dirty="0" smtClean="0"/>
              <a:t> </a:t>
            </a:r>
            <a:r>
              <a:rPr lang="en-US" sz="2000" dirty="0" err="1" smtClean="0"/>
              <a:t>chuyển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thành</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Chức</a:t>
            </a:r>
            <a:r>
              <a:rPr lang="en-US" sz="2000" dirty="0" smtClean="0"/>
              <a:t> </a:t>
            </a:r>
            <a:r>
              <a:rPr lang="en-US" sz="2000" dirty="0" err="1" smtClean="0"/>
              <a:t>năng</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dữ</a:t>
            </a:r>
            <a:r>
              <a:rPr lang="en-US" sz="2000" dirty="0" smtClean="0"/>
              <a:t> </a:t>
            </a:r>
            <a:r>
              <a:rPr lang="en-US" sz="2000" dirty="0" err="1" smtClean="0"/>
              <a:t>liệu</a:t>
            </a:r>
            <a:r>
              <a:rPr lang="en-US" sz="2000" dirty="0" smtClean="0"/>
              <a:t> (Data Encoding): </a:t>
            </a:r>
            <a:r>
              <a:rPr lang="en-US" sz="2000" dirty="0" err="1" smtClean="0"/>
              <a:t>có</a:t>
            </a:r>
            <a:r>
              <a:rPr lang="en-US" sz="2000" dirty="0" smtClean="0"/>
              <a:t> </a:t>
            </a:r>
            <a:r>
              <a:rPr lang="en-US" sz="2000" dirty="0" err="1" smtClean="0"/>
              <a:t>hai</a:t>
            </a:r>
            <a:r>
              <a:rPr lang="en-US" sz="2000" dirty="0" smtClean="0"/>
              <a:t> </a:t>
            </a:r>
            <a:r>
              <a:rPr lang="en-US" sz="2000" dirty="0" err="1" smtClean="0"/>
              <a:t>giải</a:t>
            </a:r>
            <a:r>
              <a:rPr lang="en-US" sz="2000" dirty="0" smtClean="0"/>
              <a:t> </a:t>
            </a:r>
            <a:r>
              <a:rPr lang="en-US" sz="2000" dirty="0" err="1" smtClean="0"/>
              <a:t>pháp</a:t>
            </a:r>
            <a:r>
              <a:rPr lang="en-US" sz="2000" dirty="0" smtClean="0"/>
              <a:t> </a:t>
            </a:r>
            <a:r>
              <a:rPr lang="en-US" sz="2000" dirty="0" err="1" smtClean="0"/>
              <a:t>là</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và</a:t>
            </a:r>
            <a:r>
              <a:rPr lang="en-US" sz="2000" dirty="0" smtClean="0"/>
              <a:t> </a:t>
            </a:r>
            <a:r>
              <a:rPr lang="en-US" sz="2000" dirty="0" err="1" smtClean="0"/>
              <a:t>điều</a:t>
            </a:r>
            <a:r>
              <a:rPr lang="en-US" sz="2000" dirty="0" smtClean="0"/>
              <a:t> </a:t>
            </a:r>
            <a:r>
              <a:rPr lang="en-US" sz="2000" dirty="0" err="1" smtClean="0"/>
              <a:t>chế</a:t>
            </a:r>
            <a:r>
              <a:rPr lang="en-US" sz="2000" dirty="0" smtClean="0"/>
              <a:t> </a:t>
            </a:r>
          </a:p>
          <a:p>
            <a:pPr lvl="1"/>
            <a:r>
              <a:rPr lang="en-US" sz="1600" dirty="0" err="1"/>
              <a:t>M</a:t>
            </a:r>
            <a:r>
              <a:rPr lang="en-US" sz="1600" dirty="0" err="1" smtClean="0"/>
              <a:t>ã</a:t>
            </a:r>
            <a:r>
              <a:rPr lang="en-US" sz="1600" dirty="0" smtClean="0"/>
              <a:t> </a:t>
            </a:r>
            <a:r>
              <a:rPr lang="en-US" sz="1600" dirty="0" err="1" smtClean="0"/>
              <a:t>hóa</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một</a:t>
            </a:r>
            <a:r>
              <a:rPr lang="en-US" sz="1600" dirty="0" smtClean="0"/>
              <a:t> </a:t>
            </a:r>
            <a:r>
              <a:rPr lang="en-US" sz="1600" dirty="0" err="1" smtClean="0"/>
              <a:t>tập</a:t>
            </a:r>
            <a:r>
              <a:rPr lang="en-US" sz="1600" dirty="0" smtClean="0"/>
              <a:t> </a:t>
            </a:r>
            <a:r>
              <a:rPr lang="en-US" sz="1600" dirty="0" err="1" smtClean="0"/>
              <a:t>hữu</a:t>
            </a:r>
            <a:r>
              <a:rPr lang="en-US" sz="1600" dirty="0" smtClean="0"/>
              <a:t> </a:t>
            </a:r>
            <a:r>
              <a:rPr lang="en-US" sz="1600" dirty="0" err="1" smtClean="0"/>
              <a:t>hạn</a:t>
            </a:r>
            <a:r>
              <a:rPr lang="en-US" sz="1600" dirty="0" smtClean="0"/>
              <a:t> </a:t>
            </a:r>
            <a:r>
              <a:rPr lang="en-US" sz="1600" dirty="0" err="1" smtClean="0"/>
              <a:t>các</a:t>
            </a:r>
            <a:r>
              <a:rPr lang="en-US" sz="1600" dirty="0" smtClean="0"/>
              <a:t> </a:t>
            </a:r>
            <a:r>
              <a:rPr lang="en-US" sz="1600" dirty="0" err="1" smtClean="0"/>
              <a:t>dấu</a:t>
            </a:r>
            <a:r>
              <a:rPr lang="en-US" sz="1600" dirty="0" smtClean="0"/>
              <a:t> </a:t>
            </a:r>
            <a:r>
              <a:rPr lang="en-US" sz="1600" dirty="0" err="1" smtClean="0"/>
              <a:t>hiệu</a:t>
            </a:r>
            <a:r>
              <a:rPr lang="en-US" sz="1600" dirty="0" smtClean="0"/>
              <a:t> </a:t>
            </a:r>
            <a:r>
              <a:rPr lang="en-US" sz="1600" dirty="0" err="1" smtClean="0"/>
              <a:t>để</a:t>
            </a:r>
            <a:r>
              <a:rPr lang="en-US" sz="1600" dirty="0" smtClean="0"/>
              <a:t> </a:t>
            </a:r>
            <a:r>
              <a:rPr lang="en-US" sz="1600" dirty="0" err="1" smtClean="0"/>
              <a:t>biểu</a:t>
            </a:r>
            <a:r>
              <a:rPr lang="en-US" sz="1600" dirty="0" smtClean="0"/>
              <a:t> </a:t>
            </a:r>
            <a:r>
              <a:rPr lang="en-US" sz="1600" dirty="0" err="1" smtClean="0"/>
              <a:t>diễn</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Ví</a:t>
            </a:r>
            <a:r>
              <a:rPr lang="en-US" sz="1600" dirty="0" smtClean="0"/>
              <a:t> </a:t>
            </a:r>
            <a:r>
              <a:rPr lang="en-US" sz="1600" dirty="0" err="1" smtClean="0"/>
              <a:t>dụ</a:t>
            </a:r>
            <a:r>
              <a:rPr lang="en-US" sz="1600" dirty="0" smtClean="0"/>
              <a:t> </a:t>
            </a:r>
            <a:r>
              <a:rPr lang="en-US" sz="1600" dirty="0" err="1" smtClean="0"/>
              <a:t>mã</a:t>
            </a:r>
            <a:r>
              <a:rPr lang="en-US" sz="1600" dirty="0" smtClean="0"/>
              <a:t> </a:t>
            </a:r>
            <a:r>
              <a:rPr lang="en-US" sz="1600" dirty="0" err="1" smtClean="0"/>
              <a:t>nhị</a:t>
            </a:r>
            <a:r>
              <a:rPr lang="en-US" sz="1600" dirty="0" smtClean="0"/>
              <a:t> </a:t>
            </a:r>
            <a:r>
              <a:rPr lang="en-US" sz="1600" dirty="0" err="1" smtClean="0"/>
              <a:t>phân</a:t>
            </a:r>
            <a:r>
              <a:rPr lang="en-US" sz="1600" dirty="0" smtClean="0"/>
              <a:t> </a:t>
            </a:r>
            <a:r>
              <a:rPr lang="en-US" sz="1600" dirty="0" err="1" smtClean="0"/>
              <a:t>cho</a:t>
            </a:r>
            <a:r>
              <a:rPr lang="en-US" sz="1600" dirty="0" smtClean="0"/>
              <a:t> </a:t>
            </a:r>
            <a:r>
              <a:rPr lang="en-US" sz="1600" dirty="0" err="1" smtClean="0"/>
              <a:t>các</a:t>
            </a:r>
            <a:r>
              <a:rPr lang="en-US" sz="1600" dirty="0" smtClean="0"/>
              <a:t> </a:t>
            </a:r>
            <a:r>
              <a:rPr lang="en-US" sz="1600" dirty="0" err="1" smtClean="0"/>
              <a:t>chữ</a:t>
            </a:r>
            <a:r>
              <a:rPr lang="en-US" sz="1600" dirty="0" smtClean="0"/>
              <a:t> </a:t>
            </a:r>
            <a:r>
              <a:rPr lang="en-US" sz="1600" dirty="0" err="1" smtClean="0"/>
              <a:t>cái</a:t>
            </a:r>
            <a:endParaRPr lang="en-US" sz="1600" dirty="0" smtClean="0"/>
          </a:p>
          <a:p>
            <a:pPr lvl="1"/>
            <a:r>
              <a:rPr lang="en-US" sz="1600" dirty="0" err="1" smtClean="0"/>
              <a:t>Điều</a:t>
            </a:r>
            <a:r>
              <a:rPr lang="en-US" sz="1600" dirty="0" smtClean="0"/>
              <a:t> </a:t>
            </a:r>
            <a:r>
              <a:rPr lang="en-US" sz="1600" dirty="0" err="1" smtClean="0"/>
              <a:t>chế</a:t>
            </a:r>
            <a:r>
              <a:rPr lang="en-US" sz="1600" dirty="0" smtClean="0"/>
              <a:t>: </a:t>
            </a:r>
            <a:r>
              <a:rPr lang="en-US" sz="1600" dirty="0" err="1" smtClean="0"/>
              <a:t>Gắn</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vào</a:t>
            </a:r>
            <a:r>
              <a:rPr lang="en-US" sz="1600" dirty="0" smtClean="0"/>
              <a:t> </a:t>
            </a:r>
            <a:r>
              <a:rPr lang="en-US" sz="1600" dirty="0" err="1" smtClean="0"/>
              <a:t>tham</a:t>
            </a:r>
            <a:r>
              <a:rPr lang="en-US" sz="1600" dirty="0" smtClean="0"/>
              <a:t> </a:t>
            </a:r>
            <a:r>
              <a:rPr lang="en-US" sz="1600" dirty="0" err="1" smtClean="0"/>
              <a:t>số</a:t>
            </a:r>
            <a:r>
              <a:rPr lang="en-US" sz="1600" dirty="0" smtClean="0"/>
              <a:t> </a:t>
            </a:r>
            <a:r>
              <a:rPr lang="en-US" sz="1600" dirty="0" err="1" smtClean="0"/>
              <a:t>của</a:t>
            </a:r>
            <a:r>
              <a:rPr lang="en-US" sz="1600" dirty="0" smtClean="0"/>
              <a:t> </a:t>
            </a:r>
            <a:r>
              <a:rPr lang="en-US" sz="1600" dirty="0" err="1" smtClean="0"/>
              <a:t>một</a:t>
            </a:r>
            <a:r>
              <a:rPr lang="en-US" sz="1600" dirty="0" smtClean="0"/>
              <a:t> </a:t>
            </a:r>
            <a:r>
              <a:rPr lang="en-US" sz="1600" dirty="0" err="1" smtClean="0"/>
              <a:t>quá</a:t>
            </a:r>
            <a:r>
              <a:rPr lang="en-US" sz="1600" dirty="0" smtClean="0"/>
              <a:t> </a:t>
            </a:r>
            <a:r>
              <a:rPr lang="en-US" sz="1600" dirty="0" err="1" smtClean="0"/>
              <a:t>trình</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Ví</a:t>
            </a:r>
            <a:r>
              <a:rPr lang="en-US" sz="1600" dirty="0" smtClean="0"/>
              <a:t> </a:t>
            </a:r>
            <a:r>
              <a:rPr lang="en-US" sz="1600" dirty="0" err="1" smtClean="0"/>
              <a:t>dụ</a:t>
            </a:r>
            <a:r>
              <a:rPr lang="en-US" sz="1600" dirty="0" smtClean="0"/>
              <a:t>: Micro </a:t>
            </a:r>
            <a:r>
              <a:rPr lang="en-US" sz="1600" dirty="0" err="1" smtClean="0"/>
              <a:t>chuyểnt</a:t>
            </a:r>
            <a:r>
              <a:rPr lang="en-US" sz="1600" dirty="0" smtClean="0"/>
              <a:t> </a:t>
            </a:r>
            <a:r>
              <a:rPr lang="en-US" sz="1600" dirty="0" err="1" smtClean="0"/>
              <a:t>iếng</a:t>
            </a:r>
            <a:r>
              <a:rPr lang="en-US" sz="1600" dirty="0" smtClean="0"/>
              <a:t> </a:t>
            </a:r>
            <a:r>
              <a:rPr lang="en-US" sz="1600" dirty="0" err="1" smtClean="0"/>
              <a:t>nói</a:t>
            </a:r>
            <a:r>
              <a:rPr lang="en-US" sz="1600" dirty="0" smtClean="0"/>
              <a:t> </a:t>
            </a:r>
            <a:r>
              <a:rPr lang="en-US" sz="1600" dirty="0" err="1" smtClean="0"/>
              <a:t>thành</a:t>
            </a:r>
            <a:r>
              <a:rPr lang="en-US" sz="1600" dirty="0" smtClean="0"/>
              <a:t> </a:t>
            </a:r>
            <a:r>
              <a:rPr lang="en-US" sz="1600" dirty="0" err="1" smtClean="0"/>
              <a:t>dòng</a:t>
            </a:r>
            <a:r>
              <a:rPr lang="en-US" sz="1600" dirty="0" smtClean="0"/>
              <a:t> </a:t>
            </a:r>
            <a:r>
              <a:rPr lang="en-US" sz="1600" dirty="0" err="1" smtClean="0"/>
              <a:t>điện</a:t>
            </a:r>
            <a:r>
              <a:rPr lang="en-US" sz="1600" dirty="0" smtClean="0"/>
              <a:t> </a:t>
            </a:r>
            <a:r>
              <a:rPr lang="en-US" sz="1600" dirty="0" err="1" smtClean="0"/>
              <a:t>có</a:t>
            </a:r>
            <a:r>
              <a:rPr lang="en-US" sz="1600" dirty="0" smtClean="0"/>
              <a:t> </a:t>
            </a:r>
            <a:r>
              <a:rPr lang="en-US" sz="1600" dirty="0" err="1" smtClean="0"/>
              <a:t>biên</a:t>
            </a:r>
            <a:r>
              <a:rPr lang="en-US" sz="1600" dirty="0" smtClean="0"/>
              <a:t> </a:t>
            </a:r>
            <a:r>
              <a:rPr lang="en-US" sz="1600" dirty="0" err="1" smtClean="0"/>
              <a:t>độ</a:t>
            </a:r>
            <a:r>
              <a:rPr lang="en-US" sz="1600" dirty="0" smtClean="0"/>
              <a:t> </a:t>
            </a:r>
            <a:r>
              <a:rPr lang="en-US" sz="1600" dirty="0" err="1" smtClean="0"/>
              <a:t>thay</a:t>
            </a:r>
            <a:r>
              <a:rPr lang="en-US" sz="1600" dirty="0" smtClean="0"/>
              <a:t> </a:t>
            </a:r>
            <a:r>
              <a:rPr lang="en-US" sz="1600" dirty="0" err="1" smtClean="0"/>
              <a:t>đổi</a:t>
            </a:r>
            <a:r>
              <a:rPr lang="en-US" sz="1600" dirty="0" smtClean="0"/>
              <a:t> </a:t>
            </a:r>
            <a:r>
              <a:rPr lang="en-US" sz="1600" dirty="0" err="1" smtClean="0"/>
              <a:t>theo</a:t>
            </a:r>
            <a:r>
              <a:rPr lang="en-US" sz="1600" dirty="0" smtClean="0"/>
              <a:t> </a:t>
            </a:r>
            <a:r>
              <a:rPr lang="en-US" sz="1600" dirty="0" err="1" smtClean="0"/>
              <a:t>áp</a:t>
            </a:r>
            <a:r>
              <a:rPr lang="en-US" sz="1600" dirty="0" smtClean="0"/>
              <a:t> </a:t>
            </a:r>
            <a:r>
              <a:rPr lang="en-US" sz="1600" dirty="0" err="1" smtClean="0"/>
              <a:t>suất</a:t>
            </a:r>
            <a:r>
              <a:rPr lang="en-US" sz="1600" dirty="0" smtClean="0"/>
              <a:t> </a:t>
            </a:r>
            <a:r>
              <a:rPr lang="en-US" sz="1600" dirty="0" err="1" smtClean="0"/>
              <a:t>âm</a:t>
            </a:r>
            <a:r>
              <a:rPr lang="en-US" sz="1600" dirty="0" smtClean="0"/>
              <a:t> </a:t>
            </a:r>
            <a:r>
              <a:rPr lang="en-US" sz="1600" dirty="0" err="1" smtClean="0"/>
              <a:t>thanh</a:t>
            </a:r>
            <a:endParaRPr lang="en-US" sz="1600" dirty="0"/>
          </a:p>
        </p:txBody>
      </p:sp>
    </p:spTree>
    <p:extLst>
      <p:ext uri="{BB962C8B-B14F-4D97-AF65-F5344CB8AC3E}">
        <p14:creationId xmlns:p14="http://schemas.microsoft.com/office/powerpoint/2010/main" val="2081504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1.1.1. </a:t>
            </a:r>
            <a:r>
              <a:rPr lang="en-US" sz="3600" dirty="0" err="1" smtClean="0"/>
              <a:t>Khái</a:t>
            </a:r>
            <a:r>
              <a:rPr lang="en-US" sz="3600" dirty="0" smtClean="0"/>
              <a:t> </a:t>
            </a:r>
            <a:r>
              <a:rPr lang="en-US" sz="3600" dirty="0" err="1" smtClean="0"/>
              <a:t>niệm</a:t>
            </a:r>
            <a:r>
              <a:rPr lang="en-US" sz="3600" dirty="0" smtClean="0"/>
              <a:t> </a:t>
            </a:r>
            <a:r>
              <a:rPr lang="en-US" sz="3600" dirty="0" err="1" smtClean="0"/>
              <a:t>về</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truyền</a:t>
            </a:r>
            <a:r>
              <a:rPr lang="en-US" sz="3600" dirty="0" smtClean="0"/>
              <a:t> </a:t>
            </a:r>
            <a:r>
              <a:rPr lang="en-US" sz="3600" dirty="0" err="1" smtClean="0"/>
              <a:t>thông</a:t>
            </a:r>
            <a:endParaRPr lang="en-US" sz="3600"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nghiệm</a:t>
            </a:r>
            <a:r>
              <a:rPr lang="en-US" sz="2000" dirty="0">
                <a:latin typeface="Arial" pitchFamily="34" charset="0"/>
                <a:cs typeface="Arial" pitchFamily="34" charset="0"/>
              </a:rPr>
              <a:t> </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theo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khởi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này</a:t>
            </a:r>
            <a:r>
              <a:rPr lang="en-US" sz="2000" dirty="0" smtClean="0">
                <a:latin typeface="Arial" pitchFamily="34" charset="0"/>
                <a:cs typeface="Arial" pitchFamily="34" charset="0"/>
              </a:rPr>
              <a:t>)</a:t>
            </a:r>
          </a:p>
          <a:p>
            <a:pPr lvl="0"/>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hỗ</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trợ</a:t>
            </a:r>
            <a:endParaRPr lang="en-US" sz="2000" dirty="0" smtClean="0">
              <a:latin typeface="Arial" pitchFamily="34" charset="0"/>
              <a:cs typeface="Arial" pitchFamily="34" charset="0"/>
            </a:endParaRPr>
          </a:p>
          <a:p>
            <a:pPr lvl="0"/>
            <a:r>
              <a:rPr lang="en-US" sz="2000" dirty="0" err="1" smtClean="0">
                <a:latin typeface="Arial" pitchFamily="34" charset="0"/>
                <a:cs typeface="Arial" pitchFamily="34" charset="0"/>
              </a:rPr>
              <a:t>Cái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nghiệm</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phi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5517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r>
              <a:rPr lang="en-US" sz="3200" dirty="0" smtClean="0"/>
              <a:t> - </a:t>
            </a:r>
            <a:r>
              <a:rPr lang="en-US" sz="3200" dirty="0" err="1" smtClean="0"/>
              <a:t>máy</a:t>
            </a:r>
            <a:r>
              <a:rPr lang="en-US" sz="3200" dirty="0" smtClean="0"/>
              <a:t> </a:t>
            </a:r>
            <a:r>
              <a:rPr lang="en-US" sz="3200" dirty="0" err="1" smtClean="0"/>
              <a:t>phát</a:t>
            </a:r>
            <a:endParaRPr lang="en-US" sz="3200" dirty="0"/>
          </a:p>
        </p:txBody>
      </p:sp>
      <p:sp>
        <p:nvSpPr>
          <p:cNvPr id="3" name="Content Placeholder 2"/>
          <p:cNvSpPr>
            <a:spLocks noGrp="1"/>
          </p:cNvSpPr>
          <p:nvPr>
            <p:ph idx="1"/>
          </p:nvPr>
        </p:nvSpPr>
        <p:spPr>
          <a:xfrm>
            <a:off x="503999" y="1082675"/>
            <a:ext cx="9071640" cy="3886199"/>
          </a:xfrm>
        </p:spPr>
        <p:txBody>
          <a:bodyPr/>
          <a:lstStyle/>
          <a:p>
            <a:r>
              <a:rPr lang="en-US" sz="2400" dirty="0" err="1" smtClean="0"/>
              <a:t>Máy</a:t>
            </a:r>
            <a:r>
              <a:rPr lang="en-US" sz="2400" dirty="0" smtClean="0"/>
              <a:t> </a:t>
            </a:r>
            <a:r>
              <a:rPr lang="en-US" sz="2400" dirty="0" err="1" smtClean="0"/>
              <a:t>phát</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nhiều</a:t>
            </a:r>
            <a:r>
              <a:rPr lang="en-US" sz="2400" dirty="0" smtClean="0"/>
              <a:t> </a:t>
            </a:r>
            <a:r>
              <a:rPr lang="en-US" sz="2400" dirty="0" err="1" smtClean="0"/>
              <a:t>loại</a:t>
            </a:r>
            <a:r>
              <a:rPr lang="en-US" sz="2400" dirty="0" smtClean="0"/>
              <a:t> </a:t>
            </a:r>
            <a:r>
              <a:rPr lang="en-US" sz="2400" dirty="0" err="1" smtClean="0"/>
              <a:t>mã</a:t>
            </a:r>
            <a:r>
              <a:rPr lang="en-US" sz="2400" dirty="0" smtClean="0"/>
              <a:t> </a:t>
            </a:r>
            <a:r>
              <a:rPr lang="en-US" sz="2400" dirty="0" err="1" smtClean="0"/>
              <a:t>để</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truyền</a:t>
            </a:r>
            <a:r>
              <a:rPr lang="en-US" sz="2400" dirty="0" smtClean="0"/>
              <a:t> </a:t>
            </a:r>
            <a:r>
              <a:rPr lang="en-US" sz="2400" dirty="0" err="1" smtClean="0"/>
              <a:t>thông</a:t>
            </a:r>
            <a:r>
              <a:rPr lang="en-US" sz="2400" dirty="0" smtClean="0"/>
              <a:t> tin </a:t>
            </a:r>
            <a:r>
              <a:rPr lang="en-US" sz="2400" dirty="0" err="1" smtClean="0"/>
              <a:t>cậy</a:t>
            </a:r>
            <a:r>
              <a:rPr lang="en-US" sz="2400" dirty="0" smtClean="0"/>
              <a:t> </a:t>
            </a:r>
            <a:r>
              <a:rPr lang="en-US" sz="2400" dirty="0" err="1" smtClean="0"/>
              <a:t>và</a:t>
            </a:r>
            <a:r>
              <a:rPr lang="en-US" sz="2400" dirty="0" smtClean="0"/>
              <a:t> </a:t>
            </a:r>
            <a:r>
              <a:rPr lang="en-US" sz="2400" dirty="0" err="1" smtClean="0"/>
              <a:t>hiệu</a:t>
            </a:r>
            <a:r>
              <a:rPr lang="en-US" sz="2400" dirty="0" smtClean="0"/>
              <a:t> </a:t>
            </a:r>
            <a:r>
              <a:rPr lang="en-US" sz="2400" dirty="0" err="1" smtClean="0"/>
              <a:t>quả</a:t>
            </a:r>
            <a:endParaRPr lang="en-US" sz="2400" dirty="0" smtClean="0"/>
          </a:p>
          <a:p>
            <a:pPr lvl="1"/>
            <a:r>
              <a:rPr lang="en-US" sz="1800" dirty="0" err="1" smtClean="0"/>
              <a:t>Mã</a:t>
            </a:r>
            <a:r>
              <a:rPr lang="en-US" sz="1800" dirty="0" smtClean="0"/>
              <a:t> </a:t>
            </a:r>
            <a:r>
              <a:rPr lang="en-US" sz="1800" dirty="0" err="1" smtClean="0"/>
              <a:t>nguồn</a:t>
            </a:r>
            <a:r>
              <a:rPr lang="en-US" sz="1800" dirty="0" smtClean="0"/>
              <a:t> (source code): </a:t>
            </a:r>
            <a:r>
              <a:rPr lang="en-US" sz="1800" dirty="0" err="1" smtClean="0"/>
              <a:t>Là</a:t>
            </a:r>
            <a:r>
              <a:rPr lang="en-US" sz="1800" dirty="0" smtClean="0"/>
              <a:t> </a:t>
            </a:r>
            <a:r>
              <a:rPr lang="en-US" sz="1800" dirty="0" err="1" smtClean="0"/>
              <a:t>mã</a:t>
            </a:r>
            <a:r>
              <a:rPr lang="en-US" sz="1800" dirty="0" smtClean="0"/>
              <a:t> </a:t>
            </a:r>
            <a:r>
              <a:rPr lang="en-US" sz="1800" dirty="0" err="1" smtClean="0"/>
              <a:t>có</a:t>
            </a:r>
            <a:r>
              <a:rPr lang="en-US" sz="1800" dirty="0" smtClean="0"/>
              <a:t> </a:t>
            </a:r>
            <a:r>
              <a:rPr lang="en-US" sz="1800" dirty="0" err="1" smtClean="0"/>
              <a:t>số</a:t>
            </a:r>
            <a:r>
              <a:rPr lang="en-US" sz="1800" dirty="0" smtClean="0"/>
              <a:t> </a:t>
            </a:r>
            <a:r>
              <a:rPr lang="en-US" sz="1800" dirty="0" err="1" smtClean="0"/>
              <a:t>ký</a:t>
            </a:r>
            <a:r>
              <a:rPr lang="en-US" sz="1800" dirty="0" smtClean="0"/>
              <a:t> </a:t>
            </a:r>
            <a:r>
              <a:rPr lang="en-US" sz="1800" dirty="0" err="1" smtClean="0"/>
              <a:t>hiệu</a:t>
            </a:r>
            <a:r>
              <a:rPr lang="en-US" sz="1800" dirty="0" smtClean="0"/>
              <a:t> </a:t>
            </a:r>
            <a:r>
              <a:rPr lang="en-US" sz="1800" dirty="0" err="1" smtClean="0"/>
              <a:t>mã</a:t>
            </a:r>
            <a:r>
              <a:rPr lang="en-US" sz="1800" dirty="0" smtClean="0"/>
              <a:t> </a:t>
            </a:r>
            <a:r>
              <a:rPr lang="en-US" sz="1800" dirty="0" err="1" smtClean="0"/>
              <a:t>dùng</a:t>
            </a:r>
            <a:r>
              <a:rPr lang="en-US" sz="1800" dirty="0" smtClean="0"/>
              <a:t> </a:t>
            </a:r>
            <a:r>
              <a:rPr lang="en-US" sz="1800" dirty="0" err="1" smtClean="0"/>
              <a:t>biểu</a:t>
            </a:r>
            <a:r>
              <a:rPr lang="en-US" sz="1800" dirty="0" smtClean="0"/>
              <a:t> </a:t>
            </a:r>
            <a:r>
              <a:rPr lang="en-US" sz="1800" dirty="0" err="1" smtClean="0"/>
              <a:t>diễn</a:t>
            </a:r>
            <a:r>
              <a:rPr lang="en-US" sz="1800" dirty="0" smtClean="0"/>
              <a:t> </a:t>
            </a:r>
            <a:r>
              <a:rPr lang="en-US" sz="1800" dirty="0" err="1" smtClean="0"/>
              <a:t>thông</a:t>
            </a:r>
            <a:r>
              <a:rPr lang="en-US" sz="1800" dirty="0" smtClean="0"/>
              <a:t> tin </a:t>
            </a:r>
            <a:r>
              <a:rPr lang="en-US" sz="1800" dirty="0" err="1" smtClean="0"/>
              <a:t>là</a:t>
            </a:r>
            <a:r>
              <a:rPr lang="en-US" sz="1800" dirty="0" smtClean="0"/>
              <a:t> </a:t>
            </a:r>
            <a:r>
              <a:rPr lang="en-US" sz="1800" dirty="0" err="1" smtClean="0"/>
              <a:t>tối</a:t>
            </a:r>
            <a:r>
              <a:rPr lang="en-US" sz="1800" dirty="0" smtClean="0"/>
              <a:t> </a:t>
            </a:r>
            <a:r>
              <a:rPr lang="en-US" sz="1800" dirty="0" err="1" smtClean="0"/>
              <a:t>thiểu</a:t>
            </a:r>
            <a:r>
              <a:rPr lang="en-US" sz="1800" dirty="0" smtClean="0"/>
              <a:t>. </a:t>
            </a:r>
            <a:r>
              <a:rPr lang="en-US" sz="1800" dirty="0" err="1" smtClean="0"/>
              <a:t>Mã</a:t>
            </a:r>
            <a:r>
              <a:rPr lang="en-US" sz="1800" dirty="0" smtClean="0"/>
              <a:t> </a:t>
            </a:r>
            <a:r>
              <a:rPr lang="en-US" sz="1800" dirty="0" err="1" smtClean="0"/>
              <a:t>nguồn</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tăng</a:t>
            </a:r>
            <a:r>
              <a:rPr lang="en-US" sz="1800" dirty="0" smtClean="0"/>
              <a:t> </a:t>
            </a:r>
            <a:r>
              <a:rPr lang="en-US" sz="1800" dirty="0" err="1" smtClean="0"/>
              <a:t>hiệu</a:t>
            </a:r>
            <a:r>
              <a:rPr lang="en-US" sz="1800" dirty="0" smtClean="0"/>
              <a:t> </a:t>
            </a:r>
            <a:r>
              <a:rPr lang="en-US" sz="1800" dirty="0" err="1" smtClean="0"/>
              <a:t>quả</a:t>
            </a:r>
            <a:r>
              <a:rPr lang="en-US" sz="1800" dirty="0" smtClean="0"/>
              <a:t> </a:t>
            </a:r>
            <a:r>
              <a:rPr lang="en-US" sz="1800" dirty="0" err="1" smtClean="0"/>
              <a:t>truyền</a:t>
            </a:r>
            <a:r>
              <a:rPr lang="en-US" sz="1800" dirty="0" smtClean="0"/>
              <a:t> </a:t>
            </a:r>
            <a:r>
              <a:rPr lang="en-US" sz="1800" dirty="0" err="1" smtClean="0"/>
              <a:t>vì</a:t>
            </a:r>
            <a:r>
              <a:rPr lang="en-US" sz="1800" dirty="0" smtClean="0"/>
              <a:t> </a:t>
            </a:r>
            <a:r>
              <a:rPr lang="en-US" sz="1800" dirty="0" err="1" smtClean="0"/>
              <a:t>phải</a:t>
            </a:r>
            <a:r>
              <a:rPr lang="en-US" sz="1800" dirty="0" smtClean="0"/>
              <a:t> </a:t>
            </a:r>
            <a:r>
              <a:rPr lang="en-US" sz="1800" dirty="0" err="1" smtClean="0"/>
              <a:t>truyền</a:t>
            </a:r>
            <a:r>
              <a:rPr lang="en-US" sz="1800" dirty="0" smtClean="0"/>
              <a:t> </a:t>
            </a:r>
            <a:r>
              <a:rPr lang="en-US" sz="1800" dirty="0" err="1" smtClean="0"/>
              <a:t>lượng</a:t>
            </a:r>
            <a:r>
              <a:rPr lang="en-US" sz="1800" dirty="0" smtClean="0"/>
              <a:t> </a:t>
            </a:r>
            <a:r>
              <a:rPr lang="en-US" sz="1800" dirty="0" err="1" smtClean="0"/>
              <a:t>ký</a:t>
            </a:r>
            <a:r>
              <a:rPr lang="en-US" sz="1800" dirty="0" smtClean="0"/>
              <a:t> </a:t>
            </a:r>
            <a:r>
              <a:rPr lang="en-US" sz="1800" dirty="0" err="1" smtClean="0"/>
              <a:t>hiệu</a:t>
            </a:r>
            <a:r>
              <a:rPr lang="en-US" sz="1800" dirty="0" smtClean="0"/>
              <a:t> </a:t>
            </a:r>
            <a:r>
              <a:rPr lang="en-US" sz="1800" dirty="0" err="1" smtClean="0"/>
              <a:t>mã</a:t>
            </a:r>
            <a:r>
              <a:rPr lang="en-US" sz="1800" dirty="0" smtClean="0"/>
              <a:t> </a:t>
            </a:r>
            <a:r>
              <a:rPr lang="en-US" sz="1800" dirty="0" err="1" smtClean="0"/>
              <a:t>tối</a:t>
            </a:r>
            <a:r>
              <a:rPr lang="en-US" sz="1800" dirty="0" smtClean="0"/>
              <a:t> </a:t>
            </a:r>
            <a:r>
              <a:rPr lang="en-US" sz="1800" dirty="0" err="1" smtClean="0"/>
              <a:t>thiểu</a:t>
            </a:r>
            <a:r>
              <a:rPr lang="en-US" sz="1800" dirty="0" smtClean="0"/>
              <a:t> </a:t>
            </a:r>
            <a:r>
              <a:rPr lang="en-US" sz="1800" dirty="0" err="1" smtClean="0"/>
              <a:t>để</a:t>
            </a:r>
            <a:r>
              <a:rPr lang="en-US" sz="1800" dirty="0" smtClean="0"/>
              <a:t> </a:t>
            </a:r>
            <a:r>
              <a:rPr lang="en-US" sz="1800" dirty="0" err="1" smtClean="0"/>
              <a:t>truyền</a:t>
            </a:r>
            <a:r>
              <a:rPr lang="en-US" sz="1800" dirty="0" smtClean="0"/>
              <a:t> </a:t>
            </a:r>
            <a:r>
              <a:rPr lang="en-US" sz="1800" dirty="0" err="1" smtClean="0"/>
              <a:t>một</a:t>
            </a:r>
            <a:r>
              <a:rPr lang="en-US" sz="1800" dirty="0" smtClean="0"/>
              <a:t> </a:t>
            </a:r>
            <a:r>
              <a:rPr lang="en-US" sz="1800" dirty="0" err="1" smtClean="0"/>
              <a:t>lượng</a:t>
            </a:r>
            <a:r>
              <a:rPr lang="en-US" sz="1800" dirty="0" smtClean="0"/>
              <a:t> tin </a:t>
            </a:r>
            <a:r>
              <a:rPr lang="en-US" sz="1800" dirty="0" err="1" smtClean="0"/>
              <a:t>cho</a:t>
            </a:r>
            <a:r>
              <a:rPr lang="en-US" sz="1800" dirty="0" smtClean="0"/>
              <a:t> </a:t>
            </a:r>
            <a:r>
              <a:rPr lang="en-US" sz="1800" dirty="0" err="1" smtClean="0"/>
              <a:t>trước</a:t>
            </a:r>
            <a:endParaRPr lang="en-US" sz="1800" dirty="0" smtClean="0"/>
          </a:p>
          <a:p>
            <a:pPr lvl="1"/>
            <a:r>
              <a:rPr lang="en-US" sz="1800" dirty="0" err="1" smtClean="0"/>
              <a:t>Mã</a:t>
            </a:r>
            <a:r>
              <a:rPr lang="en-US" sz="1800" dirty="0" smtClean="0"/>
              <a:t> </a:t>
            </a:r>
            <a:r>
              <a:rPr lang="en-US" sz="1800" dirty="0" err="1" smtClean="0"/>
              <a:t>chống</a:t>
            </a:r>
            <a:r>
              <a:rPr lang="en-US" sz="1800" dirty="0" smtClean="0"/>
              <a:t> </a:t>
            </a:r>
            <a:r>
              <a:rPr lang="en-US" sz="1800" dirty="0" err="1" smtClean="0"/>
              <a:t>nhiễu</a:t>
            </a:r>
            <a:r>
              <a:rPr lang="en-US" sz="1800" dirty="0" smtClean="0"/>
              <a:t> (channel code): </a:t>
            </a:r>
            <a:r>
              <a:rPr lang="en-US" sz="1800" dirty="0" err="1" smtClean="0"/>
              <a:t>Là</a:t>
            </a:r>
            <a:r>
              <a:rPr lang="en-US" sz="1800" dirty="0" smtClean="0"/>
              <a:t> </a:t>
            </a:r>
            <a:r>
              <a:rPr lang="en-US" sz="1800" dirty="0" err="1" smtClean="0"/>
              <a:t>mã</a:t>
            </a:r>
            <a:r>
              <a:rPr lang="en-US" sz="1800" dirty="0" smtClean="0"/>
              <a:t> </a:t>
            </a:r>
            <a:r>
              <a:rPr lang="en-US" sz="1800" dirty="0" err="1" smtClean="0"/>
              <a:t>kết</a:t>
            </a:r>
            <a:r>
              <a:rPr lang="en-US" sz="1800" dirty="0" smtClean="0"/>
              <a:t> </a:t>
            </a:r>
            <a:r>
              <a:rPr lang="en-US" sz="1800" dirty="0" err="1" smtClean="0"/>
              <a:t>hợp</a:t>
            </a:r>
            <a:r>
              <a:rPr lang="en-US" sz="1800" dirty="0" smtClean="0"/>
              <a:t> </a:t>
            </a:r>
            <a:r>
              <a:rPr lang="en-US" sz="1800" dirty="0" err="1" smtClean="0"/>
              <a:t>với</a:t>
            </a:r>
            <a:r>
              <a:rPr lang="en-US" sz="1800" dirty="0" smtClean="0"/>
              <a:t> </a:t>
            </a:r>
            <a:r>
              <a:rPr lang="en-US" sz="1800" dirty="0" err="1" smtClean="0"/>
              <a:t>máy</a:t>
            </a:r>
            <a:r>
              <a:rPr lang="en-US" sz="1800" dirty="0" smtClean="0"/>
              <a:t> </a:t>
            </a:r>
            <a:r>
              <a:rPr lang="en-US" sz="1800" dirty="0" err="1" smtClean="0"/>
              <a:t>thu</a:t>
            </a:r>
            <a:r>
              <a:rPr lang="en-US" sz="1800" dirty="0" smtClean="0"/>
              <a:t>, </a:t>
            </a:r>
            <a:r>
              <a:rPr lang="en-US" sz="1800" dirty="0" err="1" smtClean="0"/>
              <a:t>và</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thủ</a:t>
            </a:r>
            <a:r>
              <a:rPr lang="en-US" sz="1800" dirty="0" smtClean="0"/>
              <a:t> </a:t>
            </a:r>
            <a:r>
              <a:rPr lang="en-US" sz="1800" dirty="0" err="1" smtClean="0"/>
              <a:t>tục</a:t>
            </a:r>
            <a:r>
              <a:rPr lang="en-US" sz="1800" dirty="0" smtClean="0"/>
              <a:t> </a:t>
            </a:r>
            <a:r>
              <a:rPr lang="en-US" sz="1800" dirty="0" err="1" smtClean="0"/>
              <a:t>điều</a:t>
            </a:r>
            <a:r>
              <a:rPr lang="en-US" sz="1800" dirty="0" smtClean="0"/>
              <a:t> </a:t>
            </a:r>
            <a:r>
              <a:rPr lang="en-US" sz="1800" dirty="0" err="1" smtClean="0"/>
              <a:t>khiển</a:t>
            </a:r>
            <a:r>
              <a:rPr lang="en-US" sz="1800" dirty="0" smtClean="0"/>
              <a:t> </a:t>
            </a:r>
            <a:r>
              <a:rPr lang="en-US" sz="1800" dirty="0" err="1" smtClean="0"/>
              <a:t>lỗi</a:t>
            </a:r>
            <a:r>
              <a:rPr lang="en-US" sz="1800" dirty="0" smtClean="0"/>
              <a:t>, </a:t>
            </a:r>
            <a:r>
              <a:rPr lang="en-US" sz="1800" dirty="0" err="1" smtClean="0"/>
              <a:t>để</a:t>
            </a:r>
            <a:r>
              <a:rPr lang="en-US" sz="1800" dirty="0" smtClean="0"/>
              <a:t> </a:t>
            </a:r>
            <a:r>
              <a:rPr lang="en-US" sz="1800" dirty="0" err="1" smtClean="0"/>
              <a:t>sửa</a:t>
            </a:r>
            <a:r>
              <a:rPr lang="en-US" sz="1800" dirty="0" smtClean="0"/>
              <a:t> </a:t>
            </a:r>
            <a:r>
              <a:rPr lang="en-US" sz="1800" dirty="0" err="1" smtClean="0"/>
              <a:t>các</a:t>
            </a:r>
            <a:r>
              <a:rPr lang="en-US" sz="1800" dirty="0" smtClean="0"/>
              <a:t> </a:t>
            </a:r>
            <a:r>
              <a:rPr lang="en-US" sz="1800" dirty="0" err="1" smtClean="0"/>
              <a:t>lỗi</a:t>
            </a:r>
            <a:r>
              <a:rPr lang="en-US" sz="1800" dirty="0" smtClean="0"/>
              <a:t> </a:t>
            </a:r>
            <a:r>
              <a:rPr lang="en-US" sz="1800" dirty="0" err="1" smtClean="0"/>
              <a:t>gặp</a:t>
            </a:r>
            <a:r>
              <a:rPr lang="en-US" sz="1800" dirty="0" smtClean="0"/>
              <a:t> </a:t>
            </a:r>
            <a:r>
              <a:rPr lang="en-US" sz="1800" dirty="0" err="1" smtClean="0"/>
              <a:t>phải</a:t>
            </a:r>
            <a:r>
              <a:rPr lang="en-US" sz="1800" dirty="0" smtClean="0"/>
              <a:t> </a:t>
            </a:r>
            <a:r>
              <a:rPr lang="en-US" sz="1800" dirty="0" err="1" smtClean="0"/>
              <a:t>khi</a:t>
            </a:r>
            <a:r>
              <a:rPr lang="en-US" sz="1800" dirty="0" smtClean="0"/>
              <a:t> </a:t>
            </a:r>
            <a:r>
              <a:rPr lang="en-US" sz="1800" dirty="0" err="1" smtClean="0"/>
              <a:t>truyền</a:t>
            </a:r>
            <a:endParaRPr lang="en-US" sz="1800" dirty="0" smtClean="0"/>
          </a:p>
          <a:p>
            <a:pPr lvl="1"/>
            <a:r>
              <a:rPr lang="en-US" sz="1800" dirty="0" err="1" smtClean="0"/>
              <a:t>Mã</a:t>
            </a:r>
            <a:r>
              <a:rPr lang="en-US" sz="1800" dirty="0" smtClean="0"/>
              <a:t> </a:t>
            </a:r>
            <a:r>
              <a:rPr lang="en-US" sz="1800" dirty="0" err="1" smtClean="0"/>
              <a:t>đường</a:t>
            </a:r>
            <a:r>
              <a:rPr lang="en-US" sz="1800" dirty="0" smtClean="0"/>
              <a:t> </a:t>
            </a:r>
            <a:r>
              <a:rPr lang="en-US" sz="1800" dirty="0" err="1" smtClean="0"/>
              <a:t>truyền</a:t>
            </a:r>
            <a:r>
              <a:rPr lang="en-US" sz="1800" dirty="0" smtClean="0"/>
              <a:t> (line code): </a:t>
            </a:r>
            <a:r>
              <a:rPr lang="en-US" sz="1800" dirty="0" err="1" smtClean="0"/>
              <a:t>Là</a:t>
            </a:r>
            <a:r>
              <a:rPr lang="en-US" sz="1800" dirty="0" smtClean="0"/>
              <a:t> </a:t>
            </a:r>
            <a:r>
              <a:rPr lang="en-US" sz="1800" dirty="0" err="1" smtClean="0"/>
              <a:t>mã</a:t>
            </a:r>
            <a:r>
              <a:rPr lang="en-US" sz="1800" dirty="0" smtClean="0"/>
              <a:t> </a:t>
            </a:r>
            <a:r>
              <a:rPr lang="en-US" sz="1800" dirty="0" err="1" smtClean="0"/>
              <a:t>cho</a:t>
            </a:r>
            <a:r>
              <a:rPr lang="en-US" sz="1800" dirty="0" smtClean="0"/>
              <a:t> </a:t>
            </a:r>
            <a:r>
              <a:rPr lang="en-US" sz="1800" dirty="0" err="1" smtClean="0"/>
              <a:t>phép</a:t>
            </a:r>
            <a:r>
              <a:rPr lang="en-US" sz="1800" dirty="0" smtClean="0"/>
              <a:t> </a:t>
            </a:r>
            <a:r>
              <a:rPr lang="en-US" sz="1800" dirty="0" err="1" smtClean="0"/>
              <a:t>chống</a:t>
            </a:r>
            <a:r>
              <a:rPr lang="en-US" sz="1800" dirty="0" smtClean="0"/>
              <a:t> </a:t>
            </a:r>
            <a:r>
              <a:rPr lang="en-US" sz="1800" dirty="0" err="1" smtClean="0"/>
              <a:t>lại</a:t>
            </a:r>
            <a:r>
              <a:rPr lang="en-US" sz="1800" dirty="0" smtClean="0"/>
              <a:t> </a:t>
            </a:r>
            <a:r>
              <a:rPr lang="en-US" sz="1800" dirty="0" err="1" smtClean="0"/>
              <a:t>một</a:t>
            </a:r>
            <a:r>
              <a:rPr lang="en-US" sz="1800" dirty="0" smtClean="0"/>
              <a:t> </a:t>
            </a:r>
            <a:r>
              <a:rPr lang="en-US" sz="1800" dirty="0" err="1" smtClean="0"/>
              <a:t>số</a:t>
            </a:r>
            <a:r>
              <a:rPr lang="en-US" sz="1800" dirty="0" smtClean="0"/>
              <a:t> </a:t>
            </a:r>
            <a:r>
              <a:rPr lang="en-US" sz="1800" dirty="0" err="1" smtClean="0"/>
              <a:t>điểm</a:t>
            </a:r>
            <a:r>
              <a:rPr lang="en-US" sz="1800" dirty="0" smtClean="0"/>
              <a:t> </a:t>
            </a:r>
            <a:r>
              <a:rPr lang="en-US" sz="1800" dirty="0" err="1" smtClean="0"/>
              <a:t>yếu</a:t>
            </a:r>
            <a:r>
              <a:rPr lang="en-US" sz="1800" dirty="0" smtClean="0"/>
              <a:t> </a:t>
            </a:r>
            <a:r>
              <a:rPr lang="en-US" sz="1800" dirty="0" err="1" smtClean="0"/>
              <a:t>của</a:t>
            </a:r>
            <a:r>
              <a:rPr lang="en-US" sz="1800" dirty="0" smtClean="0"/>
              <a:t> </a:t>
            </a:r>
            <a:r>
              <a:rPr lang="en-US" sz="1800" dirty="0" err="1" smtClean="0"/>
              <a:t>đường</a:t>
            </a:r>
            <a:r>
              <a:rPr lang="en-US" sz="1800" dirty="0" smtClean="0"/>
              <a:t> </a:t>
            </a:r>
            <a:r>
              <a:rPr lang="en-US" sz="1800" dirty="0" err="1" smtClean="0"/>
              <a:t>truyền</a:t>
            </a:r>
            <a:endParaRPr lang="en-US" sz="1800" dirty="0" smtClean="0"/>
          </a:p>
          <a:p>
            <a:pPr lvl="1"/>
            <a:r>
              <a:rPr lang="en-US" sz="1800" dirty="0" err="1" smtClean="0"/>
              <a:t>Mã</a:t>
            </a:r>
            <a:r>
              <a:rPr lang="en-US" sz="1800" dirty="0" smtClean="0"/>
              <a:t> </a:t>
            </a:r>
            <a:r>
              <a:rPr lang="en-US" sz="1800" dirty="0" err="1" smtClean="0"/>
              <a:t>mật</a:t>
            </a:r>
            <a:r>
              <a:rPr lang="en-US" sz="1800" dirty="0" smtClean="0"/>
              <a:t> (security code): </a:t>
            </a:r>
            <a:r>
              <a:rPr lang="en-US" sz="1800" dirty="0" err="1" smtClean="0"/>
              <a:t>Mã</a:t>
            </a:r>
            <a:r>
              <a:rPr lang="en-US" sz="1800" dirty="0" smtClean="0"/>
              <a:t> </a:t>
            </a:r>
            <a:r>
              <a:rPr lang="en-US" sz="1800" dirty="0" err="1" smtClean="0"/>
              <a:t>đảm</a:t>
            </a:r>
            <a:r>
              <a:rPr lang="en-US" sz="1800" dirty="0" smtClean="0"/>
              <a:t> </a:t>
            </a:r>
            <a:r>
              <a:rPr lang="en-US" sz="1800" dirty="0" err="1" smtClean="0"/>
              <a:t>bảo</a:t>
            </a:r>
            <a:r>
              <a:rPr lang="en-US" sz="1800" dirty="0" smtClean="0"/>
              <a:t> </a:t>
            </a:r>
            <a:r>
              <a:rPr lang="en-US" sz="1800" dirty="0" err="1" smtClean="0"/>
              <a:t>tính</a:t>
            </a:r>
            <a:r>
              <a:rPr lang="en-US" sz="1800" dirty="0" smtClean="0"/>
              <a:t> </a:t>
            </a:r>
            <a:r>
              <a:rPr lang="en-US" sz="1800" dirty="0" err="1" smtClean="0"/>
              <a:t>riêng</a:t>
            </a:r>
            <a:r>
              <a:rPr lang="en-US" sz="1800" dirty="0" smtClean="0"/>
              <a:t> </a:t>
            </a:r>
            <a:r>
              <a:rPr lang="en-US" sz="1800" dirty="0" err="1" smtClean="0"/>
              <a:t>tư</a:t>
            </a:r>
            <a:r>
              <a:rPr lang="en-US" sz="1800" dirty="0" smtClean="0"/>
              <a:t> </a:t>
            </a:r>
            <a:r>
              <a:rPr lang="en-US" sz="1800" dirty="0" err="1" smtClean="0"/>
              <a:t>của</a:t>
            </a:r>
            <a:r>
              <a:rPr lang="en-US" sz="1800" dirty="0" smtClean="0"/>
              <a:t> </a:t>
            </a:r>
            <a:r>
              <a:rPr lang="en-US" sz="1800" dirty="0" err="1" smtClean="0"/>
              <a:t>thông</a:t>
            </a:r>
            <a:r>
              <a:rPr lang="en-US" sz="1800" dirty="0" smtClean="0"/>
              <a:t> tin </a:t>
            </a:r>
            <a:r>
              <a:rPr lang="en-US" sz="1800" dirty="0" err="1" smtClean="0"/>
              <a:t>và</a:t>
            </a:r>
            <a:r>
              <a:rPr lang="en-US" sz="1800" dirty="0" smtClean="0"/>
              <a:t> </a:t>
            </a:r>
            <a:r>
              <a:rPr lang="en-US" sz="1800" dirty="0" err="1" smtClean="0"/>
              <a:t>chống</a:t>
            </a:r>
            <a:r>
              <a:rPr lang="en-US" sz="1800" dirty="0" smtClean="0"/>
              <a:t> </a:t>
            </a:r>
            <a:r>
              <a:rPr lang="en-US" sz="1800" dirty="0" err="1" smtClean="0"/>
              <a:t>truy</a:t>
            </a:r>
            <a:r>
              <a:rPr lang="en-US" sz="1800" dirty="0" smtClean="0"/>
              <a:t> </a:t>
            </a:r>
            <a:r>
              <a:rPr lang="en-US" sz="1800" dirty="0" err="1" smtClean="0"/>
              <a:t>cập</a:t>
            </a:r>
            <a:r>
              <a:rPr lang="en-US" sz="1800" dirty="0" smtClean="0"/>
              <a:t> </a:t>
            </a:r>
            <a:r>
              <a:rPr lang="en-US" sz="1800" dirty="0" err="1" smtClean="0"/>
              <a:t>trái</a:t>
            </a:r>
            <a:r>
              <a:rPr lang="en-US" sz="1800" dirty="0" smtClean="0"/>
              <a:t> </a:t>
            </a:r>
            <a:r>
              <a:rPr lang="en-US" sz="1800" dirty="0" err="1" smtClean="0"/>
              <a:t>phép</a:t>
            </a:r>
            <a:r>
              <a:rPr lang="en-US" sz="1800" dirty="0" smtClean="0"/>
              <a:t> </a:t>
            </a:r>
            <a:r>
              <a:rPr lang="en-US" sz="1800" dirty="0" err="1" smtClean="0"/>
              <a:t>vào</a:t>
            </a:r>
            <a:r>
              <a:rPr lang="en-US" sz="1800" dirty="0" smtClean="0"/>
              <a:t> </a:t>
            </a:r>
            <a:r>
              <a:rPr lang="en-US" sz="1800" dirty="0" err="1" smtClean="0"/>
              <a:t>thông</a:t>
            </a:r>
            <a:r>
              <a:rPr lang="en-US" sz="1800" dirty="0" smtClean="0"/>
              <a:t> tin (</a:t>
            </a:r>
            <a:r>
              <a:rPr lang="en-US" sz="1800" dirty="0" err="1" smtClean="0"/>
              <a:t>với</a:t>
            </a:r>
            <a:r>
              <a:rPr lang="en-US" sz="1800" dirty="0" smtClean="0"/>
              <a:t> </a:t>
            </a:r>
            <a:r>
              <a:rPr lang="en-US" sz="1800" dirty="0" err="1" smtClean="0"/>
              <a:t>môi</a:t>
            </a:r>
            <a:r>
              <a:rPr lang="en-US" sz="1800" dirty="0" smtClean="0"/>
              <a:t> </a:t>
            </a:r>
            <a:r>
              <a:rPr lang="en-US" sz="1800" dirty="0" err="1" smtClean="0"/>
              <a:t>trường</a:t>
            </a:r>
            <a:r>
              <a:rPr lang="en-US" sz="1800" dirty="0" smtClean="0"/>
              <a:t> </a:t>
            </a:r>
            <a:r>
              <a:rPr lang="en-US" sz="1800" dirty="0" err="1" smtClean="0"/>
              <a:t>dùng</a:t>
            </a:r>
            <a:r>
              <a:rPr lang="en-US" sz="1800" dirty="0" smtClean="0"/>
              <a:t> </a:t>
            </a:r>
            <a:r>
              <a:rPr lang="en-US" sz="1800" dirty="0" err="1" smtClean="0"/>
              <a:t>chung</a:t>
            </a:r>
            <a:r>
              <a:rPr lang="en-US" sz="1800" dirty="0" smtClean="0"/>
              <a:t>)</a:t>
            </a:r>
          </a:p>
        </p:txBody>
      </p:sp>
    </p:spTree>
    <p:extLst>
      <p:ext uri="{BB962C8B-B14F-4D97-AF65-F5344CB8AC3E}">
        <p14:creationId xmlns:p14="http://schemas.microsoft.com/office/powerpoint/2010/main" val="294343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latin typeface="Arial" pitchFamily="34" charset="0"/>
                <a:cs typeface="Arial" pitchFamily="34" charset="0"/>
              </a:rPr>
              <a:t>1.3. </a:t>
            </a:r>
            <a:r>
              <a:rPr lang="en-US" sz="3200" dirty="0" err="1" smtClean="0">
                <a:latin typeface="Arial" pitchFamily="34" charset="0"/>
                <a:cs typeface="Arial" pitchFamily="34" charset="0"/>
              </a:rPr>
              <a:t>Một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số</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khái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niệm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và</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thuật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ngữ</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503999" y="1158875"/>
            <a:ext cx="9071640" cy="3657599"/>
          </a:xfrm>
        </p:spPr>
        <p:txBody>
          <a:bodyPr/>
          <a:lstStyle/>
          <a:p>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(Transmission Medium),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đường</a:t>
            </a:r>
            <a:r>
              <a:rPr lang="en-US" sz="2000" dirty="0" smtClean="0"/>
              <a:t> </a:t>
            </a:r>
            <a:r>
              <a:rPr lang="en-US" sz="2000" dirty="0" err="1" smtClean="0"/>
              <a:t>truyền</a:t>
            </a:r>
            <a:r>
              <a:rPr lang="en-US" sz="2000" dirty="0" smtClean="0"/>
              <a:t> (Transmission Line).</a:t>
            </a:r>
          </a:p>
          <a:p>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tồn</a:t>
            </a:r>
            <a:r>
              <a:rPr lang="en-US" sz="2000" dirty="0" smtClean="0"/>
              <a:t> </a:t>
            </a:r>
            <a:r>
              <a:rPr lang="en-US" sz="2000" dirty="0" err="1" smtClean="0"/>
              <a:t>tại</a:t>
            </a:r>
            <a:r>
              <a:rPr lang="en-US" sz="2000" dirty="0" smtClean="0"/>
              <a:t> </a:t>
            </a:r>
            <a:r>
              <a:rPr lang="en-US" sz="2000" dirty="0" err="1" smtClean="0"/>
              <a:t>vật</a:t>
            </a:r>
            <a:r>
              <a:rPr lang="en-US" sz="2000" dirty="0" smtClean="0"/>
              <a:t> </a:t>
            </a:r>
            <a:r>
              <a:rPr lang="en-US" sz="2000" dirty="0" err="1" smtClean="0"/>
              <a:t>lý</a:t>
            </a:r>
            <a:r>
              <a:rPr lang="en-US" sz="2000" dirty="0" smtClean="0"/>
              <a:t> (</a:t>
            </a:r>
            <a:r>
              <a:rPr lang="en-US" sz="2000" dirty="0" err="1" smtClean="0"/>
              <a:t>một</a:t>
            </a:r>
            <a:r>
              <a:rPr lang="en-US" sz="2000" dirty="0" smtClean="0"/>
              <a:t> con </a:t>
            </a:r>
            <a:r>
              <a:rPr lang="en-US" sz="2000" dirty="0" err="1" smtClean="0"/>
              <a:t>đường</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từ</a:t>
            </a:r>
            <a:r>
              <a:rPr lang="en-US" sz="2000" dirty="0" smtClean="0"/>
              <a:t> </a:t>
            </a:r>
            <a:r>
              <a:rPr lang="en-US" sz="2000" dirty="0" err="1" smtClean="0"/>
              <a:t>nơi</a:t>
            </a:r>
            <a:r>
              <a:rPr lang="en-US" sz="2000" dirty="0" smtClean="0"/>
              <a:t> </a:t>
            </a:r>
            <a:r>
              <a:rPr lang="en-US" sz="2000" dirty="0" err="1" smtClean="0"/>
              <a:t>gửi</a:t>
            </a:r>
            <a:r>
              <a:rPr lang="en-US" sz="2000" dirty="0" smtClean="0"/>
              <a:t> </a:t>
            </a:r>
            <a:r>
              <a:rPr lang="en-US" sz="2000" dirty="0" err="1" smtClean="0"/>
              <a:t>đến</a:t>
            </a:r>
            <a:r>
              <a:rPr lang="en-US" sz="2000" dirty="0" smtClean="0"/>
              <a:t> </a:t>
            </a:r>
            <a:r>
              <a:rPr lang="en-US" sz="2000" dirty="0" err="1" smtClean="0"/>
              <a:t>nơi</a:t>
            </a:r>
            <a:r>
              <a:rPr lang="en-US" sz="2000" dirty="0" smtClean="0"/>
              <a:t> </a:t>
            </a:r>
            <a:r>
              <a:rPr lang="en-US" sz="2000" dirty="0" err="1" smtClean="0"/>
              <a:t>nhận</a:t>
            </a:r>
            <a:endParaRPr lang="en-US" sz="2000" dirty="0" smtClean="0"/>
          </a:p>
          <a:p>
            <a:r>
              <a:rPr lang="en-US" sz="2000" dirty="0" err="1" smtClean="0"/>
              <a:t>Mỗi</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một</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thích</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nó</a:t>
            </a:r>
            <a:r>
              <a:rPr lang="en-US" sz="2000" dirty="0" smtClean="0"/>
              <a:t>. </a:t>
            </a:r>
            <a:r>
              <a:rPr lang="en-US" sz="2000" dirty="0" err="1" smtClean="0"/>
              <a:t>Ví</a:t>
            </a:r>
            <a:r>
              <a:rPr lang="en-US" sz="2000" dirty="0" smtClean="0"/>
              <a:t> </a:t>
            </a:r>
            <a:r>
              <a:rPr lang="en-US" sz="2000" dirty="0" err="1" smtClean="0"/>
              <a:t>dụ</a:t>
            </a:r>
            <a:r>
              <a:rPr lang="en-US" sz="2000" dirty="0" smtClean="0"/>
              <a:t> </a:t>
            </a:r>
            <a:r>
              <a:rPr lang="en-US" sz="2000" dirty="0" err="1" smtClean="0"/>
              <a:t>không</a:t>
            </a:r>
            <a:r>
              <a:rPr lang="en-US" sz="2000" dirty="0" smtClean="0"/>
              <a:t> </a:t>
            </a:r>
            <a:r>
              <a:rPr lang="en-US" sz="2000" dirty="0" err="1" smtClean="0"/>
              <a:t>gian</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truyền</a:t>
            </a:r>
            <a:r>
              <a:rPr lang="en-US" sz="2000" dirty="0" smtClean="0"/>
              <a:t> </a:t>
            </a:r>
            <a:r>
              <a:rPr lang="en-US" sz="2000" dirty="0" err="1" smtClean="0"/>
              <a:t>sóng</a:t>
            </a:r>
            <a:r>
              <a:rPr lang="en-US" sz="2000" dirty="0" smtClean="0"/>
              <a:t> </a:t>
            </a:r>
            <a:r>
              <a:rPr lang="en-US" sz="2000" dirty="0" err="1" smtClean="0"/>
              <a:t>âm</a:t>
            </a:r>
            <a:r>
              <a:rPr lang="en-US" sz="2000" dirty="0" smtClean="0"/>
              <a:t>, </a:t>
            </a:r>
            <a:r>
              <a:rPr lang="en-US" sz="2000" dirty="0" err="1" smtClean="0"/>
              <a:t>các</a:t>
            </a:r>
            <a:r>
              <a:rPr lang="en-US" sz="2000" dirty="0" smtClean="0"/>
              <a:t> </a:t>
            </a:r>
            <a:r>
              <a:rPr lang="en-US" sz="2000" dirty="0" err="1" smtClean="0"/>
              <a:t>trường</a:t>
            </a:r>
            <a:r>
              <a:rPr lang="en-US" sz="2000" dirty="0" smtClean="0"/>
              <a:t> </a:t>
            </a:r>
            <a:r>
              <a:rPr lang="en-US" sz="2000" dirty="0" err="1" smtClean="0"/>
              <a:t>điện</a:t>
            </a:r>
            <a:r>
              <a:rPr lang="en-US" sz="2000" dirty="0" smtClean="0"/>
              <a:t>/ </a:t>
            </a:r>
            <a:r>
              <a:rPr lang="en-US" sz="2000" dirty="0" err="1" smtClean="0"/>
              <a:t>từ</a:t>
            </a:r>
            <a:r>
              <a:rPr lang="en-US" sz="2000" dirty="0" smtClean="0"/>
              <a:t>/ </a:t>
            </a:r>
            <a:r>
              <a:rPr lang="en-US" sz="2000" dirty="0" err="1" smtClean="0"/>
              <a:t>điện</a:t>
            </a:r>
            <a:r>
              <a:rPr lang="en-US" sz="2000" dirty="0" smtClean="0"/>
              <a:t> </a:t>
            </a:r>
            <a:r>
              <a:rPr lang="en-US" sz="2000" dirty="0" err="1" smtClean="0"/>
              <a:t>từ</a:t>
            </a:r>
            <a:r>
              <a:rPr lang="en-US" sz="2000" dirty="0" smtClean="0"/>
              <a:t>, </a:t>
            </a:r>
            <a:r>
              <a:rPr lang="en-US" sz="2000" dirty="0" err="1" smtClean="0"/>
              <a:t>ánh</a:t>
            </a:r>
            <a:r>
              <a:rPr lang="en-US" sz="2000" dirty="0" smtClean="0"/>
              <a:t> </a:t>
            </a:r>
            <a:r>
              <a:rPr lang="en-US" sz="2000" dirty="0" err="1" smtClean="0"/>
              <a:t>sáng</a:t>
            </a:r>
            <a:r>
              <a:rPr lang="en-US" sz="2000" dirty="0" smtClean="0"/>
              <a:t>; </a:t>
            </a:r>
            <a:r>
              <a:rPr lang="en-US" sz="2000" dirty="0" err="1" smtClean="0"/>
              <a:t>cáp</a:t>
            </a:r>
            <a:r>
              <a:rPr lang="en-US" sz="2000" dirty="0" smtClean="0"/>
              <a:t> </a:t>
            </a:r>
            <a:r>
              <a:rPr lang="en-US" sz="2000" dirty="0" err="1" smtClean="0"/>
              <a:t>điện</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truyền</a:t>
            </a:r>
            <a:r>
              <a:rPr lang="en-US" sz="2000" dirty="0" smtClean="0"/>
              <a:t> </a:t>
            </a:r>
            <a:r>
              <a:rPr lang="en-US" sz="2000" dirty="0" err="1" smtClean="0"/>
              <a:t>dòng</a:t>
            </a:r>
            <a:r>
              <a:rPr lang="en-US" sz="2000" dirty="0" smtClean="0"/>
              <a:t> </a:t>
            </a:r>
            <a:r>
              <a:rPr lang="en-US" sz="2000" dirty="0" err="1" smtClean="0"/>
              <a:t>điện</a:t>
            </a:r>
            <a:r>
              <a:rPr lang="en-US" sz="2000" dirty="0" smtClean="0"/>
              <a:t>; </a:t>
            </a:r>
            <a:r>
              <a:rPr lang="en-US" sz="2000" dirty="0" err="1" smtClean="0"/>
              <a:t>cáp</a:t>
            </a:r>
            <a:r>
              <a:rPr lang="en-US" sz="2000" dirty="0" smtClean="0"/>
              <a:t> </a:t>
            </a:r>
            <a:r>
              <a:rPr lang="en-US" sz="2000" dirty="0" err="1" smtClean="0"/>
              <a:t>đồng</a:t>
            </a:r>
            <a:r>
              <a:rPr lang="en-US" sz="2000" dirty="0" smtClean="0"/>
              <a:t> </a:t>
            </a:r>
            <a:r>
              <a:rPr lang="en-US" sz="2000" dirty="0" err="1" smtClean="0"/>
              <a:t>trục</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truyền</a:t>
            </a:r>
            <a:r>
              <a:rPr lang="en-US" sz="2000" dirty="0" smtClean="0"/>
              <a:t> </a:t>
            </a:r>
            <a:r>
              <a:rPr lang="en-US" sz="2000" dirty="0" err="1" smtClean="0"/>
              <a:t>dòng</a:t>
            </a:r>
            <a:r>
              <a:rPr lang="en-US" sz="2000" dirty="0" smtClean="0"/>
              <a:t> </a:t>
            </a:r>
            <a:r>
              <a:rPr lang="en-US" sz="2000" dirty="0" err="1" smtClean="0"/>
              <a:t>điện</a:t>
            </a:r>
            <a:r>
              <a:rPr lang="en-US" sz="2000" dirty="0" smtClean="0"/>
              <a:t> </a:t>
            </a:r>
            <a:r>
              <a:rPr lang="en-US" sz="2000" dirty="0" err="1" smtClean="0"/>
              <a:t>hoặc</a:t>
            </a:r>
            <a:r>
              <a:rPr lang="en-US" sz="2000" dirty="0" smtClean="0"/>
              <a:t> </a:t>
            </a:r>
            <a:r>
              <a:rPr lang="en-US" sz="2000" dirty="0" err="1" smtClean="0"/>
              <a:t>trường</a:t>
            </a:r>
            <a:r>
              <a:rPr lang="en-US" sz="2000" dirty="0" smtClean="0"/>
              <a:t> </a:t>
            </a:r>
            <a:r>
              <a:rPr lang="en-US" sz="2000" dirty="0" err="1" smtClean="0"/>
              <a:t>điện</a:t>
            </a:r>
            <a:r>
              <a:rPr lang="en-US" sz="2000" dirty="0" smtClean="0"/>
              <a:t> </a:t>
            </a:r>
            <a:r>
              <a:rPr lang="en-US" sz="2000" dirty="0" err="1" smtClean="0"/>
              <a:t>từ</a:t>
            </a:r>
            <a:r>
              <a:rPr lang="en-US" sz="2000" dirty="0" smtClean="0"/>
              <a:t>; </a:t>
            </a:r>
            <a:r>
              <a:rPr lang="en-US" sz="2000" dirty="0" err="1" smtClean="0"/>
              <a:t>cáp</a:t>
            </a:r>
            <a:r>
              <a:rPr lang="en-US" sz="2000" dirty="0" smtClean="0"/>
              <a:t> </a:t>
            </a:r>
            <a:r>
              <a:rPr lang="en-US" sz="2000" dirty="0" err="1" smtClean="0"/>
              <a:t>quang</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truyền</a:t>
            </a:r>
            <a:r>
              <a:rPr lang="en-US" sz="2000" dirty="0" smtClean="0"/>
              <a:t> </a:t>
            </a:r>
            <a:r>
              <a:rPr lang="en-US" sz="2000" dirty="0" err="1" smtClean="0"/>
              <a:t>ánh</a:t>
            </a:r>
            <a:r>
              <a:rPr lang="en-US" sz="2000" dirty="0" smtClean="0"/>
              <a:t> </a:t>
            </a:r>
            <a:r>
              <a:rPr lang="en-US" sz="2000" dirty="0" err="1" smtClean="0"/>
              <a:t>sáng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vận</a:t>
            </a:r>
            <a:r>
              <a:rPr lang="en-US" sz="2000" dirty="0" smtClean="0"/>
              <a:t> </a:t>
            </a:r>
            <a:r>
              <a:rPr lang="en-US" sz="2000" dirty="0" err="1" smtClean="0"/>
              <a:t>tải</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chuyển</a:t>
            </a:r>
            <a:r>
              <a:rPr lang="en-US" sz="2000" dirty="0" smtClean="0"/>
              <a:t> </a:t>
            </a:r>
            <a:r>
              <a:rPr lang="en-US" sz="2000" dirty="0" err="1" smtClean="0"/>
              <a:t>thư</a:t>
            </a:r>
            <a:endParaRPr lang="en-US" sz="2000" dirty="0" smtClean="0"/>
          </a:p>
          <a:p>
            <a:r>
              <a:rPr lang="en-US" sz="2000" dirty="0" err="1" smtClean="0"/>
              <a:t>Môi</a:t>
            </a:r>
            <a:r>
              <a:rPr lang="en-US" sz="2000" dirty="0" smtClean="0"/>
              <a:t> </a:t>
            </a:r>
            <a:r>
              <a:rPr lang="en-US" sz="2000" dirty="0" err="1" smtClean="0"/>
              <a:t>trường</a:t>
            </a:r>
            <a:r>
              <a:rPr lang="en-US" sz="2000" dirty="0" smtClean="0"/>
              <a:t> </a:t>
            </a:r>
            <a:r>
              <a:rPr lang="en-US" sz="2000" dirty="0" err="1" smtClean="0"/>
              <a:t>lan</a:t>
            </a:r>
            <a:r>
              <a:rPr lang="en-US" sz="2000" dirty="0" smtClean="0"/>
              <a:t> </a:t>
            </a:r>
            <a:r>
              <a:rPr lang="en-US" sz="2000" dirty="0" err="1" smtClean="0"/>
              <a:t>truyền</a:t>
            </a:r>
            <a:r>
              <a:rPr lang="en-US" sz="2000" dirty="0" smtClean="0"/>
              <a:t> </a:t>
            </a:r>
            <a:r>
              <a:rPr lang="en-US" sz="2000" dirty="0" err="1" smtClean="0"/>
              <a:t>chính</a:t>
            </a:r>
            <a:r>
              <a:rPr lang="en-US" sz="2000" dirty="0" smtClean="0"/>
              <a:t> </a:t>
            </a:r>
            <a:r>
              <a:rPr lang="en-US" sz="2000" dirty="0" err="1" smtClean="0"/>
              <a:t>là</a:t>
            </a:r>
            <a:r>
              <a:rPr lang="en-US" sz="2000" dirty="0" smtClean="0"/>
              <a:t> </a:t>
            </a:r>
            <a:r>
              <a:rPr lang="en-US" sz="2000" dirty="0" err="1" smtClean="0"/>
              <a:t>kênh</a:t>
            </a:r>
            <a:r>
              <a:rPr lang="en-US" sz="2000" dirty="0" smtClean="0"/>
              <a:t> (Channels) </a:t>
            </a:r>
            <a:r>
              <a:rPr lang="en-US" sz="2000" dirty="0" err="1" smtClean="0"/>
              <a:t>lan</a:t>
            </a:r>
            <a:r>
              <a:rPr lang="en-US" sz="2000" dirty="0" smtClean="0"/>
              <a:t> </a:t>
            </a:r>
            <a:r>
              <a:rPr lang="en-US" sz="2000" dirty="0" err="1" smtClean="0"/>
              <a:t>truyền</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từ</a:t>
            </a:r>
            <a:r>
              <a:rPr lang="en-US" sz="2000" dirty="0" smtClean="0"/>
              <a:t> </a:t>
            </a:r>
            <a:r>
              <a:rPr lang="en-US" sz="2000" dirty="0" err="1" smtClean="0"/>
              <a:t>máy</a:t>
            </a:r>
            <a:r>
              <a:rPr lang="en-US" sz="2000" dirty="0" smtClean="0"/>
              <a:t> </a:t>
            </a:r>
            <a:r>
              <a:rPr lang="en-US" sz="2000" dirty="0" err="1" smtClean="0"/>
              <a:t>phát</a:t>
            </a:r>
            <a:r>
              <a:rPr lang="en-US" sz="2000" dirty="0" smtClean="0"/>
              <a:t> </a:t>
            </a:r>
            <a:r>
              <a:rPr lang="en-US" sz="2000" dirty="0" err="1" smtClean="0"/>
              <a:t>đến</a:t>
            </a:r>
            <a:r>
              <a:rPr lang="en-US" sz="2000" dirty="0" smtClean="0"/>
              <a:t> </a:t>
            </a:r>
            <a:r>
              <a:rPr lang="en-US" sz="2000" dirty="0" err="1" smtClean="0"/>
              <a:t>máy</a:t>
            </a:r>
            <a:r>
              <a:rPr lang="en-US" sz="2000" dirty="0" smtClean="0"/>
              <a:t> </a:t>
            </a:r>
            <a:r>
              <a:rPr lang="en-US" sz="2000" dirty="0" err="1" smtClean="0"/>
              <a:t>thu</a:t>
            </a:r>
            <a:endParaRPr lang="en-US" sz="2000" dirty="0" smtClean="0"/>
          </a:p>
        </p:txBody>
      </p:sp>
    </p:spTree>
    <p:extLst>
      <p:ext uri="{BB962C8B-B14F-4D97-AF65-F5344CB8AC3E}">
        <p14:creationId xmlns:p14="http://schemas.microsoft.com/office/powerpoint/2010/main" val="124294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p:txBody>
          <a:bodyPr/>
          <a:lstStyle/>
          <a:p>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truyền</a:t>
            </a:r>
            <a:r>
              <a:rPr lang="en-US" sz="2400" dirty="0" smtClean="0"/>
              <a:t> </a:t>
            </a:r>
            <a:r>
              <a:rPr lang="en-US" sz="2400" dirty="0" err="1" smtClean="0"/>
              <a:t>thông</a:t>
            </a:r>
            <a:r>
              <a:rPr lang="en-US" sz="2400" dirty="0" smtClean="0"/>
              <a:t> tin, </a:t>
            </a:r>
            <a:r>
              <a:rPr lang="en-US" sz="2400" dirty="0" err="1" smtClean="0"/>
              <a:t>thông</a:t>
            </a:r>
            <a:r>
              <a:rPr lang="en-US" sz="2400" dirty="0" smtClean="0"/>
              <a:t> tin </a:t>
            </a:r>
            <a:r>
              <a:rPr lang="en-US" sz="2400" dirty="0" err="1" smtClean="0"/>
              <a:t>sẽ</a:t>
            </a:r>
            <a:r>
              <a:rPr lang="en-US" sz="2400" dirty="0" smtClean="0"/>
              <a:t> </a:t>
            </a:r>
            <a:r>
              <a:rPr lang="en-US" sz="2400" dirty="0" err="1" smtClean="0"/>
              <a:t>được</a:t>
            </a:r>
            <a:r>
              <a:rPr lang="en-US" sz="2400" dirty="0" smtClean="0"/>
              <a:t> </a:t>
            </a:r>
            <a:r>
              <a:rPr lang="en-US" sz="2400" dirty="0" err="1" smtClean="0"/>
              <a:t>chuyển</a:t>
            </a:r>
            <a:r>
              <a:rPr lang="en-US" sz="2400" dirty="0" smtClean="0"/>
              <a:t> </a:t>
            </a:r>
            <a:r>
              <a:rPr lang="en-US" sz="2400" dirty="0" err="1" smtClean="0"/>
              <a:t>đổi</a:t>
            </a:r>
            <a:r>
              <a:rPr lang="en-US" sz="2400" dirty="0" smtClean="0"/>
              <a:t> </a:t>
            </a:r>
            <a:r>
              <a:rPr lang="en-US" sz="2400" dirty="0" err="1" smtClean="0"/>
              <a:t>thành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rồi</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để</a:t>
            </a:r>
            <a:r>
              <a:rPr lang="en-US" sz="2400" dirty="0" smtClean="0"/>
              <a:t> </a:t>
            </a:r>
            <a:r>
              <a:rPr lang="en-US" sz="2400" dirty="0" err="1" smtClean="0"/>
              <a:t>truyền</a:t>
            </a:r>
            <a:r>
              <a:rPr lang="en-US" sz="2400" dirty="0" smtClean="0"/>
              <a:t> qua </a:t>
            </a:r>
            <a:r>
              <a:rPr lang="en-US" sz="2400" dirty="0" err="1" smtClean="0"/>
              <a:t>môi</a:t>
            </a:r>
            <a:r>
              <a:rPr lang="en-US" sz="2400" dirty="0" smtClean="0"/>
              <a:t> </a:t>
            </a:r>
            <a:r>
              <a:rPr lang="en-US" sz="2400" dirty="0" err="1" smtClean="0"/>
              <a:t>trường</a:t>
            </a:r>
            <a:r>
              <a:rPr lang="en-US" sz="2400" dirty="0" smtClean="0"/>
              <a:t> </a:t>
            </a:r>
            <a:r>
              <a:rPr lang="en-US" sz="2400" dirty="0" err="1" smtClean="0"/>
              <a:t>và</a:t>
            </a:r>
            <a:r>
              <a:rPr lang="en-US" sz="2400" dirty="0" smtClean="0"/>
              <a:t> ở </a:t>
            </a:r>
            <a:r>
              <a:rPr lang="en-US" sz="2400" dirty="0" err="1" smtClean="0"/>
              <a:t>đầu</a:t>
            </a:r>
            <a:r>
              <a:rPr lang="en-US" sz="2400" dirty="0" smtClean="0"/>
              <a:t> </a:t>
            </a:r>
            <a:r>
              <a:rPr lang="en-US" sz="2400" dirty="0" err="1" smtClean="0"/>
              <a:t>ra</a:t>
            </a:r>
            <a:r>
              <a:rPr lang="en-US" sz="2400" dirty="0" smtClean="0"/>
              <a:t> </a:t>
            </a:r>
            <a:r>
              <a:rPr lang="en-US" sz="2400" dirty="0" err="1" smtClean="0"/>
              <a:t>môi</a:t>
            </a:r>
            <a:r>
              <a:rPr lang="en-US" sz="2400" dirty="0" smtClean="0"/>
              <a:t> </a:t>
            </a:r>
            <a:r>
              <a:rPr lang="en-US" sz="2400" dirty="0" err="1" smtClean="0"/>
              <a:t>trường</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lại</a:t>
            </a:r>
            <a:r>
              <a:rPr lang="en-US" sz="2400" dirty="0" smtClean="0"/>
              <a:t> </a:t>
            </a:r>
            <a:r>
              <a:rPr lang="en-US" sz="2400" dirty="0" err="1" smtClean="0"/>
              <a:t>được</a:t>
            </a:r>
            <a:r>
              <a:rPr lang="en-US" sz="2400" dirty="0" smtClean="0"/>
              <a:t> </a:t>
            </a:r>
            <a:r>
              <a:rPr lang="en-US" sz="2400" dirty="0" err="1" smtClean="0"/>
              <a:t>chuyển</a:t>
            </a:r>
            <a:r>
              <a:rPr lang="en-US" sz="2400" dirty="0" smtClean="0"/>
              <a:t> </a:t>
            </a:r>
            <a:r>
              <a:rPr lang="en-US" sz="2400" dirty="0" err="1" smtClean="0"/>
              <a:t>ngược</a:t>
            </a:r>
            <a:r>
              <a:rPr lang="en-US" sz="2400" dirty="0" smtClean="0"/>
              <a:t> </a:t>
            </a:r>
            <a:r>
              <a:rPr lang="en-US" sz="2400" dirty="0" err="1" smtClean="0"/>
              <a:t>thành</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rồi</a:t>
            </a:r>
            <a:r>
              <a:rPr lang="en-US" sz="2400" dirty="0" smtClean="0"/>
              <a:t> </a:t>
            </a:r>
            <a:r>
              <a:rPr lang="en-US" sz="2400" dirty="0" err="1" smtClean="0"/>
              <a:t>thành</a:t>
            </a:r>
            <a:r>
              <a:rPr lang="en-US" sz="2400" dirty="0" smtClean="0"/>
              <a:t> </a:t>
            </a:r>
            <a:r>
              <a:rPr lang="en-US" sz="2400" dirty="0" err="1" smtClean="0"/>
              <a:t>thông</a:t>
            </a:r>
            <a:r>
              <a:rPr lang="en-US" sz="2400" dirty="0" smtClean="0"/>
              <a:t> tin </a:t>
            </a:r>
            <a:r>
              <a:rPr lang="en-US" sz="2400" dirty="0" err="1" smtClean="0"/>
              <a:t>nên</a:t>
            </a:r>
            <a:r>
              <a:rPr lang="en-US" sz="2400" dirty="0" smtClean="0"/>
              <a:t> </a:t>
            </a:r>
            <a:r>
              <a:rPr lang="en-US" sz="2400" dirty="0" err="1" smtClean="0"/>
              <a:t>kênh</a:t>
            </a:r>
            <a:r>
              <a:rPr lang="en-US" sz="2400" dirty="0" smtClean="0"/>
              <a:t> </a:t>
            </a:r>
            <a:r>
              <a:rPr lang="en-US" sz="2400" dirty="0" err="1" smtClean="0"/>
              <a:t>truyền</a:t>
            </a:r>
            <a:r>
              <a:rPr lang="en-US" sz="2400" dirty="0" smtClean="0"/>
              <a:t> </a:t>
            </a:r>
            <a:r>
              <a:rPr lang="en-US" sz="2400" dirty="0" err="1" smtClean="0"/>
              <a:t>thông</a:t>
            </a:r>
            <a:r>
              <a:rPr lang="en-US" sz="2400" dirty="0" smtClean="0"/>
              <a:t> tin </a:t>
            </a:r>
            <a:r>
              <a:rPr lang="en-US" sz="2400" dirty="0" err="1" smtClean="0"/>
              <a:t>sẽ</a:t>
            </a:r>
            <a:r>
              <a:rPr lang="en-US" sz="2400" dirty="0" smtClean="0"/>
              <a:t> </a:t>
            </a:r>
            <a:r>
              <a:rPr lang="en-US" sz="2400" dirty="0" err="1" smtClean="0"/>
              <a:t>là</a:t>
            </a:r>
            <a:r>
              <a:rPr lang="en-US" sz="2400" dirty="0" smtClean="0"/>
              <a:t> </a:t>
            </a:r>
            <a:r>
              <a:rPr lang="en-US" sz="2400" dirty="0" err="1" smtClean="0"/>
              <a:t>nơi</a:t>
            </a:r>
            <a:r>
              <a:rPr lang="en-US" sz="2400" dirty="0" smtClean="0"/>
              <a:t> </a:t>
            </a:r>
            <a:r>
              <a:rPr lang="en-US" sz="2400" dirty="0" err="1" smtClean="0"/>
              <a:t>hình</a:t>
            </a:r>
            <a:r>
              <a:rPr lang="en-US" sz="2400" dirty="0" smtClean="0"/>
              <a:t> </a:t>
            </a:r>
            <a:r>
              <a:rPr lang="en-US" sz="2400" dirty="0" err="1" smtClean="0"/>
              <a:t>thành</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và</a:t>
            </a:r>
            <a:r>
              <a:rPr lang="en-US" sz="2400" dirty="0" smtClean="0"/>
              <a:t> </a:t>
            </a:r>
            <a:r>
              <a:rPr lang="en-US" sz="2400" dirty="0" err="1" smtClean="0"/>
              <a:t>truyền</a:t>
            </a:r>
            <a:r>
              <a:rPr lang="en-US" sz="2400" dirty="0" smtClean="0"/>
              <a:t> </a:t>
            </a:r>
            <a:r>
              <a:rPr lang="en-US" sz="2400" dirty="0" err="1" smtClean="0"/>
              <a:t>tín</a:t>
            </a:r>
            <a:r>
              <a:rPr lang="en-US" sz="2400" dirty="0" smtClean="0"/>
              <a:t> </a:t>
            </a:r>
            <a:r>
              <a:rPr lang="en-US" sz="2400" dirty="0" err="1" smtClean="0"/>
              <a:t>hiệu</a:t>
            </a:r>
            <a:r>
              <a:rPr lang="en-US" sz="2400" dirty="0" smtClean="0"/>
              <a:t> qua </a:t>
            </a:r>
            <a:r>
              <a:rPr lang="en-US" sz="2400" dirty="0" err="1" smtClean="0"/>
              <a:t>môi</a:t>
            </a:r>
            <a:r>
              <a:rPr lang="en-US" sz="2400" dirty="0" smtClean="0"/>
              <a:t> </a:t>
            </a:r>
            <a:r>
              <a:rPr lang="en-US" sz="2400" dirty="0" err="1" smtClean="0"/>
              <a:t>trường</a:t>
            </a:r>
            <a:r>
              <a:rPr lang="en-US" sz="2400" dirty="0" smtClean="0"/>
              <a:t>.</a:t>
            </a:r>
          </a:p>
          <a:p>
            <a:r>
              <a:rPr lang="en-US" sz="2400" dirty="0" err="1" smtClean="0"/>
              <a:t>Môi</a:t>
            </a:r>
            <a:r>
              <a:rPr lang="en-US" sz="2400" dirty="0" smtClean="0"/>
              <a:t> </a:t>
            </a:r>
            <a:r>
              <a:rPr lang="en-US" sz="2400" dirty="0" err="1"/>
              <a:t>trường</a:t>
            </a:r>
            <a:r>
              <a:rPr lang="en-US" sz="2400" dirty="0"/>
              <a:t> </a:t>
            </a:r>
            <a:r>
              <a:rPr lang="en-US" sz="2400" dirty="0" err="1"/>
              <a:t>lan</a:t>
            </a:r>
            <a:r>
              <a:rPr lang="en-US" sz="2400" dirty="0"/>
              <a:t> </a:t>
            </a:r>
            <a:r>
              <a:rPr lang="en-US" sz="2400" dirty="0" err="1"/>
              <a:t>truyền</a:t>
            </a:r>
            <a:r>
              <a:rPr lang="en-US" sz="2400" dirty="0"/>
              <a:t>  </a:t>
            </a:r>
            <a:r>
              <a:rPr lang="en-US" sz="2400" dirty="0" err="1"/>
              <a:t>làm</a:t>
            </a:r>
            <a:r>
              <a:rPr lang="en-US" sz="2400" dirty="0"/>
              <a:t> </a:t>
            </a:r>
            <a:r>
              <a:rPr lang="en-US" sz="2400" dirty="0" err="1"/>
              <a:t>suy</a:t>
            </a:r>
            <a:r>
              <a:rPr lang="en-US" sz="2400" dirty="0"/>
              <a:t> </a:t>
            </a:r>
            <a:r>
              <a:rPr lang="en-US" sz="2400" dirty="0" err="1"/>
              <a:t>giảm</a:t>
            </a:r>
            <a:r>
              <a:rPr lang="en-US" sz="2400" dirty="0"/>
              <a:t> </a:t>
            </a:r>
            <a:r>
              <a:rPr lang="en-US" sz="2400" dirty="0" err="1"/>
              <a:t>sức</a:t>
            </a:r>
            <a:r>
              <a:rPr lang="en-US" sz="2400" dirty="0"/>
              <a:t> </a:t>
            </a:r>
            <a:r>
              <a:rPr lang="en-US" sz="2400" dirty="0" err="1"/>
              <a:t>mạnh</a:t>
            </a:r>
            <a:r>
              <a:rPr lang="en-US" sz="2400" dirty="0"/>
              <a:t> </a:t>
            </a:r>
            <a:r>
              <a:rPr lang="en-US" sz="2400" dirty="0" err="1"/>
              <a:t>của</a:t>
            </a:r>
            <a:r>
              <a:rPr lang="en-US" sz="2400" dirty="0"/>
              <a:t> </a:t>
            </a:r>
            <a:r>
              <a:rPr lang="en-US" sz="2400" dirty="0" err="1"/>
              <a:t>tín</a:t>
            </a:r>
            <a:r>
              <a:rPr lang="en-US" sz="2400" dirty="0"/>
              <a:t> </a:t>
            </a:r>
            <a:r>
              <a:rPr lang="en-US" sz="2400" dirty="0" err="1"/>
              <a:t>hiệu</a:t>
            </a:r>
            <a:r>
              <a:rPr lang="en-US" sz="2400" dirty="0"/>
              <a:t>, </a:t>
            </a:r>
            <a:r>
              <a:rPr lang="en-US" sz="2400" dirty="0" err="1"/>
              <a:t>giới</a:t>
            </a:r>
            <a:r>
              <a:rPr lang="en-US" sz="2400" dirty="0"/>
              <a:t> </a:t>
            </a:r>
            <a:r>
              <a:rPr lang="en-US" sz="2400" dirty="0" err="1"/>
              <a:t>hạn</a:t>
            </a:r>
            <a:r>
              <a:rPr lang="en-US" sz="2400" dirty="0"/>
              <a:t> </a:t>
            </a:r>
            <a:r>
              <a:rPr lang="en-US" sz="2400" dirty="0" err="1"/>
              <a:t>băng</a:t>
            </a:r>
            <a:r>
              <a:rPr lang="en-US" sz="2400" dirty="0"/>
              <a:t> </a:t>
            </a:r>
            <a:r>
              <a:rPr lang="en-US" sz="2400" dirty="0" err="1"/>
              <a:t>tần</a:t>
            </a:r>
            <a:r>
              <a:rPr lang="en-US" sz="2400" dirty="0"/>
              <a:t> </a:t>
            </a:r>
            <a:r>
              <a:rPr lang="en-US" sz="2400" dirty="0" err="1"/>
              <a:t>của</a:t>
            </a:r>
            <a:r>
              <a:rPr lang="en-US" sz="2400" dirty="0"/>
              <a:t> </a:t>
            </a:r>
            <a:r>
              <a:rPr lang="en-US" sz="2400" dirty="0" err="1"/>
              <a:t>tín</a:t>
            </a:r>
            <a:r>
              <a:rPr lang="en-US" sz="2400" dirty="0"/>
              <a:t> </a:t>
            </a:r>
            <a:r>
              <a:rPr lang="en-US" sz="2400" dirty="0" err="1"/>
              <a:t>hiệu</a:t>
            </a:r>
            <a:r>
              <a:rPr lang="en-US" sz="2400" dirty="0"/>
              <a:t> </a:t>
            </a:r>
            <a:r>
              <a:rPr lang="en-US" sz="2400" dirty="0" err="1"/>
              <a:t>lan</a:t>
            </a:r>
            <a:r>
              <a:rPr lang="en-US" sz="2400" dirty="0"/>
              <a:t> </a:t>
            </a:r>
            <a:r>
              <a:rPr lang="en-US" sz="2400" dirty="0" err="1"/>
              <a:t>truyền</a:t>
            </a:r>
            <a:r>
              <a:rPr lang="en-US" sz="2400" dirty="0"/>
              <a:t> </a:t>
            </a:r>
            <a:r>
              <a:rPr lang="en-US" sz="2400" dirty="0" err="1"/>
              <a:t>được</a:t>
            </a:r>
            <a:r>
              <a:rPr lang="en-US" sz="2400" dirty="0"/>
              <a:t> qua </a:t>
            </a:r>
            <a:r>
              <a:rPr lang="en-US" sz="2400" dirty="0" err="1"/>
              <a:t>nó</a:t>
            </a:r>
            <a:r>
              <a:rPr lang="en-US" sz="2400" dirty="0"/>
              <a:t> (</a:t>
            </a:r>
            <a:r>
              <a:rPr lang="en-US" sz="2400" dirty="0" err="1"/>
              <a:t>gới</a:t>
            </a:r>
            <a:r>
              <a:rPr lang="en-US" sz="2400" dirty="0"/>
              <a:t> </a:t>
            </a:r>
            <a:r>
              <a:rPr lang="en-US" sz="2400" dirty="0" err="1"/>
              <a:t>hạn</a:t>
            </a:r>
            <a:r>
              <a:rPr lang="en-US" sz="2400" dirty="0"/>
              <a:t> </a:t>
            </a:r>
            <a:r>
              <a:rPr lang="en-US" sz="2400" dirty="0" err="1"/>
              <a:t>băng</a:t>
            </a:r>
            <a:r>
              <a:rPr lang="en-US" sz="2400" dirty="0"/>
              <a:t> </a:t>
            </a:r>
            <a:r>
              <a:rPr lang="en-US" sz="2400" dirty="0" err="1"/>
              <a:t>thông</a:t>
            </a:r>
            <a:r>
              <a:rPr lang="en-US" sz="2400" dirty="0"/>
              <a:t>), </a:t>
            </a:r>
            <a:r>
              <a:rPr lang="en-US" sz="2400" dirty="0" err="1"/>
              <a:t>làm</a:t>
            </a:r>
            <a:r>
              <a:rPr lang="en-US" sz="2400" dirty="0"/>
              <a:t> </a:t>
            </a:r>
            <a:r>
              <a:rPr lang="en-US" sz="2400" dirty="0" err="1"/>
              <a:t>trễ</a:t>
            </a:r>
            <a:r>
              <a:rPr lang="en-US" sz="2400" dirty="0"/>
              <a:t> </a:t>
            </a:r>
            <a:r>
              <a:rPr lang="en-US" sz="2400" dirty="0" err="1"/>
              <a:t>tín</a:t>
            </a:r>
            <a:r>
              <a:rPr lang="en-US" sz="2400" dirty="0"/>
              <a:t> </a:t>
            </a:r>
            <a:r>
              <a:rPr lang="en-US" sz="2400" dirty="0" err="1"/>
              <a:t>hiệu</a:t>
            </a:r>
            <a:r>
              <a:rPr lang="en-US" sz="2400" dirty="0"/>
              <a:t>, </a:t>
            </a:r>
            <a:r>
              <a:rPr lang="en-US" sz="2400" dirty="0" err="1"/>
              <a:t>gây</a:t>
            </a:r>
            <a:r>
              <a:rPr lang="en-US" sz="2400" dirty="0"/>
              <a:t> </a:t>
            </a:r>
            <a:r>
              <a:rPr lang="en-US" sz="2400" dirty="0" err="1"/>
              <a:t>méo</a:t>
            </a:r>
            <a:r>
              <a:rPr lang="en-US" sz="2400" dirty="0"/>
              <a:t> phi </a:t>
            </a:r>
            <a:r>
              <a:rPr lang="en-US" sz="2400" dirty="0" err="1"/>
              <a:t>tuyến</a:t>
            </a:r>
            <a:r>
              <a:rPr lang="en-US" sz="2400" dirty="0"/>
              <a:t> </a:t>
            </a:r>
            <a:r>
              <a:rPr lang="en-US" sz="2400" dirty="0" err="1"/>
              <a:t>cho</a:t>
            </a:r>
            <a:r>
              <a:rPr lang="en-US" sz="2400" dirty="0"/>
              <a:t> </a:t>
            </a:r>
            <a:r>
              <a:rPr lang="en-US" sz="2400" dirty="0" err="1"/>
              <a:t>tín</a:t>
            </a:r>
            <a:r>
              <a:rPr lang="en-US" sz="2400" dirty="0"/>
              <a:t> </a:t>
            </a:r>
            <a:r>
              <a:rPr lang="en-US" sz="2400" dirty="0" err="1"/>
              <a:t>hiệu</a:t>
            </a:r>
            <a:r>
              <a:rPr lang="en-US" sz="2400" dirty="0"/>
              <a:t>, </a:t>
            </a:r>
            <a:r>
              <a:rPr lang="en-US" sz="2400" dirty="0" err="1"/>
              <a:t>và</a:t>
            </a:r>
            <a:r>
              <a:rPr lang="en-US" sz="2400" dirty="0"/>
              <a:t> </a:t>
            </a:r>
            <a:r>
              <a:rPr lang="en-US" sz="2400" dirty="0" err="1"/>
              <a:t>gây</a:t>
            </a:r>
            <a:r>
              <a:rPr lang="en-US" sz="2400" dirty="0"/>
              <a:t> </a:t>
            </a:r>
            <a:r>
              <a:rPr lang="en-US" sz="2400" dirty="0" err="1"/>
              <a:t>nhiễu</a:t>
            </a:r>
            <a:r>
              <a:rPr lang="en-US" sz="2400" dirty="0"/>
              <a:t> </a:t>
            </a:r>
            <a:r>
              <a:rPr lang="en-US" sz="2400" dirty="0" err="1"/>
              <a:t>lên</a:t>
            </a:r>
            <a:r>
              <a:rPr lang="en-US" sz="2400" dirty="0"/>
              <a:t> </a:t>
            </a:r>
            <a:r>
              <a:rPr lang="en-US" sz="2400" dirty="0" err="1"/>
              <a:t>tín</a:t>
            </a:r>
            <a:r>
              <a:rPr lang="en-US" sz="2400" dirty="0"/>
              <a:t> </a:t>
            </a:r>
            <a:r>
              <a:rPr lang="en-US" sz="2400" dirty="0" err="1"/>
              <a:t>hiệu</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truyền</a:t>
            </a:r>
            <a:r>
              <a:rPr lang="en-US" sz="2400" dirty="0"/>
              <a:t> </a:t>
            </a:r>
            <a:r>
              <a:rPr lang="en-US" sz="2400" dirty="0" err="1"/>
              <a:t>thông</a:t>
            </a:r>
            <a:r>
              <a:rPr lang="en-US" sz="2400" dirty="0"/>
              <a:t> </a:t>
            </a:r>
            <a:r>
              <a:rPr lang="en-US" sz="2400" dirty="0" err="1"/>
              <a:t>phải</a:t>
            </a:r>
            <a:r>
              <a:rPr lang="en-US" sz="2400" dirty="0"/>
              <a:t>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err="1"/>
              <a:t>ảnh</a:t>
            </a:r>
            <a:r>
              <a:rPr lang="en-US" sz="2400" dirty="0"/>
              <a:t> </a:t>
            </a:r>
            <a:r>
              <a:rPr lang="en-US" sz="2400" dirty="0" err="1"/>
              <a:t>hưởng</a:t>
            </a:r>
            <a:r>
              <a:rPr lang="en-US" sz="2400" dirty="0"/>
              <a:t> </a:t>
            </a:r>
            <a:r>
              <a:rPr lang="en-US" sz="2400" dirty="0" err="1"/>
              <a:t>này</a:t>
            </a:r>
            <a:r>
              <a:rPr lang="en-US" sz="2400" dirty="0"/>
              <a:t> </a:t>
            </a:r>
            <a:r>
              <a:rPr lang="en-US" sz="2400" dirty="0" err="1"/>
              <a:t>để</a:t>
            </a:r>
            <a:r>
              <a:rPr lang="en-US" sz="2400" dirty="0"/>
              <a:t> </a:t>
            </a:r>
            <a:r>
              <a:rPr lang="en-US" sz="2400" dirty="0" err="1"/>
              <a:t>đảm</a:t>
            </a:r>
            <a:r>
              <a:rPr lang="en-US" sz="2400" dirty="0"/>
              <a:t> </a:t>
            </a:r>
            <a:r>
              <a:rPr lang="en-US" sz="2400" dirty="0" err="1"/>
              <a:t>bảo</a:t>
            </a:r>
            <a:r>
              <a:rPr lang="en-US" sz="2400" dirty="0"/>
              <a:t> </a:t>
            </a:r>
            <a:r>
              <a:rPr lang="en-US" sz="2400" dirty="0" err="1"/>
              <a:t>truyền</a:t>
            </a:r>
            <a:r>
              <a:rPr lang="en-US" sz="2400" dirty="0"/>
              <a:t> tin </a:t>
            </a:r>
            <a:r>
              <a:rPr lang="en-US" sz="2400" dirty="0" err="1"/>
              <a:t>cậy</a:t>
            </a:r>
            <a:r>
              <a:rPr lang="en-US" sz="2400" dirty="0"/>
              <a:t> </a:t>
            </a:r>
            <a:r>
              <a:rPr lang="en-US" sz="2400" dirty="0" err="1"/>
              <a:t>và</a:t>
            </a:r>
            <a:r>
              <a:rPr lang="en-US" sz="2400" dirty="0"/>
              <a:t> </a:t>
            </a:r>
            <a:r>
              <a:rPr lang="en-US" sz="2400" dirty="0" err="1"/>
              <a:t>hiệu</a:t>
            </a:r>
            <a:r>
              <a:rPr lang="en-US" sz="2400" dirty="0"/>
              <a:t> </a:t>
            </a:r>
            <a:r>
              <a:rPr lang="en-US" sz="2400" dirty="0" err="1"/>
              <a:t>quả</a:t>
            </a:r>
            <a:endParaRPr lang="en-US" sz="2400" dirty="0"/>
          </a:p>
          <a:p>
            <a:r>
              <a:rPr lang="en-US" sz="2400" dirty="0" err="1"/>
              <a:t>Lý</a:t>
            </a:r>
            <a:r>
              <a:rPr lang="en-US" sz="2400" dirty="0"/>
              <a:t> </a:t>
            </a:r>
            <a:r>
              <a:rPr lang="en-US" sz="2400" dirty="0" err="1"/>
              <a:t>thuyết</a:t>
            </a:r>
            <a:r>
              <a:rPr lang="en-US" sz="2400" dirty="0"/>
              <a:t> </a:t>
            </a:r>
            <a:r>
              <a:rPr lang="en-US" sz="2400" dirty="0" err="1"/>
              <a:t>thông</a:t>
            </a:r>
            <a:r>
              <a:rPr lang="en-US" sz="2400" dirty="0"/>
              <a:t> tin </a:t>
            </a:r>
            <a:r>
              <a:rPr lang="en-US" sz="2400" dirty="0" err="1"/>
              <a:t>chỉ</a:t>
            </a:r>
            <a:r>
              <a:rPr lang="en-US" sz="2400" dirty="0"/>
              <a:t> </a:t>
            </a:r>
            <a:r>
              <a:rPr lang="en-US" sz="2400" dirty="0" err="1"/>
              <a:t>quan</a:t>
            </a:r>
            <a:r>
              <a:rPr lang="en-US" sz="2400" dirty="0"/>
              <a:t> </a:t>
            </a:r>
            <a:r>
              <a:rPr lang="en-US" sz="2400" dirty="0" err="1"/>
              <a:t>tâm</a:t>
            </a:r>
            <a:r>
              <a:rPr lang="en-US" sz="2400" dirty="0"/>
              <a:t> </a:t>
            </a:r>
            <a:r>
              <a:rPr lang="en-US" sz="2400" dirty="0" err="1"/>
              <a:t>đến</a:t>
            </a:r>
            <a:r>
              <a:rPr lang="en-US" sz="2400" dirty="0"/>
              <a:t> </a:t>
            </a:r>
            <a:r>
              <a:rPr lang="en-US" sz="2400" dirty="0" err="1"/>
              <a:t>nhiễu</a:t>
            </a:r>
            <a:r>
              <a:rPr lang="en-US" sz="2400" dirty="0"/>
              <a:t>.</a:t>
            </a:r>
          </a:p>
          <a:p>
            <a:endParaRPr lang="en-US" dirty="0"/>
          </a:p>
        </p:txBody>
      </p:sp>
    </p:spTree>
    <p:extLst>
      <p:ext uri="{BB962C8B-B14F-4D97-AF65-F5344CB8AC3E}">
        <p14:creationId xmlns:p14="http://schemas.microsoft.com/office/powerpoint/2010/main" val="330396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600" dirty="0" smtClean="0">
                <a:latin typeface="Arial" pitchFamily="34" charset="0"/>
                <a:cs typeface="Arial" pitchFamily="34" charset="0"/>
              </a:rPr>
              <a:t>1.3. </a:t>
            </a:r>
            <a:r>
              <a:rPr lang="en-US" sz="3600" dirty="0" err="1" smtClean="0">
                <a:latin typeface="Arial" pitchFamily="34" charset="0"/>
                <a:cs typeface="Arial" pitchFamily="34" charset="0"/>
              </a:rPr>
              <a:t>Một</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số</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khái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niệm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và</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thuật</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ngữ</a:t>
            </a:r>
            <a:endParaRPr lang="en-US" sz="3600"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(receiver):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a:t>
            </a:r>
          </a:p>
          <a:p>
            <a:pPr lvl="1"/>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hay </a:t>
            </a:r>
            <a:r>
              <a:rPr lang="en-US" sz="1600" dirty="0" err="1" smtClean="0">
                <a:latin typeface="Arial" pitchFamily="34" charset="0"/>
                <a:cs typeface="Arial" pitchFamily="34" charset="0"/>
              </a:rPr>
              <a:t>không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phát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gọi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thu</a:t>
            </a:r>
            <a:endParaRPr lang="en-US" sz="1600" dirty="0" smtClean="0">
              <a:latin typeface="Arial" pitchFamily="34" charset="0"/>
              <a:cs typeface="Arial" pitchFamily="34" charset="0"/>
            </a:endParaRPr>
          </a:p>
          <a:p>
            <a:pPr lvl="1"/>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thành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chính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giải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 Data Decoding)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với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chức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năng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hóa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endParaRPr lang="en-US" sz="1600" dirty="0" smtClean="0">
              <a:latin typeface="Arial" pitchFamily="34" charset="0"/>
              <a:cs typeface="Arial" pitchFamily="34" charset="0"/>
            </a:endParaRPr>
          </a:p>
          <a:p>
            <a:endParaRPr lang="en-US" sz="2000" dirty="0">
              <a:latin typeface="Arial" pitchFamily="34" charset="0"/>
              <a:cs typeface="Arial" pitchFamily="34" charset="0"/>
            </a:endParaRPr>
          </a:p>
        </p:txBody>
      </p:sp>
    </p:spTree>
    <p:extLst>
      <p:ext uri="{BB962C8B-B14F-4D97-AF65-F5344CB8AC3E}">
        <p14:creationId xmlns:p14="http://schemas.microsoft.com/office/powerpoint/2010/main" val="330695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p:txBody>
          <a:bodyPr/>
          <a:lstStyle/>
          <a:p>
            <a:r>
              <a:rPr lang="en-US" sz="2400" dirty="0" err="1" smtClean="0"/>
              <a:t>Thiết</a:t>
            </a:r>
            <a:r>
              <a:rPr lang="en-US" sz="2400" dirty="0" smtClean="0"/>
              <a:t> </a:t>
            </a:r>
            <a:r>
              <a:rPr lang="en-US" sz="2400" dirty="0" err="1" smtClean="0"/>
              <a:t>bị</a:t>
            </a:r>
            <a:r>
              <a:rPr lang="en-US" sz="2400" dirty="0" smtClean="0"/>
              <a:t> </a:t>
            </a:r>
            <a:r>
              <a:rPr lang="en-US" sz="2400" dirty="0" err="1" smtClean="0"/>
              <a:t>ra</a:t>
            </a:r>
            <a:r>
              <a:rPr lang="en-US" sz="2400" dirty="0" smtClean="0"/>
              <a:t> (Output Device): </a:t>
            </a:r>
            <a:r>
              <a:rPr lang="en-US" sz="2400" dirty="0" err="1" smtClean="0"/>
              <a:t>Là</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chuyển</a:t>
            </a:r>
            <a:r>
              <a:rPr lang="en-US" sz="2400" dirty="0" smtClean="0"/>
              <a:t> </a:t>
            </a:r>
            <a:r>
              <a:rPr lang="en-US" sz="2400" dirty="0" err="1" smtClean="0"/>
              <a:t>đổi</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nhận</a:t>
            </a:r>
            <a:r>
              <a:rPr lang="en-US" sz="2400" dirty="0" smtClean="0"/>
              <a:t> </a:t>
            </a:r>
            <a:r>
              <a:rPr lang="en-US" sz="2400" dirty="0" err="1" smtClean="0"/>
              <a:t>được</a:t>
            </a:r>
            <a:r>
              <a:rPr lang="en-US" sz="2400" dirty="0" smtClean="0"/>
              <a:t> </a:t>
            </a:r>
            <a:r>
              <a:rPr lang="en-US" sz="2400" dirty="0" err="1" smtClean="0"/>
              <a:t>thành</a:t>
            </a:r>
            <a:r>
              <a:rPr lang="en-US" sz="2400" dirty="0" smtClean="0"/>
              <a:t> </a:t>
            </a:r>
            <a:r>
              <a:rPr lang="en-US" sz="2400" dirty="0" err="1" smtClean="0"/>
              <a:t>thông</a:t>
            </a:r>
            <a:r>
              <a:rPr lang="en-US" sz="2400" dirty="0" smtClean="0"/>
              <a:t> tin </a:t>
            </a:r>
            <a:r>
              <a:rPr lang="en-US" sz="2400" dirty="0" err="1" smtClean="0"/>
              <a:t>chuyển</a:t>
            </a:r>
            <a:r>
              <a:rPr lang="en-US" sz="2400" dirty="0" smtClean="0"/>
              <a:t> </a:t>
            </a:r>
            <a:r>
              <a:rPr lang="en-US" sz="2400" dirty="0" err="1" smtClean="0"/>
              <a:t>cho</a:t>
            </a:r>
            <a:r>
              <a:rPr lang="en-US" sz="2400" dirty="0" smtClean="0"/>
              <a:t> </a:t>
            </a:r>
            <a:r>
              <a:rPr lang="en-US" sz="2400" dirty="0" err="1" smtClean="0"/>
              <a:t>nơi</a:t>
            </a:r>
            <a:r>
              <a:rPr lang="en-US" sz="2400" dirty="0" smtClean="0"/>
              <a:t> </a:t>
            </a:r>
            <a:r>
              <a:rPr lang="en-US" sz="2400" dirty="0" err="1" smtClean="0"/>
              <a:t>nhận</a:t>
            </a:r>
            <a:r>
              <a:rPr lang="en-US" sz="2400" dirty="0"/>
              <a:t> </a:t>
            </a:r>
            <a:r>
              <a:rPr lang="en-US" sz="2400" dirty="0" smtClean="0"/>
              <a:t>hay </a:t>
            </a:r>
            <a:r>
              <a:rPr lang="en-US" sz="2400" dirty="0" err="1" smtClean="0"/>
              <a:t>thực</a:t>
            </a:r>
            <a:r>
              <a:rPr lang="en-US" sz="2400" dirty="0" smtClean="0"/>
              <a:t> </a:t>
            </a:r>
            <a:r>
              <a:rPr lang="en-US" sz="2400" dirty="0" err="1" smtClean="0"/>
              <a:t>hiện</a:t>
            </a:r>
            <a:r>
              <a:rPr lang="en-US" sz="2400" dirty="0" smtClean="0"/>
              <a:t> </a:t>
            </a:r>
            <a:r>
              <a:rPr lang="en-US" sz="2400" dirty="0" err="1" smtClean="0"/>
              <a:t>chức</a:t>
            </a:r>
            <a:r>
              <a:rPr lang="en-US" sz="2400" dirty="0" smtClean="0"/>
              <a:t> </a:t>
            </a:r>
            <a:r>
              <a:rPr lang="en-US" sz="2400" dirty="0" err="1" smtClean="0"/>
              <a:t>năng</a:t>
            </a:r>
            <a:r>
              <a:rPr lang="en-US" sz="2400" dirty="0" smtClean="0"/>
              <a:t> </a:t>
            </a:r>
            <a:r>
              <a:rPr lang="en-US" sz="2400" dirty="0" err="1" smtClean="0"/>
              <a:t>giải</a:t>
            </a:r>
            <a:r>
              <a:rPr lang="en-US" sz="2400" dirty="0" smtClean="0"/>
              <a:t> </a:t>
            </a:r>
            <a:r>
              <a:rPr lang="en-US" sz="2400" dirty="0" err="1" smtClean="0"/>
              <a:t>vật</a:t>
            </a:r>
            <a:r>
              <a:rPr lang="en-US" sz="2400" dirty="0" smtClean="0"/>
              <a:t> </a:t>
            </a:r>
            <a:r>
              <a:rPr lang="en-US" sz="2400" dirty="0" err="1" smtClean="0"/>
              <a:t>chất</a:t>
            </a:r>
            <a:r>
              <a:rPr lang="en-US" sz="2400" dirty="0" smtClean="0"/>
              <a:t> </a:t>
            </a:r>
            <a:r>
              <a:rPr lang="en-US" sz="2400" dirty="0" err="1" smtClean="0"/>
              <a:t>hóa</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phối</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máy</a:t>
            </a:r>
            <a:r>
              <a:rPr lang="en-US" sz="2400" dirty="0" smtClean="0"/>
              <a:t> </a:t>
            </a:r>
            <a:r>
              <a:rPr lang="en-US" sz="2400" dirty="0" err="1" smtClean="0"/>
              <a:t>thu</a:t>
            </a:r>
            <a:r>
              <a:rPr lang="en-US" sz="2400" dirty="0" smtClean="0"/>
              <a:t> </a:t>
            </a:r>
            <a:r>
              <a:rPr lang="en-US" sz="2400" dirty="0" err="1" smtClean="0"/>
              <a:t>để</a:t>
            </a:r>
            <a:r>
              <a:rPr lang="en-US" sz="2400" dirty="0" smtClean="0"/>
              <a:t> </a:t>
            </a:r>
            <a:r>
              <a:rPr lang="en-US" sz="2400" dirty="0" err="1" smtClean="0"/>
              <a:t>nhận</a:t>
            </a:r>
            <a:r>
              <a:rPr lang="en-US" sz="2400" dirty="0" smtClean="0"/>
              <a:t> </a:t>
            </a:r>
            <a:r>
              <a:rPr lang="en-US" sz="2400" dirty="0" err="1" smtClean="0"/>
              <a:t>dữ</a:t>
            </a:r>
            <a:r>
              <a:rPr lang="en-US" sz="2400" dirty="0" smtClean="0"/>
              <a:t> </a:t>
            </a:r>
            <a:r>
              <a:rPr lang="en-US" sz="2400" dirty="0" err="1" smtClean="0"/>
              <a:t>liệu</a:t>
            </a:r>
            <a:endParaRPr lang="en-US" sz="2400" dirty="0" smtClean="0"/>
          </a:p>
          <a:p>
            <a:r>
              <a:rPr lang="en-US" sz="2400" dirty="0" err="1" smtClean="0"/>
              <a:t>Thiết</a:t>
            </a:r>
            <a:r>
              <a:rPr lang="en-US" sz="2400" dirty="0" smtClean="0"/>
              <a:t> </a:t>
            </a:r>
            <a:r>
              <a:rPr lang="en-US" sz="2400" dirty="0" err="1" smtClean="0"/>
              <a:t>bị</a:t>
            </a:r>
            <a:r>
              <a:rPr lang="en-US" sz="2400" dirty="0" smtClean="0"/>
              <a:t> </a:t>
            </a:r>
            <a:r>
              <a:rPr lang="en-US" sz="2400" dirty="0" err="1" smtClean="0"/>
              <a:t>ra</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phần</a:t>
            </a:r>
            <a:r>
              <a:rPr lang="en-US" sz="2400" dirty="0" smtClean="0"/>
              <a:t> </a:t>
            </a:r>
            <a:r>
              <a:rPr lang="en-US" sz="2400" dirty="0" err="1" smtClean="0"/>
              <a:t>của</a:t>
            </a:r>
            <a:r>
              <a:rPr lang="en-US" sz="2400" dirty="0" smtClean="0"/>
              <a:t> con </a:t>
            </a:r>
            <a:r>
              <a:rPr lang="en-US" sz="2400" dirty="0" err="1" smtClean="0"/>
              <a:t>người</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phép</a:t>
            </a:r>
            <a:r>
              <a:rPr lang="en-US" sz="2400" dirty="0" smtClean="0"/>
              <a:t> con </a:t>
            </a:r>
            <a:r>
              <a:rPr lang="en-US" sz="2400" dirty="0" err="1" smtClean="0"/>
              <a:t>người</a:t>
            </a:r>
            <a:r>
              <a:rPr lang="en-US" sz="2400" dirty="0" smtClean="0"/>
              <a:t> </a:t>
            </a:r>
            <a:r>
              <a:rPr lang="en-US" sz="2400" dirty="0" err="1" smtClean="0"/>
              <a:t>nhận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hoặc</a:t>
            </a:r>
            <a:r>
              <a:rPr lang="en-US" sz="2400" dirty="0" smtClean="0"/>
              <a:t> </a:t>
            </a:r>
            <a:r>
              <a:rPr lang="en-US" sz="2400" dirty="0" err="1" smtClean="0"/>
              <a:t>các</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tích</a:t>
            </a:r>
            <a:r>
              <a:rPr lang="en-US" sz="2400" dirty="0" smtClean="0"/>
              <a:t> </a:t>
            </a:r>
            <a:r>
              <a:rPr lang="en-US" sz="2400" dirty="0" err="1" smtClean="0"/>
              <a:t>hợp</a:t>
            </a:r>
            <a:r>
              <a:rPr lang="en-US" sz="2400" dirty="0" smtClean="0"/>
              <a:t> </a:t>
            </a:r>
            <a:r>
              <a:rPr lang="en-US" sz="2400" dirty="0" err="1" smtClean="0"/>
              <a:t>trí</a:t>
            </a:r>
            <a:r>
              <a:rPr lang="en-US" sz="2400" dirty="0" smtClean="0"/>
              <a:t> </a:t>
            </a:r>
            <a:r>
              <a:rPr lang="en-US" sz="2400" dirty="0" err="1" smtClean="0"/>
              <a:t>tuệ</a:t>
            </a:r>
            <a:r>
              <a:rPr lang="en-US" sz="2400" dirty="0" smtClean="0"/>
              <a:t> con </a:t>
            </a:r>
            <a:r>
              <a:rPr lang="en-US" sz="2400" dirty="0" err="1" smtClean="0"/>
              <a:t>người</a:t>
            </a:r>
            <a:r>
              <a:rPr lang="en-US" sz="2400" dirty="0" smtClean="0"/>
              <a:t> </a:t>
            </a:r>
          </a:p>
          <a:p>
            <a:r>
              <a:rPr lang="en-US" sz="2400" dirty="0" err="1" smtClean="0"/>
              <a:t>Nơi</a:t>
            </a:r>
            <a:r>
              <a:rPr lang="en-US" sz="2400" dirty="0" smtClean="0"/>
              <a:t> </a:t>
            </a:r>
            <a:r>
              <a:rPr lang="en-US" sz="2400" dirty="0" err="1" smtClean="0"/>
              <a:t>nhận</a:t>
            </a:r>
            <a:r>
              <a:rPr lang="en-US" sz="2400" dirty="0" smtClean="0"/>
              <a:t> tin (sink, </a:t>
            </a:r>
            <a:r>
              <a:rPr lang="en-US" sz="2400" dirty="0" err="1" smtClean="0"/>
              <a:t>Destinator</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nhận</a:t>
            </a:r>
            <a:r>
              <a:rPr lang="en-US" sz="2400" dirty="0" smtClean="0"/>
              <a:t> </a:t>
            </a:r>
            <a:r>
              <a:rPr lang="en-US" sz="2400" dirty="0" err="1" smtClean="0"/>
              <a:t>thông</a:t>
            </a:r>
            <a:r>
              <a:rPr lang="en-US" sz="2400" dirty="0" smtClean="0"/>
              <a:t> tin </a:t>
            </a:r>
            <a:r>
              <a:rPr lang="en-US" sz="2400" dirty="0" err="1" smtClean="0"/>
              <a:t>và</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phục</a:t>
            </a:r>
            <a:r>
              <a:rPr lang="en-US" sz="2400" dirty="0" smtClean="0"/>
              <a:t> </a:t>
            </a:r>
            <a:r>
              <a:rPr lang="en-US" sz="2400" dirty="0" err="1" smtClean="0"/>
              <a:t>hồi</a:t>
            </a:r>
            <a:r>
              <a:rPr lang="en-US" sz="2400" dirty="0" smtClean="0"/>
              <a:t> </a:t>
            </a:r>
            <a:r>
              <a:rPr lang="en-US" sz="2400" dirty="0" err="1" smtClean="0"/>
              <a:t>thông</a:t>
            </a:r>
            <a:r>
              <a:rPr lang="en-US" sz="2400" dirty="0" smtClean="0"/>
              <a:t> tin </a:t>
            </a:r>
            <a:r>
              <a:rPr lang="en-US" sz="2400" dirty="0" err="1" smtClean="0"/>
              <a:t>khi</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được</a:t>
            </a:r>
            <a:r>
              <a:rPr lang="en-US" sz="2400" dirty="0" smtClean="0"/>
              <a:t> </a:t>
            </a:r>
            <a:r>
              <a:rPr lang="en-US" sz="2400" dirty="0" err="1" smtClean="0"/>
              <a:t>có</a:t>
            </a:r>
            <a:r>
              <a:rPr lang="en-US" sz="2400" dirty="0" smtClean="0"/>
              <a:t> </a:t>
            </a:r>
            <a:r>
              <a:rPr lang="en-US" sz="2400" dirty="0" err="1" smtClean="0"/>
              <a:t>lỗi</a:t>
            </a:r>
            <a:endParaRPr lang="en-US" sz="2400" dirty="0"/>
          </a:p>
        </p:txBody>
      </p:sp>
    </p:spTree>
    <p:extLst>
      <p:ext uri="{BB962C8B-B14F-4D97-AF65-F5344CB8AC3E}">
        <p14:creationId xmlns:p14="http://schemas.microsoft.com/office/powerpoint/2010/main" val="24997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1158876"/>
            <a:ext cx="9071640" cy="3455964"/>
          </a:xfrm>
        </p:spPr>
        <p:txBody>
          <a:bodyPr/>
          <a:lstStyle/>
          <a:p>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tin (message):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a:t>
            </a:r>
          </a:p>
          <a:p>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theo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trúc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-&gt;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tin.</a:t>
            </a:r>
          </a:p>
          <a:p>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thì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ta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tâm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rạc</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ta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95315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p:txBody>
          <a:bodyPr/>
          <a:lstStyle/>
          <a:p>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(continuous information):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mà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diễn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hàm</a:t>
            </a:r>
            <a:r>
              <a:rPr lang="en-US" sz="2000" dirty="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endParaRPr lang="en-US" sz="2000" dirty="0" smtClean="0">
              <a:latin typeface="Arial" pitchFamily="34" charset="0"/>
              <a:cs typeface="Arial" pitchFamily="34" charset="0"/>
            </a:endParaRPr>
          </a:p>
          <a:p>
            <a:pPr lvl="1"/>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tục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diễn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toán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học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đầy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đủ</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diễn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theo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gian</a:t>
            </a:r>
            <a:endParaRPr lang="en-US" sz="1600" dirty="0" smtClean="0">
              <a:latin typeface="Arial" pitchFamily="34" charset="0"/>
              <a:cs typeface="Arial" pitchFamily="34" charset="0"/>
            </a:endParaRPr>
          </a:p>
          <a:p>
            <a:pPr lvl="1"/>
            <a:r>
              <a:rPr lang="en-US" sz="1600" dirty="0" err="1" smtClean="0">
                <a:latin typeface="Arial" pitchFamily="34" charset="0"/>
                <a:cs typeface="Arial" pitchFamily="34" charset="0"/>
              </a:rPr>
              <a:t>Cũng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đặc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tục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bằng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tham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số</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như</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đô</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Amplidude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tần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số</a:t>
            </a:r>
            <a:r>
              <a:rPr lang="en-US" sz="1600" dirty="0" smtClean="0">
                <a:latin typeface="Arial" pitchFamily="34" charset="0"/>
                <a:cs typeface="Arial" pitchFamily="34" charset="0"/>
              </a:rPr>
              <a:t> (Frequency), </a:t>
            </a:r>
            <a:r>
              <a:rPr lang="en-US" sz="1600" dirty="0" err="1" smtClean="0">
                <a:latin typeface="Arial" pitchFamily="34" charset="0"/>
                <a:cs typeface="Arial" pitchFamily="34" charset="0"/>
              </a:rPr>
              <a:t>pha</a:t>
            </a:r>
            <a:r>
              <a:rPr lang="en-US" sz="1600" dirty="0" smtClean="0">
                <a:latin typeface="Arial" pitchFamily="34" charset="0"/>
                <a:cs typeface="Arial" pitchFamily="34" charset="0"/>
              </a:rPr>
              <a:t> (Phase) </a:t>
            </a:r>
            <a:r>
              <a:rPr lang="en-US" sz="1600" dirty="0" err="1" smtClean="0">
                <a:latin typeface="Arial" pitchFamily="34" charset="0"/>
                <a:cs typeface="Arial" pitchFamily="34" charset="0"/>
              </a:rPr>
              <a:t>hoặc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cấu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trúc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phổ</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diễn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85072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1158876"/>
            <a:ext cx="9071640" cy="3455964"/>
          </a:xfrm>
        </p:spPr>
        <p:txBody>
          <a:bodyPr/>
          <a:lstStyle/>
          <a:p>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r>
              <a:rPr lang="en-US" sz="2000" dirty="0">
                <a:latin typeface="Arial" pitchFamily="34" charset="0"/>
                <a:cs typeface="Arial" pitchFamily="34" charset="0"/>
              </a:rPr>
              <a:t> (</a:t>
            </a:r>
            <a:r>
              <a:rPr lang="en-US" sz="2000" dirty="0" err="1">
                <a:latin typeface="Arial" pitchFamily="34" charset="0"/>
                <a:cs typeface="Arial" pitchFamily="34" charset="0"/>
              </a:rPr>
              <a:t>discret</a:t>
            </a:r>
            <a:r>
              <a:rPr lang="en-US" sz="2000" dirty="0">
                <a:latin typeface="Arial" pitchFamily="34" charset="0"/>
                <a:cs typeface="Arial" pitchFamily="34" charset="0"/>
              </a:rPr>
              <a:t> Information):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hàm</a:t>
            </a:r>
            <a:r>
              <a:rPr lang="en-US" sz="2000" dirty="0">
                <a:latin typeface="Arial" pitchFamily="34" charset="0"/>
                <a:cs typeface="Arial" pitchFamily="34" charset="0"/>
              </a:rPr>
              <a:t>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chữ</a:t>
            </a:r>
            <a:r>
              <a:rPr lang="en-US" sz="2000" dirty="0">
                <a:latin typeface="Arial" pitchFamily="34" charset="0"/>
                <a:cs typeface="Arial" pitchFamily="34" charset="0"/>
              </a:rPr>
              <a:t> </a:t>
            </a:r>
            <a:r>
              <a:rPr lang="en-US" sz="2000" dirty="0" err="1">
                <a:latin typeface="Arial" pitchFamily="34" charset="0"/>
                <a:cs typeface="Arial" pitchFamily="34" charset="0"/>
              </a:rPr>
              <a:t>viết</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chứa</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chứa</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rời</a:t>
            </a:r>
            <a:r>
              <a:rPr lang="en-US" sz="2000" dirty="0">
                <a:latin typeface="Arial" pitchFamily="34" charset="0"/>
                <a:cs typeface="Arial" pitchFamily="34" charset="0"/>
              </a:rPr>
              <a:t> </a:t>
            </a:r>
            <a:r>
              <a:rPr lang="en-US" sz="2000" dirty="0" err="1">
                <a:latin typeface="Arial" pitchFamily="34" charset="0"/>
                <a:cs typeface="Arial" pitchFamily="34" charset="0"/>
              </a:rPr>
              <a:t>rạc</a:t>
            </a:r>
            <a:endParaRPr lang="en-US" sz="2000" dirty="0">
              <a:latin typeface="Arial" pitchFamily="34" charset="0"/>
              <a:cs typeface="Arial" pitchFamily="34" charset="0"/>
            </a:endParaRPr>
          </a:p>
          <a:p>
            <a:pPr lvl="1"/>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diễn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bằng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toán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học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theo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gian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endParaRPr lang="en-US" sz="1600" dirty="0" smtClean="0">
              <a:latin typeface="Arial" pitchFamily="34" charset="0"/>
              <a:cs typeface="Arial" pitchFamily="34" charset="0"/>
            </a:endParaRPr>
          </a:p>
          <a:p>
            <a:pPr lvl="1"/>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dữ</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cũng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đặc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bởi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tham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số</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hàm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biểu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diễn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như</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độ</a:t>
            </a:r>
            <a:r>
              <a:rPr lang="en-US" sz="1600" dirty="0" smtClean="0">
                <a:latin typeface="Arial" pitchFamily="34" charset="0"/>
                <a:cs typeface="Arial" pitchFamily="34" charset="0"/>
              </a:rPr>
              <a:t> (Amplitude), </a:t>
            </a:r>
            <a:r>
              <a:rPr lang="en-US" sz="1600" dirty="0" err="1" smtClean="0">
                <a:latin typeface="Arial" pitchFamily="34" charset="0"/>
                <a:cs typeface="Arial" pitchFamily="34" charset="0"/>
              </a:rPr>
              <a:t>tần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số</a:t>
            </a:r>
            <a:r>
              <a:rPr lang="en-US" sz="1600" dirty="0" smtClean="0">
                <a:latin typeface="Arial" pitchFamily="34" charset="0"/>
                <a:cs typeface="Arial" pitchFamily="34" charset="0"/>
              </a:rPr>
              <a:t> hay </a:t>
            </a:r>
            <a:r>
              <a:rPr lang="en-US" sz="1600" dirty="0" err="1" smtClean="0">
                <a:latin typeface="Arial" pitchFamily="34" charset="0"/>
                <a:cs typeface="Arial" pitchFamily="34" charset="0"/>
              </a:rPr>
              <a:t>chu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lặp</a:t>
            </a:r>
            <a:r>
              <a:rPr lang="en-US" sz="1600" dirty="0" smtClean="0">
                <a:latin typeface="Arial" pitchFamily="34" charset="0"/>
                <a:cs typeface="Arial" pitchFamily="34" charset="0"/>
              </a:rPr>
              <a:t> (Frequency), </a:t>
            </a:r>
            <a:r>
              <a:rPr lang="en-US" sz="1600" dirty="0" err="1" smtClean="0">
                <a:latin typeface="Arial" pitchFamily="34" charset="0"/>
                <a:cs typeface="Arial" pitchFamily="34" charset="0"/>
              </a:rPr>
              <a:t>pha</a:t>
            </a:r>
            <a:r>
              <a:rPr lang="en-US" sz="1600" dirty="0" smtClean="0">
                <a:latin typeface="Arial" pitchFamily="34" charset="0"/>
                <a:cs typeface="Arial" pitchFamily="34" charset="0"/>
              </a:rPr>
              <a:t> (Phase), </a:t>
            </a:r>
            <a:r>
              <a:rPr lang="en-US" sz="1600" dirty="0" err="1" smtClean="0">
                <a:latin typeface="Arial" pitchFamily="34" charset="0"/>
                <a:cs typeface="Arial" pitchFamily="34" charset="0"/>
              </a:rPr>
              <a:t>hoạc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cấu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trúc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phổ</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39975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smtClean="0"/>
              <a:t>1.3. </a:t>
            </a: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và</a:t>
            </a:r>
            <a:r>
              <a:rPr lang="en-US" dirty="0" smtClean="0"/>
              <a:t> </a:t>
            </a:r>
            <a:r>
              <a:rPr lang="en-US" dirty="0" err="1" smtClean="0"/>
              <a:t>thuật</a:t>
            </a:r>
            <a:r>
              <a:rPr lang="en-US" dirty="0" smtClean="0"/>
              <a:t> </a:t>
            </a:r>
            <a:r>
              <a:rPr lang="en-US" dirty="0" err="1" smtClean="0"/>
              <a:t>ngữ</a:t>
            </a:r>
            <a:endParaRPr lang="en-US" dirty="0"/>
          </a:p>
        </p:txBody>
      </p:sp>
      <p:sp>
        <p:nvSpPr>
          <p:cNvPr id="3" name="Content Placeholder 2"/>
          <p:cNvSpPr>
            <a:spLocks noGrp="1"/>
          </p:cNvSpPr>
          <p:nvPr>
            <p:ph idx="1"/>
          </p:nvPr>
        </p:nvSpPr>
        <p:spPr/>
        <p:txBody>
          <a:bodyPr/>
          <a:lstStyle/>
          <a:p>
            <a:r>
              <a:rPr lang="en-US" sz="2400" dirty="0" err="1" smtClean="0"/>
              <a:t>Toán</a:t>
            </a:r>
            <a:r>
              <a:rPr lang="en-US" sz="2400" dirty="0" smtClean="0"/>
              <a:t> </a:t>
            </a:r>
            <a:r>
              <a:rPr lang="en-US" sz="2400" dirty="0" err="1" smtClean="0"/>
              <a:t>học</a:t>
            </a:r>
            <a:r>
              <a:rPr lang="en-US" sz="2400" dirty="0" smtClean="0"/>
              <a:t> </a:t>
            </a:r>
            <a:r>
              <a:rPr lang="en-US" sz="2400" dirty="0" err="1" smtClean="0"/>
              <a:t>có</a:t>
            </a:r>
            <a:r>
              <a:rPr lang="en-US" sz="2400" dirty="0" smtClean="0"/>
              <a:t> chia </a:t>
            </a:r>
            <a:r>
              <a:rPr lang="en-US" sz="2400" dirty="0" err="1" smtClean="0"/>
              <a:t>các</a:t>
            </a:r>
            <a:r>
              <a:rPr lang="en-US" sz="2400" dirty="0" smtClean="0"/>
              <a:t> </a:t>
            </a:r>
            <a:r>
              <a:rPr lang="en-US" sz="2400" dirty="0" err="1" smtClean="0"/>
              <a:t>hàm</a:t>
            </a:r>
            <a:r>
              <a:rPr lang="en-US" sz="2400" dirty="0" smtClean="0"/>
              <a:t> </a:t>
            </a:r>
            <a:r>
              <a:rPr lang="en-US" sz="2400" dirty="0" err="1" smtClean="0"/>
              <a:t>thành</a:t>
            </a:r>
            <a:r>
              <a:rPr lang="en-US" sz="2400" dirty="0" smtClean="0"/>
              <a:t> </a:t>
            </a:r>
            <a:r>
              <a:rPr lang="en-US" sz="2400" dirty="0" err="1" smtClean="0"/>
              <a:t>hai</a:t>
            </a:r>
            <a:r>
              <a:rPr lang="en-US" sz="2400" dirty="0" smtClean="0"/>
              <a:t> </a:t>
            </a:r>
            <a:r>
              <a:rPr lang="en-US" sz="2400" dirty="0" err="1" smtClean="0"/>
              <a:t>loại</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theo</a:t>
            </a:r>
            <a:r>
              <a:rPr lang="en-US" sz="2400" dirty="0" smtClean="0"/>
              <a:t> </a:t>
            </a:r>
            <a:r>
              <a:rPr lang="en-US" sz="2400" dirty="0" err="1" smtClean="0"/>
              <a:t>thời</a:t>
            </a:r>
            <a:r>
              <a:rPr lang="en-US" sz="2400" dirty="0" smtClean="0"/>
              <a:t> </a:t>
            </a:r>
            <a:r>
              <a:rPr lang="en-US" sz="2400" dirty="0" err="1" smtClean="0"/>
              <a:t>gian</a:t>
            </a:r>
            <a:r>
              <a:rPr lang="en-US" sz="2400" dirty="0" smtClean="0"/>
              <a:t> (Continuous Time) </a:t>
            </a:r>
            <a:r>
              <a:rPr lang="en-US" sz="2400" dirty="0" err="1" smtClean="0"/>
              <a:t>và</a:t>
            </a:r>
            <a:r>
              <a:rPr lang="en-US" sz="2400" dirty="0" smtClean="0"/>
              <a:t> </a:t>
            </a:r>
            <a:r>
              <a:rPr lang="en-US" sz="2400" dirty="0" err="1" smtClean="0"/>
              <a:t>rời</a:t>
            </a:r>
            <a:r>
              <a:rPr lang="en-US" sz="2400" dirty="0" smtClean="0"/>
              <a:t> </a:t>
            </a:r>
            <a:r>
              <a:rPr lang="en-US" sz="2400" dirty="0" err="1" smtClean="0"/>
              <a:t>rạc</a:t>
            </a:r>
            <a:r>
              <a:rPr lang="en-US" sz="2400" dirty="0" smtClean="0"/>
              <a:t> </a:t>
            </a:r>
            <a:r>
              <a:rPr lang="en-US" sz="2400" dirty="0" err="1" smtClean="0"/>
              <a:t>theo</a:t>
            </a:r>
            <a:r>
              <a:rPr lang="en-US" sz="2400" dirty="0" smtClean="0"/>
              <a:t> </a:t>
            </a:r>
            <a:r>
              <a:rPr lang="en-US" sz="2400" dirty="0" err="1" smtClean="0"/>
              <a:t>thời</a:t>
            </a:r>
            <a:r>
              <a:rPr lang="en-US" sz="2400" dirty="0" smtClean="0"/>
              <a:t> </a:t>
            </a:r>
            <a:r>
              <a:rPr lang="en-US" sz="2400" dirty="0" err="1" smtClean="0"/>
              <a:t>gian</a:t>
            </a:r>
            <a:r>
              <a:rPr lang="en-US" sz="2400" dirty="0" smtClean="0"/>
              <a:t> (Discrete Time)</a:t>
            </a:r>
          </a:p>
          <a:p>
            <a:pPr lvl="1"/>
            <a:r>
              <a:rPr lang="en-US" sz="2000" dirty="0" err="1" smtClean="0"/>
              <a:t>Hàm</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theo</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là</a:t>
            </a:r>
            <a:r>
              <a:rPr lang="en-US" sz="2000" dirty="0" smtClean="0"/>
              <a:t> </a:t>
            </a:r>
            <a:r>
              <a:rPr lang="en-US" sz="2000" dirty="0" err="1" smtClean="0"/>
              <a:t>hàm</a:t>
            </a:r>
            <a:r>
              <a:rPr lang="en-US" sz="2000" dirty="0" smtClean="0"/>
              <a:t> </a:t>
            </a:r>
            <a:r>
              <a:rPr lang="en-US" sz="2000" dirty="0" err="1" smtClean="0"/>
              <a:t>trơn</a:t>
            </a:r>
            <a:r>
              <a:rPr lang="en-US" sz="2000" dirty="0" smtClean="0"/>
              <a:t> </a:t>
            </a:r>
            <a:r>
              <a:rPr lang="en-US" sz="2000" dirty="0" err="1" smtClean="0"/>
              <a:t>tại</a:t>
            </a:r>
            <a:r>
              <a:rPr lang="en-US" sz="2000" dirty="0" smtClean="0"/>
              <a:t> </a:t>
            </a:r>
            <a:r>
              <a:rPr lang="en-US" sz="2000" dirty="0" err="1" smtClean="0"/>
              <a:t>mọi</a:t>
            </a:r>
            <a:r>
              <a:rPr lang="en-US" sz="2000" dirty="0" smtClean="0"/>
              <a:t> </a:t>
            </a:r>
            <a:r>
              <a:rPr lang="en-US" sz="2000" dirty="0" err="1" smtClean="0"/>
              <a:t>điểm</a:t>
            </a:r>
            <a:r>
              <a:rPr lang="en-US" sz="2000" dirty="0" smtClean="0"/>
              <a:t> </a:t>
            </a:r>
            <a:r>
              <a:rPr lang="en-US" sz="2000" dirty="0" err="1" smtClean="0"/>
              <a:t>trong</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tồn</a:t>
            </a:r>
            <a:r>
              <a:rPr lang="en-US" sz="2000" dirty="0" smtClean="0"/>
              <a:t> </a:t>
            </a:r>
            <a:r>
              <a:rPr lang="en-US" sz="2000" dirty="0" err="1" smtClean="0"/>
              <a:t>tại</a:t>
            </a:r>
            <a:r>
              <a:rPr lang="en-US" sz="2000" dirty="0" smtClean="0"/>
              <a:t> (</a:t>
            </a:r>
            <a:r>
              <a:rPr lang="en-US" sz="2000" dirty="0" err="1" smtClean="0"/>
              <a:t>đạo</a:t>
            </a:r>
            <a:r>
              <a:rPr lang="en-US" sz="2000" dirty="0" smtClean="0"/>
              <a:t> </a:t>
            </a:r>
            <a:r>
              <a:rPr lang="en-US" sz="2000" dirty="0" err="1" smtClean="0"/>
              <a:t>hàm</a:t>
            </a:r>
            <a:r>
              <a:rPr lang="en-US" sz="2000" dirty="0" smtClean="0"/>
              <a:t> </a:t>
            </a:r>
            <a:r>
              <a:rPr lang="en-US" sz="2000" dirty="0" err="1" smtClean="0"/>
              <a:t>trái</a:t>
            </a:r>
            <a:r>
              <a:rPr lang="en-US" sz="2000" dirty="0" smtClean="0"/>
              <a:t> </a:t>
            </a:r>
            <a:r>
              <a:rPr lang="en-US" sz="2000" dirty="0" err="1" smtClean="0"/>
              <a:t>và</a:t>
            </a:r>
            <a:r>
              <a:rPr lang="en-US" sz="2000" dirty="0" smtClean="0"/>
              <a:t> </a:t>
            </a:r>
            <a:r>
              <a:rPr lang="en-US" sz="2000" dirty="0" err="1" smtClean="0"/>
              <a:t>đạo</a:t>
            </a:r>
            <a:r>
              <a:rPr lang="en-US" sz="2000" dirty="0" smtClean="0"/>
              <a:t> </a:t>
            </a:r>
            <a:r>
              <a:rPr lang="en-US" sz="2000" dirty="0" err="1" smtClean="0"/>
              <a:t>hàm</a:t>
            </a:r>
            <a:r>
              <a:rPr lang="en-US" sz="2000" dirty="0" smtClean="0"/>
              <a:t> </a:t>
            </a:r>
            <a:r>
              <a:rPr lang="en-US" sz="2000" dirty="0" err="1" smtClean="0"/>
              <a:t>phải</a:t>
            </a:r>
            <a:r>
              <a:rPr lang="en-US" sz="2000" dirty="0" smtClean="0"/>
              <a:t> </a:t>
            </a:r>
            <a:r>
              <a:rPr lang="en-US" sz="2000" dirty="0" err="1" smtClean="0"/>
              <a:t>xet</a:t>
            </a:r>
            <a:r>
              <a:rPr lang="en-US" sz="2000" dirty="0" smtClean="0"/>
              <a:t> </a:t>
            </a:r>
            <a:r>
              <a:rPr lang="en-US" sz="2000" dirty="0" err="1" smtClean="0"/>
              <a:t>tại</a:t>
            </a:r>
            <a:r>
              <a:rPr lang="en-US" sz="2000" dirty="0" smtClean="0"/>
              <a:t> </a:t>
            </a:r>
            <a:r>
              <a:rPr lang="en-US" sz="2000" dirty="0" err="1" smtClean="0"/>
              <a:t>mỗi</a:t>
            </a:r>
            <a:r>
              <a:rPr lang="en-US" sz="2000" dirty="0" smtClean="0"/>
              <a:t> </a:t>
            </a:r>
            <a:r>
              <a:rPr lang="en-US" sz="2000" dirty="0" err="1" smtClean="0"/>
              <a:t>điểm</a:t>
            </a:r>
            <a:r>
              <a:rPr lang="en-US" sz="2000" dirty="0" smtClean="0"/>
              <a:t> </a:t>
            </a:r>
            <a:r>
              <a:rPr lang="en-US" sz="2000" dirty="0" err="1" smtClean="0"/>
              <a:t>phải</a:t>
            </a:r>
            <a:r>
              <a:rPr lang="en-US" sz="2000" dirty="0" smtClean="0"/>
              <a:t> </a:t>
            </a:r>
            <a:r>
              <a:rPr lang="en-US" sz="2000" dirty="0" err="1" smtClean="0"/>
              <a:t>bằng</a:t>
            </a:r>
            <a:r>
              <a:rPr lang="en-US" sz="2000" dirty="0" smtClean="0"/>
              <a:t> </a:t>
            </a:r>
            <a:r>
              <a:rPr lang="en-US" sz="2000" dirty="0" err="1" smtClean="0"/>
              <a:t>nhau</a:t>
            </a:r>
            <a:r>
              <a:rPr lang="en-US" sz="2000" dirty="0" smtClean="0"/>
              <a:t>)</a:t>
            </a:r>
          </a:p>
          <a:p>
            <a:pPr lvl="1"/>
            <a:r>
              <a:rPr lang="en-US" sz="2000" dirty="0" err="1" smtClean="0"/>
              <a:t>Hàm</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theo</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là</a:t>
            </a:r>
            <a:r>
              <a:rPr lang="en-US" sz="2000" dirty="0" smtClean="0"/>
              <a:t> </a:t>
            </a:r>
            <a:r>
              <a:rPr lang="en-US" sz="2000" dirty="0" err="1" smtClean="0"/>
              <a:t>hàm</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khác</a:t>
            </a:r>
            <a:r>
              <a:rPr lang="en-US" sz="2000" dirty="0" smtClean="0"/>
              <a:t> </a:t>
            </a:r>
            <a:r>
              <a:rPr lang="en-US" sz="2000" dirty="0" err="1" smtClean="0"/>
              <a:t>không</a:t>
            </a:r>
            <a:r>
              <a:rPr lang="en-US" sz="2000" dirty="0" smtClean="0"/>
              <a:t> </a:t>
            </a:r>
            <a:r>
              <a:rPr lang="en-US" sz="2000" dirty="0" err="1" smtClean="0"/>
              <a:t>xuất</a:t>
            </a:r>
            <a:r>
              <a:rPr lang="en-US" sz="2000" dirty="0" smtClean="0"/>
              <a:t> </a:t>
            </a:r>
            <a:r>
              <a:rPr lang="en-US" sz="2000" dirty="0" err="1" smtClean="0"/>
              <a:t>hiện</a:t>
            </a:r>
            <a:r>
              <a:rPr lang="en-US" sz="2000" dirty="0" smtClean="0"/>
              <a:t> ở </a:t>
            </a:r>
            <a:r>
              <a:rPr lang="en-US" sz="2000" dirty="0" err="1" smtClean="0"/>
              <a:t>từng</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rời</a:t>
            </a:r>
            <a:r>
              <a:rPr lang="en-US" sz="2000" dirty="0" smtClean="0"/>
              <a:t> </a:t>
            </a:r>
            <a:r>
              <a:rPr lang="en-US" sz="2000" dirty="0" err="1" smtClean="0"/>
              <a:t>rác</a:t>
            </a:r>
            <a:r>
              <a:rPr lang="en-US" sz="2000" dirty="0" smtClean="0"/>
              <a:t>, </a:t>
            </a:r>
            <a:r>
              <a:rPr lang="en-US" sz="2000" dirty="0" err="1" smtClean="0"/>
              <a:t>tách</a:t>
            </a:r>
            <a:r>
              <a:rPr lang="en-US" sz="2000" dirty="0" smtClean="0"/>
              <a:t> </a:t>
            </a:r>
            <a:r>
              <a:rPr lang="en-US" sz="2000" dirty="0" err="1" smtClean="0"/>
              <a:t>biệt</a:t>
            </a:r>
            <a:r>
              <a:rPr lang="en-US" sz="2000" dirty="0" smtClean="0"/>
              <a:t> </a:t>
            </a:r>
            <a:r>
              <a:rPr lang="en-US" sz="2000" dirty="0" err="1" smtClean="0"/>
              <a:t>nhau</a:t>
            </a:r>
            <a:endParaRPr lang="en-US" sz="2000" dirty="0" smtClean="0"/>
          </a:p>
          <a:p>
            <a:r>
              <a:rPr lang="en-US" sz="2400" dirty="0" err="1" smtClean="0"/>
              <a:t>Toán</a:t>
            </a:r>
            <a:r>
              <a:rPr lang="en-US" sz="2400" dirty="0" smtClean="0"/>
              <a:t> </a:t>
            </a:r>
            <a:r>
              <a:rPr lang="en-US" sz="2400" dirty="0" err="1" smtClean="0"/>
              <a:t>học</a:t>
            </a:r>
            <a:r>
              <a:rPr lang="en-US" sz="2400" dirty="0" smtClean="0"/>
              <a:t> </a:t>
            </a:r>
            <a:r>
              <a:rPr lang="en-US" sz="2400" dirty="0" err="1" smtClean="0"/>
              <a:t>cũng</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hàm</a:t>
            </a:r>
            <a:r>
              <a:rPr lang="en-US" sz="2400" dirty="0" smtClean="0"/>
              <a:t> </a:t>
            </a:r>
            <a:r>
              <a:rPr lang="en-US" sz="2400" dirty="0" err="1" smtClean="0"/>
              <a:t>gián</a:t>
            </a:r>
            <a:r>
              <a:rPr lang="en-US" sz="2400" dirty="0" smtClean="0"/>
              <a:t> </a:t>
            </a:r>
            <a:r>
              <a:rPr lang="en-US" sz="2400" dirty="0" err="1" smtClean="0"/>
              <a:t>đoạn</a:t>
            </a:r>
            <a:r>
              <a:rPr lang="en-US" sz="2400" dirty="0" smtClean="0"/>
              <a:t> </a:t>
            </a:r>
            <a:r>
              <a:rPr lang="en-US" sz="2400" dirty="0" err="1" smtClean="0"/>
              <a:t>là</a:t>
            </a:r>
            <a:r>
              <a:rPr lang="en-US" sz="2400" dirty="0" smtClean="0"/>
              <a:t> </a:t>
            </a:r>
            <a:r>
              <a:rPr lang="en-US" sz="2400" dirty="0" err="1" smtClean="0"/>
              <a:t>hàm</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điểm</a:t>
            </a:r>
            <a:r>
              <a:rPr lang="en-US" sz="2400" dirty="0" smtClean="0"/>
              <a:t> </a:t>
            </a:r>
            <a:r>
              <a:rPr lang="en-US" sz="2400" dirty="0" err="1" smtClean="0"/>
              <a:t>không</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trong</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ví</a:t>
            </a:r>
            <a:r>
              <a:rPr lang="en-US" sz="2400" dirty="0" smtClean="0"/>
              <a:t> </a:t>
            </a:r>
            <a:r>
              <a:rPr lang="en-US" sz="2400" dirty="0" err="1" smtClean="0"/>
              <a:t>dụ</a:t>
            </a:r>
            <a:r>
              <a:rPr lang="en-US" sz="2400" dirty="0" smtClean="0"/>
              <a:t> </a:t>
            </a:r>
            <a:r>
              <a:rPr lang="en-US" sz="2400" dirty="0" err="1" smtClean="0"/>
              <a:t>thay</a:t>
            </a:r>
            <a:r>
              <a:rPr lang="en-US" sz="2400" dirty="0" smtClean="0"/>
              <a:t> </a:t>
            </a:r>
            <a:r>
              <a:rPr lang="en-US" sz="2400" dirty="0" err="1" smtClean="0"/>
              <a:t>đổi</a:t>
            </a:r>
            <a:r>
              <a:rPr lang="en-US" sz="2400" dirty="0" smtClean="0"/>
              <a:t> </a:t>
            </a:r>
            <a:r>
              <a:rPr lang="en-US" sz="2400" dirty="0" err="1" smtClean="0"/>
              <a:t>đột</a:t>
            </a:r>
            <a:r>
              <a:rPr lang="en-US" sz="2400" dirty="0" smtClean="0"/>
              <a:t> </a:t>
            </a:r>
            <a:r>
              <a:rPr lang="en-US" sz="2400" dirty="0" err="1" smtClean="0"/>
              <a:t>biến</a:t>
            </a:r>
            <a:endParaRPr lang="en-US" sz="2400" dirty="0"/>
          </a:p>
        </p:txBody>
      </p:sp>
    </p:spTree>
    <p:extLst>
      <p:ext uri="{BB962C8B-B14F-4D97-AF65-F5344CB8AC3E}">
        <p14:creationId xmlns:p14="http://schemas.microsoft.com/office/powerpoint/2010/main" val="2986877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p:txBody>
          <a:bodyPr/>
          <a:lstStyle/>
          <a:p>
            <a:r>
              <a:rPr lang="en-US" sz="2400" dirty="0" err="1" smtClean="0"/>
              <a:t>Một</a:t>
            </a:r>
            <a:r>
              <a:rPr lang="en-US" sz="2400" dirty="0" smtClean="0"/>
              <a:t> </a:t>
            </a:r>
            <a:r>
              <a:rPr lang="en-US" sz="2400" dirty="0" err="1" smtClean="0"/>
              <a:t>loại</a:t>
            </a:r>
            <a:r>
              <a:rPr lang="en-US" sz="2400" dirty="0" smtClean="0"/>
              <a:t> </a:t>
            </a:r>
            <a:r>
              <a:rPr lang="en-US" sz="2400" dirty="0" err="1" smtClean="0"/>
              <a:t>hàm</a:t>
            </a:r>
            <a:r>
              <a:rPr lang="en-US" sz="2400" dirty="0" smtClean="0"/>
              <a:t> </a:t>
            </a:r>
            <a:r>
              <a:rPr lang="en-US" sz="2400" dirty="0" err="1" smtClean="0"/>
              <a:t>gián</a:t>
            </a:r>
            <a:r>
              <a:rPr lang="en-US" sz="2400" dirty="0" smtClean="0"/>
              <a:t> </a:t>
            </a:r>
            <a:r>
              <a:rPr lang="en-US" sz="2400" dirty="0" err="1" smtClean="0"/>
              <a:t>đoạn</a:t>
            </a:r>
            <a:r>
              <a:rPr lang="en-US" sz="2400" dirty="0" smtClean="0"/>
              <a:t> </a:t>
            </a:r>
            <a:r>
              <a:rPr lang="en-US" sz="2400" dirty="0" err="1" smtClean="0"/>
              <a:t>được</a:t>
            </a:r>
            <a:r>
              <a:rPr lang="en-US" sz="2400" dirty="0" smtClean="0"/>
              <a:t> </a:t>
            </a:r>
            <a:r>
              <a:rPr lang="en-US" sz="2400" dirty="0" err="1" smtClean="0"/>
              <a:t>quan</a:t>
            </a:r>
            <a:r>
              <a:rPr lang="en-US" sz="2400" dirty="0" smtClean="0"/>
              <a:t> </a:t>
            </a:r>
            <a:r>
              <a:rPr lang="en-US" sz="2400" dirty="0" err="1" smtClean="0"/>
              <a:t>tâm</a:t>
            </a:r>
            <a:r>
              <a:rPr lang="en-US" sz="2400" dirty="0" smtClean="0"/>
              <a:t> </a:t>
            </a:r>
            <a:r>
              <a:rPr lang="en-US" sz="2400" dirty="0" err="1" smtClean="0"/>
              <a:t>là</a:t>
            </a:r>
            <a:r>
              <a:rPr lang="en-US" sz="2400" dirty="0" smtClean="0"/>
              <a:t> </a:t>
            </a:r>
            <a:r>
              <a:rPr lang="en-US" sz="2400" dirty="0" err="1" smtClean="0"/>
              <a:t>hàm</a:t>
            </a:r>
            <a:r>
              <a:rPr lang="en-US" sz="2400" dirty="0" smtClean="0"/>
              <a:t> </a:t>
            </a:r>
            <a:r>
              <a:rPr lang="en-US" sz="2400" dirty="0" err="1" smtClean="0"/>
              <a:t>xung</a:t>
            </a:r>
            <a:r>
              <a:rPr lang="en-US" sz="2400" dirty="0" smtClean="0"/>
              <a:t> (Pulse Function): </a:t>
            </a:r>
            <a:r>
              <a:rPr lang="en-US" sz="2400" dirty="0" err="1" smtClean="0"/>
              <a:t>Hàm</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trong</a:t>
            </a:r>
            <a:r>
              <a:rPr lang="en-US" sz="2400" dirty="0" smtClean="0"/>
              <a:t> </a:t>
            </a:r>
            <a:r>
              <a:rPr lang="en-US" sz="2400" dirty="0" err="1" smtClean="0"/>
              <a:t>đoạn</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xuất</a:t>
            </a:r>
            <a:r>
              <a:rPr lang="en-US" sz="2400" dirty="0" smtClean="0"/>
              <a:t> </a:t>
            </a:r>
            <a:r>
              <a:rPr lang="en-US" sz="2400" dirty="0" err="1" smtClean="0"/>
              <a:t>hiện</a:t>
            </a:r>
            <a:r>
              <a:rPr lang="en-US" sz="2400" dirty="0" smtClean="0"/>
              <a:t> ở </a:t>
            </a:r>
            <a:r>
              <a:rPr lang="en-US" sz="2400" dirty="0" err="1" smtClean="0"/>
              <a:t>dạng</a:t>
            </a:r>
            <a:r>
              <a:rPr lang="en-US" sz="2400" dirty="0" smtClean="0"/>
              <a:t> </a:t>
            </a:r>
            <a:r>
              <a:rPr lang="en-US" sz="2400" dirty="0" err="1" smtClean="0"/>
              <a:t>từng</a:t>
            </a:r>
            <a:r>
              <a:rPr lang="en-US" sz="2400" dirty="0" smtClean="0"/>
              <a:t> </a:t>
            </a:r>
            <a:r>
              <a:rPr lang="en-US" sz="2400" dirty="0" err="1" smtClean="0"/>
              <a:t>xung</a:t>
            </a:r>
            <a:r>
              <a:rPr lang="en-US" sz="2400" dirty="0" smtClean="0"/>
              <a:t>)</a:t>
            </a:r>
          </a:p>
          <a:p>
            <a:r>
              <a:rPr lang="en-US" sz="2400" dirty="0" err="1" smtClean="0"/>
              <a:t>Toán</a:t>
            </a:r>
            <a:r>
              <a:rPr lang="en-US" sz="2400" dirty="0" smtClean="0"/>
              <a:t> </a:t>
            </a:r>
            <a:r>
              <a:rPr lang="en-US" sz="2400" dirty="0" err="1" smtClean="0"/>
              <a:t>học</a:t>
            </a:r>
            <a:r>
              <a:rPr lang="en-US" sz="2400" dirty="0" smtClean="0"/>
              <a:t> </a:t>
            </a:r>
            <a:r>
              <a:rPr lang="en-US" sz="2400" dirty="0" err="1" smtClean="0"/>
              <a:t>cũng</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hàm</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và</a:t>
            </a:r>
            <a:r>
              <a:rPr lang="en-US" sz="2400" dirty="0" smtClean="0"/>
              <a:t> </a:t>
            </a:r>
            <a:r>
              <a:rPr lang="en-US" sz="2400" dirty="0" err="1" smtClean="0"/>
              <a:t>rời</a:t>
            </a:r>
            <a:r>
              <a:rPr lang="en-US" sz="2400" dirty="0" smtClean="0"/>
              <a:t> </a:t>
            </a:r>
            <a:r>
              <a:rPr lang="en-US" sz="2400" dirty="0" err="1" smtClean="0"/>
              <a:t>rạc</a:t>
            </a:r>
            <a:r>
              <a:rPr lang="en-US" sz="2400" dirty="0" smtClean="0"/>
              <a:t> </a:t>
            </a:r>
            <a:r>
              <a:rPr lang="en-US" sz="2400" dirty="0" err="1" smtClean="0"/>
              <a:t>theo</a:t>
            </a:r>
            <a:r>
              <a:rPr lang="en-US" sz="2400" dirty="0" smtClean="0"/>
              <a:t> </a:t>
            </a:r>
            <a:r>
              <a:rPr lang="en-US" sz="2400" dirty="0" err="1" smtClean="0"/>
              <a:t>giá</a:t>
            </a:r>
            <a:r>
              <a:rPr lang="en-US" sz="2400" dirty="0" smtClean="0"/>
              <a:t> </a:t>
            </a:r>
            <a:r>
              <a:rPr lang="en-US" sz="2400" dirty="0" err="1" smtClean="0"/>
              <a:t>trị</a:t>
            </a:r>
            <a:endParaRPr lang="en-US" sz="2400" dirty="0" smtClean="0"/>
          </a:p>
          <a:p>
            <a:pPr lvl="1"/>
            <a:r>
              <a:rPr lang="en-US" sz="2000" dirty="0" err="1" smtClean="0"/>
              <a:t>Hàm</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theo</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là</a:t>
            </a:r>
            <a:r>
              <a:rPr lang="en-US" sz="2000" dirty="0" smtClean="0"/>
              <a:t> </a:t>
            </a:r>
            <a:r>
              <a:rPr lang="en-US" sz="2000" dirty="0" err="1" smtClean="0"/>
              <a:t>hàm</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lấy</a:t>
            </a:r>
            <a:r>
              <a:rPr lang="en-US" sz="2000" dirty="0" smtClean="0"/>
              <a:t> </a:t>
            </a:r>
            <a:r>
              <a:rPr lang="en-US" sz="2000" dirty="0" err="1" smtClean="0"/>
              <a:t>bất</a:t>
            </a:r>
            <a:r>
              <a:rPr lang="en-US" sz="2000" dirty="0" smtClean="0"/>
              <a:t> </a:t>
            </a:r>
            <a:r>
              <a:rPr lang="en-US" sz="2000" dirty="0" err="1" smtClean="0"/>
              <a:t>kỳ</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nào</a:t>
            </a:r>
            <a:r>
              <a:rPr lang="en-US" sz="2000" dirty="0" smtClean="0"/>
              <a:t> </a:t>
            </a:r>
            <a:r>
              <a:rPr lang="en-US" sz="2000" dirty="0" err="1" smtClean="0"/>
              <a:t>trong</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nó</a:t>
            </a:r>
            <a:endParaRPr lang="en-US" sz="2000" dirty="0" smtClean="0"/>
          </a:p>
          <a:p>
            <a:pPr lvl="1"/>
            <a:r>
              <a:rPr lang="en-US" sz="2000" dirty="0" err="1" smtClean="0"/>
              <a:t>Hàm</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theo</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chỉ</a:t>
            </a:r>
            <a:r>
              <a:rPr lang="en-US" sz="2000" dirty="0" smtClean="0"/>
              <a:t> </a:t>
            </a:r>
            <a:r>
              <a:rPr lang="en-US" sz="2000" dirty="0" err="1" smtClean="0"/>
              <a:t>lấy</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gián</a:t>
            </a:r>
            <a:r>
              <a:rPr lang="en-US" sz="2000" dirty="0" smtClean="0"/>
              <a:t> </a:t>
            </a:r>
            <a:r>
              <a:rPr lang="en-US" sz="2000" dirty="0" err="1" smtClean="0"/>
              <a:t>đoạn</a:t>
            </a:r>
            <a:r>
              <a:rPr lang="en-US" sz="2000" dirty="0" smtClean="0"/>
              <a:t>, </a:t>
            </a:r>
            <a:r>
              <a:rPr lang="en-US" sz="2000" dirty="0" err="1" smtClean="0"/>
              <a:t>tách</a:t>
            </a:r>
            <a:r>
              <a:rPr lang="en-US" sz="2000" dirty="0" smtClean="0"/>
              <a:t> </a:t>
            </a:r>
            <a:r>
              <a:rPr lang="en-US" sz="2000" dirty="0" err="1" smtClean="0"/>
              <a:t>biệt</a:t>
            </a:r>
            <a:r>
              <a:rPr lang="en-US" sz="2000" dirty="0" smtClean="0"/>
              <a:t> </a:t>
            </a:r>
            <a:r>
              <a:rPr lang="en-US" sz="2000" dirty="0" err="1" smtClean="0"/>
              <a:t>nhau</a:t>
            </a:r>
            <a:r>
              <a:rPr lang="en-US" sz="2000" dirty="0" smtClean="0"/>
              <a:t>) </a:t>
            </a:r>
            <a:r>
              <a:rPr lang="en-US" sz="2000" dirty="0" err="1" smtClean="0"/>
              <a:t>trong</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nó</a:t>
            </a:r>
            <a:endParaRPr lang="en-US" sz="2000" dirty="0"/>
          </a:p>
        </p:txBody>
      </p:sp>
    </p:spTree>
    <p:extLst>
      <p:ext uri="{BB962C8B-B14F-4D97-AF65-F5344CB8AC3E}">
        <p14:creationId xmlns:p14="http://schemas.microsoft.com/office/powerpoint/2010/main" val="196869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dirty="0" smtClean="0">
                <a:latin typeface="Arial" pitchFamily="34" charset="0"/>
                <a:cs typeface="Arial" pitchFamily="34" charset="0"/>
              </a:rPr>
              <a:t>1.1.1. </a:t>
            </a:r>
            <a:r>
              <a:rPr lang="en-US" sz="3600" dirty="0" err="1" smtClean="0">
                <a:latin typeface="Arial" pitchFamily="34" charset="0"/>
                <a:cs typeface="Arial" pitchFamily="34" charset="0"/>
              </a:rPr>
              <a:t>Khái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niệm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về</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hệ</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thống</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truyền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thông</a:t>
            </a:r>
            <a:endParaRPr lang="en-US" sz="3600" dirty="0">
              <a:latin typeface="Arial" pitchFamily="34" charset="0"/>
              <a:cs typeface="Arial" pitchFamily="34" charset="0"/>
            </a:endParaRP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cậy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endParaRPr lang="en-US" sz="2000" dirty="0" smtClean="0">
              <a:latin typeface="Arial" pitchFamily="34" charset="0"/>
              <a:cs typeface="Arial" pitchFamily="34" charset="0"/>
            </a:endParaRPr>
          </a:p>
          <a:p>
            <a:pPr lvl="0"/>
            <a:r>
              <a:rPr lang="en-US" sz="2000" dirty="0" err="1">
                <a:latin typeface="Arial" pitchFamily="34" charset="0"/>
                <a:cs typeface="Arial" pitchFamily="34" charset="0"/>
              </a:rPr>
              <a:t>T</a:t>
            </a:r>
            <a:r>
              <a:rPr lang="en-US" sz="2000" dirty="0" err="1" smtClean="0">
                <a:latin typeface="Arial" pitchFamily="34" charset="0"/>
                <a:cs typeface="Arial" pitchFamily="34" charset="0"/>
              </a:rPr>
              <a:t>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bởi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endParaRPr lang="en-US" sz="2000" dirty="0" smtClean="0">
              <a:latin typeface="Arial" pitchFamily="34" charset="0"/>
              <a:cs typeface="Arial" pitchFamily="34" charset="0"/>
            </a:endParaRPr>
          </a:p>
          <a:p>
            <a:pPr lvl="0"/>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bởi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bởi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chia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endParaRPr lang="en-US" sz="2000" dirty="0" smtClean="0">
              <a:latin typeface="Arial" pitchFamily="34" charset="0"/>
              <a:cs typeface="Arial" pitchFamily="34" charset="0"/>
            </a:endParaRPr>
          </a:p>
          <a:p>
            <a:pPr lvl="0"/>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chi </a:t>
            </a:r>
            <a:r>
              <a:rPr lang="en-US" sz="2000" dirty="0" err="1" smtClean="0">
                <a:latin typeface="Arial" pitchFamily="34" charset="0"/>
                <a:cs typeface="Arial" pitchFamily="34" charset="0"/>
              </a:rPr>
              <a:t>phí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1082676"/>
            <a:ext cx="9071640" cy="3532164"/>
          </a:xfrm>
        </p:spPr>
        <p:txBody>
          <a:bodyPr/>
          <a:lstStyle/>
          <a:p>
            <a:r>
              <a:rPr lang="en-US" sz="2400" dirty="0" err="1" smtClean="0"/>
              <a:t>Hàm</a:t>
            </a:r>
            <a:r>
              <a:rPr lang="en-US" sz="2400" dirty="0" smtClean="0"/>
              <a:t> </a:t>
            </a:r>
            <a:r>
              <a:rPr lang="en-US" sz="2400" dirty="0" err="1" smtClean="0"/>
              <a:t>tương</a:t>
            </a:r>
            <a:r>
              <a:rPr lang="en-US" sz="2400" dirty="0" smtClean="0"/>
              <a:t> </a:t>
            </a:r>
            <a:r>
              <a:rPr lang="en-US" sz="2400" dirty="0" err="1" smtClean="0"/>
              <a:t>tự</a:t>
            </a:r>
            <a:r>
              <a:rPr lang="en-US" sz="2400" dirty="0" smtClean="0"/>
              <a:t> (Analogue Function): </a:t>
            </a:r>
            <a:r>
              <a:rPr lang="en-US" sz="2400" dirty="0" err="1" smtClean="0"/>
              <a:t>Là</a:t>
            </a:r>
            <a:r>
              <a:rPr lang="en-US" sz="2400" dirty="0" smtClean="0"/>
              <a:t> </a:t>
            </a:r>
            <a:r>
              <a:rPr lang="en-US" sz="2400" dirty="0" err="1" smtClean="0"/>
              <a:t>hàm</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hoặc</a:t>
            </a:r>
            <a:r>
              <a:rPr lang="en-US" sz="2400" dirty="0" smtClean="0"/>
              <a:t> </a:t>
            </a:r>
            <a:r>
              <a:rPr lang="en-US" sz="2400" dirty="0" err="1" smtClean="0"/>
              <a:t>gián</a:t>
            </a:r>
            <a:r>
              <a:rPr lang="en-US" sz="2400" dirty="0" smtClean="0"/>
              <a:t> </a:t>
            </a:r>
            <a:r>
              <a:rPr lang="en-US" sz="2400" dirty="0" err="1" smtClean="0"/>
              <a:t>đoạn</a:t>
            </a:r>
            <a:r>
              <a:rPr lang="en-US" sz="2400" dirty="0" smtClean="0"/>
              <a:t> </a:t>
            </a:r>
            <a:r>
              <a:rPr lang="en-US" sz="2400" dirty="0" err="1" smtClean="0"/>
              <a:t>theo</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và</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theo</a:t>
            </a:r>
            <a:r>
              <a:rPr lang="en-US" sz="2400" dirty="0" smtClean="0"/>
              <a:t> </a:t>
            </a:r>
            <a:r>
              <a:rPr lang="en-US" sz="2400" dirty="0" err="1" smtClean="0"/>
              <a:t>giá</a:t>
            </a:r>
            <a:r>
              <a:rPr lang="en-US" sz="2400" dirty="0" smtClean="0"/>
              <a:t> </a:t>
            </a:r>
            <a:r>
              <a:rPr lang="en-US" sz="2400" dirty="0" err="1" smtClean="0"/>
              <a:t>trị</a:t>
            </a:r>
            <a:r>
              <a:rPr lang="en-US" sz="2400" dirty="0" smtClean="0"/>
              <a:t>.</a:t>
            </a:r>
          </a:p>
          <a:p>
            <a:pPr lvl="1"/>
            <a:r>
              <a:rPr lang="en-US" sz="2000" dirty="0" err="1" smtClean="0"/>
              <a:t>Hàm</a:t>
            </a:r>
            <a:r>
              <a:rPr lang="en-US" sz="2000" dirty="0" smtClean="0"/>
              <a:t> </a:t>
            </a:r>
            <a:r>
              <a:rPr lang="en-US" sz="2000" dirty="0" err="1" smtClean="0"/>
              <a:t>tương</a:t>
            </a:r>
            <a:r>
              <a:rPr lang="en-US" sz="2000" dirty="0" smtClean="0"/>
              <a:t> </a:t>
            </a:r>
            <a:r>
              <a:rPr lang="en-US" sz="2000" dirty="0" err="1" smtClean="0"/>
              <a:t>tự</a:t>
            </a:r>
            <a:r>
              <a:rPr lang="en-US" sz="2000" dirty="0" smtClean="0"/>
              <a:t> </a:t>
            </a:r>
            <a:r>
              <a:rPr lang="en-US" sz="2000" dirty="0" err="1" smtClean="0"/>
              <a:t>sẽ</a:t>
            </a:r>
            <a:r>
              <a:rPr lang="en-US" sz="2000" dirty="0" smtClean="0"/>
              <a:t> </a:t>
            </a:r>
            <a:r>
              <a:rPr lang="en-US" sz="2000" dirty="0" err="1" smtClean="0"/>
              <a:t>xuất</a:t>
            </a:r>
            <a:r>
              <a:rPr lang="en-US" sz="2000" dirty="0" smtClean="0"/>
              <a:t> </a:t>
            </a:r>
            <a:r>
              <a:rPr lang="en-US" sz="2000" dirty="0" err="1" smtClean="0"/>
              <a:t>hiện</a:t>
            </a:r>
            <a:r>
              <a:rPr lang="en-US" sz="2000" dirty="0" smtClean="0"/>
              <a:t> ở </a:t>
            </a:r>
            <a:r>
              <a:rPr lang="en-US" sz="2000" dirty="0" err="1" smtClean="0"/>
              <a:t>mọi</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trong</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tồn</a:t>
            </a:r>
            <a:r>
              <a:rPr lang="en-US" sz="2000" dirty="0" smtClean="0"/>
              <a:t> </a:t>
            </a:r>
            <a:r>
              <a:rPr lang="en-US" sz="2000" dirty="0" err="1" smtClean="0"/>
              <a:t>tại</a:t>
            </a:r>
            <a:r>
              <a:rPr lang="en-US" sz="2000" dirty="0" smtClean="0"/>
              <a:t> </a:t>
            </a:r>
            <a:r>
              <a:rPr lang="en-US" sz="2000" dirty="0" err="1" smtClean="0"/>
              <a:t>và</a:t>
            </a:r>
            <a:r>
              <a:rPr lang="en-US" sz="2000" dirty="0" smtClean="0"/>
              <a:t> </a:t>
            </a:r>
            <a:r>
              <a:rPr lang="en-US" sz="2000" dirty="0" err="1" smtClean="0"/>
              <a:t>lấy</a:t>
            </a:r>
            <a:r>
              <a:rPr lang="en-US" sz="2000" dirty="0" smtClean="0"/>
              <a:t> </a:t>
            </a:r>
            <a:r>
              <a:rPr lang="en-US" sz="2000" dirty="0" err="1" smtClean="0"/>
              <a:t>mọi</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trong</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endParaRPr lang="en-US" sz="2000" dirty="0" smtClean="0"/>
          </a:p>
          <a:p>
            <a:r>
              <a:rPr lang="en-US" sz="2400" dirty="0" err="1" smtClean="0"/>
              <a:t>Hàm</a:t>
            </a:r>
            <a:r>
              <a:rPr lang="en-US" sz="2400" dirty="0" smtClean="0"/>
              <a:t> </a:t>
            </a:r>
            <a:r>
              <a:rPr lang="en-US" sz="2400" dirty="0" err="1" smtClean="0"/>
              <a:t>dạng</a:t>
            </a:r>
            <a:r>
              <a:rPr lang="en-US" sz="2400" dirty="0" smtClean="0"/>
              <a:t> </a:t>
            </a:r>
            <a:r>
              <a:rPr lang="en-US" sz="2400" dirty="0" err="1" smtClean="0"/>
              <a:t>số</a:t>
            </a:r>
            <a:r>
              <a:rPr lang="en-US" sz="2400" dirty="0" smtClean="0"/>
              <a:t> (</a:t>
            </a:r>
            <a:r>
              <a:rPr lang="en-US" sz="2400" dirty="0" err="1" smtClean="0"/>
              <a:t>hàm</a:t>
            </a:r>
            <a:r>
              <a:rPr lang="en-US" sz="2400" dirty="0" smtClean="0"/>
              <a:t> </a:t>
            </a:r>
            <a:r>
              <a:rPr lang="en-US" sz="2400" dirty="0" err="1" smtClean="0"/>
              <a:t>số</a:t>
            </a:r>
            <a:r>
              <a:rPr lang="en-US" sz="2400" dirty="0" smtClean="0"/>
              <a:t>: Digital Function): </a:t>
            </a:r>
            <a:r>
              <a:rPr lang="en-US" sz="2400" dirty="0" err="1" smtClean="0"/>
              <a:t>là</a:t>
            </a:r>
            <a:r>
              <a:rPr lang="en-US" sz="2400" dirty="0" smtClean="0"/>
              <a:t> </a:t>
            </a:r>
            <a:r>
              <a:rPr lang="en-US" sz="2400" dirty="0" err="1" smtClean="0"/>
              <a:t>hàm</a:t>
            </a:r>
            <a:r>
              <a:rPr lang="en-US" sz="2400" dirty="0" smtClean="0"/>
              <a:t> </a:t>
            </a:r>
            <a:r>
              <a:rPr lang="en-US" sz="2400" dirty="0" err="1" smtClean="0"/>
              <a:t>chỉ</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những</a:t>
            </a:r>
            <a:r>
              <a:rPr lang="en-US" sz="2400" dirty="0" smtClean="0"/>
              <a:t> </a:t>
            </a:r>
            <a:r>
              <a:rPr lang="en-US" sz="2400" dirty="0" err="1" smtClean="0"/>
              <a:t>thời</a:t>
            </a:r>
            <a:r>
              <a:rPr lang="en-US" sz="2400" dirty="0" smtClean="0"/>
              <a:t> </a:t>
            </a:r>
            <a:r>
              <a:rPr lang="en-US" sz="2400" dirty="0" err="1" smtClean="0"/>
              <a:t>điểm</a:t>
            </a:r>
            <a:r>
              <a:rPr lang="en-US" sz="2400" dirty="0" smtClean="0"/>
              <a:t> </a:t>
            </a:r>
            <a:r>
              <a:rPr lang="en-US" sz="2400" dirty="0" err="1" smtClean="0"/>
              <a:t>rời</a:t>
            </a:r>
            <a:r>
              <a:rPr lang="en-US" sz="2400" dirty="0" smtClean="0"/>
              <a:t> </a:t>
            </a:r>
            <a:r>
              <a:rPr lang="en-US" sz="2400" dirty="0" err="1" smtClean="0"/>
              <a:t>rạc</a:t>
            </a:r>
            <a:r>
              <a:rPr lang="en-US" sz="2400" dirty="0" smtClean="0"/>
              <a:t> </a:t>
            </a:r>
            <a:r>
              <a:rPr lang="en-US" sz="2400" dirty="0" err="1" smtClean="0"/>
              <a:t>cách</a:t>
            </a:r>
            <a:r>
              <a:rPr lang="en-US" sz="2400" dirty="0" smtClean="0"/>
              <a:t> </a:t>
            </a:r>
            <a:r>
              <a:rPr lang="en-US" sz="2400" dirty="0" err="1" smtClean="0"/>
              <a:t>đều</a:t>
            </a:r>
            <a:r>
              <a:rPr lang="en-US" sz="2400" dirty="0" smtClean="0"/>
              <a:t> </a:t>
            </a:r>
            <a:r>
              <a:rPr lang="en-US" sz="2400" dirty="0" err="1" smtClean="0"/>
              <a:t>nhau</a:t>
            </a:r>
            <a:r>
              <a:rPr lang="en-US" sz="2400" dirty="0" smtClean="0"/>
              <a:t> (</a:t>
            </a:r>
            <a:r>
              <a:rPr lang="en-US" sz="2400" dirty="0" err="1" smtClean="0"/>
              <a:t>thời</a:t>
            </a:r>
            <a:r>
              <a:rPr lang="en-US" sz="2400" dirty="0" smtClean="0"/>
              <a:t> </a:t>
            </a:r>
            <a:r>
              <a:rPr lang="en-US" sz="2400" dirty="0" err="1" smtClean="0"/>
              <a:t>điểm</a:t>
            </a:r>
            <a:r>
              <a:rPr lang="en-US" sz="2400" dirty="0" smtClean="0"/>
              <a:t> </a:t>
            </a:r>
            <a:r>
              <a:rPr lang="en-US" sz="2400" dirty="0" err="1" smtClean="0"/>
              <a:t>nguyên</a:t>
            </a:r>
            <a:r>
              <a:rPr lang="en-US" sz="2400" dirty="0" smtClean="0"/>
              <a:t>) </a:t>
            </a:r>
            <a:r>
              <a:rPr lang="en-US" sz="2400" dirty="0" err="1" smtClean="0"/>
              <a:t>và</a:t>
            </a:r>
            <a:r>
              <a:rPr lang="en-US" sz="2400" dirty="0" smtClean="0"/>
              <a:t> </a:t>
            </a:r>
            <a:r>
              <a:rPr lang="en-US" sz="2400" dirty="0" err="1" smtClean="0"/>
              <a:t>chỉ</a:t>
            </a:r>
            <a:r>
              <a:rPr lang="en-US" sz="2400" dirty="0" smtClean="0"/>
              <a:t> </a:t>
            </a:r>
            <a:r>
              <a:rPr lang="en-US" sz="2400" dirty="0" err="1" smtClean="0"/>
              <a:t>lấy</a:t>
            </a:r>
            <a:r>
              <a:rPr lang="en-US" sz="2400" dirty="0" smtClean="0"/>
              <a:t> </a:t>
            </a:r>
            <a:r>
              <a:rPr lang="en-US" sz="2400" dirty="0" err="1" smtClean="0"/>
              <a:t>các</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rời</a:t>
            </a:r>
            <a:r>
              <a:rPr lang="en-US" sz="2400" dirty="0" smtClean="0"/>
              <a:t> </a:t>
            </a:r>
            <a:r>
              <a:rPr lang="en-US" sz="2400" dirty="0" err="1" smtClean="0"/>
              <a:t>rạc</a:t>
            </a:r>
            <a:r>
              <a:rPr lang="en-US" sz="2400" dirty="0" smtClean="0"/>
              <a:t> </a:t>
            </a:r>
            <a:r>
              <a:rPr lang="en-US" sz="2400" dirty="0" err="1" smtClean="0"/>
              <a:t>cách</a:t>
            </a:r>
            <a:r>
              <a:rPr lang="en-US" sz="2400" dirty="0" smtClean="0"/>
              <a:t> </a:t>
            </a:r>
            <a:r>
              <a:rPr lang="en-US" sz="2400" dirty="0" err="1" smtClean="0"/>
              <a:t>đều</a:t>
            </a:r>
            <a:r>
              <a:rPr lang="en-US" sz="2400" dirty="0" smtClean="0"/>
              <a:t> </a:t>
            </a:r>
            <a:r>
              <a:rPr lang="en-US" sz="2400" dirty="0" err="1" smtClean="0"/>
              <a:t>nhau</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nguyên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lượng</a:t>
            </a:r>
            <a:r>
              <a:rPr lang="en-US" sz="2400" dirty="0" smtClean="0"/>
              <a:t> </a:t>
            </a:r>
            <a:r>
              <a:rPr lang="en-US" sz="2400" dirty="0" err="1" smtClean="0"/>
              <a:t>tử</a:t>
            </a:r>
            <a:r>
              <a:rPr lang="en-US" sz="2400" dirty="0" smtClean="0"/>
              <a:t>)</a:t>
            </a:r>
          </a:p>
          <a:p>
            <a:pPr lvl="1"/>
            <a:r>
              <a:rPr lang="en-US" sz="2000" dirty="0" err="1" smtClean="0"/>
              <a:t>Hàm</a:t>
            </a:r>
            <a:r>
              <a:rPr lang="en-US" sz="2000" dirty="0" smtClean="0"/>
              <a:t> </a:t>
            </a:r>
            <a:r>
              <a:rPr lang="en-US" sz="2000" dirty="0" err="1" smtClean="0"/>
              <a:t>dạng</a:t>
            </a:r>
            <a:r>
              <a:rPr lang="en-US" sz="2000" dirty="0" smtClean="0"/>
              <a:t> </a:t>
            </a:r>
            <a:r>
              <a:rPr lang="en-US" sz="2000" dirty="0" err="1" smtClean="0"/>
              <a:t>số</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biểu</a:t>
            </a:r>
            <a:r>
              <a:rPr lang="en-US" sz="2000" dirty="0" smtClean="0"/>
              <a:t> </a:t>
            </a:r>
            <a:r>
              <a:rPr lang="en-US" sz="2000" dirty="0" err="1" smtClean="0"/>
              <a:t>diễn</a:t>
            </a:r>
            <a:r>
              <a:rPr lang="en-US" sz="2000" dirty="0" smtClean="0"/>
              <a:t> ở </a:t>
            </a:r>
            <a:r>
              <a:rPr lang="en-US" sz="2000" dirty="0" err="1" smtClean="0"/>
              <a:t>dạng</a:t>
            </a:r>
            <a:r>
              <a:rPr lang="en-US" sz="2000" dirty="0" smtClean="0"/>
              <a:t> </a:t>
            </a:r>
            <a:r>
              <a:rPr lang="en-US" sz="2000" dirty="0" err="1" smtClean="0"/>
              <a:t>một</a:t>
            </a:r>
            <a:r>
              <a:rPr lang="en-US" sz="2000" dirty="0" smtClean="0"/>
              <a:t> </a:t>
            </a:r>
            <a:r>
              <a:rPr lang="en-US" sz="2000" dirty="0" err="1" smtClean="0"/>
              <a:t>chuỗi</a:t>
            </a:r>
            <a:r>
              <a:rPr lang="en-US" sz="2000" dirty="0" smtClean="0"/>
              <a:t> </a:t>
            </a:r>
            <a:r>
              <a:rPr lang="en-US" sz="2000" dirty="0" err="1" smtClean="0"/>
              <a:t>số</a:t>
            </a:r>
            <a:r>
              <a:rPr lang="en-US" sz="2000" dirty="0" smtClean="0"/>
              <a:t> </a:t>
            </a:r>
            <a:r>
              <a:rPr lang="en-US" sz="2000" dirty="0" err="1" smtClean="0"/>
              <a:t>là</a:t>
            </a:r>
            <a:r>
              <a:rPr lang="en-US" sz="2000" dirty="0"/>
              <a:t> </a:t>
            </a:r>
            <a:r>
              <a:rPr lang="en-US" sz="2000" dirty="0" err="1" smtClean="0"/>
              <a:t>chuỗi</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xuất</a:t>
            </a:r>
            <a:r>
              <a:rPr lang="en-US" sz="2000" dirty="0" smtClean="0"/>
              <a:t> </a:t>
            </a:r>
            <a:r>
              <a:rPr lang="en-US" sz="2000" dirty="0" err="1" smtClean="0"/>
              <a:t>hiện</a:t>
            </a:r>
            <a:r>
              <a:rPr lang="en-US" sz="2000" dirty="0" smtClean="0"/>
              <a:t> ở </a:t>
            </a:r>
            <a:r>
              <a:rPr lang="en-US" sz="2000" dirty="0" err="1" smtClean="0"/>
              <a:t>các</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liên</a:t>
            </a:r>
            <a:r>
              <a:rPr lang="en-US" sz="2000" dirty="0" smtClean="0"/>
              <a:t> </a:t>
            </a:r>
            <a:r>
              <a:rPr lang="en-US" sz="2000" dirty="0" err="1" smtClean="0"/>
              <a:t>tiếp</a:t>
            </a:r>
            <a:r>
              <a:rPr lang="en-US" sz="2000" dirty="0" smtClean="0"/>
              <a:t> </a:t>
            </a:r>
            <a:r>
              <a:rPr lang="en-US" sz="2000" dirty="0" err="1" smtClean="0"/>
              <a:t>nhau</a:t>
            </a:r>
            <a:endParaRPr lang="en-US" sz="2000" dirty="0"/>
          </a:p>
        </p:txBody>
      </p:sp>
    </p:spTree>
    <p:extLst>
      <p:ext uri="{BB962C8B-B14F-4D97-AF65-F5344CB8AC3E}">
        <p14:creationId xmlns:p14="http://schemas.microsoft.com/office/powerpoint/2010/main" val="2921224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1.3. </a:t>
            </a:r>
            <a:r>
              <a:rPr lang="en-US" sz="3200" dirty="0" err="1" smtClean="0"/>
              <a:t>Một</a:t>
            </a:r>
            <a:r>
              <a:rPr lang="en-US" sz="3200" dirty="0" smtClean="0"/>
              <a:t> </a:t>
            </a:r>
            <a:r>
              <a:rPr lang="en-US" sz="3200" dirty="0" err="1" smtClean="0"/>
              <a:t>số</a:t>
            </a:r>
            <a:r>
              <a:rPr lang="en-US" sz="3200" dirty="0" smtClean="0"/>
              <a:t> </a:t>
            </a:r>
            <a:r>
              <a:rPr lang="en-US" sz="3200" dirty="0" err="1" smtClean="0"/>
              <a:t>khái</a:t>
            </a:r>
            <a:r>
              <a:rPr lang="en-US" sz="3200" dirty="0" smtClean="0"/>
              <a:t> </a:t>
            </a:r>
            <a:r>
              <a:rPr lang="en-US" sz="3200" dirty="0" err="1" smtClean="0"/>
              <a:t>niệm</a:t>
            </a:r>
            <a:r>
              <a:rPr lang="en-US" sz="3200" dirty="0" smtClean="0"/>
              <a:t> </a:t>
            </a:r>
            <a:r>
              <a:rPr lang="en-US" sz="3200" dirty="0" err="1" smtClean="0"/>
              <a:t>và</a:t>
            </a:r>
            <a:r>
              <a:rPr lang="en-US" sz="3200" dirty="0" smtClean="0"/>
              <a:t> </a:t>
            </a:r>
            <a:r>
              <a:rPr lang="en-US" sz="3200" dirty="0" err="1" smtClean="0"/>
              <a:t>thuật</a:t>
            </a:r>
            <a:r>
              <a:rPr lang="en-US" sz="3200" dirty="0" smtClean="0"/>
              <a:t> </a:t>
            </a:r>
            <a:r>
              <a:rPr lang="en-US" sz="3200" dirty="0" err="1" smtClean="0"/>
              <a:t>ngữ</a:t>
            </a:r>
            <a:endParaRPr lang="en-US" sz="3200" dirty="0"/>
          </a:p>
        </p:txBody>
      </p:sp>
      <p:sp>
        <p:nvSpPr>
          <p:cNvPr id="3" name="Content Placeholder 2"/>
          <p:cNvSpPr>
            <a:spLocks noGrp="1"/>
          </p:cNvSpPr>
          <p:nvPr>
            <p:ph idx="1"/>
          </p:nvPr>
        </p:nvSpPr>
        <p:spPr>
          <a:xfrm>
            <a:off x="503999" y="1235075"/>
            <a:ext cx="9071640" cy="3733799"/>
          </a:xfrm>
        </p:spPr>
        <p:txBody>
          <a:bodyPr/>
          <a:lstStyle/>
          <a:p>
            <a:r>
              <a:rPr lang="en-US" sz="2400" dirty="0" smtClean="0"/>
              <a:t>Theo </a:t>
            </a:r>
            <a:r>
              <a:rPr lang="en-US" sz="2400" dirty="0" err="1" smtClean="0"/>
              <a:t>thông</a:t>
            </a:r>
            <a:r>
              <a:rPr lang="en-US" sz="2400" dirty="0" smtClean="0"/>
              <a:t> tin, </a:t>
            </a:r>
            <a:r>
              <a:rPr lang="en-US" sz="2400" dirty="0" err="1" smtClean="0"/>
              <a:t>kênh</a:t>
            </a:r>
            <a:r>
              <a:rPr lang="en-US" sz="2400" dirty="0" smtClean="0"/>
              <a:t> </a:t>
            </a:r>
            <a:r>
              <a:rPr lang="en-US" sz="2400" dirty="0" err="1" smtClean="0"/>
              <a:t>truyền</a:t>
            </a:r>
            <a:r>
              <a:rPr lang="en-US" sz="2400" dirty="0" smtClean="0"/>
              <a:t> </a:t>
            </a:r>
            <a:r>
              <a:rPr lang="en-US" sz="2400" dirty="0" err="1" smtClean="0"/>
              <a:t>cũng</a:t>
            </a:r>
            <a:r>
              <a:rPr lang="en-US" sz="2400" dirty="0" smtClean="0"/>
              <a:t> </a:t>
            </a:r>
            <a:r>
              <a:rPr lang="en-US" sz="2400" dirty="0" err="1" smtClean="0"/>
              <a:t>được</a:t>
            </a:r>
            <a:r>
              <a:rPr lang="en-US" sz="2400" dirty="0" smtClean="0"/>
              <a:t> chia </a:t>
            </a:r>
            <a:r>
              <a:rPr lang="en-US" sz="2400" dirty="0" err="1" smtClean="0"/>
              <a:t>thành</a:t>
            </a:r>
            <a:r>
              <a:rPr lang="en-US" sz="2400" dirty="0" smtClean="0"/>
              <a:t> </a:t>
            </a:r>
            <a:r>
              <a:rPr lang="en-US" sz="2400" dirty="0" err="1" smtClean="0"/>
              <a:t>hai</a:t>
            </a:r>
            <a:r>
              <a:rPr lang="en-US" sz="2400" dirty="0" smtClean="0"/>
              <a:t> </a:t>
            </a:r>
            <a:r>
              <a:rPr lang="en-US" sz="2400" dirty="0" err="1" smtClean="0"/>
              <a:t>loại</a:t>
            </a:r>
            <a:endParaRPr lang="en-US" sz="2400" dirty="0" smtClean="0"/>
          </a:p>
          <a:p>
            <a:pPr lvl="1"/>
            <a:r>
              <a:rPr lang="en-US" sz="2000" dirty="0" err="1" smtClean="0"/>
              <a:t>Kênh</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tương</a:t>
            </a:r>
            <a:r>
              <a:rPr lang="en-US" sz="2000" dirty="0" smtClean="0"/>
              <a:t> </a:t>
            </a:r>
            <a:r>
              <a:rPr lang="en-US" sz="2000" dirty="0" err="1" smtClean="0"/>
              <a:t>tự</a:t>
            </a:r>
            <a:r>
              <a:rPr lang="en-US" sz="2000" dirty="0" smtClean="0"/>
              <a:t>): </a:t>
            </a:r>
            <a:r>
              <a:rPr lang="en-US" sz="2000" dirty="0" err="1" smtClean="0"/>
              <a:t>Kênh</a:t>
            </a:r>
            <a:r>
              <a:rPr lang="en-US" sz="2000" dirty="0" smtClean="0"/>
              <a:t> </a:t>
            </a:r>
            <a:r>
              <a:rPr lang="en-US" sz="2000" dirty="0" err="1" smtClean="0"/>
              <a:t>nhận</a:t>
            </a:r>
            <a:r>
              <a:rPr lang="en-US" sz="2000" dirty="0" smtClean="0"/>
              <a:t> </a:t>
            </a:r>
            <a:r>
              <a:rPr lang="en-US" sz="2000" dirty="0" err="1" smtClean="0"/>
              <a:t>thông</a:t>
            </a:r>
            <a:r>
              <a:rPr lang="en-US" sz="2000" dirty="0" smtClean="0"/>
              <a:t> tin </a:t>
            </a:r>
            <a:r>
              <a:rPr lang="en-US" sz="2000" dirty="0" err="1" smtClean="0"/>
              <a:t>vào</a:t>
            </a:r>
            <a:r>
              <a:rPr lang="en-US" sz="2000" dirty="0" smtClean="0"/>
              <a:t> </a:t>
            </a:r>
            <a:r>
              <a:rPr lang="en-US" sz="2000" dirty="0" err="1" smtClean="0"/>
              <a:t>dạng</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tương</a:t>
            </a:r>
            <a:r>
              <a:rPr lang="en-US" sz="2000" dirty="0" smtClean="0"/>
              <a:t> </a:t>
            </a:r>
            <a:r>
              <a:rPr lang="en-US" sz="2000" dirty="0" err="1" smtClean="0"/>
              <a:t>tự</a:t>
            </a:r>
            <a:r>
              <a:rPr lang="en-US" sz="2000" dirty="0" smtClean="0"/>
              <a:t>) </a:t>
            </a:r>
            <a:r>
              <a:rPr lang="en-US" sz="2000" dirty="0" err="1" smtClean="0"/>
              <a:t>và</a:t>
            </a:r>
            <a:r>
              <a:rPr lang="en-US" sz="2000" dirty="0" smtClean="0"/>
              <a:t> </a:t>
            </a:r>
            <a:r>
              <a:rPr lang="en-US" sz="2000" dirty="0" err="1" smtClean="0"/>
              <a:t>gửi</a:t>
            </a:r>
            <a:r>
              <a:rPr lang="en-US" sz="2000" dirty="0" smtClean="0"/>
              <a:t> </a:t>
            </a:r>
            <a:r>
              <a:rPr lang="en-US" sz="2000" dirty="0" err="1" smtClean="0"/>
              <a:t>thông</a:t>
            </a:r>
            <a:r>
              <a:rPr lang="en-US" sz="2000" dirty="0" smtClean="0"/>
              <a:t> tin </a:t>
            </a:r>
            <a:r>
              <a:rPr lang="en-US" sz="2000" dirty="0" err="1" smtClean="0"/>
              <a:t>ra</a:t>
            </a:r>
            <a:r>
              <a:rPr lang="en-US" sz="2000" dirty="0" smtClean="0"/>
              <a:t> ở </a:t>
            </a:r>
            <a:r>
              <a:rPr lang="en-US" sz="2000" dirty="0" err="1" smtClean="0"/>
              <a:t>dạng</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tương</a:t>
            </a:r>
            <a:r>
              <a:rPr lang="en-US" sz="2000" dirty="0" smtClean="0"/>
              <a:t> </a:t>
            </a:r>
            <a:r>
              <a:rPr lang="en-US" sz="2000" dirty="0" err="1" smtClean="0"/>
              <a:t>tự</a:t>
            </a:r>
            <a:r>
              <a:rPr lang="en-US" sz="2000" dirty="0" smtClean="0"/>
              <a:t>)</a:t>
            </a:r>
          </a:p>
          <a:p>
            <a:pPr lvl="1"/>
            <a:r>
              <a:rPr lang="en-US" sz="2000" dirty="0" err="1" smtClean="0"/>
              <a:t>Kênh</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số</a:t>
            </a:r>
            <a:r>
              <a:rPr lang="en-US" sz="2000" dirty="0" smtClean="0"/>
              <a:t>): </a:t>
            </a:r>
            <a:r>
              <a:rPr lang="en-US" sz="2000" dirty="0" err="1" smtClean="0"/>
              <a:t>Kênh</a:t>
            </a:r>
            <a:r>
              <a:rPr lang="en-US" sz="2000" dirty="0" smtClean="0"/>
              <a:t> </a:t>
            </a:r>
            <a:r>
              <a:rPr lang="en-US" sz="2000" dirty="0" err="1" smtClean="0"/>
              <a:t>nhận</a:t>
            </a:r>
            <a:r>
              <a:rPr lang="en-US" sz="2000" dirty="0" smtClean="0"/>
              <a:t> </a:t>
            </a:r>
            <a:r>
              <a:rPr lang="en-US" sz="2000" dirty="0" err="1" smtClean="0"/>
              <a:t>thông</a:t>
            </a:r>
            <a:r>
              <a:rPr lang="en-US" sz="2000" dirty="0" smtClean="0"/>
              <a:t> tin </a:t>
            </a:r>
            <a:r>
              <a:rPr lang="en-US" sz="2000" dirty="0" err="1" smtClean="0"/>
              <a:t>vào</a:t>
            </a:r>
            <a:r>
              <a:rPr lang="en-US" sz="2000" dirty="0" smtClean="0"/>
              <a:t> </a:t>
            </a:r>
            <a:r>
              <a:rPr lang="en-US" sz="2000" dirty="0" err="1" smtClean="0"/>
              <a:t>dạng</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số</a:t>
            </a:r>
            <a:r>
              <a:rPr lang="en-US" sz="2000" dirty="0" smtClean="0"/>
              <a:t>) </a:t>
            </a:r>
            <a:r>
              <a:rPr lang="en-US" sz="2000" dirty="0" err="1" smtClean="0"/>
              <a:t>và</a:t>
            </a:r>
            <a:r>
              <a:rPr lang="en-US" sz="2000" dirty="0" smtClean="0"/>
              <a:t> </a:t>
            </a:r>
            <a:r>
              <a:rPr lang="en-US" sz="2000" dirty="0" err="1" smtClean="0"/>
              <a:t>gửi</a:t>
            </a:r>
            <a:r>
              <a:rPr lang="en-US" sz="2000" dirty="0" smtClean="0"/>
              <a:t> </a:t>
            </a:r>
            <a:r>
              <a:rPr lang="en-US" sz="2000" dirty="0" err="1" smtClean="0"/>
              <a:t>thông</a:t>
            </a:r>
            <a:r>
              <a:rPr lang="en-US" sz="2000" dirty="0" smtClean="0"/>
              <a:t> tin </a:t>
            </a:r>
            <a:r>
              <a:rPr lang="en-US" sz="2000" dirty="0" err="1" smtClean="0"/>
              <a:t>ra</a:t>
            </a:r>
            <a:r>
              <a:rPr lang="en-US" sz="2000" dirty="0" smtClean="0"/>
              <a:t> ở </a:t>
            </a:r>
            <a:r>
              <a:rPr lang="en-US" sz="2000" dirty="0" err="1" smtClean="0"/>
              <a:t>dạng</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số</a:t>
            </a:r>
            <a:r>
              <a:rPr lang="en-US" sz="2000" dirty="0" smtClean="0"/>
              <a:t>)</a:t>
            </a:r>
          </a:p>
          <a:p>
            <a:r>
              <a:rPr lang="en-US" sz="2400" dirty="0" err="1" smtClean="0"/>
              <a:t>Hệ</a:t>
            </a:r>
            <a:r>
              <a:rPr lang="en-US" sz="2400" dirty="0" smtClean="0"/>
              <a:t> </a:t>
            </a:r>
            <a:r>
              <a:rPr lang="en-US" sz="2400" dirty="0" err="1" smtClean="0"/>
              <a:t>thông</a:t>
            </a:r>
            <a:r>
              <a:rPr lang="en-US" sz="2400" dirty="0" smtClean="0"/>
              <a:t> </a:t>
            </a:r>
            <a:r>
              <a:rPr lang="en-US" sz="2400" dirty="0" err="1" smtClean="0"/>
              <a:t>truyền</a:t>
            </a:r>
            <a:r>
              <a:rPr lang="en-US" sz="2400" dirty="0" smtClean="0"/>
              <a:t> </a:t>
            </a:r>
            <a:r>
              <a:rPr lang="en-US" sz="2400" dirty="0" err="1" smtClean="0"/>
              <a:t>thông</a:t>
            </a:r>
            <a:r>
              <a:rPr lang="en-US" sz="2400" dirty="0" smtClean="0"/>
              <a:t> </a:t>
            </a:r>
            <a:r>
              <a:rPr lang="en-US" sz="2400" dirty="0" err="1" smtClean="0"/>
              <a:t>là</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tương</a:t>
            </a:r>
            <a:r>
              <a:rPr lang="en-US" sz="2400" dirty="0" smtClean="0"/>
              <a:t> </a:t>
            </a:r>
            <a:r>
              <a:rPr lang="en-US" sz="2400" dirty="0" err="1" smtClean="0"/>
              <a:t>tự</a:t>
            </a:r>
            <a:r>
              <a:rPr lang="en-US" sz="2400" dirty="0" smtClean="0"/>
              <a:t>) hay </a:t>
            </a:r>
            <a:r>
              <a:rPr lang="en-US" sz="2400" dirty="0" err="1" smtClean="0"/>
              <a:t>rời</a:t>
            </a:r>
            <a:r>
              <a:rPr lang="en-US" sz="2400" dirty="0" smtClean="0"/>
              <a:t> </a:t>
            </a:r>
            <a:r>
              <a:rPr lang="en-US" sz="2400" dirty="0" err="1" smtClean="0"/>
              <a:t>rạc</a:t>
            </a:r>
            <a:r>
              <a:rPr lang="en-US" sz="2400" dirty="0" smtClean="0"/>
              <a:t> (</a:t>
            </a:r>
            <a:r>
              <a:rPr lang="en-US" sz="2400" dirty="0" err="1" smtClean="0"/>
              <a:t>số</a:t>
            </a:r>
            <a:r>
              <a:rPr lang="en-US" sz="2400" dirty="0" smtClean="0"/>
              <a:t>) </a:t>
            </a:r>
            <a:r>
              <a:rPr lang="en-US" sz="2400" dirty="0" err="1" smtClean="0"/>
              <a:t>khi</a:t>
            </a:r>
            <a:r>
              <a:rPr lang="en-US" sz="2400" dirty="0" smtClean="0"/>
              <a:t> </a:t>
            </a:r>
            <a:r>
              <a:rPr lang="en-US" sz="2400" dirty="0" err="1" smtClean="0"/>
              <a:t>nguồn</a:t>
            </a:r>
            <a:r>
              <a:rPr lang="en-US" sz="2400" dirty="0" smtClean="0"/>
              <a:t>, </a:t>
            </a:r>
            <a:r>
              <a:rPr lang="en-US" sz="2400" dirty="0" err="1" smtClean="0"/>
              <a:t>kênh</a:t>
            </a:r>
            <a:r>
              <a:rPr lang="en-US" sz="2400" dirty="0" smtClean="0"/>
              <a:t>, </a:t>
            </a:r>
            <a:r>
              <a:rPr lang="en-US" sz="2400" dirty="0" err="1" smtClean="0"/>
              <a:t>nhận</a:t>
            </a:r>
            <a:r>
              <a:rPr lang="en-US" sz="2400" dirty="0" smtClean="0"/>
              <a:t> tin </a:t>
            </a:r>
            <a:r>
              <a:rPr lang="en-US" sz="2400" dirty="0" err="1" smtClean="0"/>
              <a:t>là</a:t>
            </a:r>
            <a:r>
              <a:rPr lang="en-US" sz="2400" dirty="0" smtClean="0"/>
              <a:t> </a:t>
            </a:r>
            <a:r>
              <a:rPr lang="en-US" sz="2400" dirty="0" err="1" smtClean="0"/>
              <a:t>liên</a:t>
            </a:r>
            <a:r>
              <a:rPr lang="en-US" sz="2400" dirty="0" smtClean="0"/>
              <a:t> </a:t>
            </a:r>
            <a:r>
              <a:rPr lang="en-US" sz="2400" dirty="0" err="1" smtClean="0"/>
              <a:t>tục</a:t>
            </a:r>
            <a:r>
              <a:rPr lang="en-US" sz="2400" dirty="0" smtClean="0"/>
              <a:t> (</a:t>
            </a:r>
            <a:r>
              <a:rPr lang="en-US" sz="2400" dirty="0" err="1" smtClean="0"/>
              <a:t>tương</a:t>
            </a:r>
            <a:r>
              <a:rPr lang="en-US" sz="2400" dirty="0" smtClean="0"/>
              <a:t> </a:t>
            </a:r>
            <a:r>
              <a:rPr lang="en-US" sz="2400" dirty="0" err="1" smtClean="0"/>
              <a:t>tự</a:t>
            </a:r>
            <a:r>
              <a:rPr lang="en-US" sz="2400" dirty="0" smtClean="0"/>
              <a:t>) hay </a:t>
            </a:r>
            <a:r>
              <a:rPr lang="en-US" sz="2400" dirty="0" err="1" smtClean="0"/>
              <a:t>rời</a:t>
            </a:r>
            <a:r>
              <a:rPr lang="en-US" sz="2400" dirty="0" smtClean="0"/>
              <a:t> </a:t>
            </a:r>
            <a:r>
              <a:rPr lang="en-US" sz="2400" dirty="0" err="1" smtClean="0"/>
              <a:t>rạc</a:t>
            </a:r>
            <a:r>
              <a:rPr lang="en-US" sz="2400" dirty="0" smtClean="0"/>
              <a:t> (</a:t>
            </a:r>
            <a:r>
              <a:rPr lang="en-US" sz="2400" dirty="0" err="1" smtClean="0"/>
              <a:t>số</a:t>
            </a:r>
            <a:r>
              <a:rPr lang="en-US" sz="2400" dirty="0" smtClean="0"/>
              <a:t>)</a:t>
            </a:r>
          </a:p>
          <a:p>
            <a:r>
              <a:rPr lang="en-US" sz="2400" dirty="0" err="1" smtClean="0"/>
              <a:t>Hệ</a:t>
            </a:r>
            <a:r>
              <a:rPr lang="en-US" sz="2400" dirty="0" smtClean="0"/>
              <a:t> </a:t>
            </a:r>
            <a:r>
              <a:rPr lang="en-US" sz="2400" dirty="0" err="1" smtClean="0"/>
              <a:t>thống</a:t>
            </a:r>
            <a:r>
              <a:rPr lang="en-US" sz="2400" dirty="0" smtClean="0"/>
              <a:t> </a:t>
            </a:r>
            <a:r>
              <a:rPr lang="en-US" sz="2400" dirty="0" err="1" smtClean="0"/>
              <a:t>là</a:t>
            </a:r>
            <a:r>
              <a:rPr lang="en-US" sz="2400" dirty="0" smtClean="0"/>
              <a:t> </a:t>
            </a:r>
            <a:r>
              <a:rPr lang="en-US" sz="2400" dirty="0" err="1" smtClean="0"/>
              <a:t>hỗn</a:t>
            </a:r>
            <a:r>
              <a:rPr lang="en-US" sz="2400" dirty="0" smtClean="0"/>
              <a:t> </a:t>
            </a:r>
            <a:r>
              <a:rPr lang="en-US" sz="2400" dirty="0" err="1" smtClean="0"/>
              <a:t>hợp</a:t>
            </a:r>
            <a:r>
              <a:rPr lang="en-US" sz="2400" dirty="0" smtClean="0"/>
              <a:t> </a:t>
            </a:r>
            <a:r>
              <a:rPr lang="en-US" sz="2400" dirty="0" err="1" smtClean="0"/>
              <a:t>khi</a:t>
            </a:r>
            <a:r>
              <a:rPr lang="en-US" sz="2400" dirty="0" smtClean="0"/>
              <a:t> </a:t>
            </a:r>
            <a:r>
              <a:rPr lang="en-US" sz="2400" dirty="0" err="1" smtClean="0"/>
              <a:t>các</a:t>
            </a:r>
            <a:r>
              <a:rPr lang="en-US" sz="2400" dirty="0" smtClean="0"/>
              <a:t> 3 </a:t>
            </a:r>
            <a:r>
              <a:rPr lang="en-US" sz="2400" dirty="0" err="1" smtClean="0"/>
              <a:t>thành</a:t>
            </a:r>
            <a:r>
              <a:rPr lang="en-US" sz="2400" dirty="0" smtClean="0"/>
              <a:t> </a:t>
            </a:r>
            <a:r>
              <a:rPr lang="en-US" sz="2400" dirty="0" err="1" smtClean="0"/>
              <a:t>phần</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và</a:t>
            </a:r>
            <a:r>
              <a:rPr lang="en-US" sz="2400" dirty="0" smtClean="0"/>
              <a:t> </a:t>
            </a:r>
            <a:r>
              <a:rPr lang="en-US" sz="2400" dirty="0" err="1" smtClean="0"/>
              <a:t>lúc</a:t>
            </a:r>
            <a:r>
              <a:rPr lang="en-US" sz="2400" dirty="0" smtClean="0"/>
              <a:t> </a:t>
            </a:r>
            <a:r>
              <a:rPr lang="en-US" sz="2400" dirty="0" err="1" smtClean="0"/>
              <a:t>này</a:t>
            </a:r>
            <a:r>
              <a:rPr lang="en-US" sz="2400" dirty="0" smtClean="0"/>
              <a:t> </a:t>
            </a:r>
            <a:r>
              <a:rPr lang="en-US" sz="2400" dirty="0" err="1" smtClean="0"/>
              <a:t>cần</a:t>
            </a:r>
            <a:r>
              <a:rPr lang="en-US" sz="2400" dirty="0" smtClean="0"/>
              <a:t> </a:t>
            </a:r>
            <a:r>
              <a:rPr lang="en-US" sz="2400" dirty="0" err="1" smtClean="0"/>
              <a:t>chuyển</a:t>
            </a:r>
            <a:r>
              <a:rPr lang="en-US" sz="2400" dirty="0" smtClean="0"/>
              <a:t> </a:t>
            </a:r>
            <a:r>
              <a:rPr lang="en-US" sz="2400" dirty="0" err="1" smtClean="0"/>
              <a:t>đổi</a:t>
            </a:r>
            <a:r>
              <a:rPr lang="en-US" sz="2400" dirty="0" smtClean="0"/>
              <a:t> </a:t>
            </a:r>
            <a:r>
              <a:rPr lang="en-US" sz="2400" dirty="0" err="1" smtClean="0"/>
              <a:t>tương</a:t>
            </a:r>
            <a:r>
              <a:rPr lang="en-US" sz="2400" dirty="0" smtClean="0"/>
              <a:t> </a:t>
            </a:r>
            <a:r>
              <a:rPr lang="en-US" sz="2400" dirty="0" err="1" smtClean="0"/>
              <a:t>tự</a:t>
            </a:r>
            <a:r>
              <a:rPr lang="en-US" sz="2400" dirty="0" smtClean="0"/>
              <a:t> - </a:t>
            </a:r>
            <a:r>
              <a:rPr lang="en-US" sz="2400" dirty="0" err="1" smtClean="0"/>
              <a:t>số</a:t>
            </a:r>
            <a:endParaRPr lang="en-US" sz="2400" dirty="0"/>
          </a:p>
        </p:txBody>
      </p:sp>
    </p:spTree>
    <p:extLst>
      <p:ext uri="{BB962C8B-B14F-4D97-AF65-F5344CB8AC3E}">
        <p14:creationId xmlns:p14="http://schemas.microsoft.com/office/powerpoint/2010/main" val="231312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1.4. </a:t>
            </a:r>
            <a:r>
              <a:rPr lang="en-US" sz="3200" dirty="0" err="1" smtClean="0"/>
              <a:t>Chuyển</a:t>
            </a:r>
            <a:r>
              <a:rPr lang="en-US" sz="3200" dirty="0" smtClean="0"/>
              <a:t> </a:t>
            </a:r>
            <a:r>
              <a:rPr lang="en-US" sz="3200" dirty="0" err="1" smtClean="0"/>
              <a:t>đổi</a:t>
            </a:r>
            <a:r>
              <a:rPr lang="en-US" sz="3200" dirty="0" smtClean="0"/>
              <a:t> </a:t>
            </a:r>
            <a:r>
              <a:rPr lang="en-US" sz="3200" dirty="0" err="1" smtClean="0"/>
              <a:t>tương</a:t>
            </a:r>
            <a:r>
              <a:rPr lang="en-US" sz="3200" dirty="0" smtClean="0"/>
              <a:t> </a:t>
            </a:r>
            <a:r>
              <a:rPr lang="en-US" sz="3200" dirty="0" err="1" smtClean="0"/>
              <a:t>tự</a:t>
            </a:r>
            <a:r>
              <a:rPr lang="en-US" sz="3200"/>
              <a:t> </a:t>
            </a:r>
            <a:r>
              <a:rPr lang="en-US" sz="3200" smtClean="0"/>
              <a:t>- số</a:t>
            </a:r>
            <a:endParaRPr lang="en-US" sz="3200" dirty="0"/>
          </a:p>
        </p:txBody>
      </p:sp>
      <p:sp>
        <p:nvSpPr>
          <p:cNvPr id="3" name="Content Placeholder 2"/>
          <p:cNvSpPr>
            <a:spLocks noGrp="1"/>
          </p:cNvSpPr>
          <p:nvPr>
            <p:ph idx="1"/>
          </p:nvPr>
        </p:nvSpPr>
        <p:spPr/>
        <p:txBody>
          <a:bodyPr/>
          <a:lstStyle/>
          <a:p>
            <a:pPr marL="108000" indent="0">
              <a:buNone/>
            </a:pPr>
            <a:r>
              <a:rPr lang="en-US" sz="2400" dirty="0" smtClean="0"/>
              <a:t>1.4.1. </a:t>
            </a:r>
            <a:r>
              <a:rPr lang="en-US" sz="2400" dirty="0" err="1" smtClean="0"/>
              <a:t>Chuyển</a:t>
            </a:r>
            <a:r>
              <a:rPr lang="en-US" sz="2400" dirty="0" smtClean="0"/>
              <a:t> </a:t>
            </a:r>
            <a:r>
              <a:rPr lang="en-US" sz="2400" dirty="0" err="1" smtClean="0"/>
              <a:t>đổi</a:t>
            </a:r>
            <a:r>
              <a:rPr lang="en-US" sz="2400" dirty="0" smtClean="0"/>
              <a:t> </a:t>
            </a:r>
            <a:r>
              <a:rPr lang="en-US" sz="2400" dirty="0" err="1" smtClean="0"/>
              <a:t>từ</a:t>
            </a:r>
            <a:r>
              <a:rPr lang="en-US" sz="2400" dirty="0" smtClean="0"/>
              <a:t> </a:t>
            </a:r>
            <a:r>
              <a:rPr lang="en-US" sz="2400" dirty="0" err="1" smtClean="0"/>
              <a:t>tương</a:t>
            </a:r>
            <a:r>
              <a:rPr lang="en-US" sz="2400" dirty="0" smtClean="0"/>
              <a:t> </a:t>
            </a:r>
            <a:r>
              <a:rPr lang="en-US" sz="2400" dirty="0" err="1" smtClean="0"/>
              <a:t>tự</a:t>
            </a:r>
            <a:r>
              <a:rPr lang="en-US" sz="2400" dirty="0" smtClean="0"/>
              <a:t> sang </a:t>
            </a:r>
            <a:r>
              <a:rPr lang="en-US" sz="2400" dirty="0" err="1" smtClean="0"/>
              <a:t>số</a:t>
            </a:r>
            <a:r>
              <a:rPr lang="en-US" sz="2400" dirty="0" smtClean="0"/>
              <a:t> (Analog to Digital Conversion)</a:t>
            </a:r>
          </a:p>
          <a:p>
            <a:pPr marL="108000" indent="0">
              <a:buNone/>
            </a:pPr>
            <a:r>
              <a:rPr lang="en-US" sz="2400" dirty="0" smtClean="0"/>
              <a:t>1.4.2. </a:t>
            </a:r>
            <a:r>
              <a:rPr lang="en-US" sz="2400" dirty="0" err="1" smtClean="0"/>
              <a:t>Chuyển</a:t>
            </a:r>
            <a:r>
              <a:rPr lang="en-US" sz="2400" dirty="0" smtClean="0"/>
              <a:t> </a:t>
            </a:r>
            <a:r>
              <a:rPr lang="en-US" sz="2400" dirty="0" err="1" smtClean="0"/>
              <a:t>đổi</a:t>
            </a:r>
            <a:r>
              <a:rPr lang="en-US" sz="2400" dirty="0" smtClean="0"/>
              <a:t> </a:t>
            </a:r>
            <a:r>
              <a:rPr lang="en-US" sz="2400" dirty="0" err="1" smtClean="0"/>
              <a:t>số</a:t>
            </a:r>
            <a:r>
              <a:rPr lang="en-US" sz="2400" dirty="0" smtClean="0"/>
              <a:t> sang </a:t>
            </a:r>
            <a:r>
              <a:rPr lang="en-US" sz="2400" dirty="0" err="1" smtClean="0"/>
              <a:t>tương</a:t>
            </a:r>
            <a:r>
              <a:rPr lang="en-US" sz="2400" dirty="0" smtClean="0"/>
              <a:t> </a:t>
            </a:r>
            <a:r>
              <a:rPr lang="en-US" sz="2400" dirty="0" err="1" smtClean="0"/>
              <a:t>tự</a:t>
            </a:r>
            <a:r>
              <a:rPr lang="en-US" sz="2400" dirty="0" smtClean="0"/>
              <a:t> (Digital to Analog Conversion)</a:t>
            </a:r>
            <a:endParaRPr lang="en-US" sz="2400" dirty="0"/>
          </a:p>
        </p:txBody>
      </p:sp>
    </p:spTree>
    <p:extLst>
      <p:ext uri="{BB962C8B-B14F-4D97-AF65-F5344CB8AC3E}">
        <p14:creationId xmlns:p14="http://schemas.microsoft.com/office/powerpoint/2010/main" val="3953290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sz="3200" dirty="0" smtClean="0"/>
              <a:t>1.4.1. </a:t>
            </a:r>
            <a:r>
              <a:rPr lang="en-US" sz="3200" dirty="0" err="1" smtClean="0"/>
              <a:t>Chuyển</a:t>
            </a:r>
            <a:r>
              <a:rPr lang="en-US" sz="3200" dirty="0" smtClean="0"/>
              <a:t> </a:t>
            </a:r>
            <a:r>
              <a:rPr lang="en-US" sz="3200" dirty="0" err="1" smtClean="0"/>
              <a:t>đổi</a:t>
            </a:r>
            <a:r>
              <a:rPr lang="en-US" sz="3200" dirty="0" smtClean="0"/>
              <a:t> </a:t>
            </a:r>
            <a:r>
              <a:rPr lang="en-US" sz="3200" dirty="0" err="1" smtClean="0"/>
              <a:t>tương</a:t>
            </a:r>
            <a:r>
              <a:rPr lang="en-US" sz="3200" dirty="0" smtClean="0"/>
              <a:t> </a:t>
            </a:r>
            <a:r>
              <a:rPr lang="en-US" sz="3200" dirty="0" err="1" smtClean="0"/>
              <a:t>tự</a:t>
            </a:r>
            <a:r>
              <a:rPr lang="en-US" sz="3200" dirty="0" smtClean="0"/>
              <a:t> sang </a:t>
            </a:r>
            <a:r>
              <a:rPr lang="en-US" sz="3200" dirty="0" err="1" smtClean="0"/>
              <a:t>số</a:t>
            </a:r>
            <a:endParaRPr lang="en-US" sz="3200" dirty="0"/>
          </a:p>
        </p:txBody>
      </p:sp>
      <p:sp>
        <p:nvSpPr>
          <p:cNvPr id="3" name="Content Placeholder 2"/>
          <p:cNvSpPr>
            <a:spLocks noGrp="1"/>
          </p:cNvSpPr>
          <p:nvPr>
            <p:ph idx="1"/>
          </p:nvPr>
        </p:nvSpPr>
        <p:spPr/>
        <p:txBody>
          <a:bodyPr/>
          <a:lstStyle/>
          <a:p>
            <a:r>
              <a:rPr lang="en-US" sz="2400" dirty="0" err="1" smtClean="0"/>
              <a:t>Chuyển</a:t>
            </a:r>
            <a:r>
              <a:rPr lang="en-US" sz="2400" dirty="0" smtClean="0"/>
              <a:t> </a:t>
            </a:r>
            <a:r>
              <a:rPr lang="en-US" sz="2400" dirty="0" err="1" smtClean="0"/>
              <a:t>đổi</a:t>
            </a:r>
            <a:r>
              <a:rPr lang="en-US" sz="2400" dirty="0" smtClean="0"/>
              <a:t> </a:t>
            </a:r>
            <a:r>
              <a:rPr lang="en-US" sz="2400" dirty="0" err="1" smtClean="0"/>
              <a:t>tương</a:t>
            </a:r>
            <a:r>
              <a:rPr lang="en-US" sz="2400" dirty="0" smtClean="0"/>
              <a:t> </a:t>
            </a:r>
            <a:r>
              <a:rPr lang="en-US" sz="2400" dirty="0" err="1" smtClean="0"/>
              <a:t>tự</a:t>
            </a:r>
            <a:r>
              <a:rPr lang="en-US" sz="2400" dirty="0" smtClean="0"/>
              <a:t> sang </a:t>
            </a:r>
            <a:r>
              <a:rPr lang="en-US" sz="2400" dirty="0" err="1" smtClean="0"/>
              <a:t>số</a:t>
            </a:r>
            <a:r>
              <a:rPr lang="en-US" sz="2400" dirty="0" smtClean="0"/>
              <a:t> (ADC) </a:t>
            </a:r>
            <a:r>
              <a:rPr lang="en-US" sz="2400" dirty="0" err="1" smtClean="0"/>
              <a:t>còn</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dirty="0" err="1" smtClean="0"/>
              <a:t>số</a:t>
            </a:r>
            <a:r>
              <a:rPr lang="en-US" sz="2400" dirty="0" smtClean="0"/>
              <a:t> </a:t>
            </a:r>
            <a:r>
              <a:rPr lang="en-US" sz="2400" dirty="0" err="1" smtClean="0"/>
              <a:t>hóa</a:t>
            </a:r>
            <a:r>
              <a:rPr lang="en-US" sz="2400" dirty="0" smtClean="0"/>
              <a:t> hay </a:t>
            </a:r>
            <a:r>
              <a:rPr lang="en-US" sz="2400" dirty="0" err="1" smtClean="0"/>
              <a:t>rời</a:t>
            </a:r>
            <a:r>
              <a:rPr lang="en-US" sz="2400" dirty="0" smtClean="0"/>
              <a:t> </a:t>
            </a:r>
            <a:r>
              <a:rPr lang="en-US" sz="2400" dirty="0" err="1" smtClean="0"/>
              <a:t>rạc</a:t>
            </a:r>
            <a:r>
              <a:rPr lang="en-US" sz="2400" dirty="0" smtClean="0"/>
              <a:t> </a:t>
            </a:r>
            <a:r>
              <a:rPr lang="en-US" sz="2400" dirty="0" err="1" smtClean="0"/>
              <a:t>hóa</a:t>
            </a:r>
            <a:r>
              <a:rPr lang="en-US" sz="2400" dirty="0" smtClean="0"/>
              <a:t> </a:t>
            </a:r>
            <a:r>
              <a:rPr lang="en-US" sz="2400" dirty="0" err="1" smtClean="0"/>
              <a:t>nguồn</a:t>
            </a:r>
            <a:r>
              <a:rPr lang="en-US" sz="2400" dirty="0" smtClean="0"/>
              <a:t> </a:t>
            </a:r>
            <a:r>
              <a:rPr lang="en-US" sz="2400" dirty="0" err="1" smtClean="0"/>
              <a:t>liên</a:t>
            </a:r>
            <a:r>
              <a:rPr lang="en-US" sz="2400" dirty="0" smtClean="0"/>
              <a:t> </a:t>
            </a:r>
            <a:r>
              <a:rPr lang="en-US" sz="2400" dirty="0" err="1" smtClean="0"/>
              <a:t>tục</a:t>
            </a:r>
            <a:r>
              <a:rPr lang="en-US" sz="2400" dirty="0" smtClean="0"/>
              <a:t>. ADC </a:t>
            </a:r>
            <a:r>
              <a:rPr lang="en-US" sz="2400" dirty="0" err="1" smtClean="0"/>
              <a:t>bao</a:t>
            </a:r>
            <a:r>
              <a:rPr lang="en-US" sz="2400" dirty="0" smtClean="0"/>
              <a:t> </a:t>
            </a:r>
            <a:r>
              <a:rPr lang="en-US" sz="2400" dirty="0" err="1" smtClean="0"/>
              <a:t>gồm</a:t>
            </a:r>
            <a:r>
              <a:rPr lang="en-US" sz="2400" dirty="0" smtClean="0"/>
              <a:t> 3 </a:t>
            </a:r>
            <a:r>
              <a:rPr lang="en-US" sz="2400" dirty="0" err="1" smtClean="0"/>
              <a:t>quá</a:t>
            </a:r>
            <a:r>
              <a:rPr lang="en-US" sz="2400" dirty="0" smtClean="0"/>
              <a:t> </a:t>
            </a:r>
            <a:r>
              <a:rPr lang="en-US" sz="2400" dirty="0" err="1" smtClean="0"/>
              <a:t>trình</a:t>
            </a:r>
            <a:r>
              <a:rPr lang="en-US" sz="2400" dirty="0" smtClean="0"/>
              <a:t>:</a:t>
            </a:r>
          </a:p>
          <a:p>
            <a:pPr lvl="1"/>
            <a:r>
              <a:rPr lang="en-US" sz="2000" dirty="0" err="1" smtClean="0"/>
              <a:t>Lấy</a:t>
            </a:r>
            <a:r>
              <a:rPr lang="en-US" sz="2000" dirty="0" smtClean="0"/>
              <a:t> </a:t>
            </a:r>
            <a:r>
              <a:rPr lang="en-US" sz="2000" dirty="0" err="1" smtClean="0"/>
              <a:t>mẫu</a:t>
            </a:r>
            <a:r>
              <a:rPr lang="en-US" sz="2000" dirty="0" smtClean="0"/>
              <a:t> hay </a:t>
            </a:r>
            <a:r>
              <a:rPr lang="en-US" sz="2000" dirty="0" err="1" smtClean="0"/>
              <a:t>rời</a:t>
            </a:r>
            <a:r>
              <a:rPr lang="en-US" sz="2000" dirty="0" smtClean="0"/>
              <a:t> </a:t>
            </a:r>
            <a:r>
              <a:rPr lang="en-US" sz="2000" dirty="0" err="1" smtClean="0"/>
              <a:t>rạc</a:t>
            </a:r>
            <a:r>
              <a:rPr lang="en-US" sz="2000" dirty="0" smtClean="0"/>
              <a:t> </a:t>
            </a:r>
            <a:r>
              <a:rPr lang="en-US" sz="2000" dirty="0" err="1" smtClean="0"/>
              <a:t>hóa</a:t>
            </a:r>
            <a:endParaRPr lang="en-US" sz="2000" dirty="0" smtClean="0"/>
          </a:p>
          <a:p>
            <a:pPr lvl="1"/>
            <a:r>
              <a:rPr lang="en-US" sz="2000" dirty="0" err="1" smtClean="0"/>
              <a:t>Lượng</a:t>
            </a:r>
            <a:r>
              <a:rPr lang="en-US" sz="2000" dirty="0" smtClean="0"/>
              <a:t> </a:t>
            </a:r>
            <a:r>
              <a:rPr lang="en-US" sz="2000" dirty="0" err="1" smtClean="0"/>
              <a:t>tử</a:t>
            </a:r>
            <a:r>
              <a:rPr lang="en-US" sz="2000" dirty="0" smtClean="0"/>
              <a:t> </a:t>
            </a:r>
            <a:r>
              <a:rPr lang="en-US" sz="2000" dirty="0" err="1" smtClean="0"/>
              <a:t>hóa</a:t>
            </a:r>
            <a:endParaRPr lang="en-US" sz="2000" dirty="0" smtClean="0"/>
          </a:p>
          <a:p>
            <a:pPr lvl="1"/>
            <a:r>
              <a:rPr lang="en-US" sz="2000" dirty="0" err="1" smtClean="0"/>
              <a:t>Mã</a:t>
            </a:r>
            <a:r>
              <a:rPr lang="en-US" sz="2000" dirty="0" smtClean="0"/>
              <a:t> </a:t>
            </a:r>
            <a:r>
              <a:rPr lang="en-US" sz="2000" dirty="0" err="1" smtClean="0"/>
              <a:t>hóa</a:t>
            </a:r>
            <a:endParaRPr lang="en-US" sz="2000" dirty="0"/>
          </a:p>
        </p:txBody>
      </p:sp>
    </p:spTree>
    <p:extLst>
      <p:ext uri="{BB962C8B-B14F-4D97-AF65-F5344CB8AC3E}">
        <p14:creationId xmlns:p14="http://schemas.microsoft.com/office/powerpoint/2010/main" val="402723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1.4.1.1. </a:t>
            </a:r>
            <a:r>
              <a:rPr lang="en-US" sz="3200" dirty="0" err="1" smtClean="0"/>
              <a:t>Lấy</a:t>
            </a:r>
            <a:r>
              <a:rPr lang="en-US" sz="3200" dirty="0" smtClean="0"/>
              <a:t> </a:t>
            </a:r>
            <a:r>
              <a:rPr lang="en-US" sz="3200" dirty="0" err="1" smtClean="0"/>
              <a:t>mẫu</a:t>
            </a:r>
            <a:r>
              <a:rPr lang="en-US" sz="3200" dirty="0" smtClean="0"/>
              <a:t> </a:t>
            </a:r>
            <a:endParaRPr lang="en-US" sz="3200" dirty="0"/>
          </a:p>
        </p:txBody>
      </p:sp>
      <p:sp>
        <p:nvSpPr>
          <p:cNvPr id="3" name="Content Placeholder 2"/>
          <p:cNvSpPr>
            <a:spLocks noGrp="1"/>
          </p:cNvSpPr>
          <p:nvPr>
            <p:ph idx="1"/>
          </p:nvPr>
        </p:nvSpPr>
        <p:spPr>
          <a:xfrm>
            <a:off x="503999" y="1158875"/>
            <a:ext cx="9071640" cy="3657600"/>
          </a:xfrm>
        </p:spPr>
        <p:txBody>
          <a:bodyPr/>
          <a:lstStyle/>
          <a:p>
            <a:r>
              <a:rPr lang="en-US" sz="2000" dirty="0" err="1" smtClean="0"/>
              <a:t>Lấy</a:t>
            </a:r>
            <a:r>
              <a:rPr lang="en-US" sz="2000" dirty="0" smtClean="0"/>
              <a:t> </a:t>
            </a:r>
            <a:r>
              <a:rPr lang="en-US" sz="2000" dirty="0" err="1" smtClean="0"/>
              <a:t>mấu</a:t>
            </a:r>
            <a:r>
              <a:rPr lang="en-US" sz="2000" dirty="0" smtClean="0"/>
              <a:t> </a:t>
            </a:r>
            <a:r>
              <a:rPr lang="en-US" sz="2000" dirty="0" err="1" smtClean="0"/>
              <a:t>là</a:t>
            </a:r>
            <a:r>
              <a:rPr lang="en-US" sz="2000" dirty="0" smtClean="0"/>
              <a:t> </a:t>
            </a:r>
            <a:r>
              <a:rPr lang="en-US" sz="2000" dirty="0" err="1" smtClean="0"/>
              <a:t>quá</a:t>
            </a:r>
            <a:r>
              <a:rPr lang="en-US" sz="2000" dirty="0" smtClean="0"/>
              <a:t> </a:t>
            </a:r>
            <a:r>
              <a:rPr lang="en-US" sz="2000" dirty="0" err="1" smtClean="0"/>
              <a:t>trình</a:t>
            </a:r>
            <a:r>
              <a:rPr lang="en-US" sz="2000" dirty="0" smtClean="0"/>
              <a:t> </a:t>
            </a:r>
            <a:r>
              <a:rPr lang="en-US" sz="2000" dirty="0" err="1" smtClean="0"/>
              <a:t>rút</a:t>
            </a:r>
            <a:r>
              <a:rPr lang="en-US" sz="2000" dirty="0" smtClean="0"/>
              <a:t> </a:t>
            </a:r>
            <a:r>
              <a:rPr lang="en-US" sz="2000" dirty="0" err="1" smtClean="0"/>
              <a:t>ra</a:t>
            </a:r>
            <a:r>
              <a:rPr lang="en-US" sz="2000" dirty="0" smtClean="0"/>
              <a:t> </a:t>
            </a:r>
            <a:r>
              <a:rPr lang="en-US" sz="2000" dirty="0" err="1" smtClean="0"/>
              <a:t>các</a:t>
            </a:r>
            <a:r>
              <a:rPr lang="en-US" sz="2000" dirty="0" smtClean="0"/>
              <a:t> </a:t>
            </a:r>
            <a:r>
              <a:rPr lang="en-US" sz="2000" dirty="0" err="1" smtClean="0"/>
              <a:t>mấu</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tại</a:t>
            </a:r>
            <a:r>
              <a:rPr lang="en-US" sz="2000" dirty="0" smtClean="0"/>
              <a:t> </a:t>
            </a:r>
            <a:r>
              <a:rPr lang="en-US" sz="2000" dirty="0" err="1" smtClean="0"/>
              <a:t>các</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cách</a:t>
            </a:r>
            <a:r>
              <a:rPr lang="en-US" sz="2000" dirty="0" smtClean="0"/>
              <a:t> </a:t>
            </a:r>
            <a:r>
              <a:rPr lang="en-US" sz="2000" dirty="0" err="1" smtClean="0"/>
              <a:t>đều</a:t>
            </a:r>
            <a:r>
              <a:rPr lang="en-US" sz="2000" dirty="0" smtClean="0"/>
              <a:t> </a:t>
            </a:r>
            <a:r>
              <a:rPr lang="en-US" sz="2000" dirty="0" err="1" smtClean="0"/>
              <a:t>nhau</a:t>
            </a:r>
            <a:r>
              <a:rPr lang="en-US" sz="2000" dirty="0" smtClean="0"/>
              <a:t> T </a:t>
            </a:r>
            <a:r>
              <a:rPr lang="en-US" sz="2000" dirty="0" err="1" smtClean="0"/>
              <a:t>từ</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liên</a:t>
            </a:r>
            <a:r>
              <a:rPr lang="en-US" sz="2000" dirty="0" smtClean="0"/>
              <a:t> </a:t>
            </a:r>
            <a:r>
              <a:rPr lang="en-US" sz="2000" dirty="0" err="1" smtClean="0"/>
              <a:t>tục</a:t>
            </a:r>
            <a:r>
              <a:rPr lang="en-US" sz="2000" dirty="0" smtClean="0"/>
              <a:t>. 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chu</a:t>
            </a:r>
            <a:r>
              <a:rPr lang="en-US" sz="2000" dirty="0" smtClean="0"/>
              <a:t> </a:t>
            </a:r>
            <a:r>
              <a:rPr lang="en-US" sz="2000" dirty="0" err="1" smtClean="0"/>
              <a:t>kỳ</a:t>
            </a:r>
            <a:r>
              <a:rPr lang="en-US" sz="2000" dirty="0" smtClean="0"/>
              <a:t> </a:t>
            </a:r>
            <a:r>
              <a:rPr lang="en-US" sz="2000" dirty="0" err="1" smtClean="0"/>
              <a:t>lấy</a:t>
            </a:r>
            <a:r>
              <a:rPr lang="en-US" sz="2000" dirty="0" smtClean="0"/>
              <a:t> </a:t>
            </a:r>
            <a:r>
              <a:rPr lang="en-US" sz="2000" dirty="0" err="1" smtClean="0"/>
              <a:t>mẫu</a:t>
            </a:r>
            <a:endParaRPr lang="en-US" sz="2000" dirty="0"/>
          </a:p>
          <a:p>
            <a:endParaRPr lang="en-US" sz="2000" dirty="0" smtClean="0"/>
          </a:p>
          <a:p>
            <a:endParaRPr lang="en-US" sz="2000" dirty="0"/>
          </a:p>
          <a:p>
            <a:endParaRPr lang="en-US" sz="2000" dirty="0" smtClean="0"/>
          </a:p>
          <a:p>
            <a:r>
              <a:rPr lang="en-US" sz="2000" dirty="0" err="1" smtClean="0"/>
              <a:t>Lấy</a:t>
            </a:r>
            <a:r>
              <a:rPr lang="en-US" sz="2000" dirty="0" smtClean="0"/>
              <a:t> </a:t>
            </a:r>
            <a:r>
              <a:rPr lang="en-US" sz="2000" dirty="0" err="1" smtClean="0"/>
              <a:t>mẫu</a:t>
            </a:r>
            <a:r>
              <a:rPr lang="en-US" sz="2000" dirty="0" smtClean="0"/>
              <a:t> </a:t>
            </a:r>
            <a:r>
              <a:rPr lang="en-US" sz="2000" dirty="0" err="1" smtClean="0"/>
              <a:t>tương</a:t>
            </a:r>
            <a:r>
              <a:rPr lang="en-US" sz="2000" dirty="0" smtClean="0"/>
              <a:t> </a:t>
            </a:r>
            <a:r>
              <a:rPr lang="en-US" sz="2000" dirty="0" err="1" smtClean="0"/>
              <a:t>đương</a:t>
            </a:r>
            <a:r>
              <a:rPr lang="en-US" sz="2000" dirty="0" smtClean="0"/>
              <a:t> </a:t>
            </a:r>
            <a:r>
              <a:rPr lang="en-US" sz="2000" dirty="0" err="1" smtClean="0"/>
              <a:t>là</a:t>
            </a:r>
            <a:r>
              <a:rPr lang="en-US" sz="2000" dirty="0" smtClean="0"/>
              <a:t> </a:t>
            </a:r>
            <a:r>
              <a:rPr lang="en-US" sz="2000" dirty="0" err="1" smtClean="0"/>
              <a:t>từ</a:t>
            </a:r>
            <a:r>
              <a:rPr lang="en-US" sz="2000" dirty="0" smtClean="0"/>
              <a:t> </a:t>
            </a:r>
            <a:r>
              <a:rPr lang="en-US" sz="2000" dirty="0" err="1" smtClean="0"/>
              <a:t>chuỗi</a:t>
            </a:r>
            <a:r>
              <a:rPr lang="en-US" sz="2000" dirty="0" smtClean="0"/>
              <a:t> </a:t>
            </a:r>
            <a:r>
              <a:rPr lang="en-US" sz="2000" dirty="0" err="1" smtClean="0"/>
              <a:t>mẫu</a:t>
            </a:r>
            <a:r>
              <a:rPr lang="en-US" sz="2000" dirty="0" smtClean="0"/>
              <a:t> </a:t>
            </a:r>
            <a:r>
              <a:rPr lang="en-US" sz="2000" dirty="0" err="1" smtClean="0"/>
              <a:t>rời</a:t>
            </a:r>
            <a:r>
              <a:rPr lang="en-US" sz="2000" dirty="0" smtClean="0"/>
              <a:t> </a:t>
            </a:r>
            <a:r>
              <a:rPr lang="en-US" sz="2000" dirty="0" err="1" smtClean="0"/>
              <a:t>rạc</a:t>
            </a:r>
            <a:r>
              <a:rPr lang="en-US" sz="2000" dirty="0" smtClean="0"/>
              <a:t> </a:t>
            </a:r>
            <a:r>
              <a:rPr lang="en-US" sz="2000" dirty="0" err="1" smtClean="0"/>
              <a:t>phải</a:t>
            </a:r>
            <a:r>
              <a:rPr lang="en-US" sz="2000" dirty="0" smtClean="0"/>
              <a:t> </a:t>
            </a:r>
            <a:r>
              <a:rPr lang="en-US" sz="2000" dirty="0" err="1" smtClean="0"/>
              <a:t>phục</a:t>
            </a:r>
            <a:r>
              <a:rPr lang="en-US" sz="2000" dirty="0" smtClean="0"/>
              <a:t> </a:t>
            </a:r>
            <a:r>
              <a:rPr lang="en-US" sz="2000" dirty="0" err="1" smtClean="0"/>
              <a:t>hồi</a:t>
            </a:r>
            <a:r>
              <a:rPr lang="en-US" sz="2000" dirty="0" smtClean="0"/>
              <a:t> </a:t>
            </a:r>
            <a:r>
              <a:rPr lang="en-US" sz="2000" dirty="0" err="1" smtClean="0"/>
              <a:t>chính</a:t>
            </a:r>
            <a:r>
              <a:rPr lang="en-US" sz="2000" dirty="0" smtClean="0"/>
              <a:t> </a:t>
            </a:r>
            <a:r>
              <a:rPr lang="en-US" sz="2000" dirty="0" err="1" smtClean="0"/>
              <a:t>xác</a:t>
            </a:r>
            <a:r>
              <a:rPr lang="en-US" sz="2000" dirty="0" smtClean="0"/>
              <a:t> </a:t>
            </a:r>
            <a:r>
              <a:rPr lang="en-US" sz="2000" dirty="0" err="1" smtClean="0"/>
              <a:t>lại</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liên</a:t>
            </a:r>
            <a:r>
              <a:rPr lang="en-US" sz="2000" dirty="0" smtClean="0"/>
              <a:t> </a:t>
            </a:r>
            <a:r>
              <a:rPr lang="en-US" sz="2000" dirty="0" err="1" smtClean="0"/>
              <a:t>tục</a:t>
            </a:r>
            <a:r>
              <a:rPr lang="en-US" sz="2000" dirty="0" smtClean="0"/>
              <a:t> ban </a:t>
            </a:r>
            <a:r>
              <a:rPr lang="en-US" sz="2000" dirty="0" err="1" smtClean="0"/>
              <a:t>đầu</a:t>
            </a:r>
            <a:r>
              <a:rPr lang="en-US" sz="2000" dirty="0" smtClean="0"/>
              <a:t>.</a:t>
            </a:r>
          </a:p>
          <a:p>
            <a:r>
              <a:rPr lang="en-US" sz="2000" dirty="0" err="1" smtClean="0"/>
              <a:t>Điều</a:t>
            </a:r>
            <a:r>
              <a:rPr lang="en-US" sz="2000" dirty="0" smtClean="0"/>
              <a:t> </a:t>
            </a:r>
            <a:r>
              <a:rPr lang="en-US" sz="2000" dirty="0" err="1" smtClean="0"/>
              <a:t>kiện</a:t>
            </a:r>
            <a:r>
              <a:rPr lang="en-US" sz="2000" dirty="0" smtClean="0"/>
              <a:t> </a:t>
            </a:r>
            <a:r>
              <a:rPr lang="en-US" sz="2000" dirty="0" err="1" smtClean="0"/>
              <a:t>để</a:t>
            </a:r>
            <a:r>
              <a:rPr lang="en-US" sz="2000" dirty="0" smtClean="0"/>
              <a:t> </a:t>
            </a:r>
            <a:r>
              <a:rPr lang="en-US" sz="2000" dirty="0" err="1" smtClean="0"/>
              <a:t>lấy</a:t>
            </a:r>
            <a:r>
              <a:rPr lang="en-US" sz="2000" dirty="0" smtClean="0"/>
              <a:t> </a:t>
            </a:r>
            <a:r>
              <a:rPr lang="en-US" sz="2000" dirty="0" err="1" smtClean="0"/>
              <a:t>mẫu</a:t>
            </a:r>
            <a:r>
              <a:rPr lang="en-US" sz="2000" dirty="0" smtClean="0"/>
              <a:t> </a:t>
            </a:r>
            <a:r>
              <a:rPr lang="en-US" sz="2000" dirty="0" err="1" smtClean="0"/>
              <a:t>tương</a:t>
            </a:r>
            <a:r>
              <a:rPr lang="en-US" sz="2000" dirty="0" smtClean="0"/>
              <a:t> </a:t>
            </a:r>
            <a:r>
              <a:rPr lang="en-US" sz="2000" dirty="0" err="1" smtClean="0"/>
              <a:t>đương</a:t>
            </a:r>
            <a:r>
              <a:rPr lang="en-US" sz="2000" dirty="0" smtClean="0"/>
              <a:t> </a:t>
            </a:r>
            <a:r>
              <a:rPr lang="en-US" sz="2000" dirty="0" err="1" smtClean="0"/>
              <a:t>là</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phải</a:t>
            </a:r>
            <a:r>
              <a:rPr lang="en-US" sz="2000" dirty="0" smtClean="0"/>
              <a:t> </a:t>
            </a:r>
            <a:r>
              <a:rPr lang="en-US" sz="2000" dirty="0" err="1" smtClean="0"/>
              <a:t>có</a:t>
            </a:r>
            <a:r>
              <a:rPr lang="en-US" sz="2000" dirty="0" smtClean="0"/>
              <a:t> </a:t>
            </a:r>
            <a:r>
              <a:rPr lang="en-US" sz="2000" dirty="0" err="1" smtClean="0"/>
              <a:t>phổ</a:t>
            </a:r>
            <a:r>
              <a:rPr lang="en-US" sz="2000" dirty="0" smtClean="0"/>
              <a:t> </a:t>
            </a:r>
            <a:r>
              <a:rPr lang="en-US" sz="2000" dirty="0" err="1" smtClean="0"/>
              <a:t>hữu</a:t>
            </a:r>
            <a:r>
              <a:rPr lang="en-US" sz="2000" dirty="0" smtClean="0"/>
              <a:t> </a:t>
            </a:r>
            <a:r>
              <a:rPr lang="en-US" sz="2000" dirty="0" err="1" smtClean="0"/>
              <a:t>hạn</a:t>
            </a:r>
            <a:r>
              <a:rPr lang="en-US" sz="2000" dirty="0" smtClean="0"/>
              <a:t> </a:t>
            </a:r>
            <a:r>
              <a:rPr lang="en-US" sz="2000" dirty="0" err="1" smtClean="0"/>
              <a:t>với</a:t>
            </a:r>
            <a:r>
              <a:rPr lang="en-US" sz="2000" dirty="0" smtClean="0"/>
              <a:t> </a:t>
            </a:r>
            <a:r>
              <a:rPr lang="en-US" sz="2000" dirty="0" err="1" smtClean="0"/>
              <a:t>tần</a:t>
            </a:r>
            <a:r>
              <a:rPr lang="en-US" sz="2000" dirty="0" smtClean="0"/>
              <a:t> </a:t>
            </a:r>
            <a:r>
              <a:rPr lang="en-US" sz="2000" dirty="0" err="1" smtClean="0"/>
              <a:t>số</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của</a:t>
            </a:r>
            <a:r>
              <a:rPr lang="en-US" sz="2000" dirty="0" smtClean="0"/>
              <a:t> </a:t>
            </a:r>
            <a:r>
              <a:rPr lang="en-US" sz="2000" dirty="0" err="1" smtClean="0"/>
              <a:t>phổ</a:t>
            </a:r>
            <a:r>
              <a:rPr lang="en-US" sz="2000" dirty="0" smtClean="0"/>
              <a:t> </a:t>
            </a:r>
            <a:r>
              <a:rPr lang="en-US" sz="2000" dirty="0" err="1" smtClean="0"/>
              <a:t>Fmax</a:t>
            </a:r>
            <a:r>
              <a:rPr lang="en-US" sz="2000" dirty="0" smtClean="0"/>
              <a:t> </a:t>
            </a:r>
            <a:r>
              <a:rPr lang="en-US" sz="2000" dirty="0" err="1" smtClean="0"/>
              <a:t>và</a:t>
            </a:r>
            <a:r>
              <a:rPr lang="en-US" sz="2000" dirty="0" smtClean="0"/>
              <a:t> </a:t>
            </a:r>
            <a:r>
              <a:rPr lang="en-US" sz="2000" dirty="0" err="1" smtClean="0"/>
              <a:t>phải</a:t>
            </a:r>
            <a:r>
              <a:rPr lang="en-US" sz="2000" dirty="0" smtClean="0"/>
              <a:t> </a:t>
            </a:r>
            <a:r>
              <a:rPr lang="en-US" sz="2000" dirty="0" err="1" smtClean="0"/>
              <a:t>lấy</a:t>
            </a:r>
            <a:r>
              <a:rPr lang="en-US" sz="2000" dirty="0" smtClean="0"/>
              <a:t> </a:t>
            </a:r>
            <a:r>
              <a:rPr lang="en-US" sz="2000" dirty="0" err="1" smtClean="0"/>
              <a:t>mẫu</a:t>
            </a:r>
            <a:r>
              <a:rPr lang="en-US" sz="2000" dirty="0" smtClean="0"/>
              <a:t> </a:t>
            </a:r>
            <a:r>
              <a:rPr lang="en-US" sz="2000" dirty="0" err="1" smtClean="0"/>
              <a:t>tuân</a:t>
            </a:r>
            <a:r>
              <a:rPr lang="en-US" sz="2000" dirty="0" smtClean="0"/>
              <a:t> </a:t>
            </a:r>
            <a:r>
              <a:rPr lang="en-US" sz="2000" dirty="0" err="1" smtClean="0"/>
              <a:t>theo</a:t>
            </a:r>
            <a:r>
              <a:rPr lang="en-US" sz="2000" dirty="0" smtClean="0"/>
              <a:t> </a:t>
            </a:r>
            <a:r>
              <a:rPr lang="en-US" sz="2000" dirty="0" err="1" smtClean="0"/>
              <a:t>định</a:t>
            </a:r>
            <a:r>
              <a:rPr lang="en-US" sz="2000" dirty="0" smtClean="0"/>
              <a:t> </a:t>
            </a:r>
            <a:r>
              <a:rPr lang="en-US" sz="2000" dirty="0" err="1" smtClean="0"/>
              <a:t>lý</a:t>
            </a:r>
            <a:r>
              <a:rPr lang="en-US" sz="2000" dirty="0" smtClean="0"/>
              <a:t> </a:t>
            </a:r>
            <a:r>
              <a:rPr lang="en-US" sz="2000" dirty="0" err="1" smtClean="0"/>
              <a:t>Nyquist</a:t>
            </a:r>
            <a:r>
              <a:rPr lang="en-US" sz="2000" dirty="0" smtClean="0"/>
              <a:t>: T &lt;= 1/ 2Fmax.</a:t>
            </a:r>
            <a:endParaRPr lang="en-US"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38" y="2073275"/>
            <a:ext cx="43243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649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1.4.1.2. </a:t>
            </a:r>
            <a:r>
              <a:rPr lang="en-US" sz="3200" dirty="0" err="1" smtClean="0"/>
              <a:t>Lượng</a:t>
            </a:r>
            <a:r>
              <a:rPr lang="en-US" sz="3200" dirty="0" smtClean="0"/>
              <a:t> </a:t>
            </a:r>
            <a:r>
              <a:rPr lang="en-US" sz="3200" dirty="0" err="1" smtClean="0"/>
              <a:t>tử</a:t>
            </a:r>
            <a:r>
              <a:rPr lang="en-US" sz="3200" dirty="0" smtClean="0"/>
              <a:t> </a:t>
            </a:r>
            <a:r>
              <a:rPr lang="en-US" sz="3200" dirty="0" err="1" smtClean="0"/>
              <a:t>hóa</a:t>
            </a:r>
            <a:endParaRPr lang="en-US" sz="3200" dirty="0"/>
          </a:p>
        </p:txBody>
      </p:sp>
      <p:sp>
        <p:nvSpPr>
          <p:cNvPr id="3" name="Content Placeholder 2"/>
          <p:cNvSpPr>
            <a:spLocks noGrp="1"/>
          </p:cNvSpPr>
          <p:nvPr>
            <p:ph idx="1"/>
          </p:nvPr>
        </p:nvSpPr>
        <p:spPr>
          <a:xfrm>
            <a:off x="503999" y="1006476"/>
            <a:ext cx="9071640" cy="3608364"/>
          </a:xfrm>
        </p:spPr>
        <p:txBody>
          <a:bodyPr/>
          <a:lstStyle/>
          <a:p>
            <a:r>
              <a:rPr lang="en-US" sz="2000" dirty="0" err="1" smtClean="0"/>
              <a:t>Lượng</a:t>
            </a:r>
            <a:r>
              <a:rPr lang="en-US" sz="2000" dirty="0" smtClean="0"/>
              <a:t> </a:t>
            </a:r>
            <a:r>
              <a:rPr lang="en-US" sz="2000" dirty="0" err="1" smtClean="0"/>
              <a:t>tự</a:t>
            </a:r>
            <a:r>
              <a:rPr lang="en-US" sz="2000" dirty="0" smtClean="0"/>
              <a:t> </a:t>
            </a:r>
            <a:r>
              <a:rPr lang="en-US" sz="2000" dirty="0" err="1" smtClean="0"/>
              <a:t>hóa</a:t>
            </a:r>
            <a:r>
              <a:rPr lang="en-US" sz="2000" dirty="0" smtClean="0"/>
              <a:t> </a:t>
            </a:r>
            <a:r>
              <a:rPr lang="en-US" sz="2000" dirty="0" err="1" smtClean="0"/>
              <a:t>là</a:t>
            </a:r>
            <a:r>
              <a:rPr lang="en-US" sz="2000" dirty="0" smtClean="0"/>
              <a:t> </a:t>
            </a:r>
            <a:r>
              <a:rPr lang="en-US" sz="2000" dirty="0" err="1" smtClean="0"/>
              <a:t>làm</a:t>
            </a:r>
            <a:r>
              <a:rPr lang="en-US" sz="2000" dirty="0" smtClean="0"/>
              <a:t> </a:t>
            </a:r>
            <a:r>
              <a:rPr lang="en-US" sz="2000" dirty="0" err="1" smtClean="0"/>
              <a:t>tròn</a:t>
            </a:r>
            <a:r>
              <a:rPr lang="en-US" sz="2000" dirty="0" smtClean="0"/>
              <a:t> (hay </a:t>
            </a:r>
            <a:r>
              <a:rPr lang="en-US" sz="2000" dirty="0" err="1" smtClean="0"/>
              <a:t>xấp</a:t>
            </a:r>
            <a:r>
              <a:rPr lang="en-US" sz="2000" dirty="0" smtClean="0"/>
              <a:t> </a:t>
            </a:r>
            <a:r>
              <a:rPr lang="en-US" sz="2000" dirty="0" err="1" smtClean="0"/>
              <a:t>xỉ</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mỗi</a:t>
            </a:r>
            <a:r>
              <a:rPr lang="en-US" sz="2000" dirty="0" smtClean="0"/>
              <a:t> </a:t>
            </a:r>
            <a:r>
              <a:rPr lang="en-US" sz="2000" dirty="0" err="1" smtClean="0"/>
              <a:t>mẫu</a:t>
            </a:r>
            <a:r>
              <a:rPr lang="en-US" sz="2000" dirty="0" smtClean="0"/>
              <a:t> </a:t>
            </a:r>
            <a:r>
              <a:rPr lang="en-US" sz="2000" dirty="0" err="1" smtClean="0"/>
              <a:t>về</a:t>
            </a:r>
            <a:r>
              <a:rPr lang="en-US" sz="2000" dirty="0" smtClean="0"/>
              <a:t> </a:t>
            </a:r>
            <a:r>
              <a:rPr lang="en-US" sz="2000" dirty="0" err="1" smtClean="0"/>
              <a:t>các</a:t>
            </a:r>
            <a:r>
              <a:rPr lang="en-US" sz="2000" dirty="0" smtClean="0"/>
              <a:t> </a:t>
            </a:r>
            <a:r>
              <a:rPr lang="en-US" sz="2000" dirty="0" err="1" smtClean="0"/>
              <a:t>mức</a:t>
            </a:r>
            <a:r>
              <a:rPr lang="en-US" sz="2000" dirty="0" smtClean="0"/>
              <a:t> </a:t>
            </a:r>
            <a:r>
              <a:rPr lang="en-US" sz="2000" dirty="0" err="1" smtClean="0"/>
              <a:t>lượng</a:t>
            </a:r>
            <a:r>
              <a:rPr lang="en-US" sz="2000" dirty="0" smtClean="0"/>
              <a:t> </a:t>
            </a:r>
            <a:r>
              <a:rPr lang="en-US" sz="2000" dirty="0" err="1" smtClean="0"/>
              <a:t>tử</a:t>
            </a:r>
            <a:r>
              <a:rPr lang="en-US" sz="2000" dirty="0" smtClean="0"/>
              <a:t> </a:t>
            </a:r>
            <a:r>
              <a:rPr lang="en-US" sz="2000" dirty="0" err="1" smtClean="0"/>
              <a:t>đã</a:t>
            </a:r>
            <a:r>
              <a:rPr lang="en-US" sz="2000" dirty="0" smtClean="0"/>
              <a:t> </a:t>
            </a:r>
            <a:r>
              <a:rPr lang="en-US" sz="2000" dirty="0" err="1" smtClean="0"/>
              <a:t>chọn</a:t>
            </a:r>
            <a:endParaRPr lang="en-US" sz="2000" dirty="0" smtClean="0"/>
          </a:p>
          <a:p>
            <a:endParaRPr lang="en-US" sz="2000" dirty="0" smtClean="0"/>
          </a:p>
          <a:p>
            <a:endParaRPr lang="en-US" sz="2000" dirty="0"/>
          </a:p>
          <a:p>
            <a:endParaRPr lang="en-US" sz="2000" dirty="0" smtClean="0"/>
          </a:p>
          <a:p>
            <a:r>
              <a:rPr lang="en-US" sz="2000" dirty="0" err="1" smtClean="0"/>
              <a:t>Khi</a:t>
            </a:r>
            <a:r>
              <a:rPr lang="en-US" sz="2000" dirty="0" smtClean="0"/>
              <a:t> </a:t>
            </a:r>
            <a:r>
              <a:rPr lang="en-US" sz="2000" dirty="0" err="1" smtClean="0"/>
              <a:t>lượng</a:t>
            </a:r>
            <a:r>
              <a:rPr lang="en-US" sz="2000" dirty="0" smtClean="0"/>
              <a:t> </a:t>
            </a:r>
            <a:r>
              <a:rPr lang="en-US" sz="2000" dirty="0" err="1" smtClean="0"/>
              <a:t>tử</a:t>
            </a:r>
            <a:r>
              <a:rPr lang="en-US" sz="2000" dirty="0" smtClean="0"/>
              <a:t> </a:t>
            </a:r>
            <a:r>
              <a:rPr lang="en-US" sz="2000" dirty="0" err="1" smtClean="0"/>
              <a:t>hóa</a:t>
            </a:r>
            <a:r>
              <a:rPr lang="en-US" sz="2000" dirty="0" smtClean="0"/>
              <a:t> (</a:t>
            </a:r>
            <a:r>
              <a:rPr lang="en-US" sz="2000" dirty="0" err="1" smtClean="0"/>
              <a:t>làm</a:t>
            </a:r>
            <a:r>
              <a:rPr lang="en-US" sz="2000" dirty="0" smtClean="0"/>
              <a:t> </a:t>
            </a:r>
            <a:r>
              <a:rPr lang="en-US" sz="2000" dirty="0" err="1" smtClean="0"/>
              <a:t>tròn</a:t>
            </a:r>
            <a:r>
              <a:rPr lang="en-US" sz="2000" dirty="0" smtClean="0"/>
              <a:t>) </a:t>
            </a:r>
            <a:r>
              <a:rPr lang="en-US" sz="2000" dirty="0" err="1" smtClean="0"/>
              <a:t>thì</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sai</a:t>
            </a:r>
            <a:r>
              <a:rPr lang="en-US" sz="2000" dirty="0" smtClean="0"/>
              <a:t> </a:t>
            </a:r>
            <a:r>
              <a:rPr lang="en-US" sz="2000" dirty="0" err="1" smtClean="0"/>
              <a:t>số</a:t>
            </a:r>
            <a:r>
              <a:rPr lang="en-US" sz="2000" dirty="0" smtClean="0"/>
              <a:t> </a:t>
            </a:r>
            <a:r>
              <a:rPr lang="en-US" sz="2000" dirty="0" err="1" smtClean="0"/>
              <a:t>làm</a:t>
            </a:r>
            <a:r>
              <a:rPr lang="en-US" sz="2000" dirty="0" smtClean="0"/>
              <a:t> </a:t>
            </a:r>
            <a:r>
              <a:rPr lang="en-US" sz="2000" dirty="0" err="1" smtClean="0"/>
              <a:t>tròn</a:t>
            </a:r>
            <a:r>
              <a:rPr lang="en-US" sz="2000" dirty="0" smtClean="0"/>
              <a:t>, </a:t>
            </a:r>
            <a:r>
              <a:rPr lang="en-US" sz="2000" dirty="0" err="1" smtClean="0"/>
              <a:t>với</a:t>
            </a:r>
            <a:r>
              <a:rPr lang="en-US" sz="2000" dirty="0" smtClean="0"/>
              <a:t> </a:t>
            </a:r>
            <a:r>
              <a:rPr lang="en-US" sz="2000" dirty="0" err="1" smtClean="0"/>
              <a:t>sai</a:t>
            </a:r>
            <a:r>
              <a:rPr lang="en-US" sz="2000" dirty="0" smtClean="0"/>
              <a:t> </a:t>
            </a:r>
            <a:r>
              <a:rPr lang="en-US" sz="2000" dirty="0" err="1" smtClean="0"/>
              <a:t>số</a:t>
            </a:r>
            <a:r>
              <a:rPr lang="en-US" sz="2000" dirty="0" smtClean="0"/>
              <a:t> </a:t>
            </a:r>
            <a:r>
              <a:rPr lang="en-US" sz="2000" dirty="0" err="1" smtClean="0"/>
              <a:t>tuyệt</a:t>
            </a:r>
            <a:r>
              <a:rPr lang="en-US" sz="2000" dirty="0" smtClean="0"/>
              <a:t> </a:t>
            </a:r>
            <a:r>
              <a:rPr lang="en-US" sz="2000" dirty="0" err="1" smtClean="0"/>
              <a:t>đối</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là</a:t>
            </a:r>
            <a:r>
              <a:rPr lang="en-US" sz="2000" dirty="0" smtClean="0"/>
              <a:t> </a:t>
            </a:r>
            <a:r>
              <a:rPr lang="en-US" sz="2000" dirty="0" err="1" smtClean="0"/>
              <a:t>khoảng</a:t>
            </a:r>
            <a:r>
              <a:rPr lang="en-US" sz="2000" dirty="0" smtClean="0"/>
              <a:t> </a:t>
            </a:r>
            <a:r>
              <a:rPr lang="en-US" sz="2000" dirty="0" err="1" smtClean="0"/>
              <a:t>cách</a:t>
            </a:r>
            <a:r>
              <a:rPr lang="en-US" sz="2000" dirty="0" smtClean="0"/>
              <a:t> </a:t>
            </a:r>
            <a:r>
              <a:rPr lang="en-US" sz="2000" dirty="0" err="1" smtClean="0"/>
              <a:t>nhở</a:t>
            </a:r>
            <a:r>
              <a:rPr lang="en-US" sz="2000" dirty="0" smtClean="0"/>
              <a:t> </a:t>
            </a:r>
            <a:r>
              <a:rPr lang="en-US" sz="2000" dirty="0" err="1" smtClean="0"/>
              <a:t>nhất</a:t>
            </a:r>
            <a:r>
              <a:rPr lang="en-US" sz="2000" dirty="0" smtClean="0"/>
              <a:t> </a:t>
            </a:r>
            <a:r>
              <a:rPr lang="en-US" sz="2000" dirty="0" err="1" smtClean="0"/>
              <a:t>giữa</a:t>
            </a:r>
            <a:r>
              <a:rPr lang="en-US" sz="2000" dirty="0" smtClean="0"/>
              <a:t> </a:t>
            </a:r>
            <a:r>
              <a:rPr lang="en-US" sz="2000" dirty="0" err="1" smtClean="0"/>
              <a:t>hai</a:t>
            </a:r>
            <a:r>
              <a:rPr lang="en-US" sz="2000" dirty="0" smtClean="0"/>
              <a:t> </a:t>
            </a:r>
            <a:r>
              <a:rPr lang="en-US" sz="2000" dirty="0" err="1" smtClean="0"/>
              <a:t>mức</a:t>
            </a:r>
            <a:r>
              <a:rPr lang="en-US" sz="2000" dirty="0" smtClean="0"/>
              <a:t> </a:t>
            </a:r>
            <a:r>
              <a:rPr lang="en-US" sz="2000" dirty="0" err="1" smtClean="0"/>
              <a:t>lượng</a:t>
            </a:r>
            <a:r>
              <a:rPr lang="en-US" sz="2000" dirty="0" smtClean="0"/>
              <a:t> </a:t>
            </a:r>
            <a:r>
              <a:rPr lang="en-US" sz="2000" dirty="0" err="1" smtClean="0"/>
              <a:t>tử</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bước</a:t>
            </a:r>
            <a:r>
              <a:rPr lang="en-US" sz="2000" dirty="0" smtClean="0"/>
              <a:t> </a:t>
            </a:r>
            <a:r>
              <a:rPr lang="en-US" sz="2000" dirty="0" err="1" smtClean="0"/>
              <a:t>lượng</a:t>
            </a:r>
            <a:r>
              <a:rPr lang="en-US" sz="2000" dirty="0" smtClean="0"/>
              <a:t> </a:t>
            </a:r>
            <a:r>
              <a:rPr lang="en-US" sz="2000" dirty="0" err="1" smtClean="0"/>
              <a:t>tử</a:t>
            </a:r>
            <a:r>
              <a:rPr lang="en-US" sz="2000" dirty="0" smtClean="0"/>
              <a:t>)</a:t>
            </a:r>
          </a:p>
          <a:p>
            <a:r>
              <a:rPr lang="en-US" sz="2000" dirty="0" err="1" smtClean="0"/>
              <a:t>Lượng</a:t>
            </a:r>
            <a:r>
              <a:rPr lang="en-US" sz="2000" dirty="0" smtClean="0"/>
              <a:t> </a:t>
            </a:r>
            <a:r>
              <a:rPr lang="en-US" sz="2000" dirty="0" err="1" smtClean="0"/>
              <a:t>tử</a:t>
            </a:r>
            <a:r>
              <a:rPr lang="en-US" sz="2000" dirty="0" smtClean="0"/>
              <a:t> </a:t>
            </a:r>
            <a:r>
              <a:rPr lang="en-US" sz="2000" dirty="0" err="1" smtClean="0"/>
              <a:t>hóa</a:t>
            </a:r>
            <a:r>
              <a:rPr lang="en-US" sz="2000" dirty="0" smtClean="0"/>
              <a:t> </a:t>
            </a:r>
            <a:r>
              <a:rPr lang="en-US" sz="2000" dirty="0" err="1" smtClean="0"/>
              <a:t>sẽ</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tương</a:t>
            </a:r>
            <a:r>
              <a:rPr lang="en-US" sz="2000" dirty="0" smtClean="0"/>
              <a:t> </a:t>
            </a:r>
            <a:r>
              <a:rPr lang="en-US" sz="2000" dirty="0" err="1" smtClean="0"/>
              <a:t>đương</a:t>
            </a:r>
            <a:r>
              <a:rPr lang="en-US" sz="2000" dirty="0" smtClean="0"/>
              <a:t> (hay </a:t>
            </a:r>
            <a:r>
              <a:rPr lang="en-US" sz="2000" dirty="0" err="1" smtClean="0"/>
              <a:t>không</a:t>
            </a:r>
            <a:r>
              <a:rPr lang="en-US" sz="2000" dirty="0" smtClean="0"/>
              <a:t> </a:t>
            </a:r>
            <a:r>
              <a:rPr lang="en-US" sz="2000" dirty="0" err="1" smtClean="0"/>
              <a:t>gây</a:t>
            </a:r>
            <a:r>
              <a:rPr lang="en-US" sz="2000" dirty="0" smtClean="0"/>
              <a:t> </a:t>
            </a:r>
            <a:r>
              <a:rPr lang="en-US" sz="2000" dirty="0" err="1" smtClean="0"/>
              <a:t>sai</a:t>
            </a:r>
            <a:r>
              <a:rPr lang="en-US" sz="2000" dirty="0" smtClean="0"/>
              <a:t> </a:t>
            </a:r>
            <a:r>
              <a:rPr lang="en-US" sz="2000" dirty="0" err="1" smtClean="0"/>
              <a:t>số</a:t>
            </a:r>
            <a:r>
              <a:rPr lang="en-US" sz="2000" dirty="0" smtClean="0"/>
              <a:t>) </a:t>
            </a:r>
            <a:r>
              <a:rPr lang="en-US" sz="2000" dirty="0" err="1" smtClean="0"/>
              <a:t>khi</a:t>
            </a:r>
            <a:r>
              <a:rPr lang="en-US" sz="2000" dirty="0" smtClean="0"/>
              <a:t> </a:t>
            </a:r>
            <a:r>
              <a:rPr lang="en-US" sz="2000" dirty="0" err="1" smtClean="0"/>
              <a:t>bước</a:t>
            </a:r>
            <a:r>
              <a:rPr lang="en-US" sz="2000" dirty="0" smtClean="0"/>
              <a:t> </a:t>
            </a:r>
            <a:r>
              <a:rPr lang="en-US" sz="2000" dirty="0" err="1" smtClean="0"/>
              <a:t>lượng</a:t>
            </a:r>
            <a:r>
              <a:rPr lang="en-US" sz="2000" dirty="0" smtClean="0"/>
              <a:t> </a:t>
            </a:r>
            <a:r>
              <a:rPr lang="en-US" sz="2000" dirty="0" err="1" smtClean="0"/>
              <a:t>tử</a:t>
            </a:r>
            <a:r>
              <a:rPr lang="en-US" sz="2000" dirty="0" smtClean="0"/>
              <a:t> </a:t>
            </a:r>
            <a:r>
              <a:rPr lang="en-US" sz="2000" dirty="0" err="1" smtClean="0"/>
              <a:t>nhỏ</a:t>
            </a:r>
            <a:r>
              <a:rPr lang="en-US" sz="2000" dirty="0" smtClean="0"/>
              <a:t> </a:t>
            </a:r>
            <a:r>
              <a:rPr lang="en-US" sz="2000" dirty="0" err="1" smtClean="0"/>
              <a:t>hơn</a:t>
            </a:r>
            <a:r>
              <a:rPr lang="en-US" sz="2000" dirty="0" smtClean="0"/>
              <a:t> </a:t>
            </a:r>
            <a:r>
              <a:rPr lang="en-US" sz="2000" dirty="0" err="1" smtClean="0"/>
              <a:t>hoặc</a:t>
            </a:r>
            <a:r>
              <a:rPr lang="en-US" sz="2000" dirty="0" smtClean="0"/>
              <a:t> </a:t>
            </a:r>
            <a:r>
              <a:rPr lang="en-US" sz="2000" dirty="0" err="1" smtClean="0"/>
              <a:t>bằng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trung</a:t>
            </a:r>
            <a:r>
              <a:rPr lang="en-US" sz="2000" dirty="0" smtClean="0"/>
              <a:t> </a:t>
            </a:r>
            <a:r>
              <a:rPr lang="en-US" sz="2000" dirty="0" err="1" smtClean="0"/>
              <a:t>bình</a:t>
            </a:r>
            <a:r>
              <a:rPr lang="en-US" sz="2000" dirty="0" smtClean="0"/>
              <a:t> </a:t>
            </a:r>
            <a:r>
              <a:rPr lang="en-US" sz="2000" dirty="0" err="1" smtClean="0"/>
              <a:t>của</a:t>
            </a:r>
            <a:r>
              <a:rPr lang="en-US" sz="2000" dirty="0" smtClean="0"/>
              <a:t> </a:t>
            </a:r>
            <a:r>
              <a:rPr lang="en-US" sz="2000" dirty="0" err="1" smtClean="0"/>
              <a:t>nhiễu</a:t>
            </a:r>
            <a:r>
              <a:rPr lang="en-US" sz="2000" dirty="0" smtClean="0"/>
              <a:t> </a:t>
            </a:r>
            <a:r>
              <a:rPr lang="en-US" sz="2000" dirty="0" err="1" smtClean="0"/>
              <a:t>tác</a:t>
            </a:r>
            <a:r>
              <a:rPr lang="en-US" sz="2000" dirty="0" smtClean="0"/>
              <a:t> </a:t>
            </a:r>
            <a:r>
              <a:rPr lang="en-US" sz="2000" dirty="0" err="1" smtClean="0"/>
              <a:t>động</a:t>
            </a:r>
            <a:r>
              <a:rPr lang="en-US" sz="2000" dirty="0" smtClean="0"/>
              <a:t> </a:t>
            </a:r>
            <a:r>
              <a:rPr lang="en-US" sz="2000" dirty="0" err="1" smtClean="0"/>
              <a:t>vào</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liên</a:t>
            </a:r>
            <a:r>
              <a:rPr lang="en-US" sz="2000" dirty="0" smtClean="0"/>
              <a:t> </a:t>
            </a:r>
            <a:r>
              <a:rPr lang="en-US" sz="2000" dirty="0" err="1" smtClean="0"/>
              <a:t>tục</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512" y="1801556"/>
            <a:ext cx="4305300"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712" y="1891656"/>
            <a:ext cx="2085975" cy="120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612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1.4.1.3. </a:t>
            </a:r>
            <a:r>
              <a:rPr lang="en-US" sz="3200" dirty="0" err="1" smtClean="0"/>
              <a:t>Mã</a:t>
            </a:r>
            <a:r>
              <a:rPr lang="en-US" sz="3200" dirty="0" smtClean="0"/>
              <a:t> </a:t>
            </a:r>
            <a:r>
              <a:rPr lang="en-US" sz="3200" dirty="0" err="1" smtClean="0"/>
              <a:t>hóa</a:t>
            </a:r>
            <a:endParaRPr lang="en-US" sz="3200" dirty="0"/>
          </a:p>
        </p:txBody>
      </p:sp>
      <p:sp>
        <p:nvSpPr>
          <p:cNvPr id="3" name="Content Placeholder 2"/>
          <p:cNvSpPr>
            <a:spLocks noGrp="1"/>
          </p:cNvSpPr>
          <p:nvPr>
            <p:ph idx="1"/>
          </p:nvPr>
        </p:nvSpPr>
        <p:spPr/>
        <p:txBody>
          <a:bodyPr/>
          <a:lstStyle/>
          <a:p>
            <a:r>
              <a:rPr lang="en-US" sz="2000" dirty="0" err="1" smtClean="0"/>
              <a:t>Mã</a:t>
            </a:r>
            <a:r>
              <a:rPr lang="en-US" sz="2000" dirty="0" smtClean="0"/>
              <a:t> </a:t>
            </a:r>
            <a:r>
              <a:rPr lang="en-US" sz="2000" dirty="0" err="1" smtClean="0"/>
              <a:t>hóa</a:t>
            </a:r>
            <a:r>
              <a:rPr lang="en-US" sz="2000" dirty="0" smtClean="0"/>
              <a:t> </a:t>
            </a:r>
            <a:r>
              <a:rPr lang="en-US" sz="2000" dirty="0" err="1" smtClean="0"/>
              <a:t>là</a:t>
            </a:r>
            <a:r>
              <a:rPr lang="en-US" sz="2000" dirty="0" smtClean="0"/>
              <a:t> </a:t>
            </a:r>
            <a:r>
              <a:rPr lang="en-US" sz="2000" dirty="0" err="1" smtClean="0"/>
              <a:t>chuyển</a:t>
            </a:r>
            <a:r>
              <a:rPr lang="en-US" sz="2000" dirty="0" smtClean="0"/>
              <a:t> </a:t>
            </a:r>
            <a:r>
              <a:rPr lang="en-US" sz="2000" dirty="0" err="1" smtClean="0"/>
              <a:t>các</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lượng</a:t>
            </a:r>
            <a:r>
              <a:rPr lang="en-US" sz="2000" dirty="0" smtClean="0"/>
              <a:t> </a:t>
            </a:r>
            <a:r>
              <a:rPr lang="en-US" sz="2000" dirty="0" err="1" smtClean="0"/>
              <a:t>tử</a:t>
            </a:r>
            <a:r>
              <a:rPr lang="en-US" sz="2000" dirty="0" smtClean="0"/>
              <a:t> (</a:t>
            </a:r>
            <a:r>
              <a:rPr lang="en-US" sz="2000" dirty="0" err="1" smtClean="0"/>
              <a:t>đã</a:t>
            </a:r>
            <a:r>
              <a:rPr lang="en-US" sz="2000" dirty="0" smtClean="0"/>
              <a:t> </a:t>
            </a:r>
            <a:r>
              <a:rPr lang="en-US" sz="2000" dirty="0" err="1" smtClean="0"/>
              <a:t>làm</a:t>
            </a:r>
            <a:r>
              <a:rPr lang="en-US" sz="2000" dirty="0" smtClean="0"/>
              <a:t> </a:t>
            </a:r>
            <a:r>
              <a:rPr lang="en-US" sz="2000" dirty="0" err="1" smtClean="0"/>
              <a:t>tròn</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mã</a:t>
            </a:r>
            <a:r>
              <a:rPr lang="en-US" sz="2000" dirty="0" smtClean="0"/>
              <a:t> </a:t>
            </a:r>
            <a:r>
              <a:rPr lang="en-US" sz="2000" dirty="0" err="1" smtClean="0"/>
              <a:t>về</a:t>
            </a:r>
            <a:r>
              <a:rPr lang="en-US" sz="2000" dirty="0" smtClean="0"/>
              <a:t> </a:t>
            </a:r>
            <a:r>
              <a:rPr lang="en-US" sz="2000" dirty="0" err="1" smtClean="0"/>
              <a:t>các</a:t>
            </a:r>
            <a:r>
              <a:rPr lang="en-US" sz="2000" dirty="0" smtClean="0"/>
              <a:t> </a:t>
            </a:r>
            <a:r>
              <a:rPr lang="en-US" sz="2000" dirty="0" err="1" smtClean="0"/>
              <a:t>tổ</a:t>
            </a:r>
            <a:r>
              <a:rPr lang="en-US" sz="2000" dirty="0" smtClean="0"/>
              <a:t> </a:t>
            </a:r>
            <a:r>
              <a:rPr lang="en-US" sz="2000" dirty="0" err="1" smtClean="0"/>
              <a:t>hợp</a:t>
            </a:r>
            <a:r>
              <a:rPr lang="en-US" sz="2000" dirty="0" smtClean="0"/>
              <a:t> </a:t>
            </a:r>
            <a:r>
              <a:rPr lang="en-US" sz="2000" dirty="0" err="1" smtClean="0"/>
              <a:t>mã</a:t>
            </a:r>
            <a:r>
              <a:rPr lang="en-US" sz="2000" dirty="0" smtClean="0"/>
              <a:t> </a:t>
            </a:r>
            <a:r>
              <a:rPr lang="en-US" sz="2000" dirty="0" err="1" smtClean="0"/>
              <a:t>được</a:t>
            </a:r>
            <a:r>
              <a:rPr lang="en-US" sz="2000" dirty="0" smtClean="0"/>
              <a:t> </a:t>
            </a:r>
            <a:r>
              <a:rPr lang="en-US" sz="2000" dirty="0" err="1" smtClean="0"/>
              <a:t>chọn</a:t>
            </a:r>
            <a:endParaRPr lang="en-US" sz="2000" dirty="0"/>
          </a:p>
          <a:p>
            <a:endParaRPr lang="en-US" sz="2000" dirty="0" smtClean="0"/>
          </a:p>
          <a:p>
            <a:endParaRPr lang="en-US" sz="2000" dirty="0"/>
          </a:p>
          <a:p>
            <a:endParaRPr lang="en-US" sz="2000" dirty="0" smtClean="0"/>
          </a:p>
          <a:p>
            <a:r>
              <a:rPr lang="en-US" sz="2000" dirty="0" err="1" smtClean="0"/>
              <a:t>Chuỗi</a:t>
            </a:r>
            <a:r>
              <a:rPr lang="en-US" sz="2000" dirty="0" smtClean="0"/>
              <a:t> </a:t>
            </a:r>
            <a:r>
              <a:rPr lang="en-US" sz="2000" dirty="0" err="1" smtClean="0"/>
              <a:t>mã</a:t>
            </a:r>
            <a:r>
              <a:rPr lang="en-US" sz="2000" dirty="0" smtClean="0"/>
              <a:t> </a:t>
            </a:r>
            <a:r>
              <a:rPr lang="en-US" sz="2000" dirty="0" err="1" smtClean="0"/>
              <a:t>sau</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sẽ</a:t>
            </a:r>
            <a:r>
              <a:rPr lang="en-US" sz="2000" dirty="0" smtClean="0"/>
              <a:t> </a:t>
            </a:r>
            <a:r>
              <a:rPr lang="en-US" sz="2000" dirty="0" err="1" smtClean="0"/>
              <a:t>là</a:t>
            </a:r>
            <a:endParaRPr lang="en-US"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325" y="2073275"/>
            <a:ext cx="4371975"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681" y="3891064"/>
            <a:ext cx="5396631" cy="69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12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1.4.2. </a:t>
            </a:r>
            <a:r>
              <a:rPr lang="en-US" sz="3200" dirty="0" err="1" smtClean="0"/>
              <a:t>Chuyển</a:t>
            </a:r>
            <a:r>
              <a:rPr lang="en-US" sz="3200" dirty="0" smtClean="0"/>
              <a:t> </a:t>
            </a:r>
            <a:r>
              <a:rPr lang="en-US" sz="3200" dirty="0" err="1" smtClean="0"/>
              <a:t>đổi</a:t>
            </a:r>
            <a:r>
              <a:rPr lang="en-US" sz="3200" dirty="0" smtClean="0"/>
              <a:t> </a:t>
            </a:r>
            <a:r>
              <a:rPr lang="en-US" sz="3200" dirty="0" err="1" smtClean="0"/>
              <a:t>số</a:t>
            </a:r>
            <a:r>
              <a:rPr lang="en-US" sz="3200" dirty="0" smtClean="0"/>
              <a:t> - </a:t>
            </a:r>
            <a:r>
              <a:rPr lang="en-US" sz="3200" dirty="0" err="1" smtClean="0"/>
              <a:t>tương</a:t>
            </a:r>
            <a:r>
              <a:rPr lang="en-US" sz="3200" dirty="0" smtClean="0"/>
              <a:t> </a:t>
            </a:r>
            <a:r>
              <a:rPr lang="en-US" sz="3200" dirty="0" err="1" smtClean="0"/>
              <a:t>tự</a:t>
            </a:r>
            <a:endParaRPr lang="en-US" sz="3200" dirty="0"/>
          </a:p>
        </p:txBody>
      </p:sp>
      <p:sp>
        <p:nvSpPr>
          <p:cNvPr id="3" name="Content Placeholder 2"/>
          <p:cNvSpPr>
            <a:spLocks noGrp="1"/>
          </p:cNvSpPr>
          <p:nvPr>
            <p:ph idx="1"/>
          </p:nvPr>
        </p:nvSpPr>
        <p:spPr>
          <a:xfrm>
            <a:off x="503999" y="1158876"/>
            <a:ext cx="9071640" cy="3455964"/>
          </a:xfrm>
        </p:spPr>
        <p:txBody>
          <a:bodyPr/>
          <a:lstStyle/>
          <a:p>
            <a:r>
              <a:rPr lang="en-US" sz="2000" dirty="0" err="1" smtClean="0"/>
              <a:t>Chuyển</a:t>
            </a:r>
            <a:r>
              <a:rPr lang="en-US" sz="2000" dirty="0" smtClean="0"/>
              <a:t> </a:t>
            </a:r>
            <a:r>
              <a:rPr lang="en-US" sz="2000" dirty="0" err="1" smtClean="0"/>
              <a:t>đổi</a:t>
            </a:r>
            <a:r>
              <a:rPr lang="en-US" sz="2000" dirty="0" smtClean="0"/>
              <a:t> </a:t>
            </a:r>
            <a:r>
              <a:rPr lang="en-US" sz="2000" dirty="0" err="1" smtClean="0"/>
              <a:t>số</a:t>
            </a:r>
            <a:r>
              <a:rPr lang="en-US" sz="2000" dirty="0" smtClean="0"/>
              <a:t> - </a:t>
            </a:r>
            <a:r>
              <a:rPr lang="en-US" sz="2000" dirty="0" err="1" smtClean="0"/>
              <a:t>tương</a:t>
            </a:r>
            <a:r>
              <a:rPr lang="en-US" sz="2000" dirty="0" smtClean="0"/>
              <a:t> </a:t>
            </a:r>
            <a:r>
              <a:rPr lang="en-US" sz="2000" dirty="0" err="1" smtClean="0"/>
              <a:t>tự</a:t>
            </a:r>
            <a:r>
              <a:rPr lang="en-US" sz="2000" dirty="0" smtClean="0"/>
              <a:t> (Digital to Analog Conversion) </a:t>
            </a:r>
            <a:r>
              <a:rPr lang="en-US" sz="2000" dirty="0" err="1" smtClean="0"/>
              <a:t>là</a:t>
            </a:r>
            <a:r>
              <a:rPr lang="en-US" sz="2000" dirty="0" smtClean="0"/>
              <a:t> </a:t>
            </a:r>
            <a:r>
              <a:rPr lang="en-US" sz="2000" dirty="0" err="1" smtClean="0"/>
              <a:t>phục</a:t>
            </a:r>
            <a:r>
              <a:rPr lang="en-US" sz="2000" dirty="0" smtClean="0"/>
              <a:t> </a:t>
            </a:r>
            <a:r>
              <a:rPr lang="en-US" sz="2000" dirty="0" err="1" smtClean="0"/>
              <a:t>hồi</a:t>
            </a:r>
            <a:r>
              <a:rPr lang="en-US" sz="2000" dirty="0" smtClean="0"/>
              <a:t> </a:t>
            </a:r>
            <a:r>
              <a:rPr lang="en-US" sz="2000" dirty="0" err="1" smtClean="0"/>
              <a:t>lại</a:t>
            </a:r>
            <a:r>
              <a:rPr lang="en-US" sz="2000" dirty="0" smtClean="0"/>
              <a:t> </a:t>
            </a:r>
            <a:r>
              <a:rPr lang="en-US" sz="2000" dirty="0" err="1" smtClean="0"/>
              <a:t>tín</a:t>
            </a:r>
            <a:r>
              <a:rPr lang="en-US" sz="2000" dirty="0" smtClean="0"/>
              <a:t> </a:t>
            </a:r>
            <a:r>
              <a:rPr lang="en-US" sz="2000" dirty="0" err="1" smtClean="0"/>
              <a:t>hiệu</a:t>
            </a:r>
            <a:r>
              <a:rPr lang="en-US" sz="2000" dirty="0" smtClean="0"/>
              <a:t> </a:t>
            </a:r>
            <a:r>
              <a:rPr lang="en-US" sz="2000" dirty="0" err="1" smtClean="0"/>
              <a:t>tương</a:t>
            </a:r>
            <a:r>
              <a:rPr lang="en-US" sz="2000" dirty="0" smtClean="0"/>
              <a:t> </a:t>
            </a:r>
            <a:r>
              <a:rPr lang="en-US" sz="2000" dirty="0" err="1" smtClean="0"/>
              <a:t>tự</a:t>
            </a:r>
            <a:r>
              <a:rPr lang="en-US" sz="2000" dirty="0" smtClean="0"/>
              <a:t> </a:t>
            </a:r>
            <a:r>
              <a:rPr lang="en-US" sz="2000" dirty="0" err="1" smtClean="0"/>
              <a:t>từ</a:t>
            </a:r>
            <a:r>
              <a:rPr lang="en-US" sz="2000" dirty="0" smtClean="0"/>
              <a:t> </a:t>
            </a:r>
            <a:r>
              <a:rPr lang="en-US" sz="2000" dirty="0" err="1" smtClean="0"/>
              <a:t>chuỗi</a:t>
            </a:r>
            <a:r>
              <a:rPr lang="en-US" sz="2000" dirty="0" smtClean="0"/>
              <a:t> </a:t>
            </a:r>
            <a:r>
              <a:rPr lang="en-US" sz="2000" dirty="0" err="1" smtClean="0"/>
              <a:t>mã</a:t>
            </a:r>
            <a:r>
              <a:rPr lang="en-US" sz="2000" dirty="0" smtClean="0"/>
              <a:t> </a:t>
            </a:r>
            <a:r>
              <a:rPr lang="en-US" sz="2000" dirty="0" err="1" smtClean="0"/>
              <a:t>nhận</a:t>
            </a:r>
            <a:r>
              <a:rPr lang="en-US" sz="2000" dirty="0" smtClean="0"/>
              <a:t> </a:t>
            </a:r>
            <a:r>
              <a:rPr lang="en-US" sz="2000" dirty="0" err="1" smtClean="0"/>
              <a:t>được</a:t>
            </a:r>
            <a:r>
              <a:rPr lang="en-US" sz="2000" dirty="0" smtClean="0"/>
              <a:t>. DAC </a:t>
            </a:r>
            <a:r>
              <a:rPr lang="en-US" sz="2000" dirty="0" err="1" smtClean="0"/>
              <a:t>về</a:t>
            </a:r>
            <a:r>
              <a:rPr lang="en-US" sz="2000" dirty="0" smtClean="0"/>
              <a:t> </a:t>
            </a:r>
            <a:r>
              <a:rPr lang="en-US" sz="2000" dirty="0" err="1" smtClean="0"/>
              <a:t>mặt</a:t>
            </a:r>
            <a:r>
              <a:rPr lang="en-US" sz="2000" dirty="0" smtClean="0"/>
              <a:t> </a:t>
            </a:r>
            <a:r>
              <a:rPr lang="en-US" sz="2000" dirty="0" err="1" smtClean="0"/>
              <a:t>lý</a:t>
            </a:r>
            <a:r>
              <a:rPr lang="en-US" sz="2000" dirty="0" smtClean="0"/>
              <a:t> </a:t>
            </a:r>
            <a:r>
              <a:rPr lang="en-US" sz="2000" dirty="0" err="1" smtClean="0"/>
              <a:t>thuyết</a:t>
            </a:r>
            <a:r>
              <a:rPr lang="en-US" sz="2000" dirty="0" smtClean="0"/>
              <a:t> </a:t>
            </a:r>
            <a:r>
              <a:rPr lang="en-US" sz="2000" dirty="0" err="1" smtClean="0"/>
              <a:t>sẽ</a:t>
            </a:r>
            <a:r>
              <a:rPr lang="en-US" sz="2000" dirty="0" smtClean="0"/>
              <a:t> </a:t>
            </a:r>
            <a:r>
              <a:rPr lang="en-US" sz="2000" dirty="0" err="1" smtClean="0"/>
              <a:t>có</a:t>
            </a:r>
            <a:r>
              <a:rPr lang="en-US" sz="2000" dirty="0" smtClean="0"/>
              <a:t> 3 </a:t>
            </a:r>
            <a:r>
              <a:rPr lang="en-US" sz="2000" dirty="0" err="1" smtClean="0"/>
              <a:t>công</a:t>
            </a:r>
            <a:r>
              <a:rPr lang="en-US" sz="2000" dirty="0" smtClean="0"/>
              <a:t> </a:t>
            </a:r>
            <a:r>
              <a:rPr lang="en-US" sz="2000" dirty="0" err="1" smtClean="0"/>
              <a:t>việc</a:t>
            </a:r>
            <a:r>
              <a:rPr lang="en-US" sz="2000" dirty="0" smtClean="0"/>
              <a:t> </a:t>
            </a:r>
            <a:r>
              <a:rPr lang="en-US" sz="2000" dirty="0" err="1" smtClean="0"/>
              <a:t>cần</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ngược</a:t>
            </a:r>
            <a:r>
              <a:rPr lang="en-US" sz="2000" dirty="0" smtClean="0"/>
              <a:t> </a:t>
            </a:r>
            <a:r>
              <a:rPr lang="en-US" sz="2000" dirty="0" err="1" smtClean="0"/>
              <a:t>với</a:t>
            </a:r>
            <a:r>
              <a:rPr lang="en-US" sz="2000" dirty="0" smtClean="0"/>
              <a:t> </a:t>
            </a:r>
            <a:r>
              <a:rPr lang="en-US" sz="2000" dirty="0" err="1" smtClean="0"/>
              <a:t>chuyển</a:t>
            </a:r>
            <a:r>
              <a:rPr lang="en-US" sz="2000" dirty="0" smtClean="0"/>
              <a:t> </a:t>
            </a:r>
            <a:r>
              <a:rPr lang="en-US" sz="2000" dirty="0" err="1" smtClean="0"/>
              <a:t>đổi</a:t>
            </a:r>
            <a:r>
              <a:rPr lang="en-US" sz="2000" dirty="0" smtClean="0"/>
              <a:t> </a:t>
            </a:r>
            <a:r>
              <a:rPr lang="en-US" sz="2000" dirty="0" err="1" smtClean="0"/>
              <a:t>tương</a:t>
            </a:r>
            <a:r>
              <a:rPr lang="en-US" sz="2000" dirty="0" smtClean="0"/>
              <a:t> </a:t>
            </a:r>
            <a:r>
              <a:rPr lang="en-US" sz="2000" dirty="0" err="1" smtClean="0"/>
              <a:t>tự</a:t>
            </a:r>
            <a:r>
              <a:rPr lang="en-US" sz="2000" dirty="0" smtClean="0"/>
              <a:t> - </a:t>
            </a:r>
            <a:r>
              <a:rPr lang="en-US" sz="2000" dirty="0" err="1" smtClean="0"/>
              <a:t>số</a:t>
            </a:r>
            <a:r>
              <a:rPr lang="en-US" sz="2000" dirty="0" smtClean="0"/>
              <a:t>: </a:t>
            </a:r>
          </a:p>
          <a:p>
            <a:pPr lvl="1"/>
            <a:r>
              <a:rPr lang="en-US" sz="1600" dirty="0" err="1" smtClean="0"/>
              <a:t>Phục</a:t>
            </a:r>
            <a:r>
              <a:rPr lang="en-US" sz="1600" dirty="0" smtClean="0"/>
              <a:t> </a:t>
            </a:r>
            <a:r>
              <a:rPr lang="en-US" sz="1600" dirty="0" err="1" smtClean="0"/>
              <a:t>hồi</a:t>
            </a:r>
            <a:r>
              <a:rPr lang="en-US" sz="1600" dirty="0" smtClean="0"/>
              <a:t> </a:t>
            </a:r>
            <a:r>
              <a:rPr lang="en-US" sz="1600" dirty="0" err="1" smtClean="0"/>
              <a:t>chuỗi</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lượng</a:t>
            </a:r>
            <a:r>
              <a:rPr lang="en-US" sz="1600" dirty="0" smtClean="0"/>
              <a:t> </a:t>
            </a:r>
            <a:r>
              <a:rPr lang="en-US" sz="1600" dirty="0" err="1" smtClean="0"/>
              <a:t>tử</a:t>
            </a:r>
            <a:r>
              <a:rPr lang="en-US" sz="1600" dirty="0" smtClean="0"/>
              <a:t> (</a:t>
            </a:r>
            <a:r>
              <a:rPr lang="en-US" sz="1600" dirty="0" err="1" smtClean="0"/>
              <a:t>mức</a:t>
            </a:r>
            <a:r>
              <a:rPr lang="en-US" sz="1600" dirty="0" smtClean="0"/>
              <a:t> </a:t>
            </a:r>
            <a:r>
              <a:rPr lang="en-US" sz="1600" dirty="0" err="1" smtClean="0"/>
              <a:t>lượng</a:t>
            </a:r>
            <a:r>
              <a:rPr lang="en-US" sz="1600" dirty="0" smtClean="0"/>
              <a:t> </a:t>
            </a:r>
            <a:r>
              <a:rPr lang="en-US" sz="1600" dirty="0" err="1" smtClean="0"/>
              <a:t>tử</a:t>
            </a:r>
            <a:r>
              <a:rPr lang="en-US" sz="1600" dirty="0" smtClean="0"/>
              <a:t>) </a:t>
            </a:r>
            <a:r>
              <a:rPr lang="en-US" sz="1600" dirty="0" err="1" smtClean="0"/>
              <a:t>từ</a:t>
            </a:r>
            <a:r>
              <a:rPr lang="en-US" sz="1600" dirty="0" smtClean="0"/>
              <a:t> </a:t>
            </a:r>
            <a:r>
              <a:rPr lang="en-US" sz="1600" dirty="0" err="1" smtClean="0"/>
              <a:t>chuỗi</a:t>
            </a:r>
            <a:r>
              <a:rPr lang="en-US" sz="1600" dirty="0" smtClean="0"/>
              <a:t> </a:t>
            </a:r>
            <a:r>
              <a:rPr lang="en-US" sz="1600" dirty="0" err="1" smtClean="0"/>
              <a:t>mã</a:t>
            </a:r>
            <a:endParaRPr lang="en-US" sz="1600" dirty="0" smtClean="0"/>
          </a:p>
          <a:p>
            <a:pPr lvl="1"/>
            <a:r>
              <a:rPr lang="en-US" sz="1600" dirty="0" err="1" smtClean="0"/>
              <a:t>Phục</a:t>
            </a:r>
            <a:r>
              <a:rPr lang="en-US" sz="1600" dirty="0" smtClean="0"/>
              <a:t> </a:t>
            </a:r>
            <a:r>
              <a:rPr lang="en-US" sz="1600" dirty="0" err="1" smtClean="0"/>
              <a:t>hồi</a:t>
            </a:r>
            <a:r>
              <a:rPr lang="en-US" sz="1600" dirty="0" smtClean="0"/>
              <a:t> </a:t>
            </a:r>
            <a:r>
              <a:rPr lang="en-US" sz="1600" dirty="0" err="1" smtClean="0"/>
              <a:t>chuỗi</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mẫu</a:t>
            </a:r>
            <a:r>
              <a:rPr lang="en-US" sz="1600" dirty="0" smtClean="0"/>
              <a:t> </a:t>
            </a:r>
            <a:r>
              <a:rPr lang="en-US" sz="1600" dirty="0" err="1" smtClean="0"/>
              <a:t>từ</a:t>
            </a:r>
            <a:r>
              <a:rPr lang="en-US" sz="1600" dirty="0" smtClean="0"/>
              <a:t> </a:t>
            </a:r>
            <a:r>
              <a:rPr lang="en-US" sz="1600" dirty="0" err="1" smtClean="0"/>
              <a:t>chuỗi</a:t>
            </a:r>
            <a:r>
              <a:rPr lang="en-US" sz="1600" dirty="0" smtClean="0"/>
              <a:t> </a:t>
            </a:r>
            <a:r>
              <a:rPr lang="en-US" sz="1600" dirty="0" err="1" smtClean="0"/>
              <a:t>mức</a:t>
            </a:r>
            <a:r>
              <a:rPr lang="en-US" sz="1600" dirty="0" smtClean="0"/>
              <a:t> </a:t>
            </a:r>
            <a:r>
              <a:rPr lang="en-US" sz="1600" dirty="0" err="1" smtClean="0"/>
              <a:t>lượng</a:t>
            </a:r>
            <a:r>
              <a:rPr lang="en-US" sz="1600" dirty="0" smtClean="0"/>
              <a:t> </a:t>
            </a:r>
            <a:r>
              <a:rPr lang="en-US" sz="1600" dirty="0" err="1" smtClean="0"/>
              <a:t>tử</a:t>
            </a:r>
            <a:endParaRPr lang="en-US" sz="1600" dirty="0" smtClean="0"/>
          </a:p>
          <a:p>
            <a:pPr lvl="1"/>
            <a:r>
              <a:rPr lang="en-US" sz="1600" dirty="0" err="1" smtClean="0"/>
              <a:t>Phục</a:t>
            </a:r>
            <a:r>
              <a:rPr lang="en-US" sz="1600" dirty="0" smtClean="0"/>
              <a:t> </a:t>
            </a:r>
            <a:r>
              <a:rPr lang="en-US" sz="1600" dirty="0" err="1" smtClean="0"/>
              <a:t>hồi</a:t>
            </a:r>
            <a:r>
              <a:rPr lang="en-US" sz="1600" dirty="0" smtClean="0"/>
              <a:t> </a:t>
            </a:r>
            <a:r>
              <a:rPr lang="en-US" sz="1600" dirty="0" err="1" smtClean="0"/>
              <a:t>tín</a:t>
            </a:r>
            <a:r>
              <a:rPr lang="en-US" sz="1600" dirty="0" smtClean="0"/>
              <a:t> </a:t>
            </a:r>
            <a:r>
              <a:rPr lang="en-US" sz="1600" dirty="0" err="1" smtClean="0"/>
              <a:t>hiệu</a:t>
            </a:r>
            <a:r>
              <a:rPr lang="en-US" sz="1600" dirty="0" smtClean="0"/>
              <a:t> </a:t>
            </a:r>
            <a:r>
              <a:rPr lang="en-US" sz="1600" dirty="0" err="1" smtClean="0"/>
              <a:t>liên</a:t>
            </a:r>
            <a:r>
              <a:rPr lang="en-US" sz="1600" dirty="0" smtClean="0"/>
              <a:t> </a:t>
            </a:r>
            <a:r>
              <a:rPr lang="en-US" sz="1600" dirty="0" err="1" smtClean="0"/>
              <a:t>tục</a:t>
            </a:r>
            <a:r>
              <a:rPr lang="en-US" sz="1600" dirty="0" smtClean="0"/>
              <a:t> (</a:t>
            </a:r>
            <a:r>
              <a:rPr lang="en-US" sz="1600" dirty="0" err="1" smtClean="0"/>
              <a:t>dạng</a:t>
            </a:r>
            <a:r>
              <a:rPr lang="en-US" sz="1600" dirty="0" smtClean="0"/>
              <a:t> </a:t>
            </a:r>
            <a:r>
              <a:rPr lang="en-US" sz="1600" dirty="0" err="1" smtClean="0"/>
              <a:t>bậc</a:t>
            </a:r>
            <a:r>
              <a:rPr lang="en-US" sz="1600" dirty="0" smtClean="0"/>
              <a:t> </a:t>
            </a:r>
            <a:r>
              <a:rPr lang="en-US" sz="1600" dirty="0" err="1" smtClean="0"/>
              <a:t>thang</a:t>
            </a:r>
            <a:r>
              <a:rPr lang="en-US" sz="1600" dirty="0" smtClean="0"/>
              <a:t>) </a:t>
            </a:r>
            <a:r>
              <a:rPr lang="en-US" sz="1600" dirty="0" err="1" smtClean="0"/>
              <a:t>từ</a:t>
            </a:r>
            <a:r>
              <a:rPr lang="en-US" sz="1600" dirty="0" smtClean="0"/>
              <a:t> </a:t>
            </a:r>
            <a:r>
              <a:rPr lang="en-US" sz="1600" dirty="0" err="1" smtClean="0"/>
              <a:t>chuỗi</a:t>
            </a:r>
            <a:r>
              <a:rPr lang="en-US" sz="1600" dirty="0" smtClean="0"/>
              <a:t> </a:t>
            </a:r>
            <a:r>
              <a:rPr lang="en-US" sz="1600" dirty="0" err="1" smtClean="0"/>
              <a:t>giá</a:t>
            </a:r>
            <a:r>
              <a:rPr lang="en-US" sz="1600" dirty="0" smtClean="0"/>
              <a:t> </a:t>
            </a:r>
            <a:r>
              <a:rPr lang="en-US" sz="1600" dirty="0" err="1" smtClean="0"/>
              <a:t>trị</a:t>
            </a:r>
            <a:r>
              <a:rPr lang="en-US" sz="1600" dirty="0" smtClean="0"/>
              <a:t> </a:t>
            </a:r>
            <a:r>
              <a:rPr lang="en-US" sz="1600" dirty="0" err="1" smtClean="0"/>
              <a:t>mẫu</a:t>
            </a:r>
            <a:endParaRPr lang="en-US" sz="1600" dirty="0" smtClean="0"/>
          </a:p>
        </p:txBody>
      </p:sp>
    </p:spTree>
    <p:extLst>
      <p:ext uri="{BB962C8B-B14F-4D97-AF65-F5344CB8AC3E}">
        <p14:creationId xmlns:p14="http://schemas.microsoft.com/office/powerpoint/2010/main" val="1941824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3200" dirty="0" smtClean="0"/>
              <a:t>1.4.2. </a:t>
            </a:r>
            <a:r>
              <a:rPr lang="en-US" sz="3200" dirty="0" err="1" smtClean="0"/>
              <a:t>Chuyển</a:t>
            </a:r>
            <a:r>
              <a:rPr lang="en-US" sz="3200" dirty="0" smtClean="0"/>
              <a:t> </a:t>
            </a:r>
            <a:r>
              <a:rPr lang="en-US" sz="3200" dirty="0" err="1" smtClean="0"/>
              <a:t>đổi</a:t>
            </a:r>
            <a:r>
              <a:rPr lang="en-US" sz="3200" dirty="0" smtClean="0"/>
              <a:t> </a:t>
            </a:r>
            <a:r>
              <a:rPr lang="en-US" sz="3200" dirty="0" err="1" smtClean="0"/>
              <a:t>số</a:t>
            </a:r>
            <a:r>
              <a:rPr lang="en-US" sz="3200" dirty="0" smtClean="0"/>
              <a:t> - </a:t>
            </a:r>
            <a:r>
              <a:rPr lang="en-US" sz="3200" dirty="0" err="1" smtClean="0"/>
              <a:t>tương</a:t>
            </a:r>
            <a:r>
              <a:rPr lang="en-US" sz="3200" dirty="0" smtClean="0"/>
              <a:t> </a:t>
            </a:r>
            <a:r>
              <a:rPr lang="en-US" sz="3200" dirty="0" err="1" smtClean="0"/>
              <a:t>tự</a:t>
            </a:r>
            <a:endParaRPr lang="en-US" sz="3200" dirty="0"/>
          </a:p>
        </p:txBody>
      </p:sp>
      <p:sp>
        <p:nvSpPr>
          <p:cNvPr id="3" name="Content Placeholder 2"/>
          <p:cNvSpPr>
            <a:spLocks noGrp="1"/>
          </p:cNvSpPr>
          <p:nvPr>
            <p:ph idx="1"/>
          </p:nvPr>
        </p:nvSpPr>
        <p:spPr>
          <a:xfrm>
            <a:off x="503999" y="1158876"/>
            <a:ext cx="9071640" cy="3455964"/>
          </a:xfrm>
        </p:spPr>
        <p:txBody>
          <a:bodyPr/>
          <a:lstStyle/>
          <a:p>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2" y="1387475"/>
            <a:ext cx="6172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906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704195"/>
          </a:xfrm>
        </p:spPr>
        <p:txBody>
          <a:bodyPr/>
          <a:lstStyle/>
          <a:p>
            <a:pPr>
              <a:buNone/>
            </a:pPr>
            <a:r>
              <a:rPr lang="en-US" sz="2800" dirty="0" smtClean="0"/>
              <a:t>1.5. </a:t>
            </a:r>
            <a:r>
              <a:rPr lang="en-US" sz="2800" dirty="0" err="1" smtClean="0"/>
              <a:t>Những</a:t>
            </a:r>
            <a:r>
              <a:rPr lang="en-US" sz="2800" dirty="0" smtClean="0"/>
              <a:t> </a:t>
            </a:r>
            <a:r>
              <a:rPr lang="en-US" sz="2800" dirty="0" err="1" smtClean="0"/>
              <a:t>vấn</a:t>
            </a:r>
            <a:r>
              <a:rPr lang="en-US" sz="2800" dirty="0" smtClean="0"/>
              <a:t> </a:t>
            </a:r>
            <a:r>
              <a:rPr lang="en-US" sz="2800" dirty="0" err="1" smtClean="0"/>
              <a:t>đề</a:t>
            </a:r>
            <a:r>
              <a:rPr lang="en-US" sz="2800" dirty="0" smtClean="0"/>
              <a:t> </a:t>
            </a:r>
            <a:r>
              <a:rPr lang="en-US" sz="2800" dirty="0" err="1" smtClean="0"/>
              <a:t>đặt</a:t>
            </a:r>
            <a:r>
              <a:rPr lang="en-US" sz="2800" dirty="0" smtClean="0"/>
              <a:t> </a:t>
            </a:r>
            <a:r>
              <a:rPr lang="en-US" sz="2800" dirty="0" err="1" smtClean="0"/>
              <a:t>ra</a:t>
            </a:r>
            <a:r>
              <a:rPr lang="en-US" sz="2800" dirty="0" smtClean="0"/>
              <a:t> </a:t>
            </a:r>
            <a:r>
              <a:rPr lang="en-US" sz="2800" dirty="0" err="1" smtClean="0"/>
              <a:t>cho</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truyền</a:t>
            </a:r>
            <a:r>
              <a:rPr lang="en-US" sz="2800" dirty="0" smtClean="0"/>
              <a:t> </a:t>
            </a:r>
            <a:r>
              <a:rPr lang="en-US" sz="2800" dirty="0" err="1" smtClean="0"/>
              <a:t>thông</a:t>
            </a:r>
            <a:r>
              <a:rPr lang="en-US" sz="2800" dirty="0" smtClean="0"/>
              <a:t> </a:t>
            </a:r>
            <a:endParaRPr lang="en-US" sz="2800" dirty="0"/>
          </a:p>
        </p:txBody>
      </p:sp>
      <p:sp>
        <p:nvSpPr>
          <p:cNvPr id="3" name="Content Placeholder 2"/>
          <p:cNvSpPr>
            <a:spLocks noGrp="1"/>
          </p:cNvSpPr>
          <p:nvPr>
            <p:ph idx="1"/>
          </p:nvPr>
        </p:nvSpPr>
        <p:spPr>
          <a:xfrm>
            <a:off x="503999" y="1158876"/>
            <a:ext cx="9071640" cy="3455964"/>
          </a:xfrm>
        </p:spPr>
        <p:txBody>
          <a:bodyPr/>
          <a:lstStyle/>
          <a:p>
            <a:r>
              <a:rPr lang="en-US" sz="2000" dirty="0" err="1" smtClean="0"/>
              <a:t>Đặc</a:t>
            </a:r>
            <a:r>
              <a:rPr lang="en-US" sz="2000" dirty="0" smtClean="0"/>
              <a:t> </a:t>
            </a:r>
            <a:r>
              <a:rPr lang="en-US" sz="2000" dirty="0" err="1" smtClean="0"/>
              <a:t>tính</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truyền</a:t>
            </a:r>
            <a:r>
              <a:rPr lang="en-US" sz="2000" dirty="0" smtClean="0"/>
              <a:t> </a:t>
            </a:r>
            <a:r>
              <a:rPr lang="en-US" sz="2000" dirty="0" err="1" smtClean="0"/>
              <a:t>ảnh</a:t>
            </a:r>
            <a:r>
              <a:rPr lang="en-US" sz="2000" dirty="0" smtClean="0"/>
              <a:t> </a:t>
            </a:r>
            <a:r>
              <a:rPr lang="en-US" sz="2000" dirty="0" err="1" smtClean="0"/>
              <a:t>hưởng</a:t>
            </a:r>
            <a:r>
              <a:rPr lang="en-US" sz="2000" dirty="0" smtClean="0"/>
              <a:t> </a:t>
            </a:r>
            <a:r>
              <a:rPr lang="en-US" sz="2000" dirty="0" err="1" smtClean="0"/>
              <a:t>thế</a:t>
            </a:r>
            <a:r>
              <a:rPr lang="en-US" sz="2000" dirty="0" smtClean="0"/>
              <a:t> </a:t>
            </a:r>
            <a:r>
              <a:rPr lang="en-US" sz="2000" dirty="0" err="1" smtClean="0"/>
              <a:t>nào</a:t>
            </a:r>
            <a:r>
              <a:rPr lang="en-US" sz="2000" dirty="0" smtClean="0"/>
              <a:t> </a:t>
            </a:r>
            <a:r>
              <a:rPr lang="en-US" sz="2000" dirty="0" err="1" smtClean="0"/>
              <a:t>đến</a:t>
            </a:r>
            <a:r>
              <a:rPr lang="en-US" sz="2000" dirty="0" smtClean="0"/>
              <a:t> </a:t>
            </a:r>
            <a:r>
              <a:rPr lang="en-US" sz="2000" dirty="0" err="1" smtClean="0"/>
              <a:t>chất</a:t>
            </a:r>
            <a:r>
              <a:rPr lang="en-US" sz="2000" dirty="0" smtClean="0"/>
              <a:t> </a:t>
            </a:r>
            <a:r>
              <a:rPr lang="en-US" sz="2000" dirty="0" err="1" smtClean="0"/>
              <a:t>lượng</a:t>
            </a:r>
            <a:r>
              <a:rPr lang="en-US" sz="2000" dirty="0" smtClean="0"/>
              <a:t> </a:t>
            </a:r>
            <a:r>
              <a:rPr lang="en-US" sz="2000" dirty="0" err="1" smtClean="0"/>
              <a:t>truyền</a:t>
            </a:r>
            <a:endParaRPr lang="en-US" sz="2000" dirty="0" smtClean="0"/>
          </a:p>
          <a:p>
            <a:pPr lvl="1"/>
            <a:r>
              <a:rPr lang="en-US" sz="1600" dirty="0" err="1" smtClean="0"/>
              <a:t>Kết</a:t>
            </a:r>
            <a:r>
              <a:rPr lang="en-US" sz="1600" dirty="0" smtClean="0"/>
              <a:t> </a:t>
            </a:r>
            <a:r>
              <a:rPr lang="en-US" sz="1600" dirty="0" err="1" smtClean="0"/>
              <a:t>quả</a:t>
            </a:r>
            <a:r>
              <a:rPr lang="en-US" sz="1600" dirty="0" smtClean="0"/>
              <a:t> </a:t>
            </a:r>
            <a:r>
              <a:rPr lang="en-US" sz="1600" dirty="0" err="1" smtClean="0"/>
              <a:t>của</a:t>
            </a:r>
            <a:r>
              <a:rPr lang="en-US" sz="1600" dirty="0" smtClean="0"/>
              <a:t> </a:t>
            </a:r>
            <a:r>
              <a:rPr lang="en-US" sz="1600" dirty="0" err="1" smtClean="0"/>
              <a:t>các</a:t>
            </a:r>
            <a:r>
              <a:rPr lang="en-US" sz="1600" dirty="0" smtClean="0"/>
              <a:t> </a:t>
            </a:r>
            <a:r>
              <a:rPr lang="en-US" sz="1600" dirty="0" err="1" smtClean="0"/>
              <a:t>môn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truyền</a:t>
            </a:r>
            <a:r>
              <a:rPr lang="en-US" sz="1600" dirty="0" smtClean="0"/>
              <a:t> </a:t>
            </a:r>
            <a:r>
              <a:rPr lang="en-US" sz="1600" dirty="0" err="1" smtClean="0"/>
              <a:t>tín</a:t>
            </a:r>
            <a:r>
              <a:rPr lang="en-US" sz="1600" dirty="0" smtClean="0"/>
              <a:t> </a:t>
            </a:r>
            <a:r>
              <a:rPr lang="en-US" sz="1600" dirty="0" err="1" smtClean="0"/>
              <a:t>hiệu</a:t>
            </a:r>
            <a:r>
              <a:rPr lang="en-US" sz="1600" dirty="0" smtClean="0"/>
              <a:t> </a:t>
            </a:r>
            <a:r>
              <a:rPr lang="en-US" sz="1600" dirty="0" err="1" smtClean="0"/>
              <a:t>cho</a:t>
            </a:r>
            <a:r>
              <a:rPr lang="en-US" sz="1600" dirty="0" smtClean="0"/>
              <a:t> 5 </a:t>
            </a:r>
            <a:r>
              <a:rPr lang="en-US" sz="1600" dirty="0" err="1" smtClean="0"/>
              <a:t>ảnh</a:t>
            </a:r>
            <a:r>
              <a:rPr lang="en-US" sz="1600" dirty="0" smtClean="0"/>
              <a:t> </a:t>
            </a:r>
            <a:r>
              <a:rPr lang="en-US" sz="1600" dirty="0" err="1" smtClean="0"/>
              <a:t>hưởng</a:t>
            </a:r>
            <a:r>
              <a:rPr lang="en-US" sz="1600" dirty="0" smtClean="0"/>
              <a:t> </a:t>
            </a:r>
            <a:r>
              <a:rPr lang="en-US" sz="1600" dirty="0" err="1" smtClean="0"/>
              <a:t>của</a:t>
            </a:r>
            <a:r>
              <a:rPr lang="en-US" sz="1600" dirty="0" smtClean="0"/>
              <a:t> </a:t>
            </a:r>
            <a:r>
              <a:rPr lang="en-US" sz="1600" dirty="0" err="1" smtClean="0"/>
              <a:t>môi</a:t>
            </a:r>
            <a:r>
              <a:rPr lang="en-US" sz="1600" dirty="0" smtClean="0"/>
              <a:t> </a:t>
            </a:r>
            <a:r>
              <a:rPr lang="en-US" sz="1600" dirty="0" err="1" smtClean="0"/>
              <a:t>trường</a:t>
            </a:r>
            <a:r>
              <a:rPr lang="en-US" sz="1600" dirty="0" smtClean="0"/>
              <a:t> </a:t>
            </a:r>
            <a:r>
              <a:rPr lang="en-US" sz="1600" dirty="0" err="1" smtClean="0"/>
              <a:t>đến</a:t>
            </a:r>
            <a:r>
              <a:rPr lang="en-US" sz="1600" dirty="0"/>
              <a:t> </a:t>
            </a:r>
            <a:r>
              <a:rPr lang="en-US" sz="1600" dirty="0" err="1" smtClean="0"/>
              <a:t>tín</a:t>
            </a:r>
            <a:r>
              <a:rPr lang="en-US" sz="1600" dirty="0" smtClean="0"/>
              <a:t> </a:t>
            </a:r>
            <a:r>
              <a:rPr lang="en-US" sz="1600" dirty="0" err="1" smtClean="0"/>
              <a:t>hiệu</a:t>
            </a:r>
            <a:r>
              <a:rPr lang="en-US" sz="1600" dirty="0" smtClean="0"/>
              <a:t> </a:t>
            </a:r>
            <a:r>
              <a:rPr lang="en-US" sz="1600" dirty="0" err="1" smtClean="0"/>
              <a:t>lan</a:t>
            </a:r>
            <a:r>
              <a:rPr lang="en-US" sz="1600" dirty="0" smtClean="0"/>
              <a:t> </a:t>
            </a:r>
            <a:r>
              <a:rPr lang="en-US" sz="1600" dirty="0" err="1" smtClean="0"/>
              <a:t>truyền</a:t>
            </a:r>
            <a:r>
              <a:rPr lang="en-US" sz="1600" dirty="0" smtClean="0"/>
              <a:t> </a:t>
            </a:r>
            <a:r>
              <a:rPr lang="en-US" sz="1600" dirty="0" err="1" smtClean="0"/>
              <a:t>trong</a:t>
            </a:r>
            <a:r>
              <a:rPr lang="en-US" sz="1600" dirty="0" smtClean="0"/>
              <a:t> </a:t>
            </a:r>
            <a:r>
              <a:rPr lang="en-US" sz="1600" dirty="0" err="1" smtClean="0"/>
              <a:t>nó</a:t>
            </a:r>
            <a:r>
              <a:rPr lang="en-US" sz="1600" dirty="0" smtClean="0"/>
              <a:t> </a:t>
            </a:r>
            <a:r>
              <a:rPr lang="en-US" sz="1600" dirty="0" err="1" smtClean="0"/>
              <a:t>và</a:t>
            </a:r>
            <a:r>
              <a:rPr lang="en-US" sz="1600" dirty="0"/>
              <a:t> </a:t>
            </a:r>
            <a:r>
              <a:rPr lang="en-US" sz="1600" dirty="0" err="1" smtClean="0"/>
              <a:t>hệ</a:t>
            </a:r>
            <a:r>
              <a:rPr lang="en-US" sz="1600" dirty="0" smtClean="0"/>
              <a:t> </a:t>
            </a:r>
            <a:r>
              <a:rPr lang="en-US" sz="1600" dirty="0" err="1" smtClean="0"/>
              <a:t>thống</a:t>
            </a:r>
            <a:r>
              <a:rPr lang="en-US" sz="1600" dirty="0" smtClean="0"/>
              <a:t> </a:t>
            </a:r>
            <a:r>
              <a:rPr lang="en-US" sz="1600" dirty="0" err="1" smtClean="0"/>
              <a:t>truyền</a:t>
            </a:r>
            <a:r>
              <a:rPr lang="en-US" sz="1600" dirty="0" smtClean="0"/>
              <a:t> </a:t>
            </a:r>
            <a:r>
              <a:rPr lang="en-US" sz="1600" dirty="0" err="1" smtClean="0"/>
              <a:t>thông</a:t>
            </a:r>
            <a:r>
              <a:rPr lang="en-US" sz="1600" dirty="0" smtClean="0"/>
              <a:t> </a:t>
            </a:r>
            <a:r>
              <a:rPr lang="en-US" sz="1600" dirty="0" err="1" smtClean="0"/>
              <a:t>phải</a:t>
            </a:r>
            <a:r>
              <a:rPr lang="en-US" sz="1600" dirty="0" smtClean="0"/>
              <a:t> </a:t>
            </a:r>
            <a:r>
              <a:rPr lang="en-US" sz="1600" dirty="0" err="1" smtClean="0"/>
              <a:t>quan</a:t>
            </a:r>
            <a:r>
              <a:rPr lang="en-US" sz="1600" dirty="0" smtClean="0"/>
              <a:t> </a:t>
            </a:r>
            <a:r>
              <a:rPr lang="en-US" sz="1600" dirty="0" err="1" smtClean="0"/>
              <a:t>tâm</a:t>
            </a:r>
            <a:r>
              <a:rPr lang="en-US" sz="1600" dirty="0" smtClean="0"/>
              <a:t> </a:t>
            </a:r>
            <a:r>
              <a:rPr lang="en-US" sz="1600" dirty="0" err="1" smtClean="0"/>
              <a:t>xử</a:t>
            </a:r>
            <a:r>
              <a:rPr lang="en-US" sz="1600" dirty="0" smtClean="0"/>
              <a:t> </a:t>
            </a:r>
            <a:r>
              <a:rPr lang="en-US" sz="1600" dirty="0" err="1" smtClean="0"/>
              <a:t>lý</a:t>
            </a:r>
            <a:r>
              <a:rPr lang="en-US" sz="1600" dirty="0" smtClean="0"/>
              <a:t> </a:t>
            </a:r>
          </a:p>
          <a:p>
            <a:r>
              <a:rPr lang="en-US" sz="2000" dirty="0" err="1" smtClean="0"/>
              <a:t>Cơ</a:t>
            </a:r>
            <a:r>
              <a:rPr lang="en-US" sz="2000" dirty="0" smtClean="0"/>
              <a:t> </a:t>
            </a:r>
            <a:r>
              <a:rPr lang="en-US" sz="2000" dirty="0" err="1" smtClean="0"/>
              <a:t>sở</a:t>
            </a:r>
            <a:r>
              <a:rPr lang="en-US" sz="2000" dirty="0" smtClean="0"/>
              <a:t> </a:t>
            </a:r>
            <a:r>
              <a:rPr lang="en-US" sz="2000" dirty="0" err="1" smtClean="0"/>
              <a:t>nào</a:t>
            </a:r>
            <a:r>
              <a:rPr lang="en-US" sz="2000" dirty="0" smtClean="0"/>
              <a:t> </a:t>
            </a:r>
            <a:r>
              <a:rPr lang="en-US" sz="2000" dirty="0" err="1" smtClean="0"/>
              <a:t>để</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một</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có</a:t>
            </a:r>
            <a:r>
              <a:rPr lang="en-US" sz="2000" dirty="0" smtClean="0"/>
              <a:t> </a:t>
            </a:r>
            <a:r>
              <a:rPr lang="en-US" sz="2000" dirty="0" err="1" smtClean="0"/>
              <a:t>bản</a:t>
            </a:r>
            <a:r>
              <a:rPr lang="en-US" sz="2000" dirty="0" smtClean="0"/>
              <a:t> </a:t>
            </a:r>
            <a:r>
              <a:rPr lang="en-US" sz="2000" dirty="0" err="1" smtClean="0"/>
              <a:t>chất</a:t>
            </a:r>
            <a:r>
              <a:rPr lang="en-US" sz="2000" dirty="0" smtClean="0"/>
              <a:t> </a:t>
            </a:r>
            <a:r>
              <a:rPr lang="en-US" sz="2000" dirty="0" err="1" smtClean="0"/>
              <a:t>vật</a:t>
            </a:r>
            <a:r>
              <a:rPr lang="en-US" sz="2000" dirty="0" smtClean="0"/>
              <a:t> </a:t>
            </a:r>
            <a:r>
              <a:rPr lang="en-US" sz="2000" dirty="0" err="1" smtClean="0"/>
              <a:t>lý</a:t>
            </a:r>
            <a:r>
              <a:rPr lang="en-US" sz="2000" dirty="0" smtClean="0"/>
              <a:t> </a:t>
            </a:r>
            <a:r>
              <a:rPr lang="en-US" sz="2000" dirty="0" err="1" smtClean="0"/>
              <a:t>bất</a:t>
            </a:r>
            <a:r>
              <a:rPr lang="en-US" sz="2000" dirty="0" smtClean="0"/>
              <a:t> </a:t>
            </a:r>
            <a:r>
              <a:rPr lang="en-US" sz="2000" dirty="0" err="1" smtClean="0"/>
              <a:t>kỳ</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nguồn</a:t>
            </a:r>
            <a:r>
              <a:rPr lang="en-US" sz="2000" dirty="0" smtClean="0"/>
              <a:t> </a:t>
            </a:r>
          </a:p>
          <a:p>
            <a:pPr lvl="2"/>
            <a:r>
              <a:rPr lang="en-US" sz="1600" dirty="0" err="1" smtClean="0"/>
              <a:t>Lý</a:t>
            </a:r>
            <a:r>
              <a:rPr lang="en-US" sz="1600" dirty="0" smtClean="0"/>
              <a:t> </a:t>
            </a:r>
            <a:r>
              <a:rPr lang="en-US" sz="1600" dirty="0" err="1" smtClean="0"/>
              <a:t>thuyết</a:t>
            </a:r>
            <a:r>
              <a:rPr lang="en-US" sz="1600" dirty="0" smtClean="0"/>
              <a:t> </a:t>
            </a:r>
            <a:r>
              <a:rPr lang="en-US" sz="1600" dirty="0" err="1" smtClean="0"/>
              <a:t>thông</a:t>
            </a:r>
            <a:r>
              <a:rPr lang="en-US" sz="1600" dirty="0" smtClean="0"/>
              <a:t> tin </a:t>
            </a:r>
            <a:r>
              <a:rPr lang="en-US" sz="1600" dirty="0" err="1" smtClean="0"/>
              <a:t>đã</a:t>
            </a:r>
            <a:r>
              <a:rPr lang="en-US" sz="1600" dirty="0" smtClean="0"/>
              <a:t> </a:t>
            </a:r>
            <a:r>
              <a:rPr lang="en-US" sz="1600" dirty="0" err="1" smtClean="0"/>
              <a:t>đưa</a:t>
            </a:r>
            <a:r>
              <a:rPr lang="en-US" sz="1600" dirty="0" smtClean="0"/>
              <a:t> </a:t>
            </a:r>
            <a:r>
              <a:rPr lang="en-US" sz="1600" dirty="0" err="1" smtClean="0"/>
              <a:t>ra</a:t>
            </a:r>
            <a:r>
              <a:rPr lang="en-US" sz="1600" dirty="0"/>
              <a:t> </a:t>
            </a:r>
            <a:r>
              <a:rPr lang="en-US" sz="1600" dirty="0" err="1" smtClean="0"/>
              <a:t>khái</a:t>
            </a:r>
            <a:r>
              <a:rPr lang="en-US" sz="1600" dirty="0" smtClean="0"/>
              <a:t> </a:t>
            </a:r>
            <a:r>
              <a:rPr lang="en-US" sz="1600" dirty="0" err="1" smtClean="0"/>
              <a:t>niệm</a:t>
            </a:r>
            <a:r>
              <a:rPr lang="en-US" sz="1600" dirty="0" smtClean="0"/>
              <a:t> </a:t>
            </a:r>
            <a:r>
              <a:rPr lang="en-US" sz="1600" dirty="0" err="1" smtClean="0"/>
              <a:t>lương</a:t>
            </a:r>
            <a:r>
              <a:rPr lang="en-US" sz="1600" dirty="0" smtClean="0"/>
              <a:t> tin (</a:t>
            </a:r>
            <a:r>
              <a:rPr lang="en-US" sz="1600" dirty="0" err="1" smtClean="0"/>
              <a:t>độ</a:t>
            </a:r>
            <a:r>
              <a:rPr lang="en-US" sz="1600" dirty="0" smtClean="0"/>
              <a:t> </a:t>
            </a:r>
            <a:r>
              <a:rPr lang="en-US" sz="1600" dirty="0" err="1" smtClean="0"/>
              <a:t>lớn</a:t>
            </a:r>
            <a:r>
              <a:rPr lang="en-US" sz="1600" dirty="0" smtClean="0"/>
              <a:t> </a:t>
            </a:r>
            <a:r>
              <a:rPr lang="en-US" sz="1600" dirty="0" err="1" smtClean="0"/>
              <a:t>thông</a:t>
            </a:r>
            <a:r>
              <a:rPr lang="en-US" sz="1600" dirty="0" smtClean="0"/>
              <a:t> tin </a:t>
            </a:r>
            <a:r>
              <a:rPr lang="en-US" sz="1600" dirty="0" err="1" smtClean="0"/>
              <a:t>của</a:t>
            </a:r>
            <a:r>
              <a:rPr lang="en-US" sz="1600" dirty="0" smtClean="0"/>
              <a:t> tin) </a:t>
            </a:r>
            <a:r>
              <a:rPr lang="en-US" sz="1600" dirty="0" err="1" smtClean="0"/>
              <a:t>và</a:t>
            </a:r>
            <a:r>
              <a:rPr lang="en-US" sz="1600" dirty="0" smtClean="0"/>
              <a:t> </a:t>
            </a:r>
            <a:r>
              <a:rPr lang="en-US" sz="1600" dirty="0" err="1" smtClean="0"/>
              <a:t>từ</a:t>
            </a:r>
            <a:r>
              <a:rPr lang="en-US" sz="1600" dirty="0" smtClean="0"/>
              <a:t> </a:t>
            </a:r>
            <a:r>
              <a:rPr lang="en-US" sz="1600" dirty="0" err="1" smtClean="0"/>
              <a:t>đó</a:t>
            </a:r>
            <a:r>
              <a:rPr lang="en-US" sz="1600" dirty="0" smtClean="0"/>
              <a:t> </a:t>
            </a:r>
            <a:r>
              <a:rPr lang="en-US" sz="1600" dirty="0" err="1" smtClean="0"/>
              <a:t>tính</a:t>
            </a:r>
            <a:r>
              <a:rPr lang="en-US" sz="1600" dirty="0" smtClean="0"/>
              <a:t> </a:t>
            </a:r>
            <a:r>
              <a:rPr lang="en-US" sz="1600" dirty="0" err="1" smtClean="0"/>
              <a:t>lượng</a:t>
            </a:r>
            <a:r>
              <a:rPr lang="en-US" sz="1600" dirty="0" smtClean="0"/>
              <a:t> tin </a:t>
            </a:r>
            <a:r>
              <a:rPr lang="en-US" sz="1600" dirty="0" err="1" smtClean="0"/>
              <a:t>trung</a:t>
            </a:r>
            <a:r>
              <a:rPr lang="en-US" sz="1600" dirty="0" smtClean="0"/>
              <a:t> </a:t>
            </a:r>
            <a:r>
              <a:rPr lang="en-US" sz="1600" dirty="0" err="1" smtClean="0"/>
              <a:t>bình</a:t>
            </a:r>
            <a:r>
              <a:rPr lang="en-US" sz="1600" dirty="0" smtClean="0"/>
              <a:t> </a:t>
            </a:r>
            <a:r>
              <a:rPr lang="en-US" sz="1600" dirty="0" err="1" smtClean="0"/>
              <a:t>nguồn</a:t>
            </a:r>
            <a:r>
              <a:rPr lang="en-US" sz="1600" dirty="0" smtClean="0"/>
              <a:t> </a:t>
            </a:r>
            <a:r>
              <a:rPr lang="en-US" sz="1600" dirty="0" err="1" smtClean="0"/>
              <a:t>tạo</a:t>
            </a:r>
            <a:r>
              <a:rPr lang="en-US" sz="1600" dirty="0" smtClean="0"/>
              <a:t> </a:t>
            </a:r>
            <a:r>
              <a:rPr lang="en-US" sz="1600" dirty="0" err="1" smtClean="0"/>
              <a:t>ra</a:t>
            </a:r>
            <a:r>
              <a:rPr lang="en-US" sz="1600" dirty="0" smtClean="0"/>
              <a:t> </a:t>
            </a:r>
            <a:r>
              <a:rPr lang="en-US" sz="1600" dirty="0" err="1" smtClean="0"/>
              <a:t>trong</a:t>
            </a:r>
            <a:r>
              <a:rPr lang="en-US" sz="1600" dirty="0" smtClean="0"/>
              <a:t> </a:t>
            </a:r>
            <a:r>
              <a:rPr lang="en-US" sz="1600" dirty="0" err="1" smtClean="0"/>
              <a:t>một</a:t>
            </a:r>
            <a:r>
              <a:rPr lang="en-US" sz="1600" dirty="0" smtClean="0"/>
              <a:t> </a:t>
            </a:r>
            <a:r>
              <a:rPr lang="en-US" sz="1600" dirty="0" err="1" smtClean="0"/>
              <a:t>đơn</a:t>
            </a:r>
            <a:r>
              <a:rPr lang="en-US" sz="1600" dirty="0" smtClean="0"/>
              <a:t> </a:t>
            </a:r>
            <a:r>
              <a:rPr lang="en-US" sz="1600" dirty="0" err="1" smtClean="0"/>
              <a:t>vị</a:t>
            </a:r>
            <a:r>
              <a:rPr lang="en-US" sz="1600" dirty="0" smtClean="0"/>
              <a:t> </a:t>
            </a:r>
            <a:r>
              <a:rPr lang="en-US" sz="1600" dirty="0" err="1" smtClean="0"/>
              <a:t>thời</a:t>
            </a:r>
            <a:r>
              <a:rPr lang="en-US" sz="1600" dirty="0" smtClean="0"/>
              <a:t> </a:t>
            </a:r>
            <a:r>
              <a:rPr lang="en-US" sz="1600" dirty="0" err="1" smtClean="0"/>
              <a:t>gian</a:t>
            </a:r>
            <a:r>
              <a:rPr lang="en-US" sz="1600" dirty="0" smtClean="0"/>
              <a:t> (Entropy </a:t>
            </a:r>
            <a:r>
              <a:rPr lang="en-US" sz="1600" dirty="0" err="1" smtClean="0"/>
              <a:t>của</a:t>
            </a:r>
            <a:r>
              <a:rPr lang="en-US" sz="1600" dirty="0" smtClean="0"/>
              <a:t> </a:t>
            </a:r>
            <a:r>
              <a:rPr lang="en-US" sz="1600" dirty="0" err="1" smtClean="0"/>
              <a:t>nguồn</a:t>
            </a:r>
            <a:r>
              <a:rPr lang="en-US" sz="1600" dirty="0" smtClean="0"/>
              <a:t>) </a:t>
            </a:r>
            <a:r>
              <a:rPr lang="en-US" sz="1600" dirty="0" err="1" smtClean="0"/>
              <a:t>và</a:t>
            </a:r>
            <a:r>
              <a:rPr lang="en-US" sz="1600" dirty="0"/>
              <a:t> </a:t>
            </a:r>
            <a:r>
              <a:rPr lang="en-US" sz="1600" dirty="0" err="1" smtClean="0"/>
              <a:t>lượng</a:t>
            </a:r>
            <a:r>
              <a:rPr lang="en-US" sz="1600" dirty="0" smtClean="0"/>
              <a:t> tin </a:t>
            </a:r>
            <a:r>
              <a:rPr lang="en-US" sz="1600" dirty="0" err="1" smtClean="0"/>
              <a:t>kênh</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truyền</a:t>
            </a:r>
            <a:r>
              <a:rPr lang="en-US" sz="1600" dirty="0" smtClean="0"/>
              <a:t> </a:t>
            </a:r>
            <a:r>
              <a:rPr lang="en-US" sz="1600" dirty="0" err="1" smtClean="0"/>
              <a:t>trong</a:t>
            </a:r>
            <a:r>
              <a:rPr lang="en-US" sz="1600" dirty="0" smtClean="0"/>
              <a:t> 1 </a:t>
            </a:r>
            <a:r>
              <a:rPr lang="en-US" sz="1600" dirty="0" err="1" smtClean="0"/>
              <a:t>đơn</a:t>
            </a:r>
            <a:r>
              <a:rPr lang="en-US" sz="1600" dirty="0" smtClean="0"/>
              <a:t> </a:t>
            </a:r>
            <a:r>
              <a:rPr lang="en-US" sz="1600" dirty="0" err="1" smtClean="0"/>
              <a:t>vị</a:t>
            </a:r>
            <a:r>
              <a:rPr lang="en-US" sz="1600" dirty="0" smtClean="0"/>
              <a:t> </a:t>
            </a:r>
            <a:r>
              <a:rPr lang="en-US" sz="1600" dirty="0" err="1" smtClean="0"/>
              <a:t>thời</a:t>
            </a:r>
            <a:r>
              <a:rPr lang="en-US" sz="1600" dirty="0" smtClean="0"/>
              <a:t> </a:t>
            </a:r>
            <a:r>
              <a:rPr lang="en-US" sz="1600" dirty="0" err="1" smtClean="0"/>
              <a:t>gian</a:t>
            </a:r>
            <a:r>
              <a:rPr lang="en-US" sz="1600" dirty="0" smtClean="0"/>
              <a:t> (</a:t>
            </a:r>
            <a:r>
              <a:rPr lang="en-US" sz="1600" dirty="0" err="1" smtClean="0"/>
              <a:t>thông</a:t>
            </a:r>
            <a:r>
              <a:rPr lang="en-US" sz="1600" dirty="0" smtClean="0"/>
              <a:t> </a:t>
            </a:r>
            <a:r>
              <a:rPr lang="en-US" sz="1600" dirty="0" err="1" smtClean="0"/>
              <a:t>lượng</a:t>
            </a:r>
            <a:r>
              <a:rPr lang="en-US" sz="1600" dirty="0" smtClean="0"/>
              <a:t> </a:t>
            </a:r>
            <a:r>
              <a:rPr lang="en-US" sz="1600" dirty="0" err="1" smtClean="0"/>
              <a:t>của</a:t>
            </a:r>
            <a:r>
              <a:rPr lang="en-US" sz="1600" dirty="0" smtClean="0"/>
              <a:t> </a:t>
            </a:r>
            <a:r>
              <a:rPr lang="en-US" sz="1600" dirty="0" err="1" smtClean="0"/>
              <a:t>kênh</a:t>
            </a:r>
            <a:r>
              <a:rPr lang="en-US" sz="1600" dirty="0" smtClean="0"/>
              <a:t>) </a:t>
            </a:r>
            <a:r>
              <a:rPr lang="en-US" sz="1600" dirty="0" err="1" smtClean="0"/>
              <a:t>làm</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xác</a:t>
            </a:r>
            <a:r>
              <a:rPr lang="en-US" sz="1600" dirty="0" smtClean="0"/>
              <a:t> </a:t>
            </a:r>
            <a:r>
              <a:rPr lang="en-US" sz="1600" dirty="0" err="1" smtClean="0"/>
              <a:t>định</a:t>
            </a:r>
            <a:r>
              <a:rPr lang="en-US" sz="1600" dirty="0" smtClean="0"/>
              <a:t> </a:t>
            </a:r>
            <a:r>
              <a:rPr lang="en-US" sz="1600" dirty="0" err="1" smtClean="0"/>
              <a:t>sự</a:t>
            </a:r>
            <a:r>
              <a:rPr lang="en-US" sz="1600" dirty="0" smtClean="0"/>
              <a:t> </a:t>
            </a:r>
            <a:r>
              <a:rPr lang="en-US" sz="1600" dirty="0" err="1" smtClean="0"/>
              <a:t>phù</a:t>
            </a:r>
            <a:r>
              <a:rPr lang="en-US" sz="1600" dirty="0" smtClean="0"/>
              <a:t> </a:t>
            </a:r>
            <a:r>
              <a:rPr lang="en-US" sz="1600" dirty="0" err="1" smtClean="0"/>
              <a:t>hợp</a:t>
            </a:r>
            <a:r>
              <a:rPr lang="en-US" sz="1600" dirty="0" smtClean="0"/>
              <a:t> </a:t>
            </a:r>
            <a:r>
              <a:rPr lang="en-US" sz="1600" dirty="0" err="1" smtClean="0"/>
              <a:t>nguồn</a:t>
            </a:r>
            <a:r>
              <a:rPr lang="en-US" sz="1600" dirty="0" smtClean="0"/>
              <a:t> – </a:t>
            </a:r>
            <a:r>
              <a:rPr lang="en-US" sz="1600" dirty="0" err="1" smtClean="0"/>
              <a:t>kênh</a:t>
            </a:r>
            <a:endParaRPr lang="en-US" sz="1600" dirty="0" smtClean="0"/>
          </a:p>
          <a:p>
            <a:pPr lvl="2"/>
            <a:r>
              <a:rPr lang="en-US" sz="1600" dirty="0" err="1" smtClean="0"/>
              <a:t>Lý</a:t>
            </a:r>
            <a:r>
              <a:rPr lang="en-US" sz="1600" dirty="0" smtClean="0"/>
              <a:t> </a:t>
            </a:r>
            <a:r>
              <a:rPr lang="en-US" sz="1600" dirty="0" err="1" smtClean="0"/>
              <a:t>thuyết</a:t>
            </a:r>
            <a:r>
              <a:rPr lang="en-US" sz="1600" dirty="0" smtClean="0"/>
              <a:t> </a:t>
            </a:r>
            <a:r>
              <a:rPr lang="en-US" sz="1600" dirty="0" err="1" smtClean="0"/>
              <a:t>thông</a:t>
            </a:r>
            <a:r>
              <a:rPr lang="en-US" sz="1600" dirty="0" smtClean="0"/>
              <a:t> tin </a:t>
            </a:r>
            <a:r>
              <a:rPr lang="en-US" sz="1600" dirty="0" err="1" smtClean="0"/>
              <a:t>cũng</a:t>
            </a:r>
            <a:r>
              <a:rPr lang="en-US" sz="1600" dirty="0" smtClean="0"/>
              <a:t> </a:t>
            </a:r>
            <a:r>
              <a:rPr lang="en-US" sz="1600" dirty="0" err="1" smtClean="0"/>
              <a:t>cho</a:t>
            </a:r>
            <a:r>
              <a:rPr lang="en-US" sz="1600" dirty="0" smtClean="0"/>
              <a:t> </a:t>
            </a:r>
            <a:r>
              <a:rPr lang="en-US" sz="1600" dirty="0" err="1" smtClean="0"/>
              <a:t>phép</a:t>
            </a:r>
            <a:r>
              <a:rPr lang="en-US" sz="1600" dirty="0" smtClean="0"/>
              <a:t> </a:t>
            </a:r>
            <a:r>
              <a:rPr lang="en-US" sz="1600" dirty="0" err="1" smtClean="0"/>
              <a:t>tính</a:t>
            </a:r>
            <a:r>
              <a:rPr lang="en-US" sz="1600" dirty="0" smtClean="0"/>
              <a:t> </a:t>
            </a:r>
            <a:r>
              <a:rPr lang="en-US" sz="1600" dirty="0" err="1" smtClean="0"/>
              <a:t>quan</a:t>
            </a:r>
            <a:r>
              <a:rPr lang="en-US" sz="1600" dirty="0" smtClean="0"/>
              <a:t> </a:t>
            </a:r>
            <a:r>
              <a:rPr lang="en-US" sz="1600" dirty="0" err="1" smtClean="0"/>
              <a:t>hệ</a:t>
            </a:r>
            <a:r>
              <a:rPr lang="en-US" sz="1600" dirty="0" smtClean="0"/>
              <a:t> </a:t>
            </a:r>
            <a:r>
              <a:rPr lang="en-US" sz="1600" dirty="0" err="1" smtClean="0"/>
              <a:t>giữa</a:t>
            </a:r>
            <a:r>
              <a:rPr lang="en-US" sz="1600" dirty="0" smtClean="0"/>
              <a:t> </a:t>
            </a:r>
            <a:r>
              <a:rPr lang="en-US" sz="1600" dirty="0" err="1" smtClean="0"/>
              <a:t>tham</a:t>
            </a:r>
            <a:r>
              <a:rPr lang="en-US" sz="1600" dirty="0" smtClean="0"/>
              <a:t> </a:t>
            </a:r>
            <a:r>
              <a:rPr lang="en-US" sz="1600" dirty="0" err="1" smtClean="0"/>
              <a:t>số</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của</a:t>
            </a:r>
            <a:r>
              <a:rPr lang="en-US" sz="1600" dirty="0" smtClean="0"/>
              <a:t> </a:t>
            </a:r>
            <a:r>
              <a:rPr lang="en-US" sz="1600" dirty="0" err="1" smtClean="0"/>
              <a:t>nguồn</a:t>
            </a:r>
            <a:r>
              <a:rPr lang="en-US" sz="1600" dirty="0" smtClean="0"/>
              <a:t> </a:t>
            </a:r>
            <a:r>
              <a:rPr lang="en-US" sz="1600" dirty="0" err="1" smtClean="0"/>
              <a:t>với</a:t>
            </a:r>
            <a:r>
              <a:rPr lang="en-US" sz="1600" dirty="0" smtClean="0"/>
              <a:t> Entropy </a:t>
            </a:r>
            <a:r>
              <a:rPr lang="en-US" sz="1600" dirty="0" err="1" smtClean="0"/>
              <a:t>của</a:t>
            </a:r>
            <a:r>
              <a:rPr lang="en-US" sz="1600" dirty="0" smtClean="0"/>
              <a:t> </a:t>
            </a:r>
            <a:r>
              <a:rPr lang="en-US" sz="1600" dirty="0" err="1" smtClean="0"/>
              <a:t>nó</a:t>
            </a:r>
            <a:r>
              <a:rPr lang="en-US" sz="1600" dirty="0" smtClean="0"/>
              <a:t> </a:t>
            </a:r>
            <a:r>
              <a:rPr lang="en-US" sz="1600" dirty="0" err="1" smtClean="0"/>
              <a:t>và</a:t>
            </a:r>
            <a:r>
              <a:rPr lang="en-US" sz="1600" dirty="0" smtClean="0"/>
              <a:t> </a:t>
            </a:r>
            <a:r>
              <a:rPr lang="en-US" sz="1600" dirty="0" err="1" smtClean="0"/>
              <a:t>thông</a:t>
            </a:r>
            <a:r>
              <a:rPr lang="en-US" sz="1600" dirty="0" smtClean="0"/>
              <a:t> </a:t>
            </a:r>
            <a:r>
              <a:rPr lang="en-US" sz="1600" dirty="0" err="1" smtClean="0"/>
              <a:t>lượng</a:t>
            </a:r>
            <a:r>
              <a:rPr lang="en-US" sz="1600" dirty="0" smtClean="0"/>
              <a:t> </a:t>
            </a:r>
            <a:r>
              <a:rPr lang="en-US" sz="1600" dirty="0" err="1" smtClean="0"/>
              <a:t>của</a:t>
            </a:r>
            <a:r>
              <a:rPr lang="en-US" sz="1600" dirty="0" smtClean="0"/>
              <a:t> </a:t>
            </a:r>
            <a:r>
              <a:rPr lang="en-US" sz="1600" dirty="0" err="1" smtClean="0"/>
              <a:t>kênh</a:t>
            </a:r>
            <a:r>
              <a:rPr lang="en-US" sz="1600" dirty="0" smtClean="0"/>
              <a:t> </a:t>
            </a:r>
            <a:r>
              <a:rPr lang="en-US" sz="1600" dirty="0" err="1" smtClean="0"/>
              <a:t>với</a:t>
            </a:r>
            <a:r>
              <a:rPr lang="en-US" sz="1600" dirty="0" smtClean="0"/>
              <a:t> </a:t>
            </a:r>
            <a:r>
              <a:rPr lang="en-US" sz="1600" dirty="0" err="1" smtClean="0"/>
              <a:t>tham</a:t>
            </a:r>
            <a:r>
              <a:rPr lang="en-US" sz="1600" dirty="0" smtClean="0"/>
              <a:t> </a:t>
            </a:r>
            <a:r>
              <a:rPr lang="en-US" sz="1600" dirty="0" err="1" smtClean="0"/>
              <a:t>số</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của</a:t>
            </a:r>
            <a:r>
              <a:rPr lang="en-US" sz="1600" dirty="0" smtClean="0"/>
              <a:t> </a:t>
            </a:r>
            <a:r>
              <a:rPr lang="en-US" sz="1600" dirty="0" err="1" smtClean="0"/>
              <a:t>kênh</a:t>
            </a:r>
            <a:endParaRPr lang="en-US" sz="1600" dirty="0" smtClean="0"/>
          </a:p>
        </p:txBody>
      </p:sp>
    </p:spTree>
    <p:extLst>
      <p:ext uri="{BB962C8B-B14F-4D97-AF65-F5344CB8AC3E}">
        <p14:creationId xmlns:p14="http://schemas.microsoft.com/office/powerpoint/2010/main" val="11842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1.1.1 </a:t>
            </a:r>
            <a:r>
              <a:rPr lang="en-US" sz="3600" dirty="0" err="1" smtClean="0"/>
              <a:t>Khái</a:t>
            </a:r>
            <a:r>
              <a:rPr lang="en-US" sz="3600" dirty="0" smtClean="0"/>
              <a:t> </a:t>
            </a:r>
            <a:r>
              <a:rPr lang="en-US" sz="3600" dirty="0" err="1" smtClean="0"/>
              <a:t>niệm</a:t>
            </a:r>
            <a:r>
              <a:rPr lang="en-US" sz="3600" dirty="0" smtClean="0"/>
              <a:t> </a:t>
            </a:r>
            <a:r>
              <a:rPr lang="en-US" sz="3600" dirty="0" err="1" smtClean="0"/>
              <a:t>về</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truyền</a:t>
            </a:r>
            <a:r>
              <a:rPr lang="en-US" sz="3600" dirty="0" smtClean="0"/>
              <a:t> </a:t>
            </a:r>
            <a:r>
              <a:rPr lang="en-US" sz="3600" dirty="0" err="1" smtClean="0"/>
              <a:t>thông</a:t>
            </a:r>
            <a:endParaRPr lang="en-US" sz="3600"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vi-VN" sz="2000" dirty="0" smtClean="0">
                <a:latin typeface="Arial" pitchFamily="34" charset="0"/>
                <a:cs typeface="Arial" pitchFamily="34" charset="0"/>
              </a:rPr>
              <a:t>phép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cự</a:t>
            </a:r>
            <a:r>
              <a:rPr lang="en-US" sz="2000" dirty="0" smtClean="0">
                <a:latin typeface="Arial" pitchFamily="34" charset="0"/>
                <a:cs typeface="Arial" pitchFamily="34" charset="0"/>
              </a:rPr>
              <a:t> l</a:t>
            </a:r>
            <a:r>
              <a:rPr lang="vi-VN" sz="2000" dirty="0" smtClean="0">
                <a:latin typeface="Arial" pitchFamily="34" charset="0"/>
                <a:cs typeface="Arial" pitchFamily="34" charset="0"/>
              </a:rPr>
              <a:t>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xa</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dùng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nay</a:t>
            </a:r>
          </a:p>
          <a:p>
            <a:pPr lvl="0"/>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gồm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a:latin typeface="Arial" pitchFamily="34" charset="0"/>
                <a:cs typeface="Arial" pitchFamily="34" charset="0"/>
              </a:rPr>
              <a:t>.</a:t>
            </a:r>
            <a:endParaRPr lang="en-US" sz="2000" dirty="0" smtClean="0">
              <a:latin typeface="Arial" pitchFamily="34" charset="0"/>
              <a:cs typeface="Arial" pitchFamily="34" charset="0"/>
            </a:endParaRPr>
          </a:p>
          <a:p>
            <a:pPr lvl="0"/>
            <a:r>
              <a:rPr lang="en-US" sz="2000" dirty="0" err="1" smtClean="0">
                <a:latin typeface="Arial" pitchFamily="34" charset="0"/>
                <a:cs typeface="Arial" pitchFamily="34" charset="0"/>
              </a:rPr>
              <a:t>Môn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xem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xét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riêng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1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nguồn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1.5. </a:t>
            </a:r>
            <a:r>
              <a:rPr lang="en-US" sz="3200" dirty="0" err="1" smtClean="0"/>
              <a:t>Cont</a:t>
            </a:r>
            <a:r>
              <a:rPr lang="en-US" sz="3200" dirty="0" smtClean="0"/>
              <a:t>’</a:t>
            </a:r>
            <a:endParaRPr lang="en-US" sz="3200" dirty="0"/>
          </a:p>
        </p:txBody>
      </p:sp>
      <p:sp>
        <p:nvSpPr>
          <p:cNvPr id="3" name="Content Placeholder 2"/>
          <p:cNvSpPr>
            <a:spLocks noGrp="1"/>
          </p:cNvSpPr>
          <p:nvPr>
            <p:ph idx="1"/>
          </p:nvPr>
        </p:nvSpPr>
        <p:spPr>
          <a:xfrm>
            <a:off x="503999" y="1006476"/>
            <a:ext cx="9071640" cy="3962400"/>
          </a:xfrm>
        </p:spPr>
        <p:txBody>
          <a:bodyPr/>
          <a:lstStyle/>
          <a:p>
            <a:r>
              <a:rPr lang="en-US" sz="2400" dirty="0" err="1" smtClean="0"/>
              <a:t>Để</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truyền</a:t>
            </a:r>
            <a:r>
              <a:rPr lang="en-US" sz="2400" dirty="0" smtClean="0"/>
              <a:t>, </a:t>
            </a:r>
            <a:r>
              <a:rPr lang="en-US" sz="2400" dirty="0" err="1" smtClean="0"/>
              <a:t>số</a:t>
            </a:r>
            <a:r>
              <a:rPr lang="en-US" sz="2400" dirty="0" smtClean="0"/>
              <a:t> </a:t>
            </a:r>
            <a:r>
              <a:rPr lang="en-US" sz="2400" dirty="0" err="1" smtClean="0"/>
              <a:t>lượng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chứa</a:t>
            </a:r>
            <a:r>
              <a:rPr lang="en-US" sz="2400" dirty="0" smtClean="0"/>
              <a:t> </a:t>
            </a:r>
            <a:r>
              <a:rPr lang="en-US" sz="2400" dirty="0" err="1" smtClean="0"/>
              <a:t>thông</a:t>
            </a:r>
            <a:r>
              <a:rPr lang="en-US" sz="2400" dirty="0" smtClean="0"/>
              <a:t> tin </a:t>
            </a:r>
            <a:r>
              <a:rPr lang="en-US" sz="2400" dirty="0" err="1" smtClean="0"/>
              <a:t>cần</a:t>
            </a:r>
            <a:r>
              <a:rPr lang="en-US" sz="2400" dirty="0" smtClean="0"/>
              <a:t> </a:t>
            </a:r>
            <a:r>
              <a:rPr lang="en-US" sz="2400" dirty="0" err="1" smtClean="0"/>
              <a:t>phải</a:t>
            </a:r>
            <a:r>
              <a:rPr lang="en-US" sz="2400" dirty="0" smtClean="0"/>
              <a:t> </a:t>
            </a:r>
            <a:r>
              <a:rPr lang="en-US" sz="2400" dirty="0" err="1" smtClean="0"/>
              <a:t>là</a:t>
            </a:r>
            <a:r>
              <a:rPr lang="en-US" sz="2400" dirty="0" smtClean="0"/>
              <a:t> </a:t>
            </a:r>
            <a:r>
              <a:rPr lang="en-US" sz="2400" dirty="0" err="1" smtClean="0"/>
              <a:t>tối</a:t>
            </a:r>
            <a:r>
              <a:rPr lang="en-US" sz="2400" dirty="0" smtClean="0"/>
              <a:t> </a:t>
            </a:r>
            <a:r>
              <a:rPr lang="en-US" sz="2400" dirty="0" err="1" smtClean="0"/>
              <a:t>thiểu</a:t>
            </a:r>
            <a:r>
              <a:rPr lang="en-US" sz="2400" dirty="0" smtClean="0"/>
              <a:t>. </a:t>
            </a:r>
            <a:r>
              <a:rPr lang="en-US" sz="2400" dirty="0" err="1" smtClean="0"/>
              <a:t>Đâu</a:t>
            </a:r>
            <a:r>
              <a:rPr lang="en-US" sz="2400" dirty="0" smtClean="0"/>
              <a:t> </a:t>
            </a:r>
            <a:r>
              <a:rPr lang="en-US" sz="2400" dirty="0" err="1" smtClean="0"/>
              <a:t>là</a:t>
            </a:r>
            <a:r>
              <a:rPr lang="en-US" sz="2400" dirty="0" smtClean="0"/>
              <a:t> </a:t>
            </a:r>
            <a:r>
              <a:rPr lang="en-US" sz="2400" dirty="0" err="1" smtClean="0"/>
              <a:t>số</a:t>
            </a:r>
            <a:r>
              <a:rPr lang="en-US" sz="2400" dirty="0" smtClean="0"/>
              <a:t> </a:t>
            </a:r>
            <a:r>
              <a:rPr lang="en-US" sz="2400" dirty="0" err="1" smtClean="0"/>
              <a:t>lượng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tối</a:t>
            </a:r>
            <a:r>
              <a:rPr lang="en-US" sz="2400" dirty="0" smtClean="0"/>
              <a:t> </a:t>
            </a:r>
            <a:r>
              <a:rPr lang="en-US" sz="2400" dirty="0" err="1" smtClean="0"/>
              <a:t>thiểu</a:t>
            </a:r>
            <a:r>
              <a:rPr lang="en-US" sz="2400" dirty="0" smtClean="0"/>
              <a:t> </a:t>
            </a:r>
            <a:r>
              <a:rPr lang="en-US" sz="2400" dirty="0" err="1" smtClean="0"/>
              <a:t>để</a:t>
            </a:r>
            <a:r>
              <a:rPr lang="en-US" sz="2400" dirty="0" smtClean="0"/>
              <a:t> </a:t>
            </a:r>
            <a:r>
              <a:rPr lang="en-US" sz="2400" dirty="0" err="1" smtClean="0"/>
              <a:t>chứa</a:t>
            </a:r>
            <a:r>
              <a:rPr lang="en-US" sz="2400" dirty="0" smtClean="0"/>
              <a:t> 1 </a:t>
            </a:r>
            <a:r>
              <a:rPr lang="en-US" sz="2400" dirty="0" err="1" smtClean="0"/>
              <a:t>lượng</a:t>
            </a:r>
            <a:r>
              <a:rPr lang="en-US" sz="2400" dirty="0" smtClean="0"/>
              <a:t> tin </a:t>
            </a:r>
            <a:r>
              <a:rPr lang="en-US" sz="2400" dirty="0" err="1" smtClean="0"/>
              <a:t>cho</a:t>
            </a:r>
            <a:r>
              <a:rPr lang="en-US" sz="2400" dirty="0" smtClean="0"/>
              <a:t> </a:t>
            </a:r>
            <a:r>
              <a:rPr lang="en-US" sz="2400" dirty="0" err="1" smtClean="0"/>
              <a:t>trước</a:t>
            </a:r>
            <a:endParaRPr lang="en-US" sz="2400" dirty="0" smtClean="0"/>
          </a:p>
          <a:p>
            <a:pPr lvl="1"/>
            <a:r>
              <a:rPr lang="en-US" sz="2000" dirty="0" err="1" smtClean="0"/>
              <a:t>Lý</a:t>
            </a:r>
            <a:r>
              <a:rPr lang="en-US" sz="2000" dirty="0" smtClean="0"/>
              <a:t> </a:t>
            </a:r>
            <a:r>
              <a:rPr lang="en-US" sz="2000" dirty="0" err="1" smtClean="0"/>
              <a:t>thuyết</a:t>
            </a:r>
            <a:r>
              <a:rPr lang="en-US" sz="2000" dirty="0" smtClean="0"/>
              <a:t> </a:t>
            </a:r>
            <a:r>
              <a:rPr lang="en-US" sz="2000" dirty="0" err="1" smtClean="0"/>
              <a:t>thông</a:t>
            </a:r>
            <a:r>
              <a:rPr lang="en-US" sz="2000" dirty="0" smtClean="0"/>
              <a:t> tin </a:t>
            </a:r>
            <a:r>
              <a:rPr lang="en-US" sz="2000" dirty="0" err="1" smtClean="0"/>
              <a:t>đưa</a:t>
            </a:r>
            <a:r>
              <a:rPr lang="en-US" sz="2000" dirty="0" smtClean="0"/>
              <a:t> </a:t>
            </a:r>
            <a:r>
              <a:rPr lang="en-US" sz="2000" dirty="0" err="1" smtClean="0"/>
              <a:t>ra</a:t>
            </a:r>
            <a:r>
              <a:rPr lang="en-US" sz="2000" dirty="0" smtClean="0"/>
              <a:t> </a:t>
            </a:r>
            <a:r>
              <a:rPr lang="en-US" sz="2000" dirty="0" err="1" smtClean="0"/>
              <a:t>giới</a:t>
            </a:r>
            <a:r>
              <a:rPr lang="en-US" sz="2000" dirty="0" smtClean="0"/>
              <a:t> </a:t>
            </a:r>
            <a:r>
              <a:rPr lang="en-US" sz="2000" dirty="0" err="1" smtClean="0"/>
              <a:t>hạn</a:t>
            </a:r>
            <a:r>
              <a:rPr lang="en-US" sz="2000" dirty="0" smtClean="0"/>
              <a:t> </a:t>
            </a:r>
            <a:r>
              <a:rPr lang="en-US" sz="2000" dirty="0" err="1" smtClean="0"/>
              <a:t>về</a:t>
            </a:r>
            <a:r>
              <a:rPr lang="en-US" sz="2000" dirty="0" smtClean="0"/>
              <a:t> </a:t>
            </a:r>
            <a:r>
              <a:rPr lang="en-US" sz="2000" dirty="0" err="1" smtClean="0"/>
              <a:t>số</a:t>
            </a:r>
            <a:r>
              <a:rPr lang="en-US" sz="2000" dirty="0" smtClean="0"/>
              <a:t> </a:t>
            </a:r>
            <a:r>
              <a:rPr lang="en-US" sz="2000" dirty="0" err="1" smtClean="0"/>
              <a:t>ký</a:t>
            </a:r>
            <a:r>
              <a:rPr lang="en-US" sz="2000" dirty="0" smtClean="0"/>
              <a:t> </a:t>
            </a:r>
            <a:r>
              <a:rPr lang="en-US" sz="2000" dirty="0" err="1" smtClean="0"/>
              <a:t>hiệu</a:t>
            </a:r>
            <a:r>
              <a:rPr lang="en-US" sz="2000" dirty="0" smtClean="0"/>
              <a:t> </a:t>
            </a:r>
            <a:r>
              <a:rPr lang="en-US" sz="2000" dirty="0" err="1" smtClean="0"/>
              <a:t>trung</a:t>
            </a:r>
            <a:r>
              <a:rPr lang="en-US" sz="2000" dirty="0" smtClean="0"/>
              <a:t> </a:t>
            </a:r>
            <a:r>
              <a:rPr lang="en-US" sz="2000" dirty="0" err="1" smtClean="0"/>
              <a:t>bình</a:t>
            </a:r>
            <a:r>
              <a:rPr lang="en-US" sz="2000" dirty="0" smtClean="0"/>
              <a:t> </a:t>
            </a:r>
            <a:r>
              <a:rPr lang="en-US" sz="2000" dirty="0" err="1" smtClean="0"/>
              <a:t>tối</a:t>
            </a:r>
            <a:r>
              <a:rPr lang="en-US" sz="2000" dirty="0" smtClean="0"/>
              <a:t> </a:t>
            </a:r>
            <a:r>
              <a:rPr lang="en-US" sz="2000" dirty="0" err="1" smtClean="0"/>
              <a:t>thiểu</a:t>
            </a:r>
            <a:r>
              <a:rPr lang="en-US" sz="2000" dirty="0" smtClean="0"/>
              <a:t> </a:t>
            </a:r>
            <a:r>
              <a:rPr lang="en-US" sz="2000" dirty="0" err="1" smtClean="0"/>
              <a:t>để</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một</a:t>
            </a:r>
            <a:r>
              <a:rPr lang="en-US" sz="2000" dirty="0" smtClean="0"/>
              <a:t> tin (</a:t>
            </a:r>
            <a:r>
              <a:rPr lang="en-US" sz="2000" dirty="0" err="1" smtClean="0"/>
              <a:t>ký</a:t>
            </a:r>
            <a:r>
              <a:rPr lang="en-US" sz="2000" dirty="0" smtClean="0"/>
              <a:t> </a:t>
            </a:r>
            <a:r>
              <a:rPr lang="en-US" sz="2000" dirty="0" err="1" smtClean="0"/>
              <a:t>hiệu</a:t>
            </a:r>
            <a:r>
              <a:rPr lang="en-US" sz="2000" dirty="0" smtClean="0"/>
              <a:t>) </a:t>
            </a:r>
            <a:r>
              <a:rPr lang="en-US" sz="2000" dirty="0" err="1" smtClean="0"/>
              <a:t>nguồn</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giải</a:t>
            </a:r>
            <a:r>
              <a:rPr lang="en-US" sz="2000" dirty="0" smtClean="0"/>
              <a:t> </a:t>
            </a:r>
            <a:r>
              <a:rPr lang="en-US" sz="2000" dirty="0" err="1" smtClean="0"/>
              <a:t>pháp</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nguồn</a:t>
            </a:r>
            <a:r>
              <a:rPr lang="en-US" sz="2000" dirty="0" smtClean="0"/>
              <a:t> (</a:t>
            </a:r>
            <a:r>
              <a:rPr lang="en-US" sz="2000" dirty="0" err="1" smtClean="0"/>
              <a:t>nén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nén</a:t>
            </a:r>
            <a:r>
              <a:rPr lang="en-US" sz="2000" dirty="0" smtClean="0"/>
              <a:t> </a:t>
            </a:r>
            <a:r>
              <a:rPr lang="en-US" sz="2000" dirty="0" err="1" smtClean="0"/>
              <a:t>nguồn</a:t>
            </a:r>
            <a:r>
              <a:rPr lang="en-US" sz="2000" dirty="0" smtClean="0"/>
              <a:t>)</a:t>
            </a:r>
          </a:p>
          <a:p>
            <a:r>
              <a:rPr lang="en-US" sz="2400" dirty="0" err="1" smtClean="0"/>
              <a:t>Khi</a:t>
            </a:r>
            <a:r>
              <a:rPr lang="en-US" sz="2400" dirty="0" smtClean="0"/>
              <a:t> </a:t>
            </a:r>
            <a:r>
              <a:rPr lang="en-US" sz="2400" dirty="0" err="1" smtClean="0"/>
              <a:t>truyền</a:t>
            </a:r>
            <a:r>
              <a:rPr lang="en-US" sz="2400" dirty="0" smtClean="0"/>
              <a:t> </a:t>
            </a:r>
            <a:r>
              <a:rPr lang="en-US" sz="2400" dirty="0" err="1" smtClean="0"/>
              <a:t>trên</a:t>
            </a:r>
            <a:r>
              <a:rPr lang="en-US" sz="2400" dirty="0" smtClean="0"/>
              <a:t> </a:t>
            </a:r>
            <a:r>
              <a:rPr lang="en-US" sz="2400" dirty="0" err="1" smtClean="0"/>
              <a:t>kênh</a:t>
            </a:r>
            <a:r>
              <a:rPr lang="en-US" sz="2400" dirty="0" smtClean="0"/>
              <a:t> </a:t>
            </a:r>
            <a:r>
              <a:rPr lang="en-US" sz="2400" dirty="0" err="1" smtClean="0"/>
              <a:t>có</a:t>
            </a:r>
            <a:r>
              <a:rPr lang="en-US" sz="2400" dirty="0" smtClean="0"/>
              <a:t> </a:t>
            </a:r>
            <a:r>
              <a:rPr lang="en-US" sz="2400" dirty="0" err="1" smtClean="0"/>
              <a:t>nhiễu</a:t>
            </a:r>
            <a:r>
              <a:rPr lang="en-US" sz="2400" dirty="0" smtClean="0"/>
              <a:t> (</a:t>
            </a:r>
            <a:r>
              <a:rPr lang="en-US" sz="2400" dirty="0" err="1" smtClean="0"/>
              <a:t>có</a:t>
            </a:r>
            <a:r>
              <a:rPr lang="en-US" sz="2400" dirty="0" smtClean="0"/>
              <a:t> </a:t>
            </a:r>
            <a:r>
              <a:rPr lang="en-US" sz="2400" dirty="0" err="1" smtClean="0"/>
              <a:t>gây</a:t>
            </a:r>
            <a:r>
              <a:rPr lang="en-US" sz="2400" dirty="0" smtClean="0"/>
              <a:t> </a:t>
            </a:r>
            <a:r>
              <a:rPr lang="en-US" sz="2400" dirty="0" err="1" smtClean="0"/>
              <a:t>sai</a:t>
            </a:r>
            <a:r>
              <a:rPr lang="en-US" sz="2400" dirty="0" smtClean="0"/>
              <a:t>), </a:t>
            </a:r>
            <a:r>
              <a:rPr lang="en-US" sz="2400" dirty="0" err="1" smtClean="0"/>
              <a:t>giải</a:t>
            </a:r>
            <a:r>
              <a:rPr lang="en-US" sz="2400" dirty="0" smtClean="0"/>
              <a:t> </a:t>
            </a:r>
            <a:r>
              <a:rPr lang="en-US" sz="2400" dirty="0" err="1" smtClean="0"/>
              <a:t>pháp</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là</a:t>
            </a:r>
            <a:r>
              <a:rPr lang="en-US" sz="2400" dirty="0" smtClean="0"/>
              <a:t> </a:t>
            </a:r>
            <a:r>
              <a:rPr lang="en-US" sz="2400" dirty="0" err="1" smtClean="0"/>
              <a:t>gì</a:t>
            </a:r>
            <a:endParaRPr lang="en-US" sz="2400" dirty="0" smtClean="0"/>
          </a:p>
          <a:p>
            <a:pPr lvl="1"/>
            <a:r>
              <a:rPr lang="en-US" sz="2000" dirty="0" err="1" smtClean="0"/>
              <a:t>Lý</a:t>
            </a:r>
            <a:r>
              <a:rPr lang="en-US" sz="2000" dirty="0" smtClean="0"/>
              <a:t> </a:t>
            </a:r>
            <a:r>
              <a:rPr lang="en-US" sz="2000" dirty="0" err="1" smtClean="0"/>
              <a:t>thuyết</a:t>
            </a:r>
            <a:r>
              <a:rPr lang="en-US" sz="2000" dirty="0" smtClean="0"/>
              <a:t> </a:t>
            </a:r>
            <a:r>
              <a:rPr lang="en-US" sz="2000" dirty="0" err="1" smtClean="0"/>
              <a:t>thông</a:t>
            </a:r>
            <a:r>
              <a:rPr lang="en-US" sz="2000" dirty="0" smtClean="0"/>
              <a:t> tin </a:t>
            </a:r>
            <a:r>
              <a:rPr lang="en-US" sz="2000" dirty="0" err="1" smtClean="0"/>
              <a:t>đề</a:t>
            </a:r>
            <a:r>
              <a:rPr lang="en-US" sz="2000" dirty="0" smtClean="0"/>
              <a:t> </a:t>
            </a:r>
            <a:r>
              <a:rPr lang="en-US" sz="2000" dirty="0" err="1" smtClean="0"/>
              <a:t>xuất</a:t>
            </a:r>
            <a:r>
              <a:rPr lang="en-US" sz="2000" dirty="0" smtClean="0"/>
              <a:t> </a:t>
            </a:r>
            <a:r>
              <a:rPr lang="en-US" sz="2000" dirty="0" err="1" smtClean="0"/>
              <a:t>mã</a:t>
            </a:r>
            <a:r>
              <a:rPr lang="en-US" sz="2000" dirty="0" smtClean="0"/>
              <a:t> </a:t>
            </a:r>
            <a:r>
              <a:rPr lang="en-US" sz="2000" dirty="0" err="1" smtClean="0"/>
              <a:t>chống</a:t>
            </a:r>
            <a:r>
              <a:rPr lang="en-US" sz="2000" dirty="0" smtClean="0"/>
              <a:t> </a:t>
            </a:r>
            <a:r>
              <a:rPr lang="en-US" sz="2000" dirty="0" err="1" smtClean="0"/>
              <a:t>nhiễu</a:t>
            </a:r>
            <a:endParaRPr lang="en-US" sz="2000" dirty="0"/>
          </a:p>
          <a:p>
            <a:pPr lvl="1"/>
            <a:r>
              <a:rPr lang="en-US" sz="2000" dirty="0" err="1" smtClean="0"/>
              <a:t>Lý</a:t>
            </a:r>
            <a:r>
              <a:rPr lang="en-US" sz="2000" dirty="0" smtClean="0"/>
              <a:t> </a:t>
            </a:r>
            <a:r>
              <a:rPr lang="en-US" sz="2000" dirty="0" err="1" smtClean="0"/>
              <a:t>thuyết</a:t>
            </a:r>
            <a:r>
              <a:rPr lang="en-US" sz="2000" dirty="0" smtClean="0"/>
              <a:t> </a:t>
            </a:r>
            <a:r>
              <a:rPr lang="en-US" sz="2000" dirty="0" err="1" smtClean="0"/>
              <a:t>thu</a:t>
            </a:r>
            <a:r>
              <a:rPr lang="en-US" sz="2000" dirty="0" smtClean="0"/>
              <a:t> </a:t>
            </a:r>
            <a:r>
              <a:rPr lang="en-US" sz="2000" dirty="0" err="1" smtClean="0"/>
              <a:t>tối</a:t>
            </a:r>
            <a:r>
              <a:rPr lang="en-US" sz="2000" dirty="0" smtClean="0"/>
              <a:t> </a:t>
            </a:r>
            <a:r>
              <a:rPr lang="en-US" sz="2000" dirty="0" err="1" smtClean="0"/>
              <a:t>ưu</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hiệu</a:t>
            </a:r>
            <a:r>
              <a:rPr lang="en-US" sz="2000" dirty="0" smtClean="0"/>
              <a:t> </a:t>
            </a:r>
            <a:r>
              <a:rPr lang="en-US" sz="2000" dirty="0" err="1" smtClean="0"/>
              <a:t>năng</a:t>
            </a:r>
            <a:r>
              <a:rPr lang="en-US" sz="2000" dirty="0" smtClean="0"/>
              <a:t> </a:t>
            </a:r>
            <a:r>
              <a:rPr lang="en-US" sz="2000" dirty="0" err="1" smtClean="0"/>
              <a:t>thu</a:t>
            </a:r>
            <a:r>
              <a:rPr lang="en-US" sz="2000" dirty="0" smtClean="0"/>
              <a:t> </a:t>
            </a:r>
            <a:r>
              <a:rPr lang="en-US" sz="2000" dirty="0" err="1" smtClean="0"/>
              <a:t>và</a:t>
            </a:r>
            <a:r>
              <a:rPr lang="en-US" sz="2000" dirty="0" smtClean="0"/>
              <a:t> </a:t>
            </a:r>
            <a:r>
              <a:rPr lang="en-US" sz="2000" dirty="0" err="1" smtClean="0"/>
              <a:t>từ</a:t>
            </a:r>
            <a:r>
              <a:rPr lang="en-US" sz="2000" dirty="0" smtClean="0"/>
              <a:t> </a:t>
            </a:r>
            <a:r>
              <a:rPr lang="en-US" sz="2000" dirty="0" err="1" smtClean="0"/>
              <a:t>đó</a:t>
            </a:r>
            <a:r>
              <a:rPr lang="en-US" sz="2000" dirty="0" smtClean="0"/>
              <a:t> </a:t>
            </a:r>
            <a:r>
              <a:rPr lang="en-US" sz="2000" dirty="0" err="1" smtClean="0"/>
              <a:t>phần</a:t>
            </a:r>
            <a:r>
              <a:rPr lang="en-US" sz="2000" dirty="0" smtClean="0"/>
              <a:t> </a:t>
            </a:r>
            <a:r>
              <a:rPr lang="en-US" sz="2000" dirty="0" err="1" smtClean="0"/>
              <a:t>mã</a:t>
            </a:r>
            <a:r>
              <a:rPr lang="en-US" sz="2000" dirty="0" smtClean="0"/>
              <a:t> </a:t>
            </a:r>
            <a:r>
              <a:rPr lang="en-US" sz="2000" dirty="0" err="1" smtClean="0"/>
              <a:t>hóa</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đề</a:t>
            </a:r>
            <a:r>
              <a:rPr lang="en-US" sz="2000" dirty="0" smtClean="0"/>
              <a:t> </a:t>
            </a:r>
            <a:r>
              <a:rPr lang="en-US" sz="2000" dirty="0" err="1" smtClean="0"/>
              <a:t>xuất</a:t>
            </a:r>
            <a:r>
              <a:rPr lang="en-US" sz="2000" dirty="0" smtClean="0"/>
              <a:t> </a:t>
            </a:r>
            <a:r>
              <a:rPr lang="en-US" sz="2000" dirty="0" err="1" smtClean="0"/>
              <a:t>các</a:t>
            </a:r>
            <a:r>
              <a:rPr lang="en-US" sz="2000" dirty="0" smtClean="0"/>
              <a:t> </a:t>
            </a:r>
            <a:r>
              <a:rPr lang="en-US" sz="2000" dirty="0" err="1" smtClean="0"/>
              <a:t>giải</a:t>
            </a:r>
            <a:r>
              <a:rPr lang="en-US" sz="2000" dirty="0" smtClean="0"/>
              <a:t> </a:t>
            </a:r>
            <a:r>
              <a:rPr lang="en-US" sz="2000" dirty="0" err="1" smtClean="0"/>
              <a:t>pháp</a:t>
            </a:r>
            <a:r>
              <a:rPr lang="en-US" sz="2000" dirty="0" smtClean="0"/>
              <a:t> </a:t>
            </a:r>
            <a:r>
              <a:rPr lang="en-US" sz="2000" dirty="0" err="1" smtClean="0"/>
              <a:t>đảm</a:t>
            </a:r>
            <a:r>
              <a:rPr lang="en-US" sz="2000" dirty="0" smtClean="0"/>
              <a:t> </a:t>
            </a:r>
            <a:r>
              <a:rPr lang="en-US" sz="2000" dirty="0" err="1" smtClean="0"/>
              <a:t>bảo</a:t>
            </a:r>
            <a:r>
              <a:rPr lang="en-US" sz="2000" dirty="0" smtClean="0"/>
              <a:t> </a:t>
            </a:r>
            <a:r>
              <a:rPr lang="en-US" sz="2000" dirty="0" err="1" smtClean="0"/>
              <a:t>hiệu</a:t>
            </a:r>
            <a:r>
              <a:rPr lang="en-US" sz="2000" dirty="0" smtClean="0"/>
              <a:t> </a:t>
            </a:r>
            <a:r>
              <a:rPr lang="en-US" sz="2000" dirty="0" err="1" smtClean="0"/>
              <a:t>năng</a:t>
            </a:r>
            <a:r>
              <a:rPr lang="en-US" sz="2000" dirty="0" smtClean="0"/>
              <a:t> </a:t>
            </a:r>
            <a:r>
              <a:rPr lang="en-US" sz="2000" dirty="0" err="1" smtClean="0"/>
              <a:t>thu</a:t>
            </a:r>
            <a:endParaRPr lang="en-US" sz="2000" dirty="0" smtClean="0"/>
          </a:p>
          <a:p>
            <a:pPr lvl="1"/>
            <a:r>
              <a:rPr lang="en-US" sz="2000" dirty="0" err="1" smtClean="0"/>
              <a:t>Thủ</a:t>
            </a:r>
            <a:r>
              <a:rPr lang="en-US" sz="2000" dirty="0" smtClean="0"/>
              <a:t> </a:t>
            </a:r>
            <a:r>
              <a:rPr lang="en-US" sz="2000" dirty="0" err="1" smtClean="0"/>
              <a:t>tục</a:t>
            </a:r>
            <a:r>
              <a:rPr lang="en-US" sz="2000" dirty="0" smtClean="0"/>
              <a:t> </a:t>
            </a:r>
            <a:r>
              <a:rPr lang="en-US" sz="2000" dirty="0" err="1" smtClean="0"/>
              <a:t>điều</a:t>
            </a:r>
            <a:r>
              <a:rPr lang="en-US" sz="2000" dirty="0" smtClean="0"/>
              <a:t> </a:t>
            </a:r>
            <a:r>
              <a:rPr lang="en-US" sz="2000" dirty="0" err="1" smtClean="0"/>
              <a:t>khiển</a:t>
            </a:r>
            <a:r>
              <a:rPr lang="en-US" sz="2000" dirty="0" smtClean="0"/>
              <a:t> </a:t>
            </a:r>
            <a:r>
              <a:rPr lang="en-US" sz="2000" dirty="0" err="1" smtClean="0"/>
              <a:t>lỗi</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giải</a:t>
            </a:r>
            <a:r>
              <a:rPr lang="en-US" sz="2000" dirty="0" smtClean="0"/>
              <a:t> </a:t>
            </a:r>
            <a:r>
              <a:rPr lang="en-US" sz="2000" dirty="0" err="1" smtClean="0"/>
              <a:t>pháp</a:t>
            </a:r>
            <a:r>
              <a:rPr lang="en-US" sz="2000" dirty="0" smtClean="0"/>
              <a:t> </a:t>
            </a:r>
            <a:r>
              <a:rPr lang="en-US" sz="2000" dirty="0" err="1" smtClean="0"/>
              <a:t>sửa</a:t>
            </a:r>
            <a:r>
              <a:rPr lang="en-US" sz="2000" dirty="0" smtClean="0"/>
              <a:t> </a:t>
            </a:r>
            <a:r>
              <a:rPr lang="en-US" sz="2000" dirty="0" err="1" smtClean="0"/>
              <a:t>lỗi</a:t>
            </a:r>
            <a:endParaRPr lang="en-US" sz="2000" dirty="0"/>
          </a:p>
        </p:txBody>
      </p:sp>
    </p:spTree>
    <p:extLst>
      <p:ext uri="{BB962C8B-B14F-4D97-AF65-F5344CB8AC3E}">
        <p14:creationId xmlns:p14="http://schemas.microsoft.com/office/powerpoint/2010/main" val="190065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1.5. </a:t>
            </a:r>
            <a:r>
              <a:rPr lang="en-US" sz="3200" dirty="0" err="1" smtClean="0"/>
              <a:t>Cont</a:t>
            </a:r>
            <a:r>
              <a:rPr lang="en-US" sz="3200" dirty="0" smtClean="0"/>
              <a:t>’</a:t>
            </a:r>
            <a:endParaRPr lang="en-US" sz="3200" dirty="0"/>
          </a:p>
        </p:txBody>
      </p:sp>
      <p:sp>
        <p:nvSpPr>
          <p:cNvPr id="3" name="Content Placeholder 2"/>
          <p:cNvSpPr>
            <a:spLocks noGrp="1"/>
          </p:cNvSpPr>
          <p:nvPr>
            <p:ph idx="1"/>
          </p:nvPr>
        </p:nvSpPr>
        <p:spPr>
          <a:xfrm>
            <a:off x="503999" y="1006476"/>
            <a:ext cx="9071640" cy="3608364"/>
          </a:xfrm>
        </p:spPr>
        <p:txBody>
          <a:bodyPr/>
          <a:lstStyle/>
          <a:p>
            <a:r>
              <a:rPr lang="en-US" sz="2400" dirty="0" err="1" smtClean="0"/>
              <a:t>Khi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môi</a:t>
            </a:r>
            <a:r>
              <a:rPr lang="en-US" sz="2400" dirty="0" smtClean="0"/>
              <a:t> </a:t>
            </a:r>
            <a:r>
              <a:rPr lang="en-US" sz="2400" dirty="0" err="1" smtClean="0"/>
              <a:t>trường</a:t>
            </a:r>
            <a:r>
              <a:rPr lang="en-US" sz="2400" dirty="0" smtClean="0"/>
              <a:t> </a:t>
            </a:r>
            <a:r>
              <a:rPr lang="en-US" sz="2400" dirty="0" err="1" smtClean="0"/>
              <a:t>truyền</a:t>
            </a:r>
            <a:r>
              <a:rPr lang="en-US" sz="2400" dirty="0" smtClean="0"/>
              <a:t> chia </a:t>
            </a:r>
            <a:r>
              <a:rPr lang="en-US" sz="2400" dirty="0" err="1" smtClean="0"/>
              <a:t>sẻ</a:t>
            </a:r>
            <a:r>
              <a:rPr lang="en-US" sz="2400" dirty="0" smtClean="0"/>
              <a:t> hay </a:t>
            </a:r>
            <a:r>
              <a:rPr lang="en-US" sz="2400" dirty="0" err="1" smtClean="0"/>
              <a:t>dùng</a:t>
            </a:r>
            <a:r>
              <a:rPr lang="en-US" sz="2400" dirty="0" smtClean="0"/>
              <a:t> </a:t>
            </a:r>
            <a:r>
              <a:rPr lang="en-US" sz="2400" dirty="0" err="1" smtClean="0"/>
              <a:t>chung</a:t>
            </a:r>
            <a:r>
              <a:rPr lang="en-US" sz="2400" dirty="0" smtClean="0"/>
              <a:t> </a:t>
            </a:r>
            <a:r>
              <a:rPr lang="en-US" sz="2400" dirty="0" err="1" smtClean="0"/>
              <a:t>sẽ</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gì</a:t>
            </a:r>
            <a:r>
              <a:rPr lang="en-US" sz="2400" dirty="0" smtClean="0"/>
              <a:t> </a:t>
            </a:r>
            <a:r>
              <a:rPr lang="en-US" sz="2400" dirty="0" err="1" smtClean="0"/>
              <a:t>nảy</a:t>
            </a:r>
            <a:r>
              <a:rPr lang="en-US" sz="2400" dirty="0" smtClean="0"/>
              <a:t> </a:t>
            </a:r>
            <a:r>
              <a:rPr lang="en-US" sz="2400" dirty="0" err="1" smtClean="0"/>
              <a:t>sinh</a:t>
            </a:r>
            <a:r>
              <a:rPr lang="en-US" sz="2400" dirty="0" smtClean="0"/>
              <a:t> </a:t>
            </a:r>
            <a:r>
              <a:rPr lang="en-US" sz="2400" dirty="0" err="1" smtClean="0"/>
              <a:t>và</a:t>
            </a:r>
            <a:r>
              <a:rPr lang="en-US" sz="2400" dirty="0" smtClean="0"/>
              <a:t> </a:t>
            </a:r>
            <a:r>
              <a:rPr lang="en-US" sz="2400" dirty="0" err="1" smtClean="0"/>
              <a:t>cách</a:t>
            </a:r>
            <a:r>
              <a:rPr lang="en-US" sz="2400" dirty="0" smtClean="0"/>
              <a:t> </a:t>
            </a:r>
            <a:r>
              <a:rPr lang="en-US" sz="2400" dirty="0" err="1" smtClean="0"/>
              <a:t>giải</a:t>
            </a:r>
            <a:r>
              <a:rPr lang="en-US" sz="2400" dirty="0" smtClean="0"/>
              <a:t> </a:t>
            </a:r>
            <a:r>
              <a:rPr lang="en-US" sz="2400" dirty="0" err="1" smtClean="0"/>
              <a:t>quyết</a:t>
            </a:r>
            <a:endParaRPr lang="en-US" sz="2400" dirty="0" smtClean="0"/>
          </a:p>
          <a:p>
            <a:pPr lvl="1"/>
            <a:r>
              <a:rPr lang="en-US" sz="2000" dirty="0" err="1" smtClean="0"/>
              <a:t>Phần</a:t>
            </a:r>
            <a:r>
              <a:rPr lang="en-US" sz="2000" dirty="0" smtClean="0"/>
              <a:t> </a:t>
            </a:r>
            <a:r>
              <a:rPr lang="en-US" sz="2000" dirty="0" err="1" smtClean="0"/>
              <a:t>dồn</a:t>
            </a:r>
            <a:r>
              <a:rPr lang="en-US" sz="2000" dirty="0" smtClean="0"/>
              <a:t> </a:t>
            </a:r>
            <a:r>
              <a:rPr lang="en-US" sz="2000" dirty="0" err="1" smtClean="0"/>
              <a:t>kênh</a:t>
            </a:r>
            <a:r>
              <a:rPr lang="en-US" sz="2000" dirty="0" smtClean="0"/>
              <a:t> / </a:t>
            </a:r>
            <a:r>
              <a:rPr lang="en-US" sz="2000" dirty="0" err="1" smtClean="0"/>
              <a:t>phân</a:t>
            </a:r>
            <a:r>
              <a:rPr lang="en-US" sz="2000" dirty="0" smtClean="0"/>
              <a:t> </a:t>
            </a:r>
            <a:r>
              <a:rPr lang="en-US" sz="2000" dirty="0" err="1" smtClean="0"/>
              <a:t>kênh</a:t>
            </a:r>
            <a:r>
              <a:rPr lang="en-US" sz="2000" dirty="0" smtClean="0"/>
              <a:t> </a:t>
            </a:r>
            <a:r>
              <a:rPr lang="en-US" sz="2000" dirty="0" err="1" smtClean="0"/>
              <a:t>sẽ</a:t>
            </a:r>
            <a:r>
              <a:rPr lang="en-US" sz="2000" dirty="0" smtClean="0"/>
              <a:t> </a:t>
            </a:r>
            <a:r>
              <a:rPr lang="en-US" sz="2000" dirty="0" err="1" smtClean="0"/>
              <a:t>nêu</a:t>
            </a:r>
            <a:r>
              <a:rPr lang="en-US" sz="2000" dirty="0" smtClean="0"/>
              <a:t> </a:t>
            </a:r>
            <a:r>
              <a:rPr lang="en-US" sz="2000" dirty="0" err="1" smtClean="0"/>
              <a:t>các</a:t>
            </a:r>
            <a:r>
              <a:rPr lang="en-US" sz="2000" dirty="0" smtClean="0"/>
              <a:t> </a:t>
            </a:r>
            <a:r>
              <a:rPr lang="en-US" sz="2000" dirty="0" err="1" smtClean="0"/>
              <a:t>giải</a:t>
            </a:r>
            <a:r>
              <a:rPr lang="en-US" sz="2000" dirty="0" smtClean="0"/>
              <a:t> </a:t>
            </a:r>
            <a:r>
              <a:rPr lang="en-US" sz="2000" dirty="0" err="1" smtClean="0"/>
              <a:t>pháp</a:t>
            </a:r>
            <a:r>
              <a:rPr lang="en-US" sz="2000" dirty="0" smtClean="0"/>
              <a:t> chia </a:t>
            </a:r>
            <a:r>
              <a:rPr lang="en-US" sz="2000" dirty="0" err="1" smtClean="0"/>
              <a:t>tách</a:t>
            </a:r>
            <a:r>
              <a:rPr lang="en-US" sz="2000" dirty="0" smtClean="0"/>
              <a:t> </a:t>
            </a:r>
            <a:r>
              <a:rPr lang="en-US" sz="2000" dirty="0" err="1" smtClean="0"/>
              <a:t>kênh</a:t>
            </a:r>
            <a:r>
              <a:rPr lang="en-US" sz="2000" dirty="0" smtClean="0"/>
              <a:t> </a:t>
            </a:r>
            <a:r>
              <a:rPr lang="en-US" sz="2000" dirty="0" err="1" smtClean="0"/>
              <a:t>để</a:t>
            </a:r>
            <a:r>
              <a:rPr lang="en-US" sz="2000" dirty="0" smtClean="0"/>
              <a:t> </a:t>
            </a:r>
            <a:r>
              <a:rPr lang="en-US" sz="2000" dirty="0" err="1" smtClean="0"/>
              <a:t>tạo</a:t>
            </a:r>
            <a:r>
              <a:rPr lang="en-US" sz="2000" dirty="0" smtClean="0"/>
              <a:t> </a:t>
            </a:r>
            <a:r>
              <a:rPr lang="en-US" sz="2000" dirty="0" err="1" smtClean="0"/>
              <a:t>các</a:t>
            </a:r>
            <a:r>
              <a:rPr lang="en-US" sz="2000" dirty="0" smtClean="0"/>
              <a:t> </a:t>
            </a:r>
            <a:r>
              <a:rPr lang="en-US" sz="2000" dirty="0" err="1" smtClean="0"/>
              <a:t>kênh</a:t>
            </a:r>
            <a:r>
              <a:rPr lang="en-US" sz="2000" dirty="0" smtClean="0"/>
              <a:t> con </a:t>
            </a:r>
            <a:r>
              <a:rPr lang="en-US" sz="2000" dirty="0" err="1" smtClean="0"/>
              <a:t>truyền</a:t>
            </a:r>
            <a:r>
              <a:rPr lang="en-US" sz="2000" dirty="0" smtClean="0"/>
              <a:t> </a:t>
            </a:r>
            <a:r>
              <a:rPr lang="en-US" sz="2000" dirty="0" err="1" smtClean="0"/>
              <a:t>từng</a:t>
            </a:r>
            <a:r>
              <a:rPr lang="en-US" sz="2000" dirty="0" smtClean="0"/>
              <a:t> </a:t>
            </a:r>
            <a:r>
              <a:rPr lang="en-US" sz="2000" dirty="0" err="1" smtClean="0"/>
              <a:t>luồng</a:t>
            </a:r>
            <a:r>
              <a:rPr lang="en-US" sz="2000" dirty="0" smtClean="0"/>
              <a:t> </a:t>
            </a:r>
            <a:r>
              <a:rPr lang="en-US" sz="2000" dirty="0" err="1" smtClean="0"/>
              <a:t>thông</a:t>
            </a:r>
            <a:r>
              <a:rPr lang="en-US" sz="2000" dirty="0" smtClean="0"/>
              <a:t> tin </a:t>
            </a:r>
            <a:r>
              <a:rPr lang="en-US" sz="2000" dirty="0" err="1" smtClean="0"/>
              <a:t>tách</a:t>
            </a:r>
            <a:r>
              <a:rPr lang="en-US" sz="2000" dirty="0" smtClean="0"/>
              <a:t> </a:t>
            </a:r>
            <a:r>
              <a:rPr lang="en-US" sz="2000" dirty="0" err="1" smtClean="0"/>
              <a:t>biệt</a:t>
            </a:r>
            <a:r>
              <a:rPr lang="en-US" sz="2000" dirty="0" smtClean="0"/>
              <a:t> </a:t>
            </a:r>
            <a:r>
              <a:rPr lang="en-US" sz="2000" dirty="0" err="1" smtClean="0"/>
              <a:t>giữa</a:t>
            </a:r>
            <a:r>
              <a:rPr lang="en-US" sz="2000" dirty="0" smtClean="0"/>
              <a:t> </a:t>
            </a:r>
            <a:r>
              <a:rPr lang="en-US" sz="2000" dirty="0" err="1" smtClean="0"/>
              <a:t>một</a:t>
            </a:r>
            <a:r>
              <a:rPr lang="en-US" sz="2000" dirty="0" smtClean="0"/>
              <a:t> </a:t>
            </a:r>
            <a:r>
              <a:rPr lang="en-US" sz="2000" dirty="0" err="1" smtClean="0"/>
              <a:t>cặp</a:t>
            </a:r>
            <a:r>
              <a:rPr lang="en-US" sz="2000" dirty="0" smtClean="0"/>
              <a:t> </a:t>
            </a:r>
            <a:r>
              <a:rPr lang="en-US" sz="2000" dirty="0" err="1" smtClean="0"/>
              <a:t>nguồn</a:t>
            </a:r>
            <a:r>
              <a:rPr lang="en-US" sz="2000" dirty="0" smtClean="0"/>
              <a:t>, </a:t>
            </a:r>
            <a:r>
              <a:rPr lang="en-US" sz="2000" dirty="0" err="1" smtClean="0"/>
              <a:t>đích</a:t>
            </a:r>
            <a:endParaRPr lang="en-US" sz="2000" dirty="0" smtClean="0"/>
          </a:p>
          <a:p>
            <a:pPr lvl="1"/>
            <a:r>
              <a:rPr lang="en-US" sz="2000" dirty="0" err="1" smtClean="0"/>
              <a:t>Các</a:t>
            </a:r>
            <a:r>
              <a:rPr lang="en-US" sz="2000" dirty="0" smtClean="0"/>
              <a:t> </a:t>
            </a:r>
            <a:r>
              <a:rPr lang="en-US" sz="2000" dirty="0" err="1" smtClean="0"/>
              <a:t>thủ</a:t>
            </a:r>
            <a:r>
              <a:rPr lang="en-US" sz="2000" dirty="0" smtClean="0"/>
              <a:t> </a:t>
            </a:r>
            <a:r>
              <a:rPr lang="en-US" sz="2000" dirty="0" err="1" smtClean="0"/>
              <a:t>tục</a:t>
            </a:r>
            <a:r>
              <a:rPr lang="en-US" sz="2000" dirty="0" smtClean="0"/>
              <a:t> can </a:t>
            </a:r>
            <a:r>
              <a:rPr lang="en-US" sz="2000" dirty="0" err="1" smtClean="0"/>
              <a:t>thiệp</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chỉ</a:t>
            </a:r>
            <a:r>
              <a:rPr lang="en-US" sz="2000" dirty="0" smtClean="0"/>
              <a:t> </a:t>
            </a:r>
            <a:r>
              <a:rPr lang="en-US" sz="2000" dirty="0" err="1" smtClean="0"/>
              <a:t>một</a:t>
            </a:r>
            <a:r>
              <a:rPr lang="en-US" sz="2000" dirty="0" smtClean="0"/>
              <a:t> </a:t>
            </a:r>
            <a:r>
              <a:rPr lang="en-US" sz="2000" dirty="0" err="1" smtClean="0"/>
              <a:t>cặp</a:t>
            </a:r>
            <a:r>
              <a:rPr lang="en-US" sz="2000" dirty="0" smtClean="0"/>
              <a:t> </a:t>
            </a:r>
            <a:r>
              <a:rPr lang="en-US" sz="2000" dirty="0" err="1" smtClean="0"/>
              <a:t>nguồn</a:t>
            </a:r>
            <a:r>
              <a:rPr lang="en-US" sz="2000" dirty="0" smtClean="0"/>
              <a:t> , </a:t>
            </a:r>
            <a:r>
              <a:rPr lang="en-US" sz="2000" dirty="0" err="1" smtClean="0"/>
              <a:t>đích</a:t>
            </a:r>
            <a:r>
              <a:rPr lang="en-US" sz="2000" dirty="0" smtClean="0"/>
              <a:t> </a:t>
            </a:r>
            <a:r>
              <a:rPr lang="en-US" sz="2000" dirty="0" err="1" smtClean="0"/>
              <a:t>được</a:t>
            </a:r>
            <a:r>
              <a:rPr lang="en-US" sz="2000" dirty="0" smtClean="0"/>
              <a:t> </a:t>
            </a:r>
            <a:r>
              <a:rPr lang="en-US" sz="2000" dirty="0" err="1" smtClean="0"/>
              <a:t>quyền</a:t>
            </a:r>
            <a:r>
              <a:rPr lang="en-US" sz="2000" dirty="0" smtClean="0"/>
              <a:t> </a:t>
            </a:r>
            <a:r>
              <a:rPr lang="en-US" sz="2000" dirty="0" err="1" smtClean="0"/>
              <a:t>chiếm</a:t>
            </a:r>
            <a:r>
              <a:rPr lang="en-US" sz="2000" dirty="0" smtClean="0"/>
              <a:t> </a:t>
            </a:r>
            <a:r>
              <a:rPr lang="en-US" sz="2000" dirty="0" err="1" smtClean="0"/>
              <a:t>môi</a:t>
            </a:r>
            <a:r>
              <a:rPr lang="en-US" sz="2000" dirty="0" smtClean="0"/>
              <a:t> </a:t>
            </a:r>
            <a:r>
              <a:rPr lang="en-US" sz="2000" dirty="0" err="1" smtClean="0"/>
              <a:t>trường</a:t>
            </a:r>
            <a:r>
              <a:rPr lang="en-US" sz="2000" dirty="0" smtClean="0"/>
              <a:t> </a:t>
            </a:r>
            <a:r>
              <a:rPr lang="en-US" sz="2000" dirty="0" err="1" smtClean="0"/>
              <a:t>để</a:t>
            </a:r>
            <a:r>
              <a:rPr lang="en-US" sz="2000" dirty="0" smtClean="0"/>
              <a:t> </a:t>
            </a:r>
            <a:r>
              <a:rPr lang="en-US" sz="2000" dirty="0" err="1" smtClean="0"/>
              <a:t>thiết</a:t>
            </a:r>
            <a:r>
              <a:rPr lang="en-US" sz="2000" dirty="0" smtClean="0"/>
              <a:t> </a:t>
            </a:r>
            <a:r>
              <a:rPr lang="en-US" sz="2000" dirty="0" err="1" smtClean="0"/>
              <a:t>lập</a:t>
            </a:r>
            <a:r>
              <a:rPr lang="en-US" sz="2000" dirty="0" smtClean="0"/>
              <a:t> </a:t>
            </a:r>
            <a:r>
              <a:rPr lang="en-US" sz="2000" dirty="0" err="1" smtClean="0"/>
              <a:t>cuộc</a:t>
            </a:r>
            <a:r>
              <a:rPr lang="en-US" sz="2000" dirty="0" smtClean="0"/>
              <a:t> </a:t>
            </a:r>
            <a:r>
              <a:rPr lang="en-US" sz="2000" dirty="0" err="1" smtClean="0"/>
              <a:t>truyền</a:t>
            </a:r>
            <a:endParaRPr lang="en-US" sz="2000" dirty="0" smtClean="0"/>
          </a:p>
          <a:p>
            <a:pPr lvl="1"/>
            <a:r>
              <a:rPr lang="en-US" sz="2000" dirty="0" err="1" smtClean="0"/>
              <a:t>Mã</a:t>
            </a:r>
            <a:r>
              <a:rPr lang="en-US" sz="2000" dirty="0" smtClean="0"/>
              <a:t> </a:t>
            </a:r>
            <a:r>
              <a:rPr lang="en-US" sz="2000" dirty="0" err="1" smtClean="0"/>
              <a:t>mật</a:t>
            </a:r>
            <a:r>
              <a:rPr lang="en-US" sz="2000" dirty="0" smtClean="0"/>
              <a:t> </a:t>
            </a:r>
            <a:r>
              <a:rPr lang="en-US" sz="2000" dirty="0" err="1" smtClean="0"/>
              <a:t>sẽ</a:t>
            </a:r>
            <a:r>
              <a:rPr lang="en-US" sz="2000" dirty="0" smtClean="0"/>
              <a:t> </a:t>
            </a:r>
            <a:r>
              <a:rPr lang="en-US" sz="2000" dirty="0" err="1" smtClean="0"/>
              <a:t>được</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bảo</a:t>
            </a:r>
            <a:r>
              <a:rPr lang="en-US" sz="2000" dirty="0" smtClean="0"/>
              <a:t> </a:t>
            </a:r>
            <a:r>
              <a:rPr lang="en-US" sz="2000" dirty="0" err="1" smtClean="0"/>
              <a:t>đảm</a:t>
            </a:r>
            <a:r>
              <a:rPr lang="en-US" sz="2000" dirty="0" smtClean="0"/>
              <a:t> </a:t>
            </a:r>
            <a:r>
              <a:rPr lang="en-US" sz="2000" dirty="0" err="1" smtClean="0"/>
              <a:t>tính</a:t>
            </a:r>
            <a:r>
              <a:rPr lang="en-US" sz="2000" dirty="0" smtClean="0"/>
              <a:t> </a:t>
            </a:r>
            <a:r>
              <a:rPr lang="en-US" sz="2000" dirty="0" err="1" smtClean="0"/>
              <a:t>riêng</a:t>
            </a:r>
            <a:r>
              <a:rPr lang="en-US" sz="2000" dirty="0" smtClean="0"/>
              <a:t> </a:t>
            </a:r>
            <a:r>
              <a:rPr lang="en-US" sz="2000" dirty="0" err="1" smtClean="0"/>
              <a:t>tư</a:t>
            </a:r>
            <a:r>
              <a:rPr lang="en-US" sz="2000" dirty="0" smtClean="0"/>
              <a:t> </a:t>
            </a:r>
            <a:r>
              <a:rPr lang="en-US" sz="2000" dirty="0" err="1" smtClean="0"/>
              <a:t>của</a:t>
            </a:r>
            <a:r>
              <a:rPr lang="en-US" sz="2000" dirty="0" smtClean="0"/>
              <a:t> </a:t>
            </a:r>
            <a:r>
              <a:rPr lang="en-US" sz="2000" dirty="0" err="1" smtClean="0"/>
              <a:t>thông</a:t>
            </a:r>
            <a:r>
              <a:rPr lang="en-US" sz="2000" dirty="0" smtClean="0"/>
              <a:t> tin</a:t>
            </a:r>
          </a:p>
        </p:txBody>
      </p:sp>
    </p:spTree>
    <p:extLst>
      <p:ext uri="{BB962C8B-B14F-4D97-AF65-F5344CB8AC3E}">
        <p14:creationId xmlns:p14="http://schemas.microsoft.com/office/powerpoint/2010/main" val="169821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26080"/>
            <a:ext cx="9071640" cy="627995"/>
          </a:xfrm>
        </p:spPr>
        <p:txBody>
          <a:bodyPr/>
          <a:lstStyle/>
          <a:p>
            <a:pPr>
              <a:buNone/>
            </a:pPr>
            <a:r>
              <a:rPr lang="en-US" sz="3200" dirty="0" smtClean="0"/>
              <a:t>1.5. </a:t>
            </a:r>
            <a:r>
              <a:rPr lang="en-US" sz="3200" dirty="0" err="1" smtClean="0"/>
              <a:t>Cont</a:t>
            </a:r>
            <a:r>
              <a:rPr lang="en-US" sz="3200" dirty="0" smtClean="0"/>
              <a:t>’</a:t>
            </a:r>
            <a:endParaRPr lang="en-US" sz="3200" dirty="0"/>
          </a:p>
        </p:txBody>
      </p:sp>
      <p:sp>
        <p:nvSpPr>
          <p:cNvPr id="3" name="Content Placeholder 2"/>
          <p:cNvSpPr>
            <a:spLocks noGrp="1"/>
          </p:cNvSpPr>
          <p:nvPr>
            <p:ph idx="1"/>
          </p:nvPr>
        </p:nvSpPr>
        <p:spPr>
          <a:xfrm>
            <a:off x="503999" y="1006475"/>
            <a:ext cx="9071640" cy="3608365"/>
          </a:xfrm>
        </p:spPr>
        <p:txBody>
          <a:bodyPr/>
          <a:lstStyle/>
          <a:p>
            <a:r>
              <a:rPr lang="en-US" sz="2400" dirty="0" err="1" smtClean="0"/>
              <a:t>Khi</a:t>
            </a:r>
            <a:r>
              <a:rPr lang="en-US" sz="2400" dirty="0" smtClean="0"/>
              <a:t> </a:t>
            </a:r>
            <a:r>
              <a:rPr lang="en-US" sz="2400" dirty="0" err="1" smtClean="0"/>
              <a:t>kênh</a:t>
            </a:r>
            <a:r>
              <a:rPr lang="en-US" sz="2400" dirty="0" smtClean="0"/>
              <a:t> </a:t>
            </a:r>
            <a:r>
              <a:rPr lang="en-US" sz="2400" dirty="0" err="1" smtClean="0"/>
              <a:t>có</a:t>
            </a:r>
            <a:r>
              <a:rPr lang="en-US" sz="2400" dirty="0" smtClean="0"/>
              <a:t> </a:t>
            </a:r>
            <a:r>
              <a:rPr lang="en-US" sz="2400" dirty="0" err="1" smtClean="0"/>
              <a:t>dải</a:t>
            </a:r>
            <a:r>
              <a:rPr lang="en-US" sz="2400" dirty="0" smtClean="0"/>
              <a:t> </a:t>
            </a:r>
            <a:r>
              <a:rPr lang="en-US" sz="2400" dirty="0" err="1" smtClean="0"/>
              <a:t>tần</a:t>
            </a:r>
            <a:r>
              <a:rPr lang="en-US" sz="2400" dirty="0" smtClean="0"/>
              <a:t> </a:t>
            </a:r>
            <a:r>
              <a:rPr lang="en-US" sz="2400" dirty="0" err="1" smtClean="0"/>
              <a:t>đủ</a:t>
            </a:r>
            <a:r>
              <a:rPr lang="en-US" sz="2400" dirty="0" smtClean="0"/>
              <a:t> </a:t>
            </a:r>
            <a:r>
              <a:rPr lang="en-US" sz="2400" dirty="0" err="1" smtClean="0"/>
              <a:t>nhỏ</a:t>
            </a:r>
            <a:r>
              <a:rPr lang="en-US" sz="2400" dirty="0" smtClean="0"/>
              <a:t> so </a:t>
            </a:r>
            <a:r>
              <a:rPr lang="en-US" sz="2400" dirty="0" err="1" smtClean="0"/>
              <a:t>với</a:t>
            </a:r>
            <a:r>
              <a:rPr lang="en-US" sz="2400" dirty="0" smtClean="0"/>
              <a:t> </a:t>
            </a:r>
            <a:r>
              <a:rPr lang="en-US" sz="2400" dirty="0" err="1" smtClean="0"/>
              <a:t>dải</a:t>
            </a:r>
            <a:r>
              <a:rPr lang="en-US" sz="2400" dirty="0" smtClean="0"/>
              <a:t> </a:t>
            </a:r>
            <a:r>
              <a:rPr lang="en-US" sz="2400" dirty="0" err="1" smtClean="0"/>
              <a:t>phổ</a:t>
            </a:r>
            <a:r>
              <a:rPr lang="en-US" sz="2400" dirty="0" smtClean="0"/>
              <a:t> </a:t>
            </a:r>
            <a:r>
              <a:rPr lang="en-US" sz="2400" dirty="0" err="1" smtClean="0"/>
              <a:t>dẫn</a:t>
            </a:r>
            <a:r>
              <a:rPr lang="en-US" sz="2400" dirty="0" smtClean="0"/>
              <a:t> </a:t>
            </a:r>
            <a:r>
              <a:rPr lang="en-US" sz="2400" dirty="0" err="1" smtClean="0"/>
              <a:t>đến</a:t>
            </a:r>
            <a:r>
              <a:rPr lang="en-US" sz="2400" dirty="0" smtClean="0"/>
              <a:t> </a:t>
            </a:r>
            <a:r>
              <a:rPr lang="en-US" sz="2400" dirty="0" err="1" smtClean="0"/>
              <a:t>có</a:t>
            </a:r>
            <a:r>
              <a:rPr lang="en-US" sz="2400" dirty="0" smtClean="0"/>
              <a:t> </a:t>
            </a:r>
            <a:r>
              <a:rPr lang="en-US" sz="2400" dirty="0" err="1" smtClean="0"/>
              <a:t>sự</a:t>
            </a:r>
            <a:r>
              <a:rPr lang="en-US" sz="2400" dirty="0" smtClean="0"/>
              <a:t> </a:t>
            </a:r>
            <a:r>
              <a:rPr lang="en-US" sz="2400" dirty="0" err="1" smtClean="0"/>
              <a:t>chồng</a:t>
            </a:r>
            <a:r>
              <a:rPr lang="en-US" sz="2400" dirty="0" smtClean="0"/>
              <a:t> </a:t>
            </a:r>
            <a:r>
              <a:rPr lang="en-US" sz="2400" dirty="0" err="1" smtClean="0"/>
              <a:t>lấn</a:t>
            </a:r>
            <a:r>
              <a:rPr lang="en-US" sz="2400" dirty="0" smtClean="0"/>
              <a:t> </a:t>
            </a:r>
            <a:r>
              <a:rPr lang="en-US" sz="2400" dirty="0" err="1" smtClean="0"/>
              <a:t>giữa</a:t>
            </a:r>
            <a:r>
              <a:rPr lang="en-US" sz="2400" dirty="0" smtClean="0"/>
              <a:t> </a:t>
            </a:r>
            <a:r>
              <a:rPr lang="en-US" sz="2400" dirty="0" err="1" smtClean="0"/>
              <a:t>các</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truyền</a:t>
            </a:r>
            <a:r>
              <a:rPr lang="en-US" sz="2400" dirty="0" smtClean="0"/>
              <a:t> </a:t>
            </a:r>
            <a:r>
              <a:rPr lang="en-US" sz="2400" dirty="0" err="1" smtClean="0"/>
              <a:t>kế</a:t>
            </a:r>
            <a:r>
              <a:rPr lang="en-US" sz="2400" dirty="0" smtClean="0"/>
              <a:t> </a:t>
            </a:r>
            <a:r>
              <a:rPr lang="en-US" sz="2400" dirty="0" err="1" smtClean="0"/>
              <a:t>tiếp</a:t>
            </a:r>
            <a:r>
              <a:rPr lang="en-US" sz="2400" dirty="0" smtClean="0"/>
              <a:t> </a:t>
            </a:r>
            <a:r>
              <a:rPr lang="en-US" sz="2400" dirty="0" err="1" smtClean="0"/>
              <a:t>nhau</a:t>
            </a:r>
            <a:r>
              <a:rPr lang="en-US" sz="2400" dirty="0" smtClean="0"/>
              <a:t> </a:t>
            </a:r>
            <a:r>
              <a:rPr lang="en-US" sz="2400" dirty="0" err="1" smtClean="0"/>
              <a:t>thì</a:t>
            </a:r>
            <a:r>
              <a:rPr lang="en-US" sz="2400" dirty="0" smtClean="0"/>
              <a:t> </a:t>
            </a:r>
            <a:r>
              <a:rPr lang="en-US" sz="2400" dirty="0" err="1" smtClean="0"/>
              <a:t>các</a:t>
            </a:r>
            <a:r>
              <a:rPr lang="en-US" sz="2400" dirty="0" smtClean="0"/>
              <a:t> </a:t>
            </a:r>
            <a:r>
              <a:rPr lang="en-US" sz="2400" dirty="0" err="1" smtClean="0"/>
              <a:t>giải</a:t>
            </a:r>
            <a:r>
              <a:rPr lang="en-US" sz="2400" dirty="0" smtClean="0"/>
              <a:t> </a:t>
            </a:r>
            <a:r>
              <a:rPr lang="en-US" sz="2400" dirty="0" err="1" smtClean="0"/>
              <a:t>pháp</a:t>
            </a:r>
            <a:r>
              <a:rPr lang="en-US" sz="2400" dirty="0" smtClean="0"/>
              <a:t> </a:t>
            </a:r>
            <a:r>
              <a:rPr lang="en-US" sz="2400" dirty="0" err="1" smtClean="0"/>
              <a:t>truyền</a:t>
            </a:r>
            <a:r>
              <a:rPr lang="en-US" sz="2400" dirty="0" smtClean="0"/>
              <a:t> qua </a:t>
            </a:r>
            <a:r>
              <a:rPr lang="en-US" sz="2400" dirty="0" err="1" smtClean="0"/>
              <a:t>kênh</a:t>
            </a:r>
            <a:r>
              <a:rPr lang="en-US" sz="2400" dirty="0" smtClean="0"/>
              <a:t> </a:t>
            </a:r>
            <a:r>
              <a:rPr lang="en-US" sz="2400" dirty="0" err="1" smtClean="0"/>
              <a:t>có</a:t>
            </a:r>
            <a:r>
              <a:rPr lang="en-US" sz="2400" dirty="0" smtClean="0"/>
              <a:t> </a:t>
            </a:r>
            <a:r>
              <a:rPr lang="en-US" sz="2400" dirty="0" err="1" smtClean="0"/>
              <a:t>băng</a:t>
            </a:r>
            <a:r>
              <a:rPr lang="en-US" sz="2400" dirty="0" smtClean="0"/>
              <a:t> </a:t>
            </a:r>
            <a:r>
              <a:rPr lang="en-US" sz="2400" dirty="0" err="1" smtClean="0"/>
              <a:t>tần</a:t>
            </a:r>
            <a:r>
              <a:rPr lang="en-US" sz="2400" dirty="0" smtClean="0"/>
              <a:t> </a:t>
            </a:r>
            <a:r>
              <a:rPr lang="en-US" sz="2400" dirty="0" err="1" smtClean="0"/>
              <a:t>hữu</a:t>
            </a:r>
            <a:r>
              <a:rPr lang="en-US" sz="2400" dirty="0" smtClean="0"/>
              <a:t> </a:t>
            </a:r>
            <a:r>
              <a:rPr lang="en-US" sz="2400" dirty="0" err="1" smtClean="0"/>
              <a:t>hạn</a:t>
            </a:r>
            <a:r>
              <a:rPr lang="en-US" sz="2400" dirty="0" smtClean="0"/>
              <a:t> </a:t>
            </a:r>
            <a:r>
              <a:rPr lang="en-US" sz="2400" dirty="0" err="1" smtClean="0"/>
              <a:t>sẽ</a:t>
            </a:r>
            <a:r>
              <a:rPr lang="en-US" sz="2400" dirty="0" smtClean="0"/>
              <a:t>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endParaRPr lang="en-US" sz="2400" dirty="0" smtClean="0"/>
          </a:p>
          <a:p>
            <a:r>
              <a:rPr lang="en-US" sz="2400" dirty="0" err="1" smtClean="0"/>
              <a:t>Khi</a:t>
            </a:r>
            <a:r>
              <a:rPr lang="en-US" sz="2400" dirty="0" smtClean="0"/>
              <a:t> </a:t>
            </a:r>
            <a:r>
              <a:rPr lang="en-US" sz="2400" dirty="0" err="1" smtClean="0"/>
              <a:t>kênh</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khiếm</a:t>
            </a:r>
            <a:r>
              <a:rPr lang="en-US" sz="2400" dirty="0" smtClean="0"/>
              <a:t> </a:t>
            </a:r>
            <a:r>
              <a:rPr lang="en-US" sz="2400" dirty="0" err="1" smtClean="0"/>
              <a:t>khuyết</a:t>
            </a:r>
            <a:r>
              <a:rPr lang="en-US" sz="2400" dirty="0" smtClean="0"/>
              <a:t> </a:t>
            </a:r>
            <a:r>
              <a:rPr lang="en-US" sz="2400" dirty="0" err="1" smtClean="0"/>
              <a:t>như</a:t>
            </a:r>
            <a:r>
              <a:rPr lang="en-US" sz="2400" dirty="0" smtClean="0"/>
              <a:t> </a:t>
            </a:r>
            <a:r>
              <a:rPr lang="en-US" sz="2400" dirty="0" err="1" smtClean="0"/>
              <a:t>không</a:t>
            </a:r>
            <a:r>
              <a:rPr lang="en-US" sz="2400" dirty="0" smtClean="0"/>
              <a:t> </a:t>
            </a:r>
            <a:r>
              <a:rPr lang="en-US" sz="2400" dirty="0" err="1" smtClean="0"/>
              <a:t>cho</a:t>
            </a:r>
            <a:r>
              <a:rPr lang="en-US" sz="2400" dirty="0" smtClean="0"/>
              <a:t> </a:t>
            </a:r>
            <a:r>
              <a:rPr lang="en-US" sz="2400" dirty="0" err="1" smtClean="0"/>
              <a:t>truyền</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một</a:t>
            </a:r>
            <a:r>
              <a:rPr lang="en-US" sz="2400" dirty="0" smtClean="0"/>
              <a:t> </a:t>
            </a:r>
            <a:r>
              <a:rPr lang="en-US" sz="2400" dirty="0" err="1" smtClean="0"/>
              <a:t>chiều</a:t>
            </a:r>
            <a:r>
              <a:rPr lang="en-US" sz="2400" dirty="0" smtClean="0"/>
              <a:t> </a:t>
            </a:r>
            <a:r>
              <a:rPr lang="en-US" sz="2400" dirty="0" err="1" smtClean="0"/>
              <a:t>thì</a:t>
            </a:r>
            <a:r>
              <a:rPr lang="en-US" sz="2400" dirty="0" smtClean="0"/>
              <a:t> </a:t>
            </a:r>
            <a:r>
              <a:rPr lang="en-US" sz="2400" dirty="0" err="1" smtClean="0"/>
              <a:t>các</a:t>
            </a:r>
            <a:r>
              <a:rPr lang="en-US" sz="2400" dirty="0" smtClean="0"/>
              <a:t> </a:t>
            </a:r>
            <a:r>
              <a:rPr lang="en-US" sz="2400" dirty="0" err="1" smtClean="0"/>
              <a:t>giải</a:t>
            </a:r>
            <a:r>
              <a:rPr lang="en-US" sz="2400" dirty="0" smtClean="0"/>
              <a:t> </a:t>
            </a:r>
            <a:r>
              <a:rPr lang="en-US" sz="2400" dirty="0" err="1" smtClean="0"/>
              <a:t>pháp</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mã</a:t>
            </a:r>
            <a:r>
              <a:rPr lang="en-US" sz="2400" dirty="0" smtClean="0"/>
              <a:t> </a:t>
            </a:r>
            <a:r>
              <a:rPr lang="en-US" sz="2400" dirty="0" err="1" smtClean="0"/>
              <a:t>đường</a:t>
            </a:r>
            <a:r>
              <a:rPr lang="en-US" sz="2400" dirty="0" smtClean="0"/>
              <a:t> </a:t>
            </a:r>
            <a:r>
              <a:rPr lang="en-US" sz="2400" dirty="0" err="1" smtClean="0"/>
              <a:t>truyền</a:t>
            </a:r>
            <a:r>
              <a:rPr lang="en-US" sz="2400" dirty="0" smtClean="0"/>
              <a:t> (line code) </a:t>
            </a:r>
            <a:r>
              <a:rPr lang="en-US" sz="2400" dirty="0" err="1" smtClean="0"/>
              <a:t>sẽ</a:t>
            </a:r>
            <a:r>
              <a:rPr lang="en-US" sz="2400" dirty="0" smtClean="0"/>
              <a:t> </a:t>
            </a:r>
            <a:r>
              <a:rPr lang="en-US" sz="2400" dirty="0" err="1" smtClean="0"/>
              <a:t>được</a:t>
            </a:r>
            <a:r>
              <a:rPr lang="en-US" sz="2400" dirty="0" smtClean="0"/>
              <a:t> </a:t>
            </a:r>
            <a:r>
              <a:rPr lang="en-US" sz="2400" dirty="0" err="1" smtClean="0"/>
              <a:t>áp</a:t>
            </a:r>
            <a:r>
              <a:rPr lang="en-US" sz="2400" dirty="0" smtClean="0"/>
              <a:t> </a:t>
            </a:r>
            <a:r>
              <a:rPr lang="en-US" sz="2400" dirty="0" err="1" smtClean="0"/>
              <a:t>dụng</a:t>
            </a:r>
            <a:endParaRPr lang="en-US" sz="2400" dirty="0" smtClean="0"/>
          </a:p>
          <a:p>
            <a:r>
              <a:rPr lang="en-US" sz="2400" dirty="0" err="1" smtClean="0"/>
              <a:t>Để</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thực</a:t>
            </a:r>
            <a:r>
              <a:rPr lang="en-US" sz="2400" dirty="0" smtClean="0"/>
              <a:t> </a:t>
            </a:r>
            <a:r>
              <a:rPr lang="en-US" sz="2400" dirty="0" err="1" smtClean="0"/>
              <a:t>hiện</a:t>
            </a:r>
            <a:r>
              <a:rPr lang="en-US" sz="2400" dirty="0"/>
              <a:t> </a:t>
            </a:r>
            <a:r>
              <a:rPr lang="en-US" sz="2400" dirty="0" err="1" smtClean="0"/>
              <a:t>một</a:t>
            </a:r>
            <a:r>
              <a:rPr lang="en-US" sz="2400" dirty="0" smtClean="0"/>
              <a:t> </a:t>
            </a:r>
            <a:r>
              <a:rPr lang="en-US" sz="2400" dirty="0" err="1" smtClean="0"/>
              <a:t>cuộc</a:t>
            </a:r>
            <a:r>
              <a:rPr lang="en-US" sz="2400" dirty="0" smtClean="0"/>
              <a:t> </a:t>
            </a:r>
            <a:r>
              <a:rPr lang="en-US" sz="2400" dirty="0" err="1" smtClean="0"/>
              <a:t>truyền</a:t>
            </a:r>
            <a:r>
              <a:rPr lang="en-US" sz="2400" dirty="0" smtClean="0"/>
              <a:t> </a:t>
            </a:r>
            <a:r>
              <a:rPr lang="en-US" sz="2400" dirty="0" err="1" smtClean="0"/>
              <a:t>bình</a:t>
            </a:r>
            <a:r>
              <a:rPr lang="en-US" sz="2400" dirty="0" smtClean="0"/>
              <a:t> </a:t>
            </a:r>
            <a:r>
              <a:rPr lang="en-US" sz="2400" dirty="0" err="1" smtClean="0"/>
              <a:t>thường</a:t>
            </a:r>
            <a:r>
              <a:rPr lang="en-US" sz="2400" dirty="0" smtClean="0"/>
              <a:t> </a:t>
            </a:r>
            <a:r>
              <a:rPr lang="en-US" sz="2400" dirty="0" err="1" smtClean="0"/>
              <a:t>cần</a:t>
            </a:r>
            <a:r>
              <a:rPr lang="en-US" sz="2400" dirty="0" smtClean="0"/>
              <a:t> </a:t>
            </a:r>
            <a:r>
              <a:rPr lang="en-US" sz="2400" dirty="0" err="1" smtClean="0"/>
              <a:t>phối</a:t>
            </a:r>
            <a:r>
              <a:rPr lang="en-US" sz="2400" dirty="0" smtClean="0"/>
              <a:t> </a:t>
            </a:r>
            <a:r>
              <a:rPr lang="en-US" sz="2400" dirty="0" err="1" smtClean="0"/>
              <a:t>hợp</a:t>
            </a:r>
            <a:r>
              <a:rPr lang="en-US" sz="2400" dirty="0" smtClean="0"/>
              <a:t> </a:t>
            </a:r>
            <a:r>
              <a:rPr lang="en-US" sz="2400" dirty="0" err="1" smtClean="0"/>
              <a:t>tốt</a:t>
            </a:r>
            <a:r>
              <a:rPr lang="en-US" sz="2400" dirty="0" smtClean="0"/>
              <a:t> </a:t>
            </a:r>
            <a:r>
              <a:rPr lang="en-US" sz="2400" dirty="0" err="1" smtClean="0"/>
              <a:t>nguồn</a:t>
            </a:r>
            <a:r>
              <a:rPr lang="en-US" sz="2400" dirty="0" smtClean="0"/>
              <a:t> </a:t>
            </a:r>
            <a:r>
              <a:rPr lang="en-US" sz="2400" dirty="0" err="1" smtClean="0"/>
              <a:t>kênh</a:t>
            </a:r>
            <a:r>
              <a:rPr lang="en-US" sz="2400" dirty="0" smtClean="0"/>
              <a:t> </a:t>
            </a:r>
            <a:r>
              <a:rPr lang="en-US" sz="2400" dirty="0" err="1" smtClean="0"/>
              <a:t>và</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thủ</a:t>
            </a:r>
            <a:r>
              <a:rPr lang="en-US" sz="2400" dirty="0" smtClean="0"/>
              <a:t> </a:t>
            </a:r>
            <a:r>
              <a:rPr lang="en-US" sz="2400" dirty="0" err="1" smtClean="0"/>
              <a:t>tục</a:t>
            </a:r>
            <a:r>
              <a:rPr lang="en-US" sz="2400" dirty="0" smtClean="0"/>
              <a:t> </a:t>
            </a:r>
            <a:r>
              <a:rPr lang="en-US" sz="2400" dirty="0" err="1" smtClean="0"/>
              <a:t>điều</a:t>
            </a:r>
            <a:r>
              <a:rPr lang="en-US" sz="2400" dirty="0" smtClean="0"/>
              <a:t> </a:t>
            </a:r>
            <a:r>
              <a:rPr lang="en-US" sz="2400" dirty="0" err="1" smtClean="0"/>
              <a:t>khiển</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cũng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giải</a:t>
            </a:r>
            <a:r>
              <a:rPr lang="en-US" sz="2400" dirty="0" smtClean="0"/>
              <a:t> </a:t>
            </a:r>
            <a:r>
              <a:rPr lang="en-US" sz="2400" dirty="0" err="1" smtClean="0"/>
              <a:t>pháp</a:t>
            </a:r>
            <a:r>
              <a:rPr lang="en-US" sz="2400" dirty="0" smtClean="0"/>
              <a:t> </a:t>
            </a:r>
            <a:r>
              <a:rPr lang="en-US" sz="2400" dirty="0" err="1" smtClean="0"/>
              <a:t>trong</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truyền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xem</a:t>
            </a:r>
            <a:r>
              <a:rPr lang="en-US" sz="2400" dirty="0" smtClean="0"/>
              <a:t> </a:t>
            </a:r>
            <a:r>
              <a:rPr lang="en-US" sz="2400" dirty="0" err="1" smtClean="0"/>
              <a:t>xét</a:t>
            </a:r>
            <a:endParaRPr lang="en-US" sz="2400" dirty="0"/>
          </a:p>
        </p:txBody>
      </p:sp>
    </p:spTree>
    <p:extLst>
      <p:ext uri="{BB962C8B-B14F-4D97-AF65-F5344CB8AC3E}">
        <p14:creationId xmlns:p14="http://schemas.microsoft.com/office/powerpoint/2010/main" val="9008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1.</a:t>
            </a:r>
            <a:r>
              <a:rPr lang="vi-VN" dirty="0" smtClean="0"/>
              <a:t>1.</a:t>
            </a:r>
            <a:r>
              <a:rPr lang="en-US" dirty="0" smtClean="0"/>
              <a:t>2. </a:t>
            </a:r>
            <a:r>
              <a:rPr lang="en-US" sz="3600" dirty="0" err="1"/>
              <a:t>C</a:t>
            </a:r>
            <a:r>
              <a:rPr lang="en-US" sz="3600" dirty="0" err="1" smtClean="0"/>
              <a:t>ác</a:t>
            </a:r>
            <a:r>
              <a:rPr lang="en-US" sz="3600" dirty="0" smtClean="0"/>
              <a:t> </a:t>
            </a:r>
            <a:r>
              <a:rPr lang="en-US" sz="3600" dirty="0" err="1" smtClean="0"/>
              <a:t>ví</a:t>
            </a:r>
            <a:r>
              <a:rPr lang="en-US" sz="3600" dirty="0" smtClean="0"/>
              <a:t> </a:t>
            </a:r>
            <a:r>
              <a:rPr lang="en-US" sz="3600" dirty="0" err="1" smtClean="0"/>
              <a:t>dụ</a:t>
            </a:r>
            <a:r>
              <a:rPr lang="en-US" sz="3600" dirty="0" smtClean="0"/>
              <a:t> </a:t>
            </a:r>
            <a:r>
              <a:rPr lang="en-US" sz="3600" dirty="0" err="1" smtClean="0"/>
              <a:t>về</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truyền</a:t>
            </a:r>
            <a:r>
              <a:rPr lang="en-US" sz="3600" dirty="0" smtClean="0"/>
              <a:t> </a:t>
            </a:r>
            <a:r>
              <a:rPr lang="en-US" sz="3600" dirty="0" err="1" smtClean="0"/>
              <a:t>thông</a:t>
            </a:r>
            <a:r>
              <a:rPr lang="en-US" sz="3600" dirty="0" smtClean="0"/>
              <a:t> </a:t>
            </a:r>
            <a:r>
              <a:rPr lang="en-US" sz="3600" dirty="0" err="1" smtClean="0"/>
              <a:t>thường</a:t>
            </a:r>
            <a:r>
              <a:rPr lang="en-US" sz="3600" dirty="0" smtClean="0"/>
              <a:t> </a:t>
            </a:r>
            <a:r>
              <a:rPr lang="en-US" sz="3600" dirty="0" err="1" smtClean="0"/>
              <a:t>gặp</a:t>
            </a:r>
            <a:endParaRPr lang="en-US" sz="3600" dirty="0"/>
          </a:p>
        </p:txBody>
      </p:sp>
      <p:sp>
        <p:nvSpPr>
          <p:cNvPr id="3" name="Text Placeholder 2"/>
          <p:cNvSpPr txBox="1">
            <a:spLocks noGrp="1"/>
          </p:cNvSpPr>
          <p:nvPr>
            <p:ph type="body" idx="4294967295"/>
          </p:nvPr>
        </p:nvSpPr>
        <p:spPr>
          <a:xfrm>
            <a:off x="503999" y="1326600"/>
            <a:ext cx="9071640" cy="3947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2.1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r>
              <a:rPr lang="en-US" sz="2000" dirty="0" smtClean="0">
                <a:latin typeface="Arial" pitchFamily="34" charset="0"/>
                <a:cs typeface="Arial" pitchFamily="34" charset="0"/>
              </a:rPr>
              <a:t> hay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endParaRPr lang="en-US" sz="2000" dirty="0" smtClean="0">
              <a:latin typeface="Arial" pitchFamily="34" charset="0"/>
              <a:cs typeface="Arial" pitchFamily="34" charset="0"/>
            </a:endParaRPr>
          </a:p>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2.2.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endParaRPr lang="en-US" sz="2000" dirty="0" smtClean="0">
              <a:latin typeface="Arial" pitchFamily="34" charset="0"/>
              <a:cs typeface="Arial" pitchFamily="34" charset="0"/>
            </a:endParaRPr>
          </a:p>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2.3.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vi-VN" sz="2000" dirty="0" smtClean="0">
                <a:latin typeface="Arial" pitchFamily="34" charset="0"/>
                <a:cs typeface="Arial" pitchFamily="34" charset="0"/>
              </a:rPr>
              <a:t>điện thoại vô tuyế</a:t>
            </a:r>
            <a:r>
              <a:rPr lang="en-US" sz="2000" dirty="0" smtClean="0">
                <a:latin typeface="Arial" pitchFamily="34" charset="0"/>
                <a:cs typeface="Arial" pitchFamily="34" charset="0"/>
              </a:rPr>
              <a:t>n</a:t>
            </a:r>
          </a:p>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2.4.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endParaRPr lang="en-US" sz="2000" dirty="0" smtClean="0">
              <a:latin typeface="Arial" pitchFamily="34" charset="0"/>
              <a:cs typeface="Arial" pitchFamily="34" charset="0"/>
            </a:endParaRPr>
          </a:p>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2.5.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(video)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tuyến</a:t>
            </a:r>
            <a:endParaRPr lang="en-US" sz="2000" dirty="0" smtClean="0">
              <a:latin typeface="Arial" pitchFamily="34" charset="0"/>
              <a:cs typeface="Arial" pitchFamily="34" charset="0"/>
            </a:endParaRPr>
          </a:p>
          <a:p>
            <a:pPr marL="108000" lvl="0" indent="0">
              <a:buNone/>
            </a:pPr>
            <a:r>
              <a:rPr lang="en-US" sz="2000" dirty="0" smtClean="0">
                <a:latin typeface="Arial" pitchFamily="34" charset="0"/>
                <a:cs typeface="Arial" pitchFamily="34" charset="0"/>
              </a:rPr>
              <a:t>1.</a:t>
            </a:r>
            <a:r>
              <a:rPr lang="vi-VN" sz="2000" dirty="0" smtClean="0">
                <a:latin typeface="Arial" pitchFamily="34" charset="0"/>
                <a:cs typeface="Arial" pitchFamily="34" charset="0"/>
              </a:rPr>
              <a:t>1.</a:t>
            </a:r>
            <a:r>
              <a:rPr lang="en-US" sz="2000" dirty="0" smtClean="0">
                <a:latin typeface="Arial" pitchFamily="34" charset="0"/>
                <a:cs typeface="Arial" pitchFamily="34" charset="0"/>
              </a:rPr>
              <a:t>2.6.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endParaRPr lang="en-US"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26080"/>
            <a:ext cx="9071640" cy="62799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dirty="0" smtClean="0"/>
              <a:t>1.</a:t>
            </a:r>
            <a:r>
              <a:rPr lang="vi-VN" sz="3600" dirty="0" smtClean="0"/>
              <a:t>1.</a:t>
            </a:r>
            <a:r>
              <a:rPr lang="en-US" sz="3600" dirty="0" smtClean="0"/>
              <a:t>2.1. </a:t>
            </a:r>
            <a:r>
              <a:rPr lang="en-US" sz="3600" dirty="0" err="1" smtClean="0"/>
              <a:t>Hệ</a:t>
            </a:r>
            <a:r>
              <a:rPr lang="en-US" sz="3600" dirty="0" smtClean="0"/>
              <a:t> </a:t>
            </a:r>
            <a:r>
              <a:rPr lang="en-US" sz="3600" dirty="0" err="1" smtClean="0"/>
              <a:t>thống</a:t>
            </a:r>
            <a:r>
              <a:rPr lang="en-US" sz="3600" dirty="0" smtClean="0"/>
              <a:t> </a:t>
            </a:r>
            <a:r>
              <a:rPr lang="en-US" sz="3600" dirty="0" err="1" smtClean="0"/>
              <a:t>thoại</a:t>
            </a:r>
            <a:endParaRPr lang="en-US" sz="3600" dirty="0"/>
          </a:p>
        </p:txBody>
      </p:sp>
      <p:sp>
        <p:nvSpPr>
          <p:cNvPr id="3" name="Text Placeholder 2"/>
          <p:cNvSpPr txBox="1">
            <a:spLocks noGrp="1"/>
          </p:cNvSpPr>
          <p:nvPr>
            <p:ph type="body" idx="4294967295"/>
          </p:nvPr>
        </p:nvSpPr>
        <p:spPr>
          <a:xfrm>
            <a:off x="503999" y="1082676"/>
            <a:ext cx="9071640" cy="43434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thoại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một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dùng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tiếng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cảm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của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mình</a:t>
            </a:r>
            <a:r>
              <a:rPr lang="en-US" sz="1600" dirty="0" smtClean="0">
                <a:latin typeface="Arial" pitchFamily="34" charset="0"/>
                <a:cs typeface="Arial" pitchFamily="34" charset="0"/>
              </a:rPr>
              <a:t> qua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Đây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từ</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khi</a:t>
            </a:r>
            <a:r>
              <a:rPr lang="en-US" sz="1600" dirty="0" smtClean="0">
                <a:latin typeface="Arial" pitchFamily="34" charset="0"/>
                <a:cs typeface="Arial" pitchFamily="34" charset="0"/>
              </a:rPr>
              <a:t> con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âm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thanh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báo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nhau</a:t>
            </a:r>
            <a:r>
              <a:rPr lang="vi-VN" sz="1600" dirty="0" smtClean="0">
                <a:latin typeface="Arial" pitchFamily="34" charset="0"/>
                <a:cs typeface="Arial" pitchFamily="34" charset="0"/>
              </a:rPr>
              <a:t>. </a:t>
            </a:r>
            <a:endParaRPr lang="en-US" sz="1600" dirty="0" smtClean="0">
              <a:latin typeface="Arial" pitchFamily="34" charset="0"/>
              <a:cs typeface="Arial" pitchFamily="34" charset="0"/>
            </a:endParaRPr>
          </a:p>
          <a:p>
            <a:pPr lvl="0"/>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mưa</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pPr lvl="0"/>
            <a:endParaRPr lang="en-US" sz="1600" dirty="0" smtClean="0">
              <a:latin typeface="Arial" pitchFamily="34" charset="0"/>
              <a:cs typeface="Arial" pitchFamily="34" charset="0"/>
            </a:endParaRPr>
          </a:p>
          <a:p>
            <a:pPr lvl="0"/>
            <a:r>
              <a:rPr lang="en-US" sz="1600" dirty="0" err="1" smtClean="0">
                <a:latin typeface="Arial" pitchFamily="34" charset="0"/>
                <a:cs typeface="Arial" pitchFamily="34" charset="0"/>
              </a:rPr>
              <a:t>Hệ</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thống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này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đóng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vai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trò</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điểm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nguồn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trong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cảm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mưa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thành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tiếng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nói</a:t>
            </a:r>
            <a:r>
              <a:rPr lang="en-US" sz="1600" dirty="0" smtClean="0">
                <a:latin typeface="Arial" pitchFamily="34" charset="0"/>
                <a:cs typeface="Arial" pitchFamily="34" charset="0"/>
              </a:rPr>
              <a:t>.</a:t>
            </a:r>
          </a:p>
          <a:p>
            <a:pPr lvl="0"/>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không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khí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môi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trường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sóng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âm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giưa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endParaRPr lang="en-US" sz="1600" dirty="0" smtClean="0">
              <a:latin typeface="Arial" pitchFamily="34" charset="0"/>
              <a:cs typeface="Arial" pitchFamily="34" charset="0"/>
            </a:endParaRPr>
          </a:p>
          <a:p>
            <a:pPr lvl="0"/>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nghe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đóng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vai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trò</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nơi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sóng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âm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tai </a:t>
            </a:r>
            <a:r>
              <a:rPr lang="en-US" sz="1600" dirty="0" err="1" smtClean="0">
                <a:latin typeface="Arial" pitchFamily="34" charset="0"/>
                <a:cs typeface="Arial" pitchFamily="34" charset="0"/>
              </a:rPr>
              <a:t>sẽ</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phân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tích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não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để</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biết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thông</a:t>
            </a:r>
            <a:r>
              <a:rPr lang="en-US" sz="1600" dirty="0" smtClean="0">
                <a:latin typeface="Arial" pitchFamily="34" charset="0"/>
                <a:cs typeface="Arial" pitchFamily="34" charset="0"/>
              </a:rPr>
              <a:t> tin </a:t>
            </a:r>
            <a:r>
              <a:rPr lang="en-US" sz="1600" dirty="0" err="1" smtClean="0">
                <a:latin typeface="Arial" pitchFamily="34" charset="0"/>
                <a:cs typeface="Arial" pitchFamily="34" charset="0"/>
              </a:rPr>
              <a:t>truyền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đến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nhận</a:t>
            </a:r>
            <a:r>
              <a:rPr lang="vi-VN" sz="1600" dirty="0" smtClean="0">
                <a:latin typeface="Arial" pitchFamily="34" charset="0"/>
                <a:cs typeface="Arial" pitchFamily="34" charset="0"/>
              </a:rPr>
              <a:t>.</a:t>
            </a:r>
          </a:p>
          <a:p>
            <a:pPr lvl="0"/>
            <a:r>
              <a:rPr lang="vi-VN" sz="1600" dirty="0" smtClean="0">
                <a:latin typeface="Arial" pitchFamily="34" charset="0"/>
                <a:cs typeface="Arial" pitchFamily="34" charset="0"/>
              </a:rPr>
              <a:t>Hệ thống truyền thoại là hệ thống chuyển thông tin cần truyền thành sóng âm (tiếng nói), truyền sóng âm đến người nhận và người nhận cảm nhận và phục hồi thông tin từ sóng âm</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2" y="248305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2" y="2483055"/>
            <a:ext cx="638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a:off x="2982912" y="274975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1.</a:t>
            </a:r>
            <a:r>
              <a:rPr lang="vi-VN" dirty="0" smtClean="0"/>
              <a:t>1.</a:t>
            </a:r>
            <a:r>
              <a:rPr lang="en-US" dirty="0" smtClean="0"/>
              <a:t>2.2. </a:t>
            </a:r>
            <a:r>
              <a:rPr lang="en-US" dirty="0" err="1" smtClean="0"/>
              <a:t>Hệ</a:t>
            </a:r>
            <a:r>
              <a:rPr lang="en-US" dirty="0" smtClean="0"/>
              <a:t> </a:t>
            </a:r>
            <a:r>
              <a:rPr lang="en-US" dirty="0" err="1" smtClean="0"/>
              <a:t>thống</a:t>
            </a:r>
            <a:r>
              <a:rPr lang="en-US" dirty="0" smtClean="0"/>
              <a:t> </a:t>
            </a:r>
            <a:r>
              <a:rPr lang="en-US" dirty="0" err="1" smtClean="0"/>
              <a:t>điện</a:t>
            </a:r>
            <a:r>
              <a:rPr lang="en-US" dirty="0" smtClean="0"/>
              <a:t> </a:t>
            </a:r>
            <a:r>
              <a:rPr lang="en-US" dirty="0" err="1" smtClean="0"/>
              <a:t>thoại</a:t>
            </a:r>
            <a:endParaRPr lang="en-US" dirty="0"/>
          </a:p>
        </p:txBody>
      </p:sp>
      <p:sp>
        <p:nvSpPr>
          <p:cNvPr id="3" name="Text Placeholder 2"/>
          <p:cNvSpPr txBox="1">
            <a:spLocks noGrp="1"/>
          </p:cNvSpPr>
          <p:nvPr>
            <p:ph type="body" idx="4294967295"/>
          </p:nvPr>
        </p:nvSpPr>
        <p:spPr>
          <a:xfrm>
            <a:off x="503999" y="1326600"/>
            <a:ext cx="9071640" cy="3566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vi-VN" sz="2000" dirty="0"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micro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âm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rồi</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hồi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phép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biến</a:t>
            </a:r>
            <a:r>
              <a:rPr lang="en-US" sz="2000" dirty="0" smtClean="0">
                <a:latin typeface="Arial" pitchFamily="34" charset="0"/>
                <a:cs typeface="Arial" pitchFamily="34" charset="0"/>
              </a:rPr>
              <a:t>.</a:t>
            </a:r>
            <a:r>
              <a:rPr lang="vi-VN" sz="2000" dirty="0" smtClean="0">
                <a:latin typeface="Arial" pitchFamily="34" charset="0"/>
                <a:cs typeface="Arial" pitchFamily="34" charset="0"/>
              </a:rPr>
              <a:t> Để có thể truyền xa điện thanh sẽ được khuếch đại và để tạo các kết nối khác nhau cho từng cặp micro, loa thì có hệ thống chuyển mạch. Cặp micro/loa và hệ thống quay số gộp lại gọi là 1 thiết bị thuê bao</a:t>
            </a:r>
          </a:p>
          <a:p>
            <a:pPr lvl="0"/>
            <a:endParaRPr lang="en-US" sz="2000" dirty="0" smtClean="0">
              <a:latin typeface="Arial" pitchFamily="34" charset="0"/>
              <a:cs typeface="Arial" pitchFamily="34" charset="0"/>
            </a:endParaRPr>
          </a:p>
          <a:p>
            <a:pPr lvl="0"/>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cxnSp>
        <p:nvCxnSpPr>
          <p:cNvPr id="11" name="Straight Connector 10"/>
          <p:cNvCxnSpPr/>
          <p:nvPr/>
        </p:nvCxnSpPr>
        <p:spPr>
          <a:xfrm>
            <a:off x="5916612" y="3435701"/>
            <a:ext cx="381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4887912" y="3323303"/>
            <a:ext cx="76200"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37" y="4054475"/>
            <a:ext cx="49339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58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vi-VN" dirty="0"/>
              <a:t>1</a:t>
            </a:r>
            <a:r>
              <a:rPr lang="en-US" dirty="0" smtClean="0"/>
              <a:t>.</a:t>
            </a:r>
            <a:r>
              <a:rPr lang="vi-VN" dirty="0" smtClean="0"/>
              <a:t>1.</a:t>
            </a:r>
            <a:r>
              <a:rPr lang="en-US" dirty="0" smtClean="0"/>
              <a:t>2.</a:t>
            </a:r>
            <a:r>
              <a:rPr lang="vi-VN" dirty="0" smtClean="0"/>
              <a:t>3</a:t>
            </a:r>
            <a:r>
              <a:rPr lang="en-US" dirty="0" smtClean="0"/>
              <a:t>. </a:t>
            </a:r>
            <a:r>
              <a:rPr lang="vi-VN" dirty="0" smtClean="0"/>
              <a:t>Hệ thống điện thoại vô tuyến</a:t>
            </a:r>
            <a:endParaRPr lang="en-US" dirty="0"/>
          </a:p>
        </p:txBody>
      </p:sp>
      <p:sp>
        <p:nvSpPr>
          <p:cNvPr id="3" name="Text Placeholder 2"/>
          <p:cNvSpPr txBox="1">
            <a:spLocks noGrp="1"/>
          </p:cNvSpPr>
          <p:nvPr>
            <p:ph type="body" idx="4294967295"/>
          </p:nvPr>
        </p:nvSpPr>
        <p:spPr>
          <a:xfrm>
            <a:off x="468312" y="1311275"/>
            <a:ext cx="9071640" cy="328823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vi-VN" sz="2000" dirty="0" smtClean="0">
                <a:latin typeface="Arial" pitchFamily="34" charset="0"/>
                <a:cs typeface="Arial" pitchFamily="34" charset="0"/>
              </a:rPr>
              <a:t>Bộ đàm là hệ thống điện thoại vô tuyến. Tiếng nói được chuyển thành điện thanh qua Micro rồi điện thanh được máy phát chuyển thành sóng điện từ truyền vào không gian. Sóng điện từ được thu vào máy thu sẽ được chuyển thành điện thanh chuyển đến loa.</a:t>
            </a:r>
            <a:endParaRPr lang="en-US" sz="2000" dirty="0">
              <a:latin typeface="Arial" pitchFamily="34" charset="0"/>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2" y="314007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2" y="3140075"/>
            <a:ext cx="638175" cy="65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2" y="3140075"/>
            <a:ext cx="752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62" y="3202653"/>
            <a:ext cx="10477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63987" y="3140075"/>
            <a:ext cx="390525" cy="310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35512" y="3202653"/>
            <a:ext cx="304800" cy="32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p:cNvCxnSpPr>
          <p:nvPr/>
        </p:nvCxnSpPr>
        <p:spPr>
          <a:xfrm>
            <a:off x="4354512" y="3295189"/>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430712" y="2911475"/>
            <a:ext cx="0" cy="383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83112" y="2911475"/>
            <a:ext cx="0" cy="383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1"/>
          </p:cNvCxnSpPr>
          <p:nvPr/>
        </p:nvCxnSpPr>
        <p:spPr>
          <a:xfrm>
            <a:off x="4583112" y="3295189"/>
            <a:ext cx="152400"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6729</Words>
  <Application>Microsoft Office PowerPoint</Application>
  <PresentationFormat>Custom</PresentationFormat>
  <Paragraphs>256</Paragraphs>
  <Slides>52</Slides>
  <Notes>19</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vt:lpstr>
      <vt:lpstr>Chương 1. Hệ thống truyền thông</vt:lpstr>
      <vt:lpstr>1.1. Khái niệm về hệ thống truyền thông và các ví dụ hệ thống truyền thông thường gặp</vt:lpstr>
      <vt:lpstr>1.1.1. Khái niệm về hệ thống truyền thông</vt:lpstr>
      <vt:lpstr>1.1.1. Khái niệm về hệ thống truyền thông</vt:lpstr>
      <vt:lpstr>1.1.1 Khái niệm về hệ thống truyền thông</vt:lpstr>
      <vt:lpstr>1.1.2. Các ví dụ về hệ thống truyền thông thường gặp</vt:lpstr>
      <vt:lpstr>1.1.2.1. Hệ thống thoại</vt:lpstr>
      <vt:lpstr>1.1.2.2. Hệ thống điện thoại</vt:lpstr>
      <vt:lpstr>1.1.2.3. Hệ thống điện thoại vô tuyến</vt:lpstr>
      <vt:lpstr>1.1.2.4. Hệ thống truyền ảnh trực tiếp</vt:lpstr>
      <vt:lpstr>1.1.2.5. Hệ thống truyền hình và truyền hình vô tuyến</vt:lpstr>
      <vt:lpstr>1.1.2.5. Hệ thống truyền hình và truyền hình vô tuyến</vt:lpstr>
      <vt:lpstr>1.1.2.6. Hệ thống truyền dữ liệu </vt:lpstr>
      <vt:lpstr>1.1.2.7. Hệ thống truyền thông tích hợp</vt:lpstr>
      <vt:lpstr>1.2. Mô hình chức năng của hệ thống truyền thông</vt:lpstr>
      <vt:lpstr>1.2.Mô hình chức năng của hệ thống truyền thông</vt:lpstr>
      <vt:lpstr>1.2. Mô hình chức năng của hệ thống truyền thông </vt:lpstr>
      <vt:lpstr>1.2. Mô hình chức năng của hệ thống truyền thông</vt:lpstr>
      <vt:lpstr>1.2. Mô hình chức năng của hệ thống truyền thông</vt:lpstr>
      <vt:lpstr>1.2. Mô hình chức năng của hệ thống truyền</vt:lpstr>
      <vt:lpstr>1.2. Mô hình chức năng của hệ thống truyền thông</vt:lpstr>
      <vt:lpstr>1.2. Mô hình chức năng của hệ thống truyền thông</vt:lpstr>
      <vt:lpstr>1.2. Mô hình chức năng của hệ thống truyền thông</vt:lpstr>
      <vt:lpstr>1.2. Mô hình chức năng của hệ thống truyền thông</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 - máy phát</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1.3. Một số khái niệm và thuật ngữ</vt:lpstr>
      <vt:lpstr>1.4. Chuyển đổi tương tự - số</vt:lpstr>
      <vt:lpstr>1.4.1. Chuyển đổi tương tự sang số</vt:lpstr>
      <vt:lpstr>1.4.1.1. Lấy mẫu </vt:lpstr>
      <vt:lpstr>1.4.1.2. Lượng tử hóa</vt:lpstr>
      <vt:lpstr>1.4.1.3. Mã hóa</vt:lpstr>
      <vt:lpstr>1.4.2. Chuyển đổi số - tương tự</vt:lpstr>
      <vt:lpstr>1.4.2. Chuyển đổi số - tương tự</vt:lpstr>
      <vt:lpstr>1.5. Những vấn đề đặt ra cho hệ thống truyền thông </vt:lpstr>
      <vt:lpstr>1.5. Cont’</vt:lpstr>
      <vt:lpstr>1.5. Cont’</vt:lpstr>
      <vt:lpstr>1.5.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Môi trường lan Truyền</dc:title>
  <dc:creator>IBM</dc:creator>
  <cp:lastModifiedBy>IBM</cp:lastModifiedBy>
  <cp:revision>184</cp:revision>
  <dcterms:created xsi:type="dcterms:W3CDTF">2020-03-09T10:19:56Z</dcterms:created>
  <dcterms:modified xsi:type="dcterms:W3CDTF">2020-09-17T10:30:19Z</dcterms:modified>
</cp:coreProperties>
</file>