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E457A41-774D-4BAC-85AE-8C35B66C884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3/24/20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5BC8F2A-7CB7-4BBF-A15E-2B02B868640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1122480"/>
            <a:ext cx="9143640" cy="836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Giải bài 1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523880" y="2168280"/>
            <a:ext cx="9143640" cy="3089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Bản tin: congnghethongtin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Mô hình nguồn: X = (c, o, n, g, h. e, t, i)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P(X) = (1/16, 2/16, 4/16, 3/16, 2/16, 1/16, 2/16, 1/16)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C, Entropy: H(X) = -1/16 log 1/16 – 2/16 log 2/16 – 4/16 log 4/16 – 3/16 log 3/16 – 2/16 log 2/16 – 1/16 log 1//16 – 2/16 log 2/16 – 1/16 log 1/16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Lượng tin của bản tin: Số tin trong bản tin x Lượng tin trung bình chứa trong một tin của bản tin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16. H(X)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LibreOffice/6.0.7.3$Linux_X86_64 LibreOffice_project/00m0$Build-3</Application>
  <Words>99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2020-03-18T09:48:31Z</dcterms:created>
  <dc:creator>Tuan Linh DANG</dc:creator>
  <dc:description/>
  <dc:language>en-US</dc:language>
  <cp:lastModifiedBy/>
  <dcterms:modified xsi:type="dcterms:W3CDTF">2020-03-24T10:59:14Z</dcterms:modified>
  <cp:revision>3</cp:revision>
  <dc:subject/>
  <dc:title>Giải bài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