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6256-A308-41CD-B3F7-577A53F2C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01D5E-AD1D-49B1-8D15-DEBBF7957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5E29-05E7-44FD-9367-E50418E91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5332-02B6-412E-933D-E107EA8FEF2C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C66B-9990-436E-8B25-4D49FFE9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8B08A-C403-4DC1-B244-F9B644BB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4759-F1FD-490D-814D-19405D05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3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D79D4-44AD-4FF3-B56D-EEDBF951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1CCEA-A70D-41D0-9B33-8A478884C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9D6AD-D769-4B09-BE59-E180A2F7B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5332-02B6-412E-933D-E107EA8FEF2C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75814-B9C4-42BE-B1E6-F3A5B582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BDB13-8FD5-48E9-A26D-B8127A76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4759-F1FD-490D-814D-19405D05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7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ADD6A-514D-45E6-A3B6-5F8108849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B4A85B-CA2B-4A14-98DE-BE426ABA5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FFEB0-4B45-455A-A5C6-7E0C7F0F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5332-02B6-412E-933D-E107EA8FEF2C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0CB9-E029-4048-A860-B5D3844ED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1712F-E31A-4AC1-9E98-BCF0DA3D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4759-F1FD-490D-814D-19405D05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82D11-4EB9-4F89-BED0-E20AAAFA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C703B-CBA4-4C29-AB3F-1EB0B3087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57CE-2001-4177-9645-179BBE33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5332-02B6-412E-933D-E107EA8FEF2C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49FF3-4E57-4E0E-B10A-B7C43808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87085-334E-4241-A74D-2B0C5385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4759-F1FD-490D-814D-19405D05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58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FB27-6D09-4171-9FD1-CA643B6E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1906B-E2E8-47A3-AEAF-4BFCFE6E5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042E-F8EB-4801-8F94-F77734A5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5332-02B6-412E-933D-E107EA8FEF2C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6AFD7-7AC0-4936-8B68-2F28A4C2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3C8E-BBC1-4030-812D-7B4D2A3C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4759-F1FD-490D-814D-19405D05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6F06-82E5-48EE-AAC3-FE81CC04D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2DA8-FAFC-4E7F-B65E-49566723A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9D5AD-DDC5-40C9-AE1B-011EC9251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4AA52-0354-4034-9F42-22A7275A9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5332-02B6-412E-933D-E107EA8FEF2C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E0E07-575A-4E4D-8F85-103B9D74B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F99B4-636F-4662-A09C-B4B3C0A1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4759-F1FD-490D-814D-19405D05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CEE9-D7D4-47E9-9867-6F95A9D0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7CCE-E033-49F3-9D25-84344C2C4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23A52-7428-4E44-AF28-90112C7D1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BAA89A-9D02-4852-AB24-9EB42742C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5AB6A-71DA-4495-A177-148505F8E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EC05C-DE9F-461D-A5C8-3E51882A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5332-02B6-412E-933D-E107EA8FEF2C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E9B934-01B9-49DA-BB31-A0477DEF0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36ABE-8E46-4716-98F6-5C8659F8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4759-F1FD-490D-814D-19405D05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EDF0-01C0-4D10-BD26-6F1C0C093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5F9A3-B571-4006-B88D-D4BA686D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5332-02B6-412E-933D-E107EA8FEF2C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7D2E7-7764-4C5F-9186-18B10691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1C0CD-A519-4BBE-B271-13FD6848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4759-F1FD-490D-814D-19405D05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1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D0BCF-54C0-41A8-A318-65ED153A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5332-02B6-412E-933D-E107EA8FEF2C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9D4AB-B832-4A4B-A509-19BFA8F9F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621FC-3ACB-4BFD-9D07-AC09B55A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4759-F1FD-490D-814D-19405D05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F62E-0767-4AE9-B884-723A4876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649C9-A96C-4AFD-BF7A-8B6D7A3F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E0A222-6A7D-4C55-95A7-AD156AEFB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35471-8435-44F2-B611-D141CA570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5332-02B6-412E-933D-E107EA8FEF2C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58920-858D-4D24-99A8-9D569981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94B17-00A6-4CEE-9A90-9857DEC7A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4759-F1FD-490D-814D-19405D05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1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4A7E-EF75-4320-8E1C-2E6B1F131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81B81-5D76-470B-865A-23BA57D82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7A984-65B6-4B49-94B5-5E775AE83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4E74A-B1E6-415C-B9D9-1101FD2B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5332-02B6-412E-933D-E107EA8FEF2C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CA198-02B8-4B84-8811-D13172D3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DB94D-0A3E-409A-990A-205141DE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44759-F1FD-490D-814D-19405D05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1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8E67B-C419-43C7-9AE2-A7430CC3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5A14A-AE40-4454-AE09-FBDF260DC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1A2D-E05A-4690-AF05-C3E138228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25332-02B6-412E-933D-E107EA8FEF2C}" type="datetimeFigureOut">
              <a:rPr lang="en-US" smtClean="0"/>
              <a:t>18-Mar-20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2A08E-98C3-4009-BB04-82AD6ECA2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0294-1CFE-4249-B7BD-58517E8C3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44759-F1FD-490D-814D-19405D050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8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5D744-C67B-4112-9FB0-46C48A189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706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16B74-92C7-4AF4-B662-C45AEDDD0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8434"/>
            <a:ext cx="9144000" cy="308936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6,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7 </a:t>
            </a:r>
          </a:p>
          <a:p>
            <a:r>
              <a:rPr lang="en-US" dirty="0"/>
              <a:t>p0 = 6/10</a:t>
            </a:r>
          </a:p>
          <a:p>
            <a:r>
              <a:rPr lang="en-US" dirty="0"/>
              <a:t>P1=1-p0 = 4/10</a:t>
            </a:r>
          </a:p>
          <a:p>
            <a:r>
              <a:rPr lang="en-US" dirty="0"/>
              <a:t>P = 7/10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hỗ</a:t>
            </a:r>
            <a:r>
              <a:rPr lang="en-US" dirty="0"/>
              <a:t> ta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</a:p>
          <a:p>
            <a:r>
              <a:rPr lang="en-US" dirty="0"/>
              <a:t>I(X;Y) = </a:t>
            </a:r>
            <a:r>
              <a:rPr lang="vi-VN" dirty="0"/>
              <a:t>∑</a:t>
            </a:r>
            <a:r>
              <a:rPr lang="en-US" dirty="0"/>
              <a:t>p(</a:t>
            </a:r>
            <a:r>
              <a:rPr lang="en-US" dirty="0" err="1"/>
              <a:t>xi,yj</a:t>
            </a:r>
            <a:r>
              <a:rPr lang="en-US" dirty="0"/>
              <a:t>)log (p(</a:t>
            </a:r>
            <a:r>
              <a:rPr lang="en-US" dirty="0" err="1"/>
              <a:t>xi,yj</a:t>
            </a:r>
            <a:r>
              <a:rPr lang="en-US" dirty="0"/>
              <a:t>)/(p(xi)p(</a:t>
            </a:r>
            <a:r>
              <a:rPr lang="en-US" dirty="0" err="1"/>
              <a:t>yj</a:t>
            </a:r>
            <a:r>
              <a:rPr lang="en-US" dirty="0"/>
              <a:t>))) = p(x1,y1)log {p(x1,y1)/(p(x1)p(y1))} + p(x1,y2) log {p(x1,y2)/</a:t>
            </a:r>
            <a:r>
              <a:rPr lang="vi-VN" dirty="0"/>
              <a:t>Ơ</a:t>
            </a:r>
            <a:r>
              <a:rPr lang="en-US" dirty="0"/>
              <a:t>p(x1)p(y2)) + p(x2,y1) log {p(x2,y1)/(p(x2)p(y1))}+p(x2,y2) log{</a:t>
            </a:r>
            <a:r>
              <a:rPr lang="en-US" dirty="0" err="1"/>
              <a:t>Ơp</a:t>
            </a:r>
            <a:r>
              <a:rPr lang="en-US" dirty="0"/>
              <a:t>(x2,y2)/(p(x2)p(y2))}</a:t>
            </a:r>
          </a:p>
          <a:p>
            <a:r>
              <a:rPr lang="en-US" dirty="0"/>
              <a:t>Ta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p(X) ={p(xi)} </a:t>
            </a:r>
            <a:r>
              <a:rPr lang="en-US" dirty="0" err="1"/>
              <a:t>và</a:t>
            </a:r>
            <a:r>
              <a:rPr lang="en-US" dirty="0"/>
              <a:t> p(Y/X) = {p(</a:t>
            </a:r>
            <a:r>
              <a:rPr lang="en-US" dirty="0" err="1"/>
              <a:t>yj</a:t>
            </a:r>
            <a:r>
              <a:rPr lang="en-US" dirty="0"/>
              <a:t>/xi)}</a:t>
            </a:r>
          </a:p>
          <a:p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p(</a:t>
            </a:r>
            <a:r>
              <a:rPr lang="en-US" dirty="0" err="1"/>
              <a:t>x,y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p(y)</a:t>
            </a:r>
          </a:p>
          <a:p>
            <a:r>
              <a:rPr lang="en-US" dirty="0"/>
              <a:t>Theo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 p(</a:t>
            </a:r>
            <a:r>
              <a:rPr lang="en-US" dirty="0" err="1"/>
              <a:t>x,y</a:t>
            </a:r>
            <a:r>
              <a:rPr lang="en-US" dirty="0"/>
              <a:t>) =p(x)p(y/x)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42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9D3F-A77F-4228-A1D9-8CFD75F2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5FF8D-58D0-4202-816D-C20A223B7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P(x1,y1) =p(x1)p(y1/x1) = p0.(1-p) =6/10 x 3/10 </a:t>
            </a:r>
          </a:p>
          <a:p>
            <a:r>
              <a:rPr lang="en-US" dirty="0"/>
              <a:t>P(x1,y2) = p(x1)p(y2/x1) =p0 x p = 6/10 x 7/10</a:t>
            </a:r>
          </a:p>
          <a:p>
            <a:r>
              <a:rPr lang="en-US" dirty="0"/>
              <a:t>P(x2,y2) = p(x2)p(y1/x2) = p1.p = 4/10 x 7/10</a:t>
            </a:r>
          </a:p>
          <a:p>
            <a:r>
              <a:rPr lang="en-US" dirty="0"/>
              <a:t>P(x2,y2) = p(x2) p(y2/x2) = p1(1-p) = 4/10 x 3/10</a:t>
            </a:r>
          </a:p>
          <a:p>
            <a:r>
              <a:rPr lang="en-US" dirty="0"/>
              <a:t>P(y1) = ∑p(xi, y1) = p(x1,y1) + p(x2,y1) = 6/10 x 3/10 + 4/10 x 7/10</a:t>
            </a:r>
          </a:p>
          <a:p>
            <a:r>
              <a:rPr lang="en-US" dirty="0"/>
              <a:t>P(y2) = ∑p(xi,y2) = p(x1,y2) + p(x2,y2) = 6/10 x 7/10 + 4/10 x 3/10</a:t>
            </a:r>
          </a:p>
        </p:txBody>
      </p:sp>
    </p:spTree>
    <p:extLst>
      <p:ext uri="{BB962C8B-B14F-4D97-AF65-F5344CB8AC3E}">
        <p14:creationId xmlns:p14="http://schemas.microsoft.com/office/powerpoint/2010/main" val="1749571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541B-6319-48BF-B0C4-5642FF99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67C6F-5B38-468A-B764-9E0B2551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ở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1 1. </a:t>
            </a:r>
            <a:r>
              <a:rPr lang="en-US" dirty="0" err="1"/>
              <a:t>Bản</a:t>
            </a:r>
            <a:r>
              <a:rPr lang="en-US" dirty="0"/>
              <a:t> tin </a:t>
            </a:r>
            <a:r>
              <a:rPr lang="en-US" dirty="0" err="1"/>
              <a:t>có</a:t>
            </a:r>
            <a:r>
              <a:rPr lang="en-US" dirty="0"/>
              <a:t> 16 tin. </a:t>
            </a:r>
            <a:r>
              <a:rPr lang="en-US" dirty="0" err="1"/>
              <a:t>Mỗi</a:t>
            </a:r>
            <a:r>
              <a:rPr lang="en-US" dirty="0"/>
              <a:t> tin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tin bang Entropy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H(X)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1.</a:t>
            </a:r>
          </a:p>
          <a:p>
            <a:r>
              <a:rPr lang="en-US" dirty="0" err="1"/>
              <a:t>Vây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</a:t>
            </a:r>
            <a:r>
              <a:rPr lang="en-US" dirty="0" err="1"/>
              <a:t>là</a:t>
            </a:r>
            <a:r>
              <a:rPr lang="en-US" dirty="0"/>
              <a:t> I = 16 H(X)</a:t>
            </a:r>
          </a:p>
          <a:p>
            <a:r>
              <a:rPr lang="en-US" dirty="0" err="1"/>
              <a:t>Lư</a:t>
            </a:r>
            <a:r>
              <a:rPr lang="vi-VN" dirty="0"/>
              <a:t>ơ</a:t>
            </a:r>
            <a:r>
              <a:rPr lang="en-US" dirty="0"/>
              <a:t>ng tin </a:t>
            </a:r>
            <a:r>
              <a:rPr lang="en-US" dirty="0" err="1"/>
              <a:t>truyền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(1 </a:t>
            </a:r>
            <a:r>
              <a:rPr lang="en-US" dirty="0" err="1"/>
              <a:t>giây</a:t>
            </a:r>
            <a:r>
              <a:rPr lang="en-US" dirty="0"/>
              <a:t>)</a:t>
            </a:r>
            <a:r>
              <a:rPr lang="en-US" dirty="0" err="1"/>
              <a:t>là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tin </a:t>
            </a:r>
            <a:r>
              <a:rPr lang="en-US" dirty="0" err="1"/>
              <a:t>tư</a:t>
            </a:r>
            <a:r>
              <a:rPr lang="vi-VN" dirty="0"/>
              <a:t>ơ</a:t>
            </a:r>
            <a:r>
              <a:rPr lang="en-US" dirty="0"/>
              <a:t>ng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tin </a:t>
            </a:r>
            <a:r>
              <a:rPr lang="en-US" dirty="0" err="1"/>
              <a:t>chuyển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 </a:t>
            </a:r>
            <a:r>
              <a:rPr lang="en-US" dirty="0" err="1"/>
              <a:t>Số</a:t>
            </a:r>
            <a:r>
              <a:rPr lang="en-US" dirty="0"/>
              <a:t> tin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</a:t>
            </a:r>
            <a:r>
              <a:rPr lang="en-US" dirty="0" err="1"/>
              <a:t>nên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tin </a:t>
            </a:r>
            <a:r>
              <a:rPr lang="en-US" dirty="0" err="1"/>
              <a:t>chuyển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qua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I(X;Y)</a:t>
            </a:r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tin </a:t>
            </a:r>
            <a:r>
              <a:rPr lang="en-US" dirty="0" err="1"/>
              <a:t>bằng</a:t>
            </a:r>
            <a:r>
              <a:rPr lang="en-US"/>
              <a:t> t = I/I)(X;Y)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0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556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Giải bài 2</vt:lpstr>
      <vt:lpstr>PowerPoint Presentation</vt:lpstr>
      <vt:lpstr>Giải bài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Giải bài 1</dc:title>
  <dc:creator>Tuan Linh DANG</dc:creator>
  <cp:lastModifiedBy>Tuan Linh DANG</cp:lastModifiedBy>
  <cp:revision>6</cp:revision>
  <dcterms:created xsi:type="dcterms:W3CDTF">2020-03-18T09:48:31Z</dcterms:created>
  <dcterms:modified xsi:type="dcterms:W3CDTF">2020-03-18T10:34:36Z</dcterms:modified>
</cp:coreProperties>
</file>