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8" r:id="rId3"/>
    <p:sldId id="329" r:id="rId4"/>
    <p:sldId id="330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9" autoAdjust="0"/>
    <p:restoredTop sz="79712" autoAdjust="0"/>
  </p:normalViewPr>
  <p:slideViewPr>
    <p:cSldViewPr>
      <p:cViewPr varScale="1">
        <p:scale>
          <a:sx n="72" d="100"/>
          <a:sy n="72" d="100"/>
        </p:scale>
        <p:origin x="21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ien" userId="1d425f06-52f5-490b-9f00-5a0d395ba4e9" providerId="ADAL" clId="{ECBCAB3E-CBD0-4096-B7CC-F0D41C2100C2}"/>
  </pc:docChgLst>
  <pc:docChgLst>
    <pc:chgData name="Nguyen Duc Tien" userId="1d425f06-52f5-490b-9f00-5a0d395ba4e9" providerId="ADAL" clId="{D5DBBE49-3F76-4486-AE42-3117262A7873}"/>
  </pc:docChgLst>
  <pc:docChgLst>
    <pc:chgData name="Nguyen Duc Tien" userId="1d425f06-52f5-490b-9f00-5a0d395ba4e9" providerId="ADAL" clId="{E11085C8-4DB9-4DF8-8040-FF649E572B99}"/>
    <pc:docChg chg="custSel delSld modSld modSection">
      <pc:chgData name="Nguyen Duc Tien" userId="1d425f06-52f5-490b-9f00-5a0d395ba4e9" providerId="ADAL" clId="{E11085C8-4DB9-4DF8-8040-FF649E572B99}" dt="2018-06-12T08:32:34.367" v="142" actId="20577"/>
      <pc:docMkLst>
        <pc:docMk/>
      </pc:docMkLst>
      <pc:sldChg chg="modSp">
        <pc:chgData name="Nguyen Duc Tien" userId="1d425f06-52f5-490b-9f00-5a0d395ba4e9" providerId="ADAL" clId="{E11085C8-4DB9-4DF8-8040-FF649E572B99}" dt="2018-06-12T08:32:34.367" v="142" actId="20577"/>
        <pc:sldMkLst>
          <pc:docMk/>
          <pc:sldMk cId="0" sldId="256"/>
        </pc:sldMkLst>
        <pc:spChg chg="mod">
          <ac:chgData name="Nguyen Duc Tien" userId="1d425f06-52f5-490b-9f00-5a0d395ba4e9" providerId="ADAL" clId="{E11085C8-4DB9-4DF8-8040-FF649E572B99}" dt="2018-06-12T08:32:34.367" v="1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Duc Tien" userId="1d425f06-52f5-490b-9f00-5a0d395ba4e9" providerId="ADAL" clId="{E11085C8-4DB9-4DF8-8040-FF649E572B99}" dt="2018-06-12T08:29:56.220" v="121" actId="5793"/>
          <ac:spMkLst>
            <pc:docMk/>
            <pc:sldMk cId="0" sldId="256"/>
            <ac:spMk id="3" creationId="{97E307C7-7BD2-4554-9342-0CD1FC8FA505}"/>
          </ac:spMkLst>
        </pc:spChg>
      </pc:sldChg>
    </pc:docChg>
  </pc:docChgLst>
  <pc:docChgLst>
    <pc:chgData name="Nguyen Duc Tien" userId="1d425f06-52f5-490b-9f00-5a0d395ba4e9" providerId="ADAL" clId="{AAE98CD9-CB68-4668-9B27-67077433F97F}"/>
  </pc:docChgLst>
  <pc:docChgLst>
    <pc:chgData name="Nguyen Duc Tien" userId="1d425f06-52f5-490b-9f00-5a0d395ba4e9" providerId="ADAL" clId="{8E6F6758-6C48-4A42-8229-2714DF57FF5A}"/>
  </pc:docChgLst>
  <pc:docChgLst>
    <pc:chgData name="Nguyen Duc Tien" userId="1d425f06-52f5-490b-9f00-5a0d395ba4e9" providerId="ADAL" clId="{779FDAD3-835C-41CB-9F4B-E720A52F606F}"/>
    <pc:docChg chg="custSel addSld delSld modSld modMainMaster modSection">
      <pc:chgData name="Nguyen Duc Tien" userId="1d425f06-52f5-490b-9f00-5a0d395ba4e9" providerId="ADAL" clId="{779FDAD3-835C-41CB-9F4B-E720A52F606F}" dt="2018-09-05T13:31:49.491" v="177" actId="2696"/>
      <pc:docMkLst>
        <pc:docMk/>
      </pc:docMkLst>
      <pc:sldChg chg="addSp delSp modSp del">
        <pc:chgData name="Nguyen Duc Tien" userId="1d425f06-52f5-490b-9f00-5a0d395ba4e9" providerId="ADAL" clId="{779FDAD3-835C-41CB-9F4B-E720A52F606F}" dt="2018-09-05T13:29:25.026" v="3" actId="2696"/>
        <pc:sldMkLst>
          <pc:docMk/>
          <pc:sldMk cId="2746940600" sldId="321"/>
        </pc:sldMkLst>
        <pc:spChg chg="add mod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2" creationId="{44FB9B80-63DA-4151-8413-779B5FA23468}"/>
          </ac:spMkLst>
        </pc:spChg>
        <pc:spChg chg="del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7" creationId="{EB3FE1A4-3524-4D33-A549-A6779317721C}"/>
          </ac:spMkLst>
        </pc:spChg>
      </pc:sldChg>
      <pc:sldChg chg="del">
        <pc:chgData name="Nguyen Duc Tien" userId="1d425f06-52f5-490b-9f00-5a0d395ba4e9" providerId="ADAL" clId="{779FDAD3-835C-41CB-9F4B-E720A52F606F}" dt="2018-09-05T13:30:13.532" v="10" actId="2696"/>
        <pc:sldMkLst>
          <pc:docMk/>
          <pc:sldMk cId="2275975665" sldId="323"/>
        </pc:sldMkLst>
      </pc:sldChg>
      <pc:sldChg chg="addSp delSp modSp del">
        <pc:chgData name="Nguyen Duc Tien" userId="1d425f06-52f5-490b-9f00-5a0d395ba4e9" providerId="ADAL" clId="{779FDAD3-835C-41CB-9F4B-E720A52F606F}" dt="2018-09-05T13:29:47.946" v="7" actId="2696"/>
        <pc:sldMkLst>
          <pc:docMk/>
          <pc:sldMk cId="2494252822" sldId="324"/>
        </pc:sldMkLst>
        <pc:spChg chg="add mod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2" creationId="{A3495402-F6F8-407C-A661-03E51A6E0F1C}"/>
          </ac:spMkLst>
        </pc:spChg>
        <pc:spChg chg="del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7" creationId="{EB3FE1A4-3524-4D33-A549-A6779317721C}"/>
          </ac:spMkLst>
        </pc:spChg>
      </pc:sldChg>
      <pc:sldChg chg="addSp delSp modSp add del">
        <pc:chgData name="Nguyen Duc Tien" userId="1d425f06-52f5-490b-9f00-5a0d395ba4e9" providerId="ADAL" clId="{779FDAD3-835C-41CB-9F4B-E720A52F606F}" dt="2018-09-05T13:31:24.979" v="99" actId="2696"/>
        <pc:sldMkLst>
          <pc:docMk/>
          <pc:sldMk cId="2300146294" sldId="325"/>
        </pc:sldMkLst>
        <pc:spChg chg="mod">
          <ac:chgData name="Nguyen Duc Tien" userId="1d425f06-52f5-490b-9f00-5a0d395ba4e9" providerId="ADAL" clId="{779FDAD3-835C-41CB-9F4B-E720A52F606F}" dt="2018-09-05T13:29:22.537" v="2"/>
          <ac:spMkLst>
            <pc:docMk/>
            <pc:sldMk cId="2300146294" sldId="325"/>
            <ac:spMk id="2" creationId="{AB156F38-EF20-46DC-BC0B-604353D88C83}"/>
          </ac:spMkLst>
        </pc:spChg>
        <pc:spChg chg="del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3" creationId="{0DC50FAB-1C93-4E71-9B40-222BE998A9F1}"/>
          </ac:spMkLst>
        </pc:spChg>
        <pc:spChg chg="add mod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7" creationId="{5F6A9903-3A6E-4664-AC15-D9EE87ABB0CC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39.129" v="155" actId="2696"/>
        <pc:sldMkLst>
          <pc:docMk/>
          <pc:sldMk cId="717026922" sldId="326"/>
        </pc:sldMkLst>
        <pc:spChg chg="mod">
          <ac:chgData name="Nguyen Duc Tien" userId="1d425f06-52f5-490b-9f00-5a0d395ba4e9" providerId="ADAL" clId="{779FDAD3-835C-41CB-9F4B-E720A52F606F}" dt="2018-09-05T13:29:45.405" v="6"/>
          <ac:spMkLst>
            <pc:docMk/>
            <pc:sldMk cId="717026922" sldId="326"/>
            <ac:spMk id="2" creationId="{AB156F38-EF20-46DC-BC0B-604353D88C83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49.491" v="177" actId="2696"/>
        <pc:sldMkLst>
          <pc:docMk/>
          <pc:sldMk cId="3039310619" sldId="327"/>
        </pc:sldMkLst>
        <pc:spChg chg="mod">
          <ac:chgData name="Nguyen Duc Tien" userId="1d425f06-52f5-490b-9f00-5a0d395ba4e9" providerId="ADAL" clId="{779FDAD3-835C-41CB-9F4B-E720A52F606F}" dt="2018-09-05T13:29:56.308" v="9"/>
          <ac:spMkLst>
            <pc:docMk/>
            <pc:sldMk cId="3039310619" sldId="327"/>
            <ac:spMk id="2" creationId="{AB156F38-EF20-46DC-BC0B-604353D88C83}"/>
          </ac:spMkLst>
        </pc:spChg>
      </pc:sldChg>
      <pc:sldChg chg="modSp add">
        <pc:chgData name="Nguyen Duc Tien" userId="1d425f06-52f5-490b-9f00-5a0d395ba4e9" providerId="ADAL" clId="{779FDAD3-835C-41CB-9F4B-E720A52F606F}" dt="2018-09-05T13:31:22.906" v="98" actId="20577"/>
        <pc:sldMkLst>
          <pc:docMk/>
          <pc:sldMk cId="3187365759" sldId="328"/>
        </pc:sldMkLst>
        <pc:spChg chg="mod">
          <ac:chgData name="Nguyen Duc Tien" userId="1d425f06-52f5-490b-9f00-5a0d395ba4e9" providerId="ADAL" clId="{779FDAD3-835C-41CB-9F4B-E720A52F606F}" dt="2018-09-05T13:31:22.906" v="98" actId="20577"/>
          <ac:spMkLst>
            <pc:docMk/>
            <pc:sldMk cId="3187365759" sldId="328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36.379" v="154" actId="20577"/>
        <pc:sldMkLst>
          <pc:docMk/>
          <pc:sldMk cId="185860002" sldId="329"/>
        </pc:sldMkLst>
        <pc:spChg chg="mod">
          <ac:chgData name="Nguyen Duc Tien" userId="1d425f06-52f5-490b-9f00-5a0d395ba4e9" providerId="ADAL" clId="{779FDAD3-835C-41CB-9F4B-E720A52F606F}" dt="2018-09-05T13:31:36.379" v="154" actId="20577"/>
          <ac:spMkLst>
            <pc:docMk/>
            <pc:sldMk cId="185860002" sldId="329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46.983" v="176" actId="20577"/>
        <pc:sldMkLst>
          <pc:docMk/>
          <pc:sldMk cId="1202264897" sldId="330"/>
        </pc:sldMkLst>
        <pc:spChg chg="mod">
          <ac:chgData name="Nguyen Duc Tien" userId="1d425f06-52f5-490b-9f00-5a0d395ba4e9" providerId="ADAL" clId="{779FDAD3-835C-41CB-9F4B-E720A52F606F}" dt="2018-09-05T13:31:46.983" v="176" actId="20577"/>
          <ac:spMkLst>
            <pc:docMk/>
            <pc:sldMk cId="1202264897" sldId="330"/>
            <ac:spMk id="2" creationId="{E32C7244-B6EB-42C9-94A7-6D49B57AAB0D}"/>
          </ac:spMkLst>
        </pc:spChg>
      </pc:sldChg>
      <pc:sldMasterChg chg="modSldLayout">
        <pc:chgData name="Nguyen Duc Tien" userId="1d425f06-52f5-490b-9f00-5a0d395ba4e9" providerId="ADAL" clId="{779FDAD3-835C-41CB-9F4B-E720A52F606F}" dt="2018-09-05T13:30:56.749" v="68" actId="20577"/>
        <pc:sldMasterMkLst>
          <pc:docMk/>
          <pc:sldMasterMk cId="0" sldId="2147483648"/>
        </pc:sldMasterMkLst>
        <pc:sldLayoutChg chg="modSp">
          <pc:chgData name="Nguyen Duc Tien" userId="1d425f06-52f5-490b-9f00-5a0d395ba4e9" providerId="ADAL" clId="{779FDAD3-835C-41CB-9F4B-E720A52F606F}" dt="2018-09-05T13:30:56.749" v="68" actId="20577"/>
          <pc:sldLayoutMkLst>
            <pc:docMk/>
            <pc:sldMasterMk cId="0" sldId="2147483648"/>
            <pc:sldLayoutMk cId="0" sldId="2147483650"/>
          </pc:sldLayoutMkLst>
          <pc:spChg chg="mod">
            <ac:chgData name="Nguyen Duc Tien" userId="1d425f06-52f5-490b-9f00-5a0d395ba4e9" providerId="ADAL" clId="{779FDAD3-835C-41CB-9F4B-E720A52F606F}" dt="2018-09-05T13:30:56.749" v="68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IT2000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CNTT-TT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>
                <a:solidFill>
                  <a:srgbClr val="C00000"/>
                </a:solidFill>
              </a:rPr>
              <a:t>Nhập môn CNTT-TT</a:t>
            </a:r>
            <a:br>
              <a:rPr lang="en-US" sz="2800" b="1">
                <a:solidFill>
                  <a:srgbClr val="C00000"/>
                </a:solidFill>
              </a:rPr>
            </a:br>
            <a:r>
              <a:rPr lang="en-US" sz="2800" b="1">
                <a:solidFill>
                  <a:srgbClr val="C00000"/>
                </a:solidFill>
              </a:rPr>
              <a:t>Bài tập lớn/Báo cáo</a:t>
            </a:r>
            <a:endParaRPr lang="en-US" sz="2400">
              <a:solidFill>
                <a:srgbClr val="00009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0" y="3098269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TÌM HIỂU …….</a:t>
            </a:r>
            <a:endParaRPr lang="en-US" sz="2800">
              <a:solidFill>
                <a:srgbClr val="00009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23065" y="5024735"/>
            <a:ext cx="4105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Sinh viên: ………………………………</a:t>
            </a:r>
          </a:p>
          <a:p>
            <a:r>
              <a:rPr lang="en-US">
                <a:solidFill>
                  <a:schemeClr val="bg1"/>
                </a:solidFill>
              </a:rPr>
              <a:t>Lớp: ……………………………………..</a:t>
            </a:r>
          </a:p>
          <a:p>
            <a:r>
              <a:rPr lang="en-US">
                <a:solidFill>
                  <a:schemeClr val="bg1"/>
                </a:solidFill>
              </a:rPr>
              <a:t>Giáo viên h</a:t>
            </a:r>
            <a:r>
              <a:rPr lang="vi-VN">
                <a:solidFill>
                  <a:schemeClr val="bg1"/>
                </a:solidFill>
              </a:rPr>
              <a:t>ư</a:t>
            </a:r>
            <a:r>
              <a:rPr lang="en-US">
                <a:solidFill>
                  <a:schemeClr val="bg1"/>
                </a:solidFill>
              </a:rPr>
              <a:t>ớng dẫn: …………………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3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6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7244-B6EB-42C9-94A7-6D49B57A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4FD9-5D5F-4BCC-B31A-10D606D6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2836-98AF-4E9B-9520-7B3AF4FE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01AF-E827-498D-B881-EE725BB5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IT2000 – Thực hành Nhập môn CNTT-TT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23FA-0AE6-40CF-8E06-602076A4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2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4464</TotalTime>
  <Words>79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Myriad Pro</vt:lpstr>
      <vt:lpstr>Wingdings</vt:lpstr>
      <vt:lpstr>Office Theme</vt:lpstr>
      <vt:lpstr>Nhập môn CNTT-TT Bài tập lớn/Báo cáo</vt:lpstr>
      <vt:lpstr>Đặt vấn đề</vt:lpstr>
      <vt:lpstr>Tìm hiểu và phân tích</vt:lpstr>
      <vt:lpstr>Kết luận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tien.nguyenduc@hust.edu.vn</dc:creator>
  <cp:keywords>SOICT</cp:keywords>
  <cp:lastModifiedBy>Nguyen Duc Tien</cp:lastModifiedBy>
  <cp:revision>252</cp:revision>
  <cp:lastPrinted>2016-09-06T10:19:58Z</cp:lastPrinted>
  <dcterms:created xsi:type="dcterms:W3CDTF">2013-02-19T03:52:16Z</dcterms:created>
  <dcterms:modified xsi:type="dcterms:W3CDTF">2018-09-05T13:31:50Z</dcterms:modified>
  <cp:category>IT</cp:category>
</cp:coreProperties>
</file>