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808" r:id="rId2"/>
  </p:sldMasterIdLst>
  <p:notesMasterIdLst>
    <p:notesMasterId r:id="rId13"/>
  </p:notesMasterIdLst>
  <p:handoutMasterIdLst>
    <p:handoutMasterId r:id="rId14"/>
  </p:handoutMasterIdLst>
  <p:sldIdLst>
    <p:sldId id="309" r:id="rId3"/>
    <p:sldId id="257" r:id="rId4"/>
    <p:sldId id="307" r:id="rId5"/>
    <p:sldId id="288" r:id="rId6"/>
    <p:sldId id="323" r:id="rId7"/>
    <p:sldId id="358" r:id="rId8"/>
    <p:sldId id="359" r:id="rId9"/>
    <p:sldId id="360" r:id="rId10"/>
    <p:sldId id="361" r:id="rId11"/>
    <p:sldId id="306" r:id="rId12"/>
  </p:sldIdLst>
  <p:sldSz cx="9144000" cy="6858000" type="screen4x3"/>
  <p:notesSz cx="6858000" cy="9144000"/>
  <p:defaultTextStyle>
    <a:defPPr>
      <a:defRPr lang="en-US"/>
    </a:defPPr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C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43E6921-4D04-0D4E-A1C6-0E93B4A7FCD5}" v="1" dt="2022-03-21T02:53:59.5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9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crgbClr r="0" g="0" b="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11"/>
    <p:restoredTop sz="95683" autoAdjust="0"/>
  </p:normalViewPr>
  <p:slideViewPr>
    <p:cSldViewPr>
      <p:cViewPr varScale="1">
        <p:scale>
          <a:sx n="100" d="100"/>
          <a:sy n="100" d="100"/>
        </p:scale>
        <p:origin x="17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n Quang Khoat" userId="b24b097a-3ba7-4fd8-ad2c-0f2ed537794d" providerId="ADAL" clId="{4D320B1E-B8AD-A34F-A0B9-67A2AE7A3A88}"/>
    <pc:docChg chg="custSel addSld delSld modSld">
      <pc:chgData name="Than Quang Khoat" userId="b24b097a-3ba7-4fd8-ad2c-0f2ed537794d" providerId="ADAL" clId="{4D320B1E-B8AD-A34F-A0B9-67A2AE7A3A88}" dt="2020-01-30T07:39:45.112" v="66" actId="1076"/>
      <pc:docMkLst>
        <pc:docMk/>
      </pc:docMkLst>
      <pc:sldChg chg="del">
        <pc:chgData name="Than Quang Khoat" userId="b24b097a-3ba7-4fd8-ad2c-0f2ed537794d" providerId="ADAL" clId="{4D320B1E-B8AD-A34F-A0B9-67A2AE7A3A88}" dt="2020-01-30T06:52:14.380" v="1" actId="2696"/>
        <pc:sldMkLst>
          <pc:docMk/>
          <pc:sldMk cId="0" sldId="256"/>
        </pc:sldMkLst>
      </pc:sldChg>
      <pc:sldChg chg="addSp delSp modSp">
        <pc:chgData name="Than Quang Khoat" userId="b24b097a-3ba7-4fd8-ad2c-0f2ed537794d" providerId="ADAL" clId="{4D320B1E-B8AD-A34F-A0B9-67A2AE7A3A88}" dt="2020-01-30T07:39:45.112" v="66" actId="1076"/>
        <pc:sldMkLst>
          <pc:docMk/>
          <pc:sldMk cId="0" sldId="257"/>
        </pc:sldMkLst>
        <pc:spChg chg="mod">
          <ac:chgData name="Than Quang Khoat" userId="b24b097a-3ba7-4fd8-ad2c-0f2ed537794d" providerId="ADAL" clId="{4D320B1E-B8AD-A34F-A0B9-67A2AE7A3A88}" dt="2020-01-30T07:37:26.329" v="60"/>
          <ac:spMkLst>
            <pc:docMk/>
            <pc:sldMk cId="0" sldId="257"/>
            <ac:spMk id="3" creationId="{00000000-0000-0000-0000-000000000000}"/>
          </ac:spMkLst>
        </pc:spChg>
        <pc:picChg chg="add del mod">
          <ac:chgData name="Than Quang Khoat" userId="b24b097a-3ba7-4fd8-ad2c-0f2ed537794d" providerId="ADAL" clId="{4D320B1E-B8AD-A34F-A0B9-67A2AE7A3A88}" dt="2020-01-30T07:20:13.463" v="57" actId="478"/>
          <ac:picMkLst>
            <pc:docMk/>
            <pc:sldMk cId="0" sldId="257"/>
            <ac:picMk id="4" creationId="{22B35791-FE97-8648-B36A-FE7442BD73A7}"/>
          </ac:picMkLst>
        </pc:picChg>
        <pc:picChg chg="add del mod">
          <ac:chgData name="Than Quang Khoat" userId="b24b097a-3ba7-4fd8-ad2c-0f2ed537794d" providerId="ADAL" clId="{4D320B1E-B8AD-A34F-A0B9-67A2AE7A3A88}" dt="2020-01-30T07:39:38.518" v="64" actId="478"/>
          <ac:picMkLst>
            <pc:docMk/>
            <pc:sldMk cId="0" sldId="257"/>
            <ac:picMk id="8" creationId="{BD75EF67-B028-0441-AFD4-8BE1F361B6B5}"/>
          </ac:picMkLst>
        </pc:picChg>
        <pc:picChg chg="add mod">
          <ac:chgData name="Than Quang Khoat" userId="b24b097a-3ba7-4fd8-ad2c-0f2ed537794d" providerId="ADAL" clId="{4D320B1E-B8AD-A34F-A0B9-67A2AE7A3A88}" dt="2020-01-30T07:39:45.112" v="66" actId="1076"/>
          <ac:picMkLst>
            <pc:docMk/>
            <pc:sldMk cId="0" sldId="257"/>
            <ac:picMk id="10" creationId="{ABB4E6BF-4673-6149-8AD2-F02A9FDF5A04}"/>
          </ac:picMkLst>
        </pc:picChg>
      </pc:sldChg>
      <pc:sldChg chg="addSp modSp add">
        <pc:chgData name="Than Quang Khoat" userId="b24b097a-3ba7-4fd8-ad2c-0f2ed537794d" providerId="ADAL" clId="{4D320B1E-B8AD-A34F-A0B9-67A2AE7A3A88}" dt="2020-01-30T07:39:30.974" v="63" actId="29295"/>
        <pc:sldMkLst>
          <pc:docMk/>
          <pc:sldMk cId="1422601284" sldId="309"/>
        </pc:sldMkLst>
        <pc:picChg chg="add mod">
          <ac:chgData name="Than Quang Khoat" userId="b24b097a-3ba7-4fd8-ad2c-0f2ed537794d" providerId="ADAL" clId="{4D320B1E-B8AD-A34F-A0B9-67A2AE7A3A88}" dt="2020-01-30T07:39:30.974" v="63" actId="29295"/>
          <ac:picMkLst>
            <pc:docMk/>
            <pc:sldMk cId="1422601284" sldId="309"/>
            <ac:picMk id="6" creationId="{588677E9-CA92-FD43-A7B9-D63D65A7810E}"/>
          </ac:picMkLst>
        </pc:picChg>
      </pc:sldChg>
    </pc:docChg>
  </pc:docChgLst>
  <pc:docChgLst>
    <pc:chgData name="Than Quang Khoat" userId="b24b097a-3ba7-4fd8-ad2c-0f2ed537794d" providerId="ADAL" clId="{F66B8402-9806-FB40-9041-743DE3B97763}"/>
    <pc:docChg chg="custSel delSld modSld">
      <pc:chgData name="Than Quang Khoat" userId="b24b097a-3ba7-4fd8-ad2c-0f2ed537794d" providerId="ADAL" clId="{F66B8402-9806-FB40-9041-743DE3B97763}" dt="2020-09-18T00:08:35.575" v="100" actId="20577"/>
      <pc:docMkLst>
        <pc:docMk/>
      </pc:docMkLst>
      <pc:sldChg chg="addSp modSp mod">
        <pc:chgData name="Than Quang Khoat" userId="b24b097a-3ba7-4fd8-ad2c-0f2ed537794d" providerId="ADAL" clId="{F66B8402-9806-FB40-9041-743DE3B97763}" dt="2020-09-14T06:45:29.444" v="86" actId="208"/>
        <pc:sldMkLst>
          <pc:docMk/>
          <pc:sldMk cId="0" sldId="257"/>
        </pc:sldMkLst>
        <pc:spChg chg="mod">
          <ac:chgData name="Than Quang Khoat" userId="b24b097a-3ba7-4fd8-ad2c-0f2ed537794d" providerId="ADAL" clId="{F66B8402-9806-FB40-9041-743DE3B97763}" dt="2020-09-14T06:37:50.111" v="47"/>
          <ac:spMkLst>
            <pc:docMk/>
            <pc:sldMk cId="0" sldId="257"/>
            <ac:spMk id="3" creationId="{00000000-0000-0000-0000-000000000000}"/>
          </ac:spMkLst>
        </pc:spChg>
        <pc:picChg chg="add mod">
          <ac:chgData name="Than Quang Khoat" userId="b24b097a-3ba7-4fd8-ad2c-0f2ed537794d" providerId="ADAL" clId="{F66B8402-9806-FB40-9041-743DE3B97763}" dt="2020-09-14T06:45:29.444" v="86" actId="208"/>
          <ac:picMkLst>
            <pc:docMk/>
            <pc:sldMk cId="0" sldId="257"/>
            <ac:picMk id="6" creationId="{8D724AF3-15A0-D84E-B392-B4BE8174CBFA}"/>
          </ac:picMkLst>
        </pc:picChg>
        <pc:picChg chg="mod">
          <ac:chgData name="Than Quang Khoat" userId="b24b097a-3ba7-4fd8-ad2c-0f2ed537794d" providerId="ADAL" clId="{F66B8402-9806-FB40-9041-743DE3B97763}" dt="2020-09-14T06:35:42.809" v="25"/>
          <ac:picMkLst>
            <pc:docMk/>
            <pc:sldMk cId="0" sldId="257"/>
            <ac:picMk id="8" creationId="{60DC1D87-0075-5B49-8C47-109444B1658B}"/>
          </ac:picMkLst>
        </pc:picChg>
      </pc:sldChg>
      <pc:sldChg chg="modSp mod">
        <pc:chgData name="Than Quang Khoat" userId="b24b097a-3ba7-4fd8-ad2c-0f2ed537794d" providerId="ADAL" clId="{F66B8402-9806-FB40-9041-743DE3B97763}" dt="2020-09-14T06:45:03.542" v="85" actId="20577"/>
        <pc:sldMkLst>
          <pc:docMk/>
          <pc:sldMk cId="3873733515" sldId="306"/>
        </pc:sldMkLst>
        <pc:spChg chg="mod">
          <ac:chgData name="Than Quang Khoat" userId="b24b097a-3ba7-4fd8-ad2c-0f2ed537794d" providerId="ADAL" clId="{F66B8402-9806-FB40-9041-743DE3B97763}" dt="2020-09-14T06:45:03.542" v="85" actId="20577"/>
          <ac:spMkLst>
            <pc:docMk/>
            <pc:sldMk cId="3873733515" sldId="306"/>
            <ac:spMk id="3" creationId="{00000000-0000-0000-0000-000000000000}"/>
          </ac:spMkLst>
        </pc:spChg>
      </pc:sldChg>
      <pc:sldChg chg="delSp mod">
        <pc:chgData name="Than Quang Khoat" userId="b24b097a-3ba7-4fd8-ad2c-0f2ed537794d" providerId="ADAL" clId="{F66B8402-9806-FB40-9041-743DE3B97763}" dt="2020-09-14T06:30:23.309" v="0" actId="478"/>
        <pc:sldMkLst>
          <pc:docMk/>
          <pc:sldMk cId="1422601284" sldId="309"/>
        </pc:sldMkLst>
        <pc:picChg chg="del">
          <ac:chgData name="Than Quang Khoat" userId="b24b097a-3ba7-4fd8-ad2c-0f2ed537794d" providerId="ADAL" clId="{F66B8402-9806-FB40-9041-743DE3B97763}" dt="2020-09-14T06:30:23.309" v="0" actId="478"/>
          <ac:picMkLst>
            <pc:docMk/>
            <pc:sldMk cId="1422601284" sldId="309"/>
            <ac:picMk id="7" creationId="{DFEEE924-52CE-6F4C-B5A3-F44C2DE94BFC}"/>
          </ac:picMkLst>
        </pc:picChg>
      </pc:sldChg>
      <pc:sldChg chg="addSp modSp mod modAnim">
        <pc:chgData name="Than Quang Khoat" userId="b24b097a-3ba7-4fd8-ad2c-0f2ed537794d" providerId="ADAL" clId="{F66B8402-9806-FB40-9041-743DE3B97763}" dt="2020-09-17T14:59:19.241" v="98" actId="1076"/>
        <pc:sldMkLst>
          <pc:docMk/>
          <pc:sldMk cId="1571402027" sldId="323"/>
        </pc:sldMkLst>
        <pc:picChg chg="mod">
          <ac:chgData name="Than Quang Khoat" userId="b24b097a-3ba7-4fd8-ad2c-0f2ed537794d" providerId="ADAL" clId="{F66B8402-9806-FB40-9041-743DE3B97763}" dt="2020-09-17T14:58:46.866" v="93" actId="1076"/>
          <ac:picMkLst>
            <pc:docMk/>
            <pc:sldMk cId="1571402027" sldId="323"/>
            <ac:picMk id="12" creationId="{00000000-0000-0000-0000-000000000000}"/>
          </ac:picMkLst>
        </pc:picChg>
        <pc:picChg chg="add mod">
          <ac:chgData name="Than Quang Khoat" userId="b24b097a-3ba7-4fd8-ad2c-0f2ed537794d" providerId="ADAL" clId="{F66B8402-9806-FB40-9041-743DE3B97763}" dt="2020-09-17T14:59:19.241" v="98" actId="1076"/>
          <ac:picMkLst>
            <pc:docMk/>
            <pc:sldMk cId="1571402027" sldId="323"/>
            <ac:picMk id="1026" creationId="{33A03E7A-EDB0-E94A-9B33-8E29FDB00EFA}"/>
          </ac:picMkLst>
        </pc:picChg>
      </pc:sldChg>
      <pc:sldChg chg="modSp mod">
        <pc:chgData name="Than Quang Khoat" userId="b24b097a-3ba7-4fd8-ad2c-0f2ed537794d" providerId="ADAL" clId="{F66B8402-9806-FB40-9041-743DE3B97763}" dt="2020-09-14T06:38:34.873" v="49" actId="20577"/>
        <pc:sldMkLst>
          <pc:docMk/>
          <pc:sldMk cId="1159940997" sldId="358"/>
        </pc:sldMkLst>
        <pc:spChg chg="mod">
          <ac:chgData name="Than Quang Khoat" userId="b24b097a-3ba7-4fd8-ad2c-0f2ed537794d" providerId="ADAL" clId="{F66B8402-9806-FB40-9041-743DE3B97763}" dt="2020-09-14T06:38:34.873" v="49" actId="20577"/>
          <ac:spMkLst>
            <pc:docMk/>
            <pc:sldMk cId="1159940997" sldId="358"/>
            <ac:spMk id="30" creationId="{00000000-0000-0000-0000-000000000000}"/>
          </ac:spMkLst>
        </pc:spChg>
      </pc:sldChg>
      <pc:sldChg chg="modSp mod">
        <pc:chgData name="Than Quang Khoat" userId="b24b097a-3ba7-4fd8-ad2c-0f2ed537794d" providerId="ADAL" clId="{F66B8402-9806-FB40-9041-743DE3B97763}" dt="2020-09-18T00:08:35.575" v="100" actId="20577"/>
        <pc:sldMkLst>
          <pc:docMk/>
          <pc:sldMk cId="3100836320" sldId="359"/>
        </pc:sldMkLst>
        <pc:spChg chg="mod">
          <ac:chgData name="Than Quang Khoat" userId="b24b097a-3ba7-4fd8-ad2c-0f2ed537794d" providerId="ADAL" clId="{F66B8402-9806-FB40-9041-743DE3B97763}" dt="2020-09-18T00:08:35.575" v="100" actId="20577"/>
          <ac:spMkLst>
            <pc:docMk/>
            <pc:sldMk cId="3100836320" sldId="359"/>
            <ac:spMk id="30" creationId="{00000000-0000-0000-0000-000000000000}"/>
          </ac:spMkLst>
        </pc:spChg>
      </pc:sldChg>
      <pc:sldChg chg="del">
        <pc:chgData name="Than Quang Khoat" userId="b24b097a-3ba7-4fd8-ad2c-0f2ed537794d" providerId="ADAL" clId="{F66B8402-9806-FB40-9041-743DE3B97763}" dt="2020-09-14T06:38:41.681" v="50" actId="2696"/>
        <pc:sldMkLst>
          <pc:docMk/>
          <pc:sldMk cId="909649798" sldId="362"/>
        </pc:sldMkLst>
      </pc:sldChg>
    </pc:docChg>
  </pc:docChgLst>
  <pc:docChgLst>
    <pc:chgData name="Than Quang Khoat" userId="b24b097a-3ba7-4fd8-ad2c-0f2ed537794d" providerId="ADAL" clId="{F43E6921-4D04-0D4E-A1C6-0E93B4A7FCD5}"/>
    <pc:docChg chg="custSel modSld">
      <pc:chgData name="Than Quang Khoat" userId="b24b097a-3ba7-4fd8-ad2c-0f2ed537794d" providerId="ADAL" clId="{F43E6921-4D04-0D4E-A1C6-0E93B4A7FCD5}" dt="2022-03-21T02:57:04.631" v="43" actId="27636"/>
      <pc:docMkLst>
        <pc:docMk/>
      </pc:docMkLst>
      <pc:sldChg chg="modSp mod">
        <pc:chgData name="Than Quang Khoat" userId="b24b097a-3ba7-4fd8-ad2c-0f2ed537794d" providerId="ADAL" clId="{F43E6921-4D04-0D4E-A1C6-0E93B4A7FCD5}" dt="2022-03-21T02:54:24.575" v="31" actId="20577"/>
        <pc:sldMkLst>
          <pc:docMk/>
          <pc:sldMk cId="0" sldId="257"/>
        </pc:sldMkLst>
        <pc:spChg chg="mod">
          <ac:chgData name="Than Quang Khoat" userId="b24b097a-3ba7-4fd8-ad2c-0f2ed537794d" providerId="ADAL" clId="{F43E6921-4D04-0D4E-A1C6-0E93B4A7FCD5}" dt="2022-03-21T02:54:24.575" v="31" actId="20577"/>
          <ac:spMkLst>
            <pc:docMk/>
            <pc:sldMk cId="0" sldId="257"/>
            <ac:spMk id="3" creationId="{00000000-0000-0000-0000-000000000000}"/>
          </ac:spMkLst>
        </pc:spChg>
      </pc:sldChg>
      <pc:sldChg chg="modSp mod">
        <pc:chgData name="Than Quang Khoat" userId="b24b097a-3ba7-4fd8-ad2c-0f2ed537794d" providerId="ADAL" clId="{F43E6921-4D04-0D4E-A1C6-0E93B4A7FCD5}" dt="2022-03-21T02:57:04.631" v="43" actId="27636"/>
        <pc:sldMkLst>
          <pc:docMk/>
          <pc:sldMk cId="3873733515" sldId="306"/>
        </pc:sldMkLst>
        <pc:spChg chg="mod">
          <ac:chgData name="Than Quang Khoat" userId="b24b097a-3ba7-4fd8-ad2c-0f2ed537794d" providerId="ADAL" clId="{F43E6921-4D04-0D4E-A1C6-0E93B4A7FCD5}" dt="2022-03-21T02:57:04.631" v="43" actId="27636"/>
          <ac:spMkLst>
            <pc:docMk/>
            <pc:sldMk cId="3873733515" sldId="306"/>
            <ac:spMk id="3" creationId="{00000000-0000-0000-0000-000000000000}"/>
          </ac:spMkLst>
        </pc:spChg>
      </pc:sldChg>
      <pc:sldChg chg="modSp mod">
        <pc:chgData name="Than Quang Khoat" userId="b24b097a-3ba7-4fd8-ad2c-0f2ed537794d" providerId="ADAL" clId="{F43E6921-4D04-0D4E-A1C6-0E93B4A7FCD5}" dt="2022-03-21T02:51:49.390" v="1" actId="20577"/>
        <pc:sldMkLst>
          <pc:docMk/>
          <pc:sldMk cId="1422601284" sldId="309"/>
        </pc:sldMkLst>
        <pc:spChg chg="mod">
          <ac:chgData name="Than Quang Khoat" userId="b24b097a-3ba7-4fd8-ad2c-0f2ed537794d" providerId="ADAL" clId="{F43E6921-4D04-0D4E-A1C6-0E93B4A7FCD5}" dt="2022-03-21T02:51:49.390" v="1" actId="20577"/>
          <ac:spMkLst>
            <pc:docMk/>
            <pc:sldMk cId="1422601284" sldId="309"/>
            <ac:spMk id="5" creationId="{00000000-0000-0000-0000-000000000000}"/>
          </ac:spMkLst>
        </pc:spChg>
      </pc:sldChg>
      <pc:sldChg chg="modSp mod">
        <pc:chgData name="Than Quang Khoat" userId="b24b097a-3ba7-4fd8-ad2c-0f2ed537794d" providerId="ADAL" clId="{F43E6921-4D04-0D4E-A1C6-0E93B4A7FCD5}" dt="2022-03-21T02:56:46.802" v="41" actId="20577"/>
        <pc:sldMkLst>
          <pc:docMk/>
          <pc:sldMk cId="3100836320" sldId="359"/>
        </pc:sldMkLst>
        <pc:spChg chg="mod">
          <ac:chgData name="Than Quang Khoat" userId="b24b097a-3ba7-4fd8-ad2c-0f2ed537794d" providerId="ADAL" clId="{F43E6921-4D04-0D4E-A1C6-0E93B4A7FCD5}" dt="2022-03-21T02:56:46.802" v="41" actId="20577"/>
          <ac:spMkLst>
            <pc:docMk/>
            <pc:sldMk cId="3100836320" sldId="359"/>
            <ac:spMk id="30" creationId="{00000000-0000-0000-0000-000000000000}"/>
          </ac:spMkLst>
        </pc:spChg>
      </pc:sldChg>
    </pc:docChg>
  </pc:docChgLst>
  <pc:docChgLst>
    <pc:chgData name="Than Quang Khoat" userId="b24b097a-3ba7-4fd8-ad2c-0f2ed537794d" providerId="ADAL" clId="{389E5D18-FDA1-5449-A4C9-0AD7FC259B5F}"/>
    <pc:docChg chg="custSel modSld">
      <pc:chgData name="Than Quang Khoat" userId="b24b097a-3ba7-4fd8-ad2c-0f2ed537794d" providerId="ADAL" clId="{389E5D18-FDA1-5449-A4C9-0AD7FC259B5F}" dt="2021-02-17T15:39:01.044" v="124" actId="20577"/>
      <pc:docMkLst>
        <pc:docMk/>
      </pc:docMkLst>
      <pc:sldChg chg="delSp modSp mod">
        <pc:chgData name="Than Quang Khoat" userId="b24b097a-3ba7-4fd8-ad2c-0f2ed537794d" providerId="ADAL" clId="{389E5D18-FDA1-5449-A4C9-0AD7FC259B5F}" dt="2021-02-17T15:37:36.922" v="116" actId="20577"/>
        <pc:sldMkLst>
          <pc:docMk/>
          <pc:sldMk cId="0" sldId="257"/>
        </pc:sldMkLst>
        <pc:spChg chg="mod">
          <ac:chgData name="Than Quang Khoat" userId="b24b097a-3ba7-4fd8-ad2c-0f2ed537794d" providerId="ADAL" clId="{389E5D18-FDA1-5449-A4C9-0AD7FC259B5F}" dt="2021-02-17T15:37:36.922" v="116" actId="20577"/>
          <ac:spMkLst>
            <pc:docMk/>
            <pc:sldMk cId="0" sldId="257"/>
            <ac:spMk id="3" creationId="{00000000-0000-0000-0000-000000000000}"/>
          </ac:spMkLst>
        </pc:spChg>
        <pc:picChg chg="del">
          <ac:chgData name="Than Quang Khoat" userId="b24b097a-3ba7-4fd8-ad2c-0f2ed537794d" providerId="ADAL" clId="{389E5D18-FDA1-5449-A4C9-0AD7FC259B5F}" dt="2021-02-17T14:57:44.562" v="3" actId="478"/>
          <ac:picMkLst>
            <pc:docMk/>
            <pc:sldMk cId="0" sldId="257"/>
            <ac:picMk id="6" creationId="{8D724AF3-15A0-D84E-B392-B4BE8174CBFA}"/>
          </ac:picMkLst>
        </pc:picChg>
        <pc:picChg chg="del">
          <ac:chgData name="Than Quang Khoat" userId="b24b097a-3ba7-4fd8-ad2c-0f2ed537794d" providerId="ADAL" clId="{389E5D18-FDA1-5449-A4C9-0AD7FC259B5F}" dt="2021-02-17T14:57:42.545" v="2" actId="478"/>
          <ac:picMkLst>
            <pc:docMk/>
            <pc:sldMk cId="0" sldId="257"/>
            <ac:picMk id="8" creationId="{60DC1D87-0075-5B49-8C47-109444B1658B}"/>
          </ac:picMkLst>
        </pc:picChg>
      </pc:sldChg>
      <pc:sldChg chg="modSp mod">
        <pc:chgData name="Than Quang Khoat" userId="b24b097a-3ba7-4fd8-ad2c-0f2ed537794d" providerId="ADAL" clId="{389E5D18-FDA1-5449-A4C9-0AD7FC259B5F}" dt="2021-02-17T14:57:37.154" v="1" actId="20577"/>
        <pc:sldMkLst>
          <pc:docMk/>
          <pc:sldMk cId="1422601284" sldId="309"/>
        </pc:sldMkLst>
        <pc:spChg chg="mod">
          <ac:chgData name="Than Quang Khoat" userId="b24b097a-3ba7-4fd8-ad2c-0f2ed537794d" providerId="ADAL" clId="{389E5D18-FDA1-5449-A4C9-0AD7FC259B5F}" dt="2021-02-17T14:57:37.154" v="1" actId="20577"/>
          <ac:spMkLst>
            <pc:docMk/>
            <pc:sldMk cId="1422601284" sldId="309"/>
            <ac:spMk id="5" creationId="{00000000-0000-0000-0000-000000000000}"/>
          </ac:spMkLst>
        </pc:spChg>
      </pc:sldChg>
      <pc:sldChg chg="modSp mod">
        <pc:chgData name="Than Quang Khoat" userId="b24b097a-3ba7-4fd8-ad2c-0f2ed537794d" providerId="ADAL" clId="{389E5D18-FDA1-5449-A4C9-0AD7FC259B5F}" dt="2021-02-17T15:39:01.044" v="124" actId="20577"/>
        <pc:sldMkLst>
          <pc:docMk/>
          <pc:sldMk cId="3100836320" sldId="359"/>
        </pc:sldMkLst>
        <pc:spChg chg="mod">
          <ac:chgData name="Than Quang Khoat" userId="b24b097a-3ba7-4fd8-ad2c-0f2ed537794d" providerId="ADAL" clId="{389E5D18-FDA1-5449-A4C9-0AD7FC259B5F}" dt="2021-02-17T15:39:01.044" v="124" actId="20577"/>
          <ac:spMkLst>
            <pc:docMk/>
            <pc:sldMk cId="3100836320" sldId="359"/>
            <ac:spMk id="30" creationId="{00000000-0000-0000-0000-000000000000}"/>
          </ac:spMkLst>
        </pc:spChg>
      </pc:sldChg>
    </pc:docChg>
  </pc:docChgLst>
  <pc:docChgLst>
    <pc:chgData name="Than Quang Khoat" userId="b24b097a-3ba7-4fd8-ad2c-0f2ed537794d" providerId="ADAL" clId="{C91C0D58-02DD-024B-835A-E42E306C9385}"/>
    <pc:docChg chg="undo custSel addSld delSld modSld">
      <pc:chgData name="Than Quang Khoat" userId="b24b097a-3ba7-4fd8-ad2c-0f2ed537794d" providerId="ADAL" clId="{C91C0D58-02DD-024B-835A-E42E306C9385}" dt="2020-02-12T06:28:06.480" v="811" actId="27636"/>
      <pc:docMkLst>
        <pc:docMk/>
      </pc:docMkLst>
      <pc:sldChg chg="addSp delSp modSp">
        <pc:chgData name="Than Quang Khoat" userId="b24b097a-3ba7-4fd8-ad2c-0f2ed537794d" providerId="ADAL" clId="{C91C0D58-02DD-024B-835A-E42E306C9385}" dt="2020-02-12T04:21:27.291" v="496" actId="20577"/>
        <pc:sldMkLst>
          <pc:docMk/>
          <pc:sldMk cId="0" sldId="257"/>
        </pc:sldMkLst>
        <pc:spChg chg="mod">
          <ac:chgData name="Than Quang Khoat" userId="b24b097a-3ba7-4fd8-ad2c-0f2ed537794d" providerId="ADAL" clId="{C91C0D58-02DD-024B-835A-E42E306C9385}" dt="2020-02-12T04:21:27.291" v="496" actId="20577"/>
          <ac:spMkLst>
            <pc:docMk/>
            <pc:sldMk cId="0" sldId="257"/>
            <ac:spMk id="3" creationId="{00000000-0000-0000-0000-000000000000}"/>
          </ac:spMkLst>
        </pc:spChg>
        <pc:picChg chg="add mod">
          <ac:chgData name="Than Quang Khoat" userId="b24b097a-3ba7-4fd8-ad2c-0f2ed537794d" providerId="ADAL" clId="{C91C0D58-02DD-024B-835A-E42E306C9385}" dt="2020-01-30T08:26:13.624" v="183" actId="1076"/>
          <ac:picMkLst>
            <pc:docMk/>
            <pc:sldMk cId="0" sldId="257"/>
            <ac:picMk id="8" creationId="{60DC1D87-0075-5B49-8C47-109444B1658B}"/>
          </ac:picMkLst>
        </pc:picChg>
        <pc:picChg chg="del">
          <ac:chgData name="Than Quang Khoat" userId="b24b097a-3ba7-4fd8-ad2c-0f2ed537794d" providerId="ADAL" clId="{C91C0D58-02DD-024B-835A-E42E306C9385}" dt="2020-01-30T08:17:25.465" v="3" actId="478"/>
          <ac:picMkLst>
            <pc:docMk/>
            <pc:sldMk cId="0" sldId="257"/>
            <ac:picMk id="10" creationId="{ABB4E6BF-4673-6149-8AD2-F02A9FDF5A04}"/>
          </ac:picMkLst>
        </pc:picChg>
      </pc:sldChg>
      <pc:sldChg chg="modSp">
        <pc:chgData name="Than Quang Khoat" userId="b24b097a-3ba7-4fd8-ad2c-0f2ed537794d" providerId="ADAL" clId="{C91C0D58-02DD-024B-835A-E42E306C9385}" dt="2020-02-12T04:28:58.236" v="501" actId="20577"/>
        <pc:sldMkLst>
          <pc:docMk/>
          <pc:sldMk cId="3271480614" sldId="288"/>
        </pc:sldMkLst>
        <pc:spChg chg="mod">
          <ac:chgData name="Than Quang Khoat" userId="b24b097a-3ba7-4fd8-ad2c-0f2ed537794d" providerId="ADAL" clId="{C91C0D58-02DD-024B-835A-E42E306C9385}" dt="2020-02-12T04:28:58.236" v="501" actId="20577"/>
          <ac:spMkLst>
            <pc:docMk/>
            <pc:sldMk cId="3271480614" sldId="288"/>
            <ac:spMk id="3" creationId="{00000000-0000-0000-0000-000000000000}"/>
          </ac:spMkLst>
        </pc:spChg>
      </pc:sldChg>
      <pc:sldChg chg="del">
        <pc:chgData name="Than Quang Khoat" userId="b24b097a-3ba7-4fd8-ad2c-0f2ed537794d" providerId="ADAL" clId="{C91C0D58-02DD-024B-835A-E42E306C9385}" dt="2020-01-30T08:54:22.232" v="423" actId="2696"/>
        <pc:sldMkLst>
          <pc:docMk/>
          <pc:sldMk cId="1123015855" sldId="289"/>
        </pc:sldMkLst>
      </pc:sldChg>
      <pc:sldChg chg="modSp">
        <pc:chgData name="Than Quang Khoat" userId="b24b097a-3ba7-4fd8-ad2c-0f2ed537794d" providerId="ADAL" clId="{C91C0D58-02DD-024B-835A-E42E306C9385}" dt="2020-02-12T06:28:06.480" v="811" actId="27636"/>
        <pc:sldMkLst>
          <pc:docMk/>
          <pc:sldMk cId="3873733515" sldId="306"/>
        </pc:sldMkLst>
        <pc:spChg chg="mod">
          <ac:chgData name="Than Quang Khoat" userId="b24b097a-3ba7-4fd8-ad2c-0f2ed537794d" providerId="ADAL" clId="{C91C0D58-02DD-024B-835A-E42E306C9385}" dt="2020-02-12T06:28:06.480" v="811" actId="27636"/>
          <ac:spMkLst>
            <pc:docMk/>
            <pc:sldMk cId="3873733515" sldId="306"/>
            <ac:spMk id="3" creationId="{00000000-0000-0000-0000-000000000000}"/>
          </ac:spMkLst>
        </pc:spChg>
      </pc:sldChg>
      <pc:sldChg chg="modSp">
        <pc:chgData name="Than Quang Khoat" userId="b24b097a-3ba7-4fd8-ad2c-0f2ed537794d" providerId="ADAL" clId="{C91C0D58-02DD-024B-835A-E42E306C9385}" dt="2020-01-30T08:46:57.091" v="386" actId="20577"/>
        <pc:sldMkLst>
          <pc:docMk/>
          <pc:sldMk cId="2351950407" sldId="307"/>
        </pc:sldMkLst>
        <pc:spChg chg="mod">
          <ac:chgData name="Than Quang Khoat" userId="b24b097a-3ba7-4fd8-ad2c-0f2ed537794d" providerId="ADAL" clId="{C91C0D58-02DD-024B-835A-E42E306C9385}" dt="2020-01-30T08:46:57.091" v="386" actId="20577"/>
          <ac:spMkLst>
            <pc:docMk/>
            <pc:sldMk cId="2351950407" sldId="307"/>
            <ac:spMk id="3" creationId="{00000000-0000-0000-0000-000000000000}"/>
          </ac:spMkLst>
        </pc:spChg>
      </pc:sldChg>
      <pc:sldChg chg="del">
        <pc:chgData name="Than Quang Khoat" userId="b24b097a-3ba7-4fd8-ad2c-0f2ed537794d" providerId="ADAL" clId="{C91C0D58-02DD-024B-835A-E42E306C9385}" dt="2020-01-30T08:54:24.292" v="424" actId="2696"/>
        <pc:sldMkLst>
          <pc:docMk/>
          <pc:sldMk cId="202603102" sldId="308"/>
        </pc:sldMkLst>
      </pc:sldChg>
      <pc:sldChg chg="addSp delSp">
        <pc:chgData name="Than Quang Khoat" userId="b24b097a-3ba7-4fd8-ad2c-0f2ed537794d" providerId="ADAL" clId="{C91C0D58-02DD-024B-835A-E42E306C9385}" dt="2020-01-30T08:17:16.670" v="1"/>
        <pc:sldMkLst>
          <pc:docMk/>
          <pc:sldMk cId="1422601284" sldId="309"/>
        </pc:sldMkLst>
        <pc:picChg chg="del">
          <ac:chgData name="Than Quang Khoat" userId="b24b097a-3ba7-4fd8-ad2c-0f2ed537794d" providerId="ADAL" clId="{C91C0D58-02DD-024B-835A-E42E306C9385}" dt="2020-01-30T08:17:15.334" v="0" actId="478"/>
          <ac:picMkLst>
            <pc:docMk/>
            <pc:sldMk cId="1422601284" sldId="309"/>
            <ac:picMk id="6" creationId="{588677E9-CA92-FD43-A7B9-D63D65A7810E}"/>
          </ac:picMkLst>
        </pc:picChg>
        <pc:picChg chg="add">
          <ac:chgData name="Than Quang Khoat" userId="b24b097a-3ba7-4fd8-ad2c-0f2ed537794d" providerId="ADAL" clId="{C91C0D58-02DD-024B-835A-E42E306C9385}" dt="2020-01-30T08:17:16.670" v="1"/>
          <ac:picMkLst>
            <pc:docMk/>
            <pc:sldMk cId="1422601284" sldId="309"/>
            <ac:picMk id="7" creationId="{DFEEE924-52CE-6F4C-B5A3-F44C2DE94BFC}"/>
          </ac:picMkLst>
        </pc:picChg>
      </pc:sldChg>
      <pc:sldChg chg="modSp add">
        <pc:chgData name="Than Quang Khoat" userId="b24b097a-3ba7-4fd8-ad2c-0f2ed537794d" providerId="ADAL" clId="{C91C0D58-02DD-024B-835A-E42E306C9385}" dt="2020-02-12T04:29:34.775" v="511" actId="20577"/>
        <pc:sldMkLst>
          <pc:docMk/>
          <pc:sldMk cId="1571402027" sldId="323"/>
        </pc:sldMkLst>
        <pc:spChg chg="mod">
          <ac:chgData name="Than Quang Khoat" userId="b24b097a-3ba7-4fd8-ad2c-0f2ed537794d" providerId="ADAL" clId="{C91C0D58-02DD-024B-835A-E42E306C9385}" dt="2020-02-12T04:29:34.775" v="511" actId="20577"/>
          <ac:spMkLst>
            <pc:docMk/>
            <pc:sldMk cId="1571402027" sldId="323"/>
            <ac:spMk id="2" creationId="{00000000-0000-0000-0000-000000000000}"/>
          </ac:spMkLst>
        </pc:spChg>
      </pc:sldChg>
      <pc:sldChg chg="modSp add">
        <pc:chgData name="Than Quang Khoat" userId="b24b097a-3ba7-4fd8-ad2c-0f2ed537794d" providerId="ADAL" clId="{C91C0D58-02DD-024B-835A-E42E306C9385}" dt="2020-02-12T06:16:06.938" v="751" actId="20577"/>
        <pc:sldMkLst>
          <pc:docMk/>
          <pc:sldMk cId="1159940997" sldId="358"/>
        </pc:sldMkLst>
        <pc:spChg chg="mod">
          <ac:chgData name="Than Quang Khoat" userId="b24b097a-3ba7-4fd8-ad2c-0f2ed537794d" providerId="ADAL" clId="{C91C0D58-02DD-024B-835A-E42E306C9385}" dt="2020-02-12T06:16:06.938" v="751" actId="20577"/>
          <ac:spMkLst>
            <pc:docMk/>
            <pc:sldMk cId="1159940997" sldId="358"/>
            <ac:spMk id="30" creationId="{00000000-0000-0000-0000-000000000000}"/>
          </ac:spMkLst>
        </pc:spChg>
      </pc:sldChg>
      <pc:sldChg chg="modSp add">
        <pc:chgData name="Than Quang Khoat" userId="b24b097a-3ba7-4fd8-ad2c-0f2ed537794d" providerId="ADAL" clId="{C91C0D58-02DD-024B-835A-E42E306C9385}" dt="2020-02-12T06:19:01.155" v="761" actId="20577"/>
        <pc:sldMkLst>
          <pc:docMk/>
          <pc:sldMk cId="3100836320" sldId="359"/>
        </pc:sldMkLst>
        <pc:spChg chg="mod">
          <ac:chgData name="Than Quang Khoat" userId="b24b097a-3ba7-4fd8-ad2c-0f2ed537794d" providerId="ADAL" clId="{C91C0D58-02DD-024B-835A-E42E306C9385}" dt="2020-02-12T04:38:18.461" v="587" actId="20577"/>
          <ac:spMkLst>
            <pc:docMk/>
            <pc:sldMk cId="3100836320" sldId="359"/>
            <ac:spMk id="2" creationId="{00000000-0000-0000-0000-000000000000}"/>
          </ac:spMkLst>
        </pc:spChg>
        <pc:spChg chg="mod">
          <ac:chgData name="Than Quang Khoat" userId="b24b097a-3ba7-4fd8-ad2c-0f2ed537794d" providerId="ADAL" clId="{C91C0D58-02DD-024B-835A-E42E306C9385}" dt="2020-02-12T06:19:01.155" v="761" actId="20577"/>
          <ac:spMkLst>
            <pc:docMk/>
            <pc:sldMk cId="3100836320" sldId="359"/>
            <ac:spMk id="30" creationId="{00000000-0000-0000-0000-000000000000}"/>
          </ac:spMkLst>
        </pc:spChg>
      </pc:sldChg>
      <pc:sldChg chg="modSp add">
        <pc:chgData name="Than Quang Khoat" userId="b24b097a-3ba7-4fd8-ad2c-0f2ed537794d" providerId="ADAL" clId="{C91C0D58-02DD-024B-835A-E42E306C9385}" dt="2020-02-12T06:26:41.553" v="784" actId="20577"/>
        <pc:sldMkLst>
          <pc:docMk/>
          <pc:sldMk cId="3852239208" sldId="360"/>
        </pc:sldMkLst>
        <pc:spChg chg="mod">
          <ac:chgData name="Than Quang Khoat" userId="b24b097a-3ba7-4fd8-ad2c-0f2ed537794d" providerId="ADAL" clId="{C91C0D58-02DD-024B-835A-E42E306C9385}" dt="2020-02-12T06:26:41.553" v="784" actId="20577"/>
          <ac:spMkLst>
            <pc:docMk/>
            <pc:sldMk cId="3852239208" sldId="360"/>
            <ac:spMk id="30" creationId="{00000000-0000-0000-0000-000000000000}"/>
          </ac:spMkLst>
        </pc:spChg>
      </pc:sldChg>
      <pc:sldChg chg="modSp add">
        <pc:chgData name="Than Quang Khoat" userId="b24b097a-3ba7-4fd8-ad2c-0f2ed537794d" providerId="ADAL" clId="{C91C0D58-02DD-024B-835A-E42E306C9385}" dt="2020-02-12T06:27:27.381" v="801" actId="20577"/>
        <pc:sldMkLst>
          <pc:docMk/>
          <pc:sldMk cId="2854025126" sldId="361"/>
        </pc:sldMkLst>
        <pc:spChg chg="mod">
          <ac:chgData name="Than Quang Khoat" userId="b24b097a-3ba7-4fd8-ad2c-0f2ed537794d" providerId="ADAL" clId="{C91C0D58-02DD-024B-835A-E42E306C9385}" dt="2020-02-12T06:27:27.381" v="801" actId="20577"/>
          <ac:spMkLst>
            <pc:docMk/>
            <pc:sldMk cId="2854025126" sldId="361"/>
            <ac:spMk id="30" creationId="{00000000-0000-0000-0000-000000000000}"/>
          </ac:spMkLst>
        </pc:spChg>
      </pc:sldChg>
      <pc:sldChg chg="addSp delSp modSp add">
        <pc:chgData name="Than Quang Khoat" userId="b24b097a-3ba7-4fd8-ad2c-0f2ed537794d" providerId="ADAL" clId="{C91C0D58-02DD-024B-835A-E42E306C9385}" dt="2020-02-12T06:16:44.931" v="760" actId="20577"/>
        <pc:sldMkLst>
          <pc:docMk/>
          <pc:sldMk cId="909649798" sldId="362"/>
        </pc:sldMkLst>
        <pc:spChg chg="mod">
          <ac:chgData name="Than Quang Khoat" userId="b24b097a-3ba7-4fd8-ad2c-0f2ed537794d" providerId="ADAL" clId="{C91C0D58-02DD-024B-835A-E42E306C9385}" dt="2020-02-12T04:40:46.574" v="635" actId="20577"/>
          <ac:spMkLst>
            <pc:docMk/>
            <pc:sldMk cId="909649798" sldId="362"/>
            <ac:spMk id="2" creationId="{00000000-0000-0000-0000-000000000000}"/>
          </ac:spMkLst>
        </pc:spChg>
        <pc:spChg chg="mod">
          <ac:chgData name="Than Quang Khoat" userId="b24b097a-3ba7-4fd8-ad2c-0f2ed537794d" providerId="ADAL" clId="{C91C0D58-02DD-024B-835A-E42E306C9385}" dt="2020-02-12T06:16:44.931" v="760" actId="20577"/>
          <ac:spMkLst>
            <pc:docMk/>
            <pc:sldMk cId="909649798" sldId="362"/>
            <ac:spMk id="30" creationId="{00000000-0000-0000-0000-000000000000}"/>
          </ac:spMkLst>
        </pc:spChg>
        <pc:picChg chg="add del mod">
          <ac:chgData name="Than Quang Khoat" userId="b24b097a-3ba7-4fd8-ad2c-0f2ed537794d" providerId="ADAL" clId="{C91C0D58-02DD-024B-835A-E42E306C9385}" dt="2020-02-12T04:54:58.306" v="743" actId="478"/>
          <ac:picMkLst>
            <pc:docMk/>
            <pc:sldMk cId="909649798" sldId="362"/>
            <ac:picMk id="3" creationId="{F4C2581B-5381-E145-B6E2-362A9E6757A3}"/>
          </ac:picMkLst>
        </pc:picChg>
        <pc:picChg chg="add mod">
          <ac:chgData name="Than Quang Khoat" userId="b24b097a-3ba7-4fd8-ad2c-0f2ed537794d" providerId="ADAL" clId="{C91C0D58-02DD-024B-835A-E42E306C9385}" dt="2020-02-12T04:54:23.137" v="741" actId="14100"/>
          <ac:picMkLst>
            <pc:docMk/>
            <pc:sldMk cId="909649798" sldId="362"/>
            <ac:picMk id="4" creationId="{9E63B556-C349-1448-A9A2-06DCA6466D06}"/>
          </ac:picMkLst>
        </pc:picChg>
        <pc:picChg chg="add mod">
          <ac:chgData name="Than Quang Khoat" userId="b24b097a-3ba7-4fd8-ad2c-0f2ed537794d" providerId="ADAL" clId="{C91C0D58-02DD-024B-835A-E42E306C9385}" dt="2020-02-12T04:55:15.654" v="747" actId="1076"/>
          <ac:picMkLst>
            <pc:docMk/>
            <pc:sldMk cId="909649798" sldId="362"/>
            <ac:picMk id="6" creationId="{07D080E5-9CC4-554F-A73C-93D172B75E21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8FD921-77B7-B645-8B89-5584F44BADCE}" type="datetime1">
              <a:t>3/28/22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459CBC-0F83-9540-8DEC-2BF5F6879A3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441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527BFC2B-4EC7-564E-B26D-6C4F3A840170}" type="datetime1">
              <a:t>3/28/22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55A5A28D-BDB6-46FF-A1EF-D3D59E3A7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6220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1609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9314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501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7864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540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noFill/>
          <a:ln w="12700">
            <a:solidFill>
              <a:prstClr val="black"/>
            </a:solidFill>
          </a:ln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5A28D-BDB6-46FF-A1EF-D3D59E3A726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632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3900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4208929"/>
            <a:ext cx="5458968" cy="10486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5257800"/>
            <a:ext cx="5458968" cy="62179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90525"/>
            <a:ext cx="5504688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2200" b="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1C5D5AEB-61E2-4C44-866F-5FAE62A71A4E}" type="datetime1">
              <a:t>3/28/22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8688" y="6356350"/>
            <a:ext cx="4736592" cy="365125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6494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2976E-2F9D-8747-919E-D3FCB0D0D085}" type="datetime1">
              <a:t>3/28/22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2E42D-728F-1044-BC72-E43440A13001}" type="datetime1">
              <a:t>3/28/22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5720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F57A8-D04D-0042-8354-8CFBB0618D04}" type="datetime1">
              <a:t>3/28/22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FE4A6-8F89-E444-8872-2482F3665D93}" type="datetime1">
              <a:t>3/28/22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052" y="990600"/>
            <a:ext cx="3566160" cy="51355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0003-45F2-114D-B8A4-8905A2410B7C}" type="datetime1">
              <a:t>3/28/22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46811" y="268288"/>
            <a:ext cx="4114800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1365" y="6124014"/>
            <a:ext cx="1752600" cy="365125"/>
          </a:xfrm>
        </p:spPr>
        <p:txBody>
          <a:bodyPr/>
          <a:lstStyle>
            <a:lvl1pPr algn="l">
              <a:defRPr/>
            </a:lvl1pPr>
          </a:lstStyle>
          <a:p>
            <a:fld id="{80445213-41A6-F049-BC05-4823E7E90E4B}" type="datetime1">
              <a:t>3/28/22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38637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760258" y="990600"/>
            <a:ext cx="4096512" cy="561181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216775" y="268288"/>
            <a:ext cx="1639457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6858000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85A97-3480-9C45-92F1-E6215653449C}" type="datetime1">
              <a:t>3/28/22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4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35471" y="268288"/>
            <a:ext cx="720761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3006726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6FB7C-107E-6A46-8C94-C16486F61830}" type="datetime1">
              <a:t>3/28/22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3352800" y="268288"/>
            <a:ext cx="47019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1" name="Picture Placeholder 2"/>
          <p:cNvSpPr>
            <a:spLocks noGrp="1"/>
          </p:cNvSpPr>
          <p:nvPr>
            <p:ph type="pic" idx="14"/>
          </p:nvPr>
        </p:nvSpPr>
        <p:spPr>
          <a:xfrm>
            <a:off x="33528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/>
          </p:nvPr>
        </p:nvSpPr>
        <p:spPr>
          <a:xfrm>
            <a:off x="57505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D87EB-3DB1-D34F-8BCD-19EA493D760E}" type="datetime1">
              <a:t>3/28/22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43799" y="1035424"/>
            <a:ext cx="1322295" cy="5090739"/>
          </a:xfrm>
        </p:spPr>
        <p:txBody>
          <a:bodyPr vert="eaVert" anchor="t" anchorCtr="0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35424"/>
            <a:ext cx="6019800" cy="510978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A958-40BB-7744-8DB4-90D4DF835740}" type="datetime1">
              <a:t>3/28/22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B5A42B9B-EC26-A146-A227-ECADBD3E8DE2}" type="datetime1">
              <a:t>3/28/22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2560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399" y="4171950"/>
            <a:ext cx="5457919" cy="1085850"/>
          </a:xfrm>
        </p:spPr>
        <p:txBody>
          <a:bodyPr>
            <a:normAutofit/>
          </a:bodyPr>
          <a:lstStyle>
            <a:lvl1pPr>
              <a:defRPr sz="4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1" y="5257799"/>
            <a:ext cx="5457918" cy="618565"/>
          </a:xfrm>
        </p:spPr>
        <p:txBody>
          <a:bodyPr>
            <a:normAutofit/>
          </a:bodyPr>
          <a:lstStyle>
            <a:lvl1pPr marL="0" indent="0" algn="l">
              <a:spcBef>
                <a:spcPct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89965"/>
            <a:ext cx="5499847" cy="365125"/>
          </a:xfrm>
        </p:spPr>
        <p:txBody>
          <a:bodyPr/>
          <a:lstStyle>
            <a:lvl1pPr>
              <a:defRPr sz="2200" b="0" baseline="0">
                <a:solidFill>
                  <a:schemeClr val="bg1"/>
                </a:solidFill>
              </a:defRPr>
            </a:lvl1pPr>
          </a:lstStyle>
          <a:p>
            <a:fld id="{15DA19BD-ABE7-2E4E-92CD-46F9BEAC5386}" type="datetime1">
              <a:t>3/28/22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847" y="6356350"/>
            <a:ext cx="4734112" cy="365125"/>
          </a:xfrm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5459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200400" y="2877671"/>
            <a:ext cx="5646867" cy="128016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,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8423" y="914400"/>
            <a:ext cx="6508377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8423" y="2209800"/>
            <a:ext cx="6508377" cy="391636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98A4E574-7F8E-994F-A91D-39FF77D990AB}" type="datetime1">
              <a:t>3/28/22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8423" y="6356350"/>
            <a:ext cx="4926852" cy="365125"/>
          </a:xfrm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1694" y="361016"/>
            <a:ext cx="506506" cy="365125"/>
          </a:xfrm>
        </p:spPr>
        <p:txBody>
          <a:bodyPr/>
          <a:lstStyle/>
          <a:p>
            <a:fld id="{62D56ECA-4C16-4208-B374-27591EF545A3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5" y="1976718"/>
            <a:ext cx="1645920" cy="46257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58952" y="268288"/>
            <a:ext cx="1099073" cy="635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1" y="3429000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9801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600" y="6356350"/>
            <a:ext cx="1622612" cy="365125"/>
          </a:xfrm>
        </p:spPr>
        <p:txBody>
          <a:bodyPr/>
          <a:lstStyle/>
          <a:p>
            <a:fld id="{E451D01E-7569-DC4F-B3BA-B4422B13DE58}" type="datetime1">
              <a:t>3/28/22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53115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2E542-0A8F-6B4F-8F82-A9D42E831A0F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4773706"/>
            <a:ext cx="2971800" cy="18445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354" y="3429001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354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212" y="6104965"/>
            <a:ext cx="506506" cy="365125"/>
          </a:xfrm>
        </p:spPr>
        <p:txBody>
          <a:bodyPr/>
          <a:lstStyle/>
          <a:p>
            <a:fld id="{62D56ECA-4C16-4208-B374-27591EF545A3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4" y="268288"/>
            <a:ext cx="2971800" cy="443865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244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886B1-D89D-9241-AC0F-5B33343FB813}" type="datetime1">
              <a:t>3/28/22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8835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79391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79391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2F59-9786-1A46-AA6A-EABE0B88B8DF}" type="datetime1">
              <a:t>3/28/22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214562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9DE4F-D52C-874C-9822-ED968A576A17}" type="datetime1">
              <a:t>3/28/22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57199" y="4224973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6508377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2209800"/>
            <a:ext cx="6508377" cy="3916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98659" y="6356350"/>
            <a:ext cx="175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F41C8BB7-43F2-6C4C-B4CA-8083673AE1B6}" type="datetime1">
              <a:t>3/28/22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812" y="6356350"/>
            <a:ext cx="6007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6494" y="361016"/>
            <a:ext cx="5065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00" b="1">
                <a:solidFill>
                  <a:schemeClr val="bg1"/>
                </a:solidFill>
              </a:defRPr>
            </a:lvl1pPr>
          </a:lstStyle>
          <a:p>
            <a:fld id="{62D56ECA-4C16-4208-B374-27591EF545A3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  <p:sldLayoutId id="2147483820" r:id="rId12"/>
    <p:sldLayoutId id="2147483821" r:id="rId13"/>
    <p:sldLayoutId id="2147483822" r:id="rId14"/>
    <p:sldLayoutId id="2147483823" r:id="rId15"/>
    <p:sldLayoutId id="2147483824" r:id="rId16"/>
    <p:sldLayoutId id="2147483825" r:id="rId17"/>
    <p:sldLayoutId id="2147483826" r:id="rId18"/>
    <p:sldLayoutId id="2147483827" r:id="rId19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1800"/>
        </a:spcBef>
        <a:buClr>
          <a:schemeClr val="accent1"/>
        </a:buClr>
        <a:buSzPct val="100000"/>
        <a:buFont typeface="Wingdings 2" pitchFamily="18" charset="2"/>
        <a:buChar char="¡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tiff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tiff"/><Relationship Id="rId5" Type="http://schemas.openxmlformats.org/officeDocument/2006/relationships/image" Target="../media/image3.tiff"/><Relationship Id="rId4" Type="http://schemas.openxmlformats.org/officeDocument/2006/relationships/image" Target="../media/image2.tiff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905000"/>
            <a:ext cx="9144000" cy="228600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0" y="2514787"/>
            <a:ext cx="9144000" cy="1447613"/>
          </a:xfrm>
        </p:spPr>
        <p:txBody>
          <a:bodyPr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Introduction to</a:t>
            </a:r>
            <a:b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latin typeface="Impact" panose="020B0806030902050204" pitchFamily="34" charset="0"/>
              </a:rPr>
              <a:t>Machine Learning and Data Mining</a:t>
            </a:r>
            <a:br>
              <a:rPr lang="en-US" sz="4000" dirty="0">
                <a:latin typeface="Impact" panose="020B0806030902050204" pitchFamily="34" charset="0"/>
              </a:rPr>
            </a:br>
            <a:r>
              <a:rPr lang="en-US" sz="3200" dirty="0">
                <a:latin typeface="Arial"/>
                <a:cs typeface="Arial"/>
              </a:rPr>
              <a:t>(Học máy và Khai phá dữ liệu)</a:t>
            </a: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533400" y="4876800"/>
            <a:ext cx="8125968" cy="1002792"/>
          </a:xfrm>
        </p:spPr>
        <p:txBody>
          <a:bodyPr>
            <a:noAutofit/>
          </a:bodyPr>
          <a:lstStyle/>
          <a:p>
            <a:pPr algn="ctr">
              <a:lnSpc>
                <a:spcPct val="140000"/>
              </a:lnSpc>
            </a:pPr>
            <a:r>
              <a:rPr lang="en-US" sz="2400" b="1" dirty="0">
                <a:solidFill>
                  <a:srgbClr val="0000FF"/>
                </a:solidFill>
              </a:rPr>
              <a:t>Khoat Than</a:t>
            </a:r>
          </a:p>
        </p:txBody>
      </p:sp>
      <p:sp>
        <p:nvSpPr>
          <p:cNvPr id="5" name="Rectangle 2"/>
          <p:cNvSpPr txBox="1">
            <a:spLocks/>
          </p:cNvSpPr>
          <p:nvPr/>
        </p:nvSpPr>
        <p:spPr>
          <a:xfrm>
            <a:off x="457200" y="5334000"/>
            <a:ext cx="8202168" cy="1371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40000"/>
              </a:lnSpc>
            </a:pPr>
            <a:r>
              <a:rPr lang="en-US" dirty="0"/>
              <a:t>School of Information and Communication Technology</a:t>
            </a:r>
          </a:p>
          <a:p>
            <a:pPr algn="ctr">
              <a:lnSpc>
                <a:spcPct val="140000"/>
              </a:lnSpc>
            </a:pPr>
            <a:r>
              <a:rPr lang="en-US" dirty="0"/>
              <a:t>Hanoi University of Science and Technology</a:t>
            </a:r>
          </a:p>
          <a:p>
            <a:pPr algn="ctr">
              <a:lnSpc>
                <a:spcPct val="140000"/>
              </a:lnSpc>
            </a:pPr>
            <a:endParaRPr lang="en-US" dirty="0"/>
          </a:p>
          <a:p>
            <a:pPr algn="ctr">
              <a:lnSpc>
                <a:spcPct val="140000"/>
              </a:lnSpc>
            </a:pPr>
            <a:r>
              <a:rPr lang="en-US" dirty="0"/>
              <a:t>2022</a:t>
            </a:r>
          </a:p>
        </p:txBody>
      </p:sp>
    </p:spTree>
    <p:extLst>
      <p:ext uri="{BB962C8B-B14F-4D97-AF65-F5344CB8AC3E}">
        <p14:creationId xmlns:p14="http://schemas.microsoft.com/office/powerpoint/2010/main" val="1422601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01000" y="1066800"/>
            <a:ext cx="1066800" cy="9906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200" dirty="0"/>
              <a:t>Some references</a:t>
            </a:r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8458200" cy="5333998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1200"/>
              </a:spcBef>
            </a:pPr>
            <a:r>
              <a:rPr lang="en-US" sz="2200" dirty="0">
                <a:solidFill>
                  <a:schemeClr val="tx1"/>
                </a:solidFill>
              </a:rPr>
              <a:t>Lecture slides + Youtube</a:t>
            </a:r>
            <a:endParaRPr lang="en-US" dirty="0">
              <a:solidFill>
                <a:schemeClr val="tx1"/>
              </a:solidFill>
            </a:endParaRPr>
          </a:p>
          <a:p>
            <a:pPr>
              <a:spcBef>
                <a:spcPts val="1200"/>
              </a:spcBef>
            </a:pPr>
            <a:r>
              <a:rPr lang="en-US" sz="2200" dirty="0">
                <a:solidFill>
                  <a:schemeClr val="tx1"/>
                </a:solidFill>
              </a:rPr>
              <a:t>Reference books: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dirty="0">
                <a:solidFill>
                  <a:schemeClr val="tx1"/>
                </a:solidFill>
              </a:rPr>
              <a:t>T. M. Mitchell. </a:t>
            </a:r>
            <a:r>
              <a:rPr lang="en-US" i="1" dirty="0">
                <a:solidFill>
                  <a:schemeClr val="tx1"/>
                </a:solidFill>
              </a:rPr>
              <a:t>Machine Learning</a:t>
            </a:r>
            <a:r>
              <a:rPr lang="en-US" dirty="0">
                <a:solidFill>
                  <a:schemeClr val="tx1"/>
                </a:solidFill>
              </a:rPr>
              <a:t>. McGraw-Hill, 1997.</a:t>
            </a: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dirty="0">
                <a:solidFill>
                  <a:schemeClr val="tx1"/>
                </a:solidFill>
              </a:rPr>
              <a:t>Trevor Hastie, Robert Tibshirani, Jerome Friedman. </a:t>
            </a:r>
            <a:r>
              <a:rPr lang="en-US" i="1" dirty="0">
                <a:solidFill>
                  <a:schemeClr val="tx1"/>
                </a:solidFill>
              </a:rPr>
              <a:t>The Elements of Statistical Learning</a:t>
            </a:r>
            <a:r>
              <a:rPr lang="en-US" dirty="0">
                <a:solidFill>
                  <a:schemeClr val="tx1"/>
                </a:solidFill>
              </a:rPr>
              <a:t>. Springer, 2017.</a:t>
            </a: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>
                <a:solidFill>
                  <a:schemeClr val="tx1"/>
                </a:solidFill>
              </a:rPr>
              <a:t>Ian Goodfellow, Yoshua Bengio, and Aaron Courville. </a:t>
            </a:r>
            <a:r>
              <a:rPr lang="en-US" i="1">
                <a:solidFill>
                  <a:schemeClr val="tx1"/>
                </a:solidFill>
              </a:rPr>
              <a:t>Deep Learning</a:t>
            </a:r>
            <a:r>
              <a:rPr lang="en-US">
                <a:solidFill>
                  <a:schemeClr val="tx1"/>
                </a:solidFill>
              </a:rPr>
              <a:t>. MIT press, 2016.</a:t>
            </a: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dirty="0">
                <a:solidFill>
                  <a:schemeClr val="tx1"/>
                </a:solidFill>
              </a:rPr>
              <a:t>E. Alpaydin. </a:t>
            </a:r>
            <a:r>
              <a:rPr lang="en-US" i="1" dirty="0">
                <a:solidFill>
                  <a:schemeClr val="tx1"/>
                </a:solidFill>
              </a:rPr>
              <a:t>Introduction to Machine Learning</a:t>
            </a:r>
            <a:r>
              <a:rPr lang="en-US" dirty="0">
                <a:solidFill>
                  <a:schemeClr val="tx1"/>
                </a:solidFill>
              </a:rPr>
              <a:t>. The MIT press, 2020.</a:t>
            </a:r>
            <a:endParaRPr lang="en-US">
              <a:solidFill>
                <a:schemeClr val="tx1"/>
              </a:solidFill>
            </a:endParaRP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>
                <a:solidFill>
                  <a:schemeClr val="tx1"/>
                </a:solidFill>
              </a:rPr>
              <a:t>Jiawei Han, Micheline Kamber, Jian Pei. </a:t>
            </a:r>
            <a:r>
              <a:rPr lang="en-US" i="1">
                <a:solidFill>
                  <a:schemeClr val="tx1"/>
                </a:solidFill>
              </a:rPr>
              <a:t>Data Mining: Concepts and Techniques</a:t>
            </a:r>
            <a:r>
              <a:rPr lang="en-US">
                <a:solidFill>
                  <a:schemeClr val="tx1"/>
                </a:solidFill>
              </a:rPr>
              <a:t> (3rd Edition). Morgan Kaufmann, 2011.</a:t>
            </a:r>
            <a:endParaRPr lang="en-US" sz="2200" dirty="0">
              <a:solidFill>
                <a:schemeClr val="tx1"/>
              </a:solidFill>
            </a:endParaRPr>
          </a:p>
          <a:p>
            <a:pPr>
              <a:spcBef>
                <a:spcPts val="1200"/>
              </a:spcBef>
            </a:pPr>
            <a:r>
              <a:rPr lang="en-US" sz="2200" dirty="0">
                <a:solidFill>
                  <a:schemeClr val="tx1"/>
                </a:solidFill>
              </a:rPr>
              <a:t>Software: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200" dirty="0">
                <a:solidFill>
                  <a:schemeClr val="tx1"/>
                </a:solidFill>
              </a:rPr>
              <a:t>Scikit-Learn</a:t>
            </a:r>
            <a:r>
              <a:rPr lang="en-US" dirty="0">
                <a:solidFill>
                  <a:schemeClr val="tx1"/>
                </a:solidFill>
              </a:rPr>
              <a:t> (http://scikit-learn.org/)</a:t>
            </a:r>
          </a:p>
          <a:p>
            <a:pPr>
              <a:spcBef>
                <a:spcPts val="1200"/>
              </a:spcBef>
            </a:pPr>
            <a:r>
              <a:rPr lang="en-US" sz="2200" dirty="0">
                <a:solidFill>
                  <a:schemeClr val="tx1"/>
                </a:solidFill>
              </a:rPr>
              <a:t>Data for experiments: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200" dirty="0">
                <a:solidFill>
                  <a:schemeClr val="tx1"/>
                </a:solidFill>
              </a:rPr>
              <a:t>UCI repository: </a:t>
            </a:r>
            <a:r>
              <a:rPr lang="en-US" dirty="0">
                <a:solidFill>
                  <a:schemeClr val="tx1"/>
                </a:solidFill>
              </a:rPr>
              <a:t>http://archive.ics.uci.edu/ml/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68680" y="12192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733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200" dirty="0"/>
              <a:t>About the course</a:t>
            </a:r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8458200" cy="53340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200" dirty="0">
                <a:solidFill>
                  <a:schemeClr val="tx1"/>
                </a:solidFill>
              </a:rPr>
              <a:t>Period: 16 weeks</a:t>
            </a: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>
                <a:solidFill>
                  <a:schemeClr val="tx1"/>
                </a:solidFill>
              </a:rPr>
              <a:t>Lectures: 12-13 weeks</a:t>
            </a: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>
                <a:solidFill>
                  <a:schemeClr val="tx1"/>
                </a:solidFill>
              </a:rPr>
              <a:t>Project report: 3-4 weeks</a:t>
            </a:r>
            <a:endParaRPr lang="en-US" sz="2200" dirty="0">
              <a:solidFill>
                <a:schemeClr val="tx1"/>
              </a:solidFill>
            </a:endParaRPr>
          </a:p>
          <a:p>
            <a:pPr>
              <a:spcBef>
                <a:spcPts val="1200"/>
              </a:spcBef>
            </a:pPr>
            <a:r>
              <a:rPr lang="en-US" sz="2200" dirty="0">
                <a:solidFill>
                  <a:schemeClr val="tx1"/>
                </a:solidFill>
              </a:rPr>
              <a:t>Lecture directory: </a:t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https://users.soict.hust.edu.vn/khoattq/ml-dm-course/</a:t>
            </a:r>
            <a:br>
              <a:rPr lang="en-US" sz="2000" dirty="0">
                <a:solidFill>
                  <a:schemeClr val="tx1"/>
                </a:solidFill>
              </a:rPr>
            </a:b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1700" dirty="0">
                <a:solidFill>
                  <a:schemeClr val="tx1"/>
                </a:solidFill>
              </a:rPr>
              <a:t>https://www.youtube.com/watch?v=jc1wo_8VA1w&amp;list=PLaKukjQCR56ZRh2cAkweftiZCF2sTg11_&amp;index=1</a:t>
            </a:r>
            <a:endParaRPr lang="en-US" sz="2200" dirty="0">
              <a:solidFill>
                <a:schemeClr val="tx1"/>
              </a:solidFill>
            </a:endParaRPr>
          </a:p>
          <a:p>
            <a:pPr>
              <a:spcBef>
                <a:spcPts val="1200"/>
              </a:spcBef>
            </a:pPr>
            <a:r>
              <a:rPr lang="en-US" sz="2200" dirty="0">
                <a:solidFill>
                  <a:schemeClr val="tx1"/>
                </a:solidFill>
              </a:rPr>
              <a:t>Time &amp; location:</a:t>
            </a:r>
          </a:p>
          <a:p>
            <a:pPr lvl="1">
              <a:spcBef>
                <a:spcPts val="1200"/>
              </a:spcBef>
              <a:buClr>
                <a:schemeClr val="tx1"/>
              </a:buClr>
              <a:buSzPct val="50000"/>
              <a:buFont typeface="Wingdings" charset="2"/>
              <a:buChar char=""/>
            </a:pPr>
            <a:r>
              <a:rPr lang="en-US" sz="2000" dirty="0">
                <a:solidFill>
                  <a:schemeClr val="tx1"/>
                </a:solidFill>
              </a:rPr>
              <a:t>12:30-14:05 Monday, 15:05-16:45 Tuesday</a:t>
            </a:r>
            <a:endParaRPr lang="en-US" sz="2200" dirty="0">
              <a:solidFill>
                <a:schemeClr val="tx1"/>
              </a:solidFill>
            </a:endParaRPr>
          </a:p>
          <a:p>
            <a:pPr>
              <a:spcBef>
                <a:spcPts val="1200"/>
              </a:spcBef>
            </a:pPr>
            <a:r>
              <a:rPr lang="en-US" sz="2200" dirty="0">
                <a:solidFill>
                  <a:schemeClr val="tx1"/>
                </a:solidFill>
              </a:rPr>
              <a:t>Question + advice: </a:t>
            </a:r>
            <a:r>
              <a:rPr lang="en-US" sz="2000" dirty="0">
                <a:solidFill>
                  <a:schemeClr val="tx1"/>
                </a:solidFill>
              </a:rPr>
              <a:t>khoattq@soict.hust.edu.vn</a:t>
            </a:r>
          </a:p>
          <a:p>
            <a:r>
              <a:rPr lang="en-GB" sz="2400">
                <a:solidFill>
                  <a:schemeClr val="tx1"/>
                </a:solidFill>
              </a:rPr>
              <a:t>Join and discuss somethings with us:</a:t>
            </a:r>
            <a:r>
              <a:rPr lang="en-US" sz="2400">
                <a:solidFill>
                  <a:schemeClr val="tx1"/>
                </a:solidFill>
              </a:rPr>
              <a:t> </a:t>
            </a:r>
            <a:r>
              <a:rPr lang="en-US" sz="2000">
                <a:solidFill>
                  <a:schemeClr val="tx1"/>
                </a:solidFill>
              </a:rPr>
              <a:t>http://www.facebook.com/groups/1578056932500777/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001000" y="1066800"/>
            <a:ext cx="1066800" cy="9906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568680" y="12192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200" dirty="0"/>
              <a:t>Contents</a:t>
            </a:r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8458200" cy="5333995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Lecture 1: introduction to Machine Learning &amp; Data Mining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Lecture 2: data crawling and pre-processing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Lecture 3: linear regression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Lecture 4: clustering with K-means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Lecture 5: classification and kNN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Lecture 6: random forest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Lecture 7: probabilistic models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Lecture 8: support vector machines (SVM)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Lecture 9: neural networks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Lecture 10: model assessment &amp; selection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Lecture 11: frequent itemset mining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Lecture 12: practical advices</a:t>
            </a:r>
          </a:p>
        </p:txBody>
      </p:sp>
      <p:sp>
        <p:nvSpPr>
          <p:cNvPr id="5" name="Rectangle 4"/>
          <p:cNvSpPr/>
          <p:nvPr/>
        </p:nvSpPr>
        <p:spPr>
          <a:xfrm>
            <a:off x="8001000" y="1066800"/>
            <a:ext cx="1066800" cy="9906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568680" y="12192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950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01000" y="1066800"/>
            <a:ext cx="1066800" cy="9906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200" dirty="0"/>
              <a:t>Goals of the course</a:t>
            </a:r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8458200" cy="4602163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200" dirty="0">
                <a:solidFill>
                  <a:schemeClr val="tx1"/>
                </a:solidFill>
              </a:rPr>
              <a:t>Help students to have a good basic background on Machine Learning (ML) &amp; Data Mining (DM).</a:t>
            </a:r>
          </a:p>
          <a:p>
            <a:pPr>
              <a:spcBef>
                <a:spcPts val="1200"/>
              </a:spcBef>
            </a:pPr>
            <a:r>
              <a:rPr lang="en-US" sz="2200" dirty="0">
                <a:solidFill>
                  <a:schemeClr val="tx1"/>
                </a:solidFill>
              </a:rPr>
              <a:t>Identify the main </a:t>
            </a:r>
            <a:r>
              <a:rPr lang="en-US" sz="2200" b="1" dirty="0">
                <a:solidFill>
                  <a:schemeClr val="tx1"/>
                </a:solidFill>
              </a:rPr>
              <a:t>advantages</a:t>
            </a:r>
            <a:r>
              <a:rPr lang="en-US" sz="2200" dirty="0">
                <a:solidFill>
                  <a:schemeClr val="tx1"/>
                </a:solidFill>
              </a:rPr>
              <a:t> and </a:t>
            </a:r>
            <a:r>
              <a:rPr lang="en-US" sz="2200" b="1" dirty="0">
                <a:solidFill>
                  <a:schemeClr val="tx1"/>
                </a:solidFill>
              </a:rPr>
              <a:t>limitations</a:t>
            </a:r>
            <a:r>
              <a:rPr lang="en-US" sz="2200" dirty="0">
                <a:solidFill>
                  <a:schemeClr val="tx1"/>
                </a:solidFill>
              </a:rPr>
              <a:t> of the methods/models in ML&amp;DM.</a:t>
            </a:r>
          </a:p>
          <a:p>
            <a:pPr>
              <a:spcBef>
                <a:spcPts val="1200"/>
              </a:spcBef>
            </a:pPr>
            <a:r>
              <a:rPr lang="en-US" sz="2200" dirty="0">
                <a:solidFill>
                  <a:schemeClr val="tx1"/>
                </a:solidFill>
              </a:rPr>
              <a:t>Be able to design &amp; implement an ML/DM-based system, and evaluate its performance.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68680" y="12192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480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000" dirty="0"/>
              <a:t>Some technologies/libraries</a:t>
            </a:r>
          </a:p>
        </p:txBody>
      </p:sp>
      <p:sp>
        <p:nvSpPr>
          <p:cNvPr id="5" name="Rectangle 4"/>
          <p:cNvSpPr/>
          <p:nvPr/>
        </p:nvSpPr>
        <p:spPr>
          <a:xfrm>
            <a:off x="8001000" y="1066800"/>
            <a:ext cx="1066800" cy="9906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568680" y="12192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" name="Rectangle 2"/>
          <p:cNvSpPr txBox="1">
            <a:spLocks/>
          </p:cNvSpPr>
          <p:nvPr/>
        </p:nvSpPr>
        <p:spPr>
          <a:xfrm>
            <a:off x="457200" y="6400800"/>
            <a:ext cx="8202168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40000"/>
              </a:lnSpc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Data Science Laboratory, SOICT, HUST, 2017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11406" t="7896" r="5068" b="15788"/>
          <a:stretch/>
        </p:blipFill>
        <p:spPr>
          <a:xfrm>
            <a:off x="533400" y="1676400"/>
            <a:ext cx="4515774" cy="139365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1200" y="1371600"/>
            <a:ext cx="3046342" cy="177703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3066" y="5322870"/>
            <a:ext cx="7250501" cy="15875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" y="2667000"/>
            <a:ext cx="3048000" cy="304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62400" y="3276600"/>
            <a:ext cx="2483102" cy="132079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53200" y="3276600"/>
            <a:ext cx="2400957" cy="2046270"/>
          </a:xfrm>
          <a:prstGeom prst="rect">
            <a:avLst/>
          </a:prstGeom>
        </p:spPr>
      </p:pic>
      <p:pic>
        <p:nvPicPr>
          <p:cNvPr id="1026" name="Picture 2" descr="Deep Learning - Neural Networks and Deep Learning - United Kingdom | IBM">
            <a:extLst>
              <a:ext uri="{FF2B5EF4-FFF2-40B4-BE49-F238E27FC236}">
                <a16:creationId xmlns:a16="http://schemas.microsoft.com/office/drawing/2014/main" id="{33A03E7A-EDB0-E94A-9B33-8E29FDB00E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531888">
            <a:off x="-431281" y="5549260"/>
            <a:ext cx="3586243" cy="717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1402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8458200" cy="51816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200" dirty="0">
                <a:solidFill>
                  <a:schemeClr val="tx1"/>
                </a:solidFill>
              </a:rPr>
              <a:t>Attendance and activeness</a:t>
            </a:r>
          </a:p>
          <a:p>
            <a:pPr>
              <a:spcBef>
                <a:spcPts val="1200"/>
              </a:spcBef>
            </a:pPr>
            <a:r>
              <a:rPr lang="en-US" sz="2200" dirty="0">
                <a:solidFill>
                  <a:schemeClr val="tx1"/>
                </a:solidFill>
              </a:rPr>
              <a:t>Midterm test: </a:t>
            </a:r>
            <a:r>
              <a:rPr lang="en-US" sz="2400" b="1" dirty="0">
                <a:solidFill>
                  <a:schemeClr val="tx1"/>
                </a:solidFill>
              </a:rPr>
              <a:t>Capstone Project</a:t>
            </a:r>
            <a:endParaRPr lang="en-US" sz="2000" dirty="0">
              <a:solidFill>
                <a:schemeClr val="tx1"/>
              </a:solidFill>
            </a:endParaRPr>
          </a:p>
          <a:p>
            <a:pPr>
              <a:spcBef>
                <a:spcPts val="1200"/>
              </a:spcBef>
            </a:pPr>
            <a:r>
              <a:rPr lang="en-US" sz="2200" dirty="0">
                <a:solidFill>
                  <a:schemeClr val="tx1"/>
                </a:solidFill>
              </a:rPr>
              <a:t>Final exam</a:t>
            </a:r>
          </a:p>
          <a:p>
            <a:pPr lvl="1">
              <a:spcBef>
                <a:spcPts val="1200"/>
              </a:spcBef>
            </a:pPr>
            <a:r>
              <a:rPr lang="en-US" sz="2000" dirty="0">
                <a:solidFill>
                  <a:schemeClr val="tx1"/>
                </a:solidFill>
              </a:rPr>
              <a:t>Online test or Paper-based test</a:t>
            </a:r>
          </a:p>
          <a:p>
            <a:pPr>
              <a:spcBef>
                <a:spcPts val="1200"/>
              </a:spcBef>
            </a:pPr>
            <a:r>
              <a:rPr lang="en-US" sz="2200" dirty="0">
                <a:solidFill>
                  <a:schemeClr val="tx1"/>
                </a:solidFill>
              </a:rPr>
              <a:t>Overall: Midterm test (40%) + Final exam (60%)</a:t>
            </a:r>
          </a:p>
          <a:p>
            <a:pPr>
              <a:spcBef>
                <a:spcPts val="1200"/>
              </a:spcBef>
            </a:pP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000" dirty="0"/>
              <a:t>Evaluation (</a:t>
            </a:r>
            <a:r>
              <a:rPr lang="en-US" sz="3000" dirty="0">
                <a:latin typeface="Arial"/>
                <a:cs typeface="Arial"/>
              </a:rPr>
              <a:t>đánh giá</a:t>
            </a:r>
            <a:r>
              <a:rPr lang="en-US" sz="3000" dirty="0"/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8001000" y="1066800"/>
            <a:ext cx="1066800" cy="9906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568680" y="12192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40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01000" y="1066800"/>
            <a:ext cx="1066800" cy="9906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8458200" cy="51816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400" dirty="0">
                <a:solidFill>
                  <a:schemeClr val="tx1"/>
                </a:solidFill>
              </a:rPr>
              <a:t>Students work in groups, each consists of 2-3 students.</a:t>
            </a:r>
            <a:endParaRPr lang="en-US" sz="2200" dirty="0">
              <a:solidFill>
                <a:schemeClr val="tx1"/>
              </a:solidFill>
            </a:endParaRPr>
          </a:p>
          <a:p>
            <a:pPr>
              <a:spcBef>
                <a:spcPts val="1200"/>
              </a:spcBef>
            </a:pPr>
            <a:r>
              <a:rPr lang="en-US" sz="2200" dirty="0">
                <a:solidFill>
                  <a:schemeClr val="tx1"/>
                </a:solidFill>
              </a:rPr>
              <a:t>Each group choose a problem/topic to be solved, datasets to be used, algorithms in ML/DM.</a:t>
            </a:r>
          </a:p>
          <a:p>
            <a:pPr>
              <a:spcBef>
                <a:spcPts val="1200"/>
              </a:spcBef>
            </a:pPr>
            <a:r>
              <a:rPr lang="en-US" sz="2200" dirty="0">
                <a:solidFill>
                  <a:schemeClr val="tx1"/>
                </a:solidFill>
              </a:rPr>
              <a:t>Each proposal should be precisely described</a:t>
            </a:r>
            <a:endParaRPr lang="en-US" sz="2000" dirty="0">
              <a:solidFill>
                <a:schemeClr val="tx1"/>
              </a:solidFill>
            </a:endParaRPr>
          </a:p>
          <a:p>
            <a:pPr lvl="1">
              <a:spcBef>
                <a:spcPts val="1200"/>
              </a:spcBef>
            </a:pPr>
            <a:r>
              <a:rPr lang="en-US" sz="2000" dirty="0">
                <a:solidFill>
                  <a:schemeClr val="tx1"/>
                </a:solidFill>
              </a:rPr>
              <a:t>The problem: short description, input, output, data type, future application, …</a:t>
            </a:r>
          </a:p>
          <a:p>
            <a:pPr lvl="1">
              <a:spcBef>
                <a:spcPts val="1200"/>
              </a:spcBef>
            </a:pPr>
            <a:r>
              <a:rPr lang="en-US" sz="2000" dirty="0">
                <a:solidFill>
                  <a:schemeClr val="tx1"/>
                </a:solidFill>
              </a:rPr>
              <a:t>The algorithms or tools, planned to be used</a:t>
            </a:r>
          </a:p>
          <a:p>
            <a:pPr lvl="1">
              <a:spcBef>
                <a:spcPts val="1200"/>
              </a:spcBef>
            </a:pPr>
            <a:r>
              <a:rPr lang="en-US" sz="2000" dirty="0">
                <a:solidFill>
                  <a:schemeClr val="tx1"/>
                </a:solidFill>
              </a:rPr>
              <a:t>Data sets to be used</a:t>
            </a:r>
          </a:p>
          <a:p>
            <a:pPr>
              <a:spcBef>
                <a:spcPts val="1200"/>
              </a:spcBef>
            </a:pPr>
            <a:r>
              <a:rPr lang="en-US" sz="2200" b="1" dirty="0"/>
              <a:t>Project registration: </a:t>
            </a:r>
            <a:r>
              <a:rPr lang="en-US" sz="2200" b="1" dirty="0">
                <a:solidFill>
                  <a:srgbClr val="FF0000"/>
                </a:solidFill>
              </a:rPr>
              <a:t>before 09/05/2022</a:t>
            </a:r>
            <a:endParaRPr lang="en-US" sz="2000" b="1" dirty="0">
              <a:solidFill>
                <a:srgbClr val="FF0000"/>
              </a:solidFill>
            </a:endParaRPr>
          </a:p>
          <a:p>
            <a:pPr lvl="1">
              <a:spcBef>
                <a:spcPts val="1200"/>
              </a:spcBef>
            </a:pPr>
            <a:r>
              <a:rPr lang="en-US" sz="2000" dirty="0">
                <a:solidFill>
                  <a:schemeClr val="tx1"/>
                </a:solidFill>
              </a:rPr>
              <a:t>Via Google Form (TBA)</a:t>
            </a:r>
            <a:endParaRPr lang="en-US" sz="2200" dirty="0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000" dirty="0"/>
              <a:t>Capstone Project</a:t>
            </a:r>
            <a:endParaRPr lang="en-US" sz="3000" dirty="0">
              <a:solidFill>
                <a:srgbClr val="0432FF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68680" y="12192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836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01000" y="1066800"/>
            <a:ext cx="1066800" cy="9906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"/>
          <p:cNvSpPr>
            <a:spLocks noGrp="1"/>
          </p:cNvSpPr>
          <p:nvPr>
            <p:ph sz="half" idx="1"/>
          </p:nvPr>
        </p:nvSpPr>
        <p:spPr>
          <a:xfrm>
            <a:off x="457200" y="1523999"/>
            <a:ext cx="8458200" cy="5333993"/>
          </a:xfrm>
        </p:spPr>
        <p:txBody>
          <a:bodyPr>
            <a:normAutofit fontScale="92500"/>
          </a:bodyPr>
          <a:lstStyle/>
          <a:p>
            <a:pPr>
              <a:spcBef>
                <a:spcPts val="1200"/>
              </a:spcBef>
            </a:pPr>
            <a:r>
              <a:rPr lang="en-US" sz="2200" dirty="0">
                <a:solidFill>
                  <a:schemeClr val="tx1"/>
                </a:solidFill>
              </a:rPr>
              <a:t>The result will be presented in the ending period of this subject.</a:t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Every member is required to contribute to his/her project.</a:t>
            </a:r>
          </a:p>
          <a:p>
            <a:pPr>
              <a:spcBef>
                <a:spcPts val="1200"/>
              </a:spcBef>
            </a:pPr>
            <a:r>
              <a:rPr lang="en-US" sz="2200" dirty="0">
                <a:solidFill>
                  <a:schemeClr val="tx1"/>
                </a:solidFill>
              </a:rPr>
              <a:t>Project report:</a:t>
            </a:r>
            <a:endParaRPr lang="en-US" sz="2000" dirty="0">
              <a:solidFill>
                <a:schemeClr val="tx1"/>
              </a:solidFill>
            </a:endParaRPr>
          </a:p>
          <a:p>
            <a:pPr lvl="1">
              <a:spcBef>
                <a:spcPts val="1200"/>
              </a:spcBef>
            </a:pPr>
            <a:r>
              <a:rPr lang="en-US" sz="2000" b="1" dirty="0">
                <a:solidFill>
                  <a:schemeClr val="tx1"/>
                </a:solidFill>
              </a:rPr>
              <a:t>Source code</a:t>
            </a:r>
            <a:r>
              <a:rPr lang="en-US" sz="2000" dirty="0">
                <a:solidFill>
                  <a:schemeClr val="tx1"/>
                </a:solidFill>
              </a:rPr>
              <a:t>: save your code into one zip file</a:t>
            </a:r>
          </a:p>
          <a:p>
            <a:pPr lvl="1">
              <a:spcBef>
                <a:spcPts val="1200"/>
              </a:spcBef>
            </a:pPr>
            <a:r>
              <a:rPr lang="en-US" sz="2000" b="1" dirty="0" err="1">
                <a:solidFill>
                  <a:schemeClr val="tx1"/>
                </a:solidFill>
              </a:rPr>
              <a:t>Readme.txt</a:t>
            </a:r>
            <a:r>
              <a:rPr lang="en-US" sz="2000" dirty="0">
                <a:solidFill>
                  <a:schemeClr val="tx1"/>
                </a:solidFill>
              </a:rPr>
              <a:t>: describes clearly how to setup, compile, and run your code</a:t>
            </a:r>
          </a:p>
          <a:p>
            <a:pPr lvl="1">
              <a:spcBef>
                <a:spcPts val="1200"/>
              </a:spcBef>
            </a:pPr>
            <a:r>
              <a:rPr lang="en-US" sz="2000" b="1" dirty="0">
                <a:solidFill>
                  <a:schemeClr val="tx1"/>
                </a:solidFill>
              </a:rPr>
              <a:t>Written report: </a:t>
            </a:r>
          </a:p>
          <a:p>
            <a:pPr lvl="2">
              <a:spcBef>
                <a:spcPts val="1200"/>
              </a:spcBef>
            </a:pPr>
            <a:r>
              <a:rPr lang="en-US" dirty="0">
                <a:solidFill>
                  <a:schemeClr val="tx1"/>
                </a:solidFill>
              </a:rPr>
              <a:t>Introduce the problem to be solved, the data sets were used</a:t>
            </a:r>
          </a:p>
          <a:p>
            <a:pPr lvl="2">
              <a:spcBef>
                <a:spcPts val="1200"/>
              </a:spcBef>
            </a:pPr>
            <a:r>
              <a:rPr lang="en-US" dirty="0">
                <a:solidFill>
                  <a:schemeClr val="tx1"/>
                </a:solidFill>
              </a:rPr>
              <a:t>Details about the methods for analyzing data</a:t>
            </a:r>
          </a:p>
          <a:p>
            <a:pPr lvl="2">
              <a:spcBef>
                <a:spcPts val="1200"/>
              </a:spcBef>
            </a:pPr>
            <a:r>
              <a:rPr lang="en-US" dirty="0">
                <a:solidFill>
                  <a:schemeClr val="tx1"/>
                </a:solidFill>
              </a:rPr>
              <a:t>Results of different evaluations, new conclusions/findings, …</a:t>
            </a:r>
          </a:p>
          <a:p>
            <a:pPr lvl="2">
              <a:spcBef>
                <a:spcPts val="1200"/>
              </a:spcBef>
            </a:pPr>
            <a:r>
              <a:rPr lang="en-US" dirty="0">
                <a:solidFill>
                  <a:schemeClr val="tx1"/>
                </a:solidFill>
              </a:rPr>
              <a:t>The main components of your code</a:t>
            </a:r>
          </a:p>
          <a:p>
            <a:pPr lvl="2">
              <a:spcBef>
                <a:spcPts val="1200"/>
              </a:spcBef>
            </a:pPr>
            <a:r>
              <a:rPr lang="en-US" dirty="0">
                <a:solidFill>
                  <a:schemeClr val="tx1"/>
                </a:solidFill>
              </a:rPr>
              <a:t>The difficulties in this project, and your proposed solution</a:t>
            </a:r>
          </a:p>
          <a:p>
            <a:pPr lvl="2">
              <a:spcBef>
                <a:spcPts val="1200"/>
              </a:spcBef>
            </a:pPr>
            <a:r>
              <a:rPr lang="en-US" sz="2200" dirty="0">
                <a:solidFill>
                  <a:schemeClr val="tx1"/>
                </a:solidFill>
              </a:rPr>
              <a:t>…</a:t>
            </a:r>
            <a:endParaRPr lang="en-US" sz="2200" dirty="0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000" dirty="0"/>
              <a:t>Capstone Project: </a:t>
            </a:r>
            <a:r>
              <a:rPr lang="en-US" sz="3000" dirty="0">
                <a:solidFill>
                  <a:srgbClr val="0432FF"/>
                </a:solidFill>
              </a:rPr>
              <a:t>requirements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68680" y="12192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239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001000" y="1066800"/>
            <a:ext cx="1066800" cy="9906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"/>
          <p:cNvSpPr>
            <a:spLocks noGrp="1"/>
          </p:cNvSpPr>
          <p:nvPr>
            <p:ph sz="half" idx="1"/>
          </p:nvPr>
        </p:nvSpPr>
        <p:spPr>
          <a:xfrm>
            <a:off x="457200" y="1523999"/>
            <a:ext cx="8458200" cy="5333997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200" dirty="0">
                <a:solidFill>
                  <a:schemeClr val="tx1"/>
                </a:solidFill>
              </a:rPr>
              <a:t>The evaluation of each project will be based on </a:t>
            </a:r>
            <a:endParaRPr lang="en-US" sz="2000" dirty="0">
              <a:solidFill>
                <a:schemeClr val="tx1"/>
              </a:solidFill>
            </a:endParaRPr>
          </a:p>
          <a:p>
            <a:pPr lvl="1">
              <a:spcBef>
                <a:spcPts val="1200"/>
              </a:spcBef>
            </a:pPr>
            <a:r>
              <a:rPr lang="en-US" sz="2000" dirty="0">
                <a:solidFill>
                  <a:schemeClr val="tx1"/>
                </a:solidFill>
              </a:rPr>
              <a:t>The difficulty of the problem of interest</a:t>
            </a:r>
          </a:p>
          <a:p>
            <a:pPr lvl="1">
              <a:spcBef>
                <a:spcPts val="1200"/>
              </a:spcBef>
            </a:pPr>
            <a:r>
              <a:rPr lang="en-US" sz="2000" dirty="0">
                <a:solidFill>
                  <a:schemeClr val="tx1"/>
                </a:solidFill>
              </a:rPr>
              <a:t>The appropriateness &amp; quality of the chosen method/solution</a:t>
            </a:r>
          </a:p>
          <a:p>
            <a:pPr lvl="1">
              <a:spcBef>
                <a:spcPts val="1200"/>
              </a:spcBef>
            </a:pPr>
            <a:r>
              <a:rPr lang="en-US" sz="2000" dirty="0">
                <a:solidFill>
                  <a:schemeClr val="tx1"/>
                </a:solidFill>
              </a:rPr>
              <a:t>The rigor of the empirical evaluation and assessment on the chosen method/solution</a:t>
            </a:r>
          </a:p>
          <a:p>
            <a:pPr lvl="1">
              <a:spcBef>
                <a:spcPts val="1200"/>
              </a:spcBef>
            </a:pPr>
            <a:r>
              <a:rPr lang="en-US" sz="2000" dirty="0">
                <a:solidFill>
                  <a:schemeClr val="tx1"/>
                </a:solidFill>
              </a:rPr>
              <a:t>The quality of the presentation</a:t>
            </a:r>
          </a:p>
          <a:p>
            <a:pPr lvl="1">
              <a:spcBef>
                <a:spcPts val="1200"/>
              </a:spcBef>
            </a:pPr>
            <a:r>
              <a:rPr lang="en-US" sz="2000" dirty="0">
                <a:solidFill>
                  <a:schemeClr val="tx1"/>
                </a:solidFill>
              </a:rPr>
              <a:t>The quality of the written report</a:t>
            </a:r>
          </a:p>
          <a:p>
            <a:pPr>
              <a:spcBef>
                <a:spcPts val="1200"/>
              </a:spcBef>
            </a:pPr>
            <a:r>
              <a:rPr lang="en-US" sz="2200" dirty="0">
                <a:solidFill>
                  <a:schemeClr val="tx1"/>
                </a:solidFill>
              </a:rPr>
              <a:t>Each project will have 15’ for slide presentation &amp; demo</a:t>
            </a:r>
          </a:p>
          <a:p>
            <a:pPr>
              <a:spcBef>
                <a:spcPts val="1200"/>
              </a:spcBef>
            </a:pPr>
            <a:r>
              <a:rPr lang="en-US" sz="2000" b="1" dirty="0">
                <a:solidFill>
                  <a:schemeClr val="tx1"/>
                </a:solidFill>
              </a:rPr>
              <a:t>If you use some existing libraries/packages/codes, you have to clearly declare your usage in the written report and slide presentation</a:t>
            </a:r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199" y="457200"/>
            <a:ext cx="8458201" cy="762000"/>
          </a:xfrm>
        </p:spPr>
        <p:txBody>
          <a:bodyPr>
            <a:normAutofit/>
          </a:bodyPr>
          <a:lstStyle/>
          <a:p>
            <a:r>
              <a:rPr lang="en-US" sz="3000" dirty="0"/>
              <a:t>Capstone Project: </a:t>
            </a:r>
            <a:r>
              <a:rPr lang="en-US" sz="3000" dirty="0">
                <a:solidFill>
                  <a:srgbClr val="0432FF"/>
                </a:solidFill>
              </a:rPr>
              <a:t>evaluation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68680" y="1219200"/>
            <a:ext cx="830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56ECA-4C16-4208-B374-27591EF545A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025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laz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laza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laza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0000"/>
                <a:satMod val="120000"/>
              </a:schemeClr>
            </a:gs>
            <a:gs pos="35000">
              <a:schemeClr val="phClr">
                <a:shade val="100000"/>
                <a:satMod val="150000"/>
              </a:schemeClr>
            </a:gs>
            <a:gs pos="70000">
              <a:schemeClr val="phClr">
                <a:tint val="100000"/>
                <a:shade val="100000"/>
                <a:satMod val="200000"/>
                <a:greenMod val="100000"/>
              </a:schemeClr>
            </a:gs>
            <a:gs pos="100000">
              <a:schemeClr val="phClr"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190500" dist="63500" dir="5400000">
              <a:srgbClr val="FFFFFF">
                <a:alpha val="65000"/>
              </a:srgbClr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  <a:sp3d prstMaterial="matte">
            <a:bevelT w="0" h="0" prst="relaxedInset"/>
          </a:sp3d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88900" dist="38100" dir="6600000" sx="101000" sy="101000" rotWithShape="0">
              <a:srgbClr val="000000">
                <a:alpha val="50000"/>
              </a:srgbClr>
            </a:outerShdw>
          </a:effectLst>
          <a:scene3d>
            <a:camera prst="perspectiveFront" fov="3000000"/>
            <a:lightRig rig="morning" dir="tl">
              <a:rot lat="0" lon="0" rev="1800000"/>
            </a:lightRig>
          </a:scene3d>
          <a:sp3d contourW="38100" prstMaterial="softEdge">
            <a:bevelT w="25400" h="38100"/>
            <a:contourClr>
              <a:schemeClr val="phClr">
                <a:tint val="6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745B0B8-F12E-4BA6-AED8-2FA9328FAD6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Plaza.thmx</Template>
  <TotalTime>0</TotalTime>
  <Words>745</Words>
  <Application>Microsoft Macintosh PowerPoint</Application>
  <PresentationFormat>On-screen Show (4:3)</PresentationFormat>
  <Paragraphs>101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Century Gothic</vt:lpstr>
      <vt:lpstr>Impact</vt:lpstr>
      <vt:lpstr>Wingdings</vt:lpstr>
      <vt:lpstr>Wingdings 2</vt:lpstr>
      <vt:lpstr>Plaza</vt:lpstr>
      <vt:lpstr>Introduction to Machine Learning and Data Mining (Học máy và Khai phá dữ liệu)</vt:lpstr>
      <vt:lpstr>About the course</vt:lpstr>
      <vt:lpstr>Contents</vt:lpstr>
      <vt:lpstr>Goals of the course</vt:lpstr>
      <vt:lpstr>Some technologies/libraries</vt:lpstr>
      <vt:lpstr>Evaluation (đánh giá)</vt:lpstr>
      <vt:lpstr>Capstone Project</vt:lpstr>
      <vt:lpstr>Capstone Project: requirements</vt:lpstr>
      <vt:lpstr>Capstone Project: evaluation</vt:lpstr>
      <vt:lpstr>Some 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for report on country</dc:title>
  <dc:creator/>
  <cp:keywords/>
  <cp:lastModifiedBy/>
  <cp:revision>1</cp:revision>
  <dcterms:modified xsi:type="dcterms:W3CDTF">2022-03-28T07:02:57Z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TC101659609990</vt:lpwstr>
  </property>
</Properties>
</file>