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12" r:id="rId29"/>
    <p:sldId id="313" r:id="rId30"/>
    <p:sldId id="314" r:id="rId31"/>
    <p:sldId id="315" r:id="rId32"/>
    <p:sldId id="31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VÀ THUẬT TOÁN</a:t>
            </a:r>
          </a:p>
          <a:p>
            <a:pPr marL="0" indent="0" algn="ctr"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57E633-78E3-45E6-99D7-064E4BD6AF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2512" y="1210076"/>
            <a:ext cx="3888432" cy="4640308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DFS(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i="1" dirty="0">
                <a:latin typeface="Consolas" pitchFamily="49" charset="0"/>
                <a:cs typeface="Consolas" pitchFamily="49" charset="0"/>
              </a:rPr>
              <a:t>  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GRAY;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foreach (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kề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với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WHITE)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DFS(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BLACK;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21D8B9-C33D-4BA5-AE58-65B2AF0DDDA8}"/>
              </a:ext>
            </a:extLst>
          </p:cNvPr>
          <p:cNvSpPr txBox="1">
            <a:spLocks/>
          </p:cNvSpPr>
          <p:nvPr/>
        </p:nvSpPr>
        <p:spPr>
          <a:xfrm>
            <a:off x="5708342" y="1210076"/>
            <a:ext cx="3043082" cy="46403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DFS()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WHITE;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NIL;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foreach(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WHITE)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DFS(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B988FF-0B83-4379-A7EB-2804E1893CA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41">
            <a:extLst>
              <a:ext uri="{FF2B5EF4-FFF2-40B4-BE49-F238E27FC236}">
                <a16:creationId xmlns:a16="http://schemas.microsoft.com/office/drawing/2014/main" id="{BBF8EC30-8946-4252-82E3-E28F9392CA6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1355515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6D900E6-EA99-4B50-8BEB-CF45812A180C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DCE8FC-DF11-46F3-8228-A7EDEA8E08DE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AD0AC6-FB7A-4724-9573-54941D9CABB1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9F2ACB-E6C5-4EC3-B129-90382CD29CA9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87496B-1B79-44F0-84CB-27999BDB2EEA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311B8F-D997-4CC2-96F5-2F94A41F43F2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CB96E6-3C13-432F-9A47-60FB3044A43C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3C8C39-690D-405E-B661-6CD101030154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8B2E4A-EA4D-4CED-8B05-A084FD99F01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B54E9C-EA76-4ACC-AB68-FAEC17D8DAC0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3068568" y="2356455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23570-37BC-4519-82D1-EC91325DA94E}"/>
              </a:ext>
            </a:extLst>
          </p:cNvPr>
          <p:cNvCxnSpPr>
            <a:stCxn id="14" idx="7"/>
            <a:endCxn id="15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1ADD22-2E12-4524-ADC1-C1BFA8A502C7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ABDDDE-E4C0-4A8C-820B-8B543FEF79E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619672" y="2419727"/>
            <a:ext cx="0" cy="86409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F5BB17-8C94-4B09-876D-DD1D4B3073A8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2915816" y="2419727"/>
            <a:ext cx="0" cy="86409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71BCDB-5C78-40AA-AD1A-BAE7E705C1C1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1772424" y="2356455"/>
            <a:ext cx="990640" cy="99064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49A6711-A892-492A-B4E7-A04BA3F4C0DD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C288A0-FB14-4276-8219-AC682D6394A5}"/>
              </a:ext>
            </a:extLst>
          </p:cNvPr>
          <p:cNvCxnSpPr>
            <a:stCxn id="12" idx="5"/>
            <a:endCxn id="25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6B3716-79D8-4384-9616-05FE2C6FB297}"/>
              </a:ext>
            </a:extLst>
          </p:cNvPr>
          <p:cNvCxnSpPr>
            <a:stCxn id="14" idx="3"/>
            <a:endCxn id="25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5C5C66-AB98-4A1D-9FF9-EC5B60B055B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Content Placeholder 41">
            <a:extLst>
              <a:ext uri="{FF2B5EF4-FFF2-40B4-BE49-F238E27FC236}">
                <a16:creationId xmlns:a16="http://schemas.microsoft.com/office/drawing/2014/main" id="{C5347299-D526-4805-9701-9E1469ECC34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8737437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0EBE5C52-E658-4D6E-9BC1-A2DAEFABEBCB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985828-3946-4F61-9C3B-E72F094AF5AE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C96960-4262-4360-8427-CE8D7286058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3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41">
            <a:extLst>
              <a:ext uri="{FF2B5EF4-FFF2-40B4-BE49-F238E27FC236}">
                <a16:creationId xmlns:a16="http://schemas.microsoft.com/office/drawing/2014/main" id="{4C392E7D-3576-4AB4-839E-6C19DB16743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0732359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BB86C3-E949-4662-9B61-2EE62D683BE9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CAEDE8-6E17-43F2-91E8-09C7F096E68E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1ADB81-22BA-45D6-998A-3D2F0953102C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B2A00F-F911-45D2-9203-A7E281BE0A91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0BFA2E-4427-4688-9C48-4933E326A4D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0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41">
            <a:extLst>
              <a:ext uri="{FF2B5EF4-FFF2-40B4-BE49-F238E27FC236}">
                <a16:creationId xmlns:a16="http://schemas.microsoft.com/office/drawing/2014/main" id="{E3666459-8592-4D01-8BDA-951ECBB64AC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3843746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CA4831-A436-419B-91D8-FD9CA4829EAD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32D5BC-24BF-4DBB-A636-2CCE358E1A67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5942F0-CDE2-4196-8A32-0C94AC276887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75F538-A766-4DC7-A7B2-F2B43E6212F1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29C76-9F5D-4D19-81D8-98E0F3FD63C1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3C9D8A-2C15-4860-BA05-307FCB35670F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60A63C-0466-4616-9EBC-7AE72DD268B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41">
            <a:extLst>
              <a:ext uri="{FF2B5EF4-FFF2-40B4-BE49-F238E27FC236}">
                <a16:creationId xmlns:a16="http://schemas.microsoft.com/office/drawing/2014/main" id="{8682ED19-3E91-4129-B17D-C44C2C3E200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6982348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81FF5B5-DF11-4F2B-9529-AD6C26F215F7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0FC7AB-968D-4134-B734-C053818F14D8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9A289F-227C-4C08-B4A6-B551BA5642AA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C19FA5-89C0-4835-8B3A-0B1F0E053D1E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F4911A-B3C4-4170-8E08-13D6B333FB38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47DFDD-DE88-4B3A-A60A-6DDA6E90BCA7}"/>
              </a:ext>
            </a:extLst>
          </p:cNvPr>
          <p:cNvCxnSpPr>
            <a:stCxn id="21" idx="5"/>
            <a:endCxn id="22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8347F7-B87B-455F-809A-14F3984DDCAD}"/>
              </a:ext>
            </a:extLst>
          </p:cNvPr>
          <p:cNvCxnSpPr>
            <a:stCxn id="23" idx="7"/>
            <a:endCxn id="24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6D03C0-A7DD-4943-9611-78300D2EEA9A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09A8F-4067-4413-A451-84A6F437675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1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41">
            <a:extLst>
              <a:ext uri="{FF2B5EF4-FFF2-40B4-BE49-F238E27FC236}">
                <a16:creationId xmlns:a16="http://schemas.microsoft.com/office/drawing/2014/main" id="{8BFD1E66-BE71-4C5E-B018-8B8F86BB847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8462068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8AB0E4A-A4D0-48CF-A5BF-D63B2A8391B5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5D91F0-0D2A-463D-B617-3D398A73AB34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2C8B27-4673-4CE3-9F2C-16415E640CCE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0002ED-582D-4775-9E6B-12D8BA738DDC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B48675-C4E7-4508-A31F-122EBF906B62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DC441-08B4-41C4-9D6B-116895F7C413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60C430-79B5-4FE1-9460-AFDA2040101C}"/>
              </a:ext>
            </a:extLst>
          </p:cNvPr>
          <p:cNvCxnSpPr>
            <a:stCxn id="18" idx="7"/>
            <a:endCxn id="19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37F72E-AF1D-4209-B075-D2933C39921B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9F0398-47E1-4158-AE46-1C49FF6E8B7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3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41">
            <a:extLst>
              <a:ext uri="{FF2B5EF4-FFF2-40B4-BE49-F238E27FC236}">
                <a16:creationId xmlns:a16="http://schemas.microsoft.com/office/drawing/2014/main" id="{6AD71DE3-FCB3-4CB9-8F5E-072147B91DE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6188171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328535B-DD18-4105-8829-E1FBF3C9E7B8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9989ED-391A-40F9-8A4A-0D8A58A84EC3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C9A591-C914-4636-A24F-9BACB84DFEB9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DF364D-9ED9-4A4B-B61E-B6482EFA47D8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4BDA4E-2E2C-42E2-B568-6147A8EBBD84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7ACBE6-72E3-4BF5-8CF1-93BF4E65D83A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82B244-2778-4107-960A-B7ADA242AF9D}"/>
              </a:ext>
            </a:extLst>
          </p:cNvPr>
          <p:cNvCxnSpPr>
            <a:stCxn id="24" idx="7"/>
            <a:endCxn id="25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B60147-A9F1-4740-8828-4E94EA075732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A5C45D4-636E-4744-A2F3-39F301BBAEB2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8DEDE6-C811-4F2D-9ECD-21FEE26CEB76}"/>
              </a:ext>
            </a:extLst>
          </p:cNvPr>
          <p:cNvCxnSpPr>
            <a:stCxn id="24" idx="3"/>
            <a:endCxn id="32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7555D8-232C-4632-A8B4-F853C66D0DA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5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ontent Placeholder 41">
            <a:extLst>
              <a:ext uri="{FF2B5EF4-FFF2-40B4-BE49-F238E27FC236}">
                <a16:creationId xmlns:a16="http://schemas.microsoft.com/office/drawing/2014/main" id="{2301C972-FC75-4A36-B587-03FC2C04EA8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58796500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4F32F6-B237-4D2B-94CC-B16A3A44F0E1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83DA48-5274-4455-9568-55C0BB456FEE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0202D-588C-471D-B103-55943C3C0488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989FC4-2A17-42FC-8CBF-25DB5E59326A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8CC69E-12E9-4BED-B8B9-3D9BA20A12B4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9AE9B4-57E6-4015-9539-90AD57045A85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0A83FB-98E5-4D9C-B44E-10990ABF5D61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92F004-1EFE-4ECE-A49E-C7774036AA80}"/>
              </a:ext>
            </a:extLst>
          </p:cNvPr>
          <p:cNvCxnSpPr>
            <a:stCxn id="19" idx="6"/>
            <a:endCxn id="28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1E97882-3ABF-45BC-8AEC-58DD58CDED8B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89984-3E1F-452E-B30F-55A7B428DE06}"/>
              </a:ext>
            </a:extLst>
          </p:cNvPr>
          <p:cNvCxnSpPr>
            <a:stCxn id="28" idx="3"/>
            <a:endCxn id="3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E843D1-9B0C-4EA3-AD80-2C8E830B3E3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0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41">
            <a:extLst>
              <a:ext uri="{FF2B5EF4-FFF2-40B4-BE49-F238E27FC236}">
                <a16:creationId xmlns:a16="http://schemas.microsoft.com/office/drawing/2014/main" id="{96404011-DAF7-40EA-A5FF-AE29BAA95F4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8250101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CA47E8F-6F28-4B11-AC19-7EEB554EF768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92B531-A06B-4448-81EA-9101D3B60ADA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EA6C3E-26D6-4336-9580-4CEF1C8E314A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BC44EC-C336-40D6-A88F-265B85519B1B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130C24-C66D-4BE6-8AC4-7CBF044710B7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808E52-B6ED-4E4E-B2DB-F063FAF21DAC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73B3FD-6157-4EF8-A2CA-3E947B8ADF2E}"/>
              </a:ext>
            </a:extLst>
          </p:cNvPr>
          <p:cNvCxnSpPr>
            <a:stCxn id="24" idx="7"/>
            <a:endCxn id="25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C30D16-FF5A-42DC-AB3C-14143C6AFFFB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925E546-46C3-40B0-9097-EA3088647322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C7A421-D2BD-4079-9514-B35C93C383FF}"/>
              </a:ext>
            </a:extLst>
          </p:cNvPr>
          <p:cNvCxnSpPr>
            <a:stCxn id="24" idx="3"/>
            <a:endCxn id="32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89872-9B6F-413F-8D32-7B671128E37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3284"/>
            <a:ext cx="7886700" cy="5174881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Euler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Hamilton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6E731E-860B-4263-AACB-836736D9B4D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ontent Placeholder 41">
            <a:extLst>
              <a:ext uri="{FF2B5EF4-FFF2-40B4-BE49-F238E27FC236}">
                <a16:creationId xmlns:a16="http://schemas.microsoft.com/office/drawing/2014/main" id="{6B2A3FEF-63F6-42CD-A0B3-9E56407182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78420775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28C0EED-4AE5-472C-BB3A-70646E4F7FFC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6B40F8-A0CF-4F5A-AEFD-EC3987D6734A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3D8F2E-7F1B-49E9-9995-828E837BDBB8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B0FF81-A2CD-413D-885F-8372B0285C9E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F7E92A-E93C-4BCC-B1DA-3F968B51C854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C33840-31CB-41CC-9C42-6BB5B93FC8E4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6099FD-B8E9-4B92-BDD0-8EBD9D2508E0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98702D-9E16-41EC-B800-267DAE9496A8}"/>
              </a:ext>
            </a:extLst>
          </p:cNvPr>
          <p:cNvCxnSpPr>
            <a:stCxn id="19" idx="6"/>
            <a:endCxn id="28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7EA52A3-FAF6-483D-A382-F9E1926D6575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890706-CD7C-4353-848E-EF341318055B}"/>
              </a:ext>
            </a:extLst>
          </p:cNvPr>
          <p:cNvCxnSpPr>
            <a:stCxn id="28" idx="3"/>
            <a:endCxn id="3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60BB74-3039-4523-BC7B-E9472916614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2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41">
            <a:extLst>
              <a:ext uri="{FF2B5EF4-FFF2-40B4-BE49-F238E27FC236}">
                <a16:creationId xmlns:a16="http://schemas.microsoft.com/office/drawing/2014/main" id="{EFE011A9-2A38-49FE-97C9-CA07FB3E647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4118227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901532A-465E-4E2F-B362-53313E53BA20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AAF080-84CF-4FA1-8386-52AFE4E04800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3B42CC-1951-4DD8-AE5B-15D01A2F5AA5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EACF0-A200-4752-9477-43334D79073D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A236A-448D-4BCD-BB3A-6716B703FA1F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5220A6-206C-4B0D-BE6A-52C38BDFB3FC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5745CC-4590-4C64-B7A9-109D46C014D8}"/>
              </a:ext>
            </a:extLst>
          </p:cNvPr>
          <p:cNvCxnSpPr>
            <a:stCxn id="22" idx="7"/>
            <a:endCxn id="23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CB082F-2C0A-4D78-B3B6-5C3897C25D52}"/>
              </a:ext>
            </a:extLst>
          </p:cNvPr>
          <p:cNvCxnSpPr>
            <a:stCxn id="22" idx="5"/>
            <a:endCxn id="24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562400-0E24-414F-9792-CD1703FC8857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EE84F4-9154-43A5-99FA-613DF6DB0F74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F1919F7-072F-41F2-B478-CB3FF84A0186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4214AB-8BD9-487E-8B6E-C296D0874D22}"/>
              </a:ext>
            </a:extLst>
          </p:cNvPr>
          <p:cNvCxnSpPr>
            <a:stCxn id="25" idx="3"/>
            <a:endCxn id="38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849905-0B63-4E64-8153-5410BEF7906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1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ontent Placeholder 41">
            <a:extLst>
              <a:ext uri="{FF2B5EF4-FFF2-40B4-BE49-F238E27FC236}">
                <a16:creationId xmlns:a16="http://schemas.microsoft.com/office/drawing/2014/main" id="{739FCBA3-8F90-457D-86F4-27373E1B461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87422492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EAE639-6AFA-43C8-BE3E-7861EF10E3E6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BDA140-7CAB-4576-BEDE-86EFDC4B263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3D37D5-0833-4956-AAD7-E802AC2C56B6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BBF16-D245-478F-88C0-1C672B5DE8AA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66A579-4C29-45AC-BD1C-3EA219BB21B3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3C9632-C209-4AAE-9594-E8C556C1F884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3F7DA8-A69F-4BEF-8DAD-54CB0C9D0029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9AF66E-DD65-4671-93C3-AC70F79D1855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1E5FD4-0351-4628-9382-3FE331419131}"/>
              </a:ext>
            </a:extLst>
          </p:cNvPr>
          <p:cNvCxnSpPr>
            <a:stCxn id="21" idx="7"/>
            <a:endCxn id="22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2B0FF-9E9D-44EA-B797-7338A770BAD7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A3A670-73AC-474B-B6CA-9F05CFBAC75F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62EFF5-486D-4F94-981C-32AB1E09503C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13D78E-F69C-4F0D-A805-59B8DC677213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BE6EC3F-E674-45FD-B90C-33B3142D4E54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5C888F-1D90-4313-ACD5-849ACDAEA4FB}"/>
              </a:ext>
            </a:extLst>
          </p:cNvPr>
          <p:cNvCxnSpPr>
            <a:stCxn id="25" idx="3"/>
            <a:endCxn id="39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55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41">
            <a:extLst>
              <a:ext uri="{FF2B5EF4-FFF2-40B4-BE49-F238E27FC236}">
                <a16:creationId xmlns:a16="http://schemas.microsoft.com/office/drawing/2014/main" id="{880B6E26-53E2-4B69-9BE3-C9AAF81C2E9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7515266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4143A5-AFFC-4EA2-AA80-6AAD15307D6E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246BB6-59DE-45F2-B151-119FEA6CE30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C777F7-ECB9-4024-8155-B4582B8C836D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9C25FB-3FF0-4F23-84A0-0FDB8D7F01D3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97AAA0-EBF3-4F2D-A7B2-F024DB59CEBC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44C3FD-3CC9-44F4-99EF-E196AB4B90BB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5AC3F1-F41C-4DFF-AC94-8BE7B1E6C7FF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4E2CEA-6B9E-441D-8600-2880A71BB3C6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CCD89-8DA5-4B4E-A749-03268D454EA6}"/>
              </a:ext>
            </a:extLst>
          </p:cNvPr>
          <p:cNvCxnSpPr>
            <a:stCxn id="19" idx="7"/>
            <a:endCxn id="28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6C5B3-A747-4235-A54F-61CA098504D5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FFF9E0-65E7-4C2B-BE60-8C1B83180EDA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36925-98E0-49FC-9DF4-69E9D7F11BBC}"/>
              </a:ext>
            </a:extLst>
          </p:cNvPr>
          <p:cNvCxnSpPr>
            <a:stCxn id="34" idx="7"/>
            <a:endCxn id="35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29CBE8-0497-4676-8A87-53892E29C439}"/>
              </a:ext>
            </a:extLst>
          </p:cNvPr>
          <p:cNvCxnSpPr>
            <a:stCxn id="29" idx="6"/>
            <a:endCxn id="34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7A1855-A6D8-4E44-8536-19DC9399B835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950257-CD3F-4A19-8F38-B33C23BD01B4}"/>
              </a:ext>
            </a:extLst>
          </p:cNvPr>
          <p:cNvCxnSpPr>
            <a:stCxn id="34" idx="3"/>
            <a:endCxn id="4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50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Content Placeholder 41">
            <a:extLst>
              <a:ext uri="{FF2B5EF4-FFF2-40B4-BE49-F238E27FC236}">
                <a16:creationId xmlns:a16="http://schemas.microsoft.com/office/drawing/2014/main" id="{0EC59D9B-3E89-4D7D-9E9B-1AC5E8C154D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6811237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86D0254-87F9-4B45-91F2-762CBF20B14B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058F44-4FFC-4D37-9965-04C5F60143E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33D731-189D-4226-9834-BF8067BE1408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122D5-3887-4E1F-8C91-2660918E7494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5BEFA2-5A04-4842-AC32-2D21F79C638E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4EA68F-0CAB-4A9F-9A9C-88A9F18728A8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86E925-F6F5-43C5-80DA-17CFBBC15753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995BDA-8061-4483-823E-A5245C0FA974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9486F-831A-42D5-AE09-A232E5E4C9B7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766865-E9C9-4EF2-850F-2729A2D2F213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7926A8-B4ED-4E42-9FC8-4449EA2701D3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91E753-5390-42FB-B93B-BDBADC62C458}"/>
              </a:ext>
            </a:extLst>
          </p:cNvPr>
          <p:cNvCxnSpPr>
            <a:stCxn id="23" idx="7"/>
            <a:endCxn id="24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1256D8-0D72-435C-8A21-15658C7A60AA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6600A55-747B-4508-A9F3-FA3921D10646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A1C72C-1357-4F99-9771-90CFFC4E0CD1}"/>
              </a:ext>
            </a:extLst>
          </p:cNvPr>
          <p:cNvCxnSpPr>
            <a:stCxn id="23" idx="3"/>
            <a:endCxn id="33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4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41">
            <a:extLst>
              <a:ext uri="{FF2B5EF4-FFF2-40B4-BE49-F238E27FC236}">
                <a16:creationId xmlns:a16="http://schemas.microsoft.com/office/drawing/2014/main" id="{2CF2C0B5-0107-4C42-B8EC-60D01294A1A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86572876"/>
              </p:ext>
            </p:extLst>
          </p:nvPr>
        </p:nvGraphicFramePr>
        <p:xfrm>
          <a:off x="4211958" y="2222872"/>
          <a:ext cx="460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đỉnh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7AF0520-E573-401E-9650-CB9DB0B8D1AF}"/>
              </a:ext>
            </a:extLst>
          </p:cNvPr>
          <p:cNvSpPr txBox="1"/>
          <p:nvPr/>
        </p:nvSpPr>
        <p:spPr>
          <a:xfrm>
            <a:off x="323528" y="155679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DFS(1)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1ED5E1-88FB-4C8F-8DAF-3C7C31FCA6E9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A7E16B-5232-471C-AE7A-DC478DDDF71F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78809A-0952-4F2B-9763-18F0E10EF71C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BED2D1-7C20-4144-ADFE-01057D69F211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F54B98-41D8-4BE0-9630-4CAFFC7B9338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1C504B-F4E3-4312-8446-AEEBEEB4DDC5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F56203-DFEF-49A9-BD6C-B23D1A6CDE58}"/>
              </a:ext>
            </a:extLst>
          </p:cNvPr>
          <p:cNvCxnSpPr>
            <a:stCxn id="22" idx="7"/>
            <a:endCxn id="23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8F4EE9-F09A-44AC-838C-22BD7898D647}"/>
              </a:ext>
            </a:extLst>
          </p:cNvPr>
          <p:cNvCxnSpPr>
            <a:stCxn id="22" idx="5"/>
            <a:endCxn id="24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096FDC-9A56-46E4-B2B2-689E06FDD8D5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C180A5-554E-4195-A768-BD94419397A5}"/>
              </a:ext>
            </a:extLst>
          </p:cNvPr>
          <p:cNvCxnSpPr>
            <a:stCxn id="26" idx="7"/>
            <a:endCxn id="27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419BC6-1F01-44E0-9164-452EF38CC8EC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F35A35-8CA0-43C2-8010-3986959E8A7F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AADF7-56BD-46D9-A01D-AFD75854FB25}"/>
              </a:ext>
            </a:extLst>
          </p:cNvPr>
          <p:cNvCxnSpPr>
            <a:stCxn id="26" idx="3"/>
            <a:endCxn id="46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0951F8-9B10-42E3-8643-20048286C16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0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5F3874C-F76B-4DFC-80BF-8157B023BE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DFS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rừng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DFS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(tree edge):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(back edge):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DFS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(forward edge):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DFS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(crossing edge):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DA715E-9751-4605-A6C6-1B7DA73EEF4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3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3B0A9B-5F68-41B6-8B8C-B2D40916A7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7" y="1447800"/>
            <a:ext cx="5124235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(1, 6), (1, 3), (6, 2), (3, 4), (4, 5), (4, 7)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(3, 7)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(6, 3), (6, 4), (2, 4), (2,5) 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F3FD95-A903-4EC4-9147-873311F15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33651"/>
              </p:ext>
            </p:extLst>
          </p:nvPr>
        </p:nvGraphicFramePr>
        <p:xfrm>
          <a:off x="5447762" y="1210563"/>
          <a:ext cx="3480048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3BD4A526-6089-4419-84B6-1889B4E45491}"/>
              </a:ext>
            </a:extLst>
          </p:cNvPr>
          <p:cNvSpPr/>
          <p:nvPr/>
        </p:nvSpPr>
        <p:spPr>
          <a:xfrm>
            <a:off x="5543434" y="437775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4CBE5E-1D7E-4BD9-8D18-B73AFF0C09B3}"/>
              </a:ext>
            </a:extLst>
          </p:cNvPr>
          <p:cNvSpPr/>
          <p:nvPr/>
        </p:nvSpPr>
        <p:spPr>
          <a:xfrm>
            <a:off x="6335522" y="380169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12466-B9A1-42A1-8ADB-55E88D1A1C8A}"/>
              </a:ext>
            </a:extLst>
          </p:cNvPr>
          <p:cNvSpPr/>
          <p:nvPr/>
        </p:nvSpPr>
        <p:spPr>
          <a:xfrm>
            <a:off x="6335522" y="509783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6DD4E-8718-46EE-BE63-CC8854A3F4BE}"/>
              </a:ext>
            </a:extLst>
          </p:cNvPr>
          <p:cNvSpPr/>
          <p:nvPr/>
        </p:nvSpPr>
        <p:spPr>
          <a:xfrm>
            <a:off x="7631666" y="380169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BA11D5-FC5B-4432-B883-F29A1C818D3D}"/>
              </a:ext>
            </a:extLst>
          </p:cNvPr>
          <p:cNvSpPr/>
          <p:nvPr/>
        </p:nvSpPr>
        <p:spPr>
          <a:xfrm>
            <a:off x="7631666" y="509783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DB51EE-74B5-40EE-BBDE-3602A0398969}"/>
              </a:ext>
            </a:extLst>
          </p:cNvPr>
          <p:cNvSpPr/>
          <p:nvPr/>
        </p:nvSpPr>
        <p:spPr>
          <a:xfrm>
            <a:off x="8351746" y="437775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43DEFD-6480-4C0C-B507-D9E54E184F42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5912210" y="417046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313C4-8736-4319-A91F-0B3C9FE74880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912210" y="4746530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A57F0C-3DCE-4BDF-AB8B-C8A3ADC7E582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6767570" y="4017714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6352A7-1602-4AF6-AD13-91A6C06C7835}"/>
              </a:ext>
            </a:extLst>
          </p:cNvPr>
          <p:cNvCxnSpPr>
            <a:stCxn id="12" idx="7"/>
            <a:endCxn id="13" idx="3"/>
          </p:cNvCxnSpPr>
          <p:nvPr/>
        </p:nvCxnSpPr>
        <p:spPr>
          <a:xfrm flipV="1">
            <a:off x="8000442" y="4746530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97CCE6-B918-45AF-B93D-81F556EA4EFA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767570" y="5313858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7E68041-3939-462E-971E-57A74F05AC5C}"/>
              </a:ext>
            </a:extLst>
          </p:cNvPr>
          <p:cNvSpPr/>
          <p:nvPr/>
        </p:nvSpPr>
        <p:spPr>
          <a:xfrm>
            <a:off x="6983594" y="5747067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4A34B8-427A-437D-B040-9D08BEB505CB}"/>
              </a:ext>
            </a:extLst>
          </p:cNvPr>
          <p:cNvCxnSpPr>
            <a:stCxn id="12" idx="3"/>
            <a:endCxn id="19" idx="7"/>
          </p:cNvCxnSpPr>
          <p:nvPr/>
        </p:nvCxnSpPr>
        <p:spPr>
          <a:xfrm flipH="1">
            <a:off x="7352370" y="5466610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0849C38-B533-4056-9B3F-768F5342978A}"/>
              </a:ext>
            </a:extLst>
          </p:cNvPr>
          <p:cNvSpPr/>
          <p:nvPr/>
        </p:nvSpPr>
        <p:spPr>
          <a:xfrm>
            <a:off x="5543434" y="185863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CF47AE-8637-4CFB-8DD5-F2943EE640F9}"/>
              </a:ext>
            </a:extLst>
          </p:cNvPr>
          <p:cNvSpPr/>
          <p:nvPr/>
        </p:nvSpPr>
        <p:spPr>
          <a:xfrm>
            <a:off x="6335522" y="128257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CAB696-7A7F-4E8F-947C-12D368C54AA1}"/>
              </a:ext>
            </a:extLst>
          </p:cNvPr>
          <p:cNvSpPr/>
          <p:nvPr/>
        </p:nvSpPr>
        <p:spPr>
          <a:xfrm>
            <a:off x="6335522" y="25787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AD6AB9-983F-4601-AD0D-CAD570F86485}"/>
              </a:ext>
            </a:extLst>
          </p:cNvPr>
          <p:cNvSpPr/>
          <p:nvPr/>
        </p:nvSpPr>
        <p:spPr>
          <a:xfrm>
            <a:off x="7631666" y="128257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C78C88-0D8E-4662-B24F-D7EC5D2AC5D8}"/>
              </a:ext>
            </a:extLst>
          </p:cNvPr>
          <p:cNvSpPr/>
          <p:nvPr/>
        </p:nvSpPr>
        <p:spPr>
          <a:xfrm>
            <a:off x="7631666" y="25787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DF699C-F69A-4C9C-8F61-393D99F16AEC}"/>
              </a:ext>
            </a:extLst>
          </p:cNvPr>
          <p:cNvSpPr/>
          <p:nvPr/>
        </p:nvSpPr>
        <p:spPr>
          <a:xfrm>
            <a:off x="8351746" y="185863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9F7-FCB8-4B8C-AEB3-1500F58EBBAB}"/>
              </a:ext>
            </a:extLst>
          </p:cNvPr>
          <p:cNvCxnSpPr>
            <a:stCxn id="21" idx="7"/>
            <a:endCxn id="22" idx="3"/>
          </p:cNvCxnSpPr>
          <p:nvPr/>
        </p:nvCxnSpPr>
        <p:spPr>
          <a:xfrm flipV="1">
            <a:off x="5912210" y="1651347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2F31BB-B050-4D8F-BB01-97582B406FEC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5912210" y="2227411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59DDE5-6467-4BC1-95ED-38B06907F966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6767570" y="1498595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5E5B6A-E87A-4CDD-96FC-095FF4F13C5B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8000442" y="1651347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4F440D-F94B-4C19-8AFD-59ACD83C18B3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8000442" y="2227411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BAE943-5478-4BC4-839F-434021C7611F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767570" y="2794739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BD2739-A37C-4F53-8B4A-C577A9FA0898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6551546" y="1714619"/>
            <a:ext cx="0" cy="86409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5AC47B-6F82-45EA-8BBE-EE2E5FCBA6CB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7847690" y="1714619"/>
            <a:ext cx="0" cy="86409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BC0344-8888-4712-8AEB-717C3F1AA11E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6704298" y="1651347"/>
            <a:ext cx="990640" cy="99064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260550-C9C7-44AE-A4A7-3B10A13381A2}"/>
              </a:ext>
            </a:extLst>
          </p:cNvPr>
          <p:cNvSpPr/>
          <p:nvPr/>
        </p:nvSpPr>
        <p:spPr>
          <a:xfrm>
            <a:off x="6983594" y="322794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D821E4-C567-4835-BDF8-6150DCC6851D}"/>
              </a:ext>
            </a:extLst>
          </p:cNvPr>
          <p:cNvCxnSpPr>
            <a:stCxn id="23" idx="5"/>
            <a:endCxn id="37" idx="1"/>
          </p:cNvCxnSpPr>
          <p:nvPr/>
        </p:nvCxnSpPr>
        <p:spPr>
          <a:xfrm>
            <a:off x="6704298" y="2947491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C3490F-2150-40A9-BCE5-F740593B4762}"/>
              </a:ext>
            </a:extLst>
          </p:cNvPr>
          <p:cNvCxnSpPr>
            <a:stCxn id="25" idx="3"/>
            <a:endCxn id="37" idx="7"/>
          </p:cNvCxnSpPr>
          <p:nvPr/>
        </p:nvCxnSpPr>
        <p:spPr>
          <a:xfrm flipH="1">
            <a:off x="7352370" y="2947491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A2E351-A21B-48CC-945A-2F348F362AF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3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3B0A9B-5F68-41B6-8B8C-B2D40916A7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7" y="1447800"/>
            <a:ext cx="8483122" cy="500553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DFS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0A3B2C-AFFD-4290-9748-0FFABE810A0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6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3B0A9B-5F68-41B6-8B8C-B2D40916A7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7" y="1447800"/>
            <a:ext cx="8483122" cy="500553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DFS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1,…,m):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68848-248F-481A-98C8-35FA93B5C9A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ĐỊNH NGHĨA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67A219-A552-4465-BA41-A93E2F0C16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341264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ới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 ta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nói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4697BC-39C5-4ED9-9B6D-6ABCF899160B}"/>
              </a:ext>
            </a:extLst>
          </p:cNvPr>
          <p:cNvSpPr txBox="1">
            <a:spLocks/>
          </p:cNvSpPr>
          <p:nvPr/>
        </p:nvSpPr>
        <p:spPr>
          <a:xfrm>
            <a:off x="1464308" y="3356992"/>
            <a:ext cx="3664024" cy="2952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= {1, 2, 3, 4, 5, 6}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= {(1, 3), (1,6), (2, 4), (2, 5), (2, 6), (3, 4), (3, 6), (4, 5)}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089A83-ABF4-4CDF-A41D-CD7763BA8B03}"/>
              </a:ext>
            </a:extLst>
          </p:cNvPr>
          <p:cNvSpPr/>
          <p:nvPr/>
        </p:nvSpPr>
        <p:spPr>
          <a:xfrm>
            <a:off x="1743956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50BAD5-4A06-40CD-BE34-B8E7A58BBB9F}"/>
              </a:ext>
            </a:extLst>
          </p:cNvPr>
          <p:cNvSpPr/>
          <p:nvPr/>
        </p:nvSpPr>
        <p:spPr>
          <a:xfrm>
            <a:off x="2536044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137C3-EC99-471D-8AC1-9BB1275823A9}"/>
              </a:ext>
            </a:extLst>
          </p:cNvPr>
          <p:cNvSpPr/>
          <p:nvPr/>
        </p:nvSpPr>
        <p:spPr>
          <a:xfrm>
            <a:off x="2536044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057091-A484-4F03-8ADD-EAD2AF3778D5}"/>
              </a:ext>
            </a:extLst>
          </p:cNvPr>
          <p:cNvSpPr/>
          <p:nvPr/>
        </p:nvSpPr>
        <p:spPr>
          <a:xfrm>
            <a:off x="3544156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B9DEFD-23A0-4A00-8AB2-442D2336FC38}"/>
              </a:ext>
            </a:extLst>
          </p:cNvPr>
          <p:cNvSpPr/>
          <p:nvPr/>
        </p:nvSpPr>
        <p:spPr>
          <a:xfrm>
            <a:off x="3544156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89663C-7DB2-4FE4-9EDC-DEE25BB10767}"/>
              </a:ext>
            </a:extLst>
          </p:cNvPr>
          <p:cNvSpPr/>
          <p:nvPr/>
        </p:nvSpPr>
        <p:spPr>
          <a:xfrm>
            <a:off x="4264236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09B96-4D50-4B5C-B1F4-F1C59549F3CA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2112732" y="379777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F1E2F8-43BB-4CC4-9ADD-7216E9FA580B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2112732" y="4373840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C9C9BF-0D26-4CD3-8159-C83F7600734F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968092" y="3645024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4A8EF-0F40-4BCA-9805-E08592355EBA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3912932" y="3797776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71007D-5443-47D9-AC1D-2AEA7EEBBE40}"/>
              </a:ext>
            </a:extLst>
          </p:cNvPr>
          <p:cNvCxnSpPr>
            <a:stCxn id="12" idx="7"/>
            <a:endCxn id="13" idx="3"/>
          </p:cNvCxnSpPr>
          <p:nvPr/>
        </p:nvCxnSpPr>
        <p:spPr>
          <a:xfrm flipV="1">
            <a:off x="3912932" y="4373840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E8AD2E-E3D2-44C2-AE26-553D91EEA19A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968092" y="4797152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953AB-E217-4CD8-8AB7-AAD2E46E71DA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2752068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30287-68D7-47A3-A3D1-13DB8994934C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3760180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E4CC5B-26F5-4D4C-A001-FAC1E4F0601B}"/>
              </a:ext>
            </a:extLst>
          </p:cNvPr>
          <p:cNvSpPr txBox="1">
            <a:spLocks/>
          </p:cNvSpPr>
          <p:nvPr/>
        </p:nvSpPr>
        <p:spPr>
          <a:xfrm>
            <a:off x="5136716" y="3356992"/>
            <a:ext cx="3664024" cy="2952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= {1, 2, 3, 4, 5, 6}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= {(1, 3), (1,6), (2, 4), (2, 5), (6, 2), (3, 4), (6, 3), (4, 5)}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1818D7-5D96-4C16-9D39-0FFAEC8EA276}"/>
              </a:ext>
            </a:extLst>
          </p:cNvPr>
          <p:cNvSpPr/>
          <p:nvPr/>
        </p:nvSpPr>
        <p:spPr>
          <a:xfrm>
            <a:off x="5416364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247E61-064D-4095-BDC0-273939632BF0}"/>
              </a:ext>
            </a:extLst>
          </p:cNvPr>
          <p:cNvSpPr/>
          <p:nvPr/>
        </p:nvSpPr>
        <p:spPr>
          <a:xfrm>
            <a:off x="6208452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68419D-0F11-4230-8D2E-C85F39773D09}"/>
              </a:ext>
            </a:extLst>
          </p:cNvPr>
          <p:cNvSpPr/>
          <p:nvPr/>
        </p:nvSpPr>
        <p:spPr>
          <a:xfrm>
            <a:off x="6208452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A337D2-47FF-4B6D-97A9-E745861365CF}"/>
              </a:ext>
            </a:extLst>
          </p:cNvPr>
          <p:cNvSpPr/>
          <p:nvPr/>
        </p:nvSpPr>
        <p:spPr>
          <a:xfrm>
            <a:off x="7216564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EAB8C7-8A2B-4B03-A4FF-C97314F86A0C}"/>
              </a:ext>
            </a:extLst>
          </p:cNvPr>
          <p:cNvSpPr/>
          <p:nvPr/>
        </p:nvSpPr>
        <p:spPr>
          <a:xfrm>
            <a:off x="7216564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FCDD0A-33DE-400D-B577-1647C1116937}"/>
              </a:ext>
            </a:extLst>
          </p:cNvPr>
          <p:cNvSpPr/>
          <p:nvPr/>
        </p:nvSpPr>
        <p:spPr>
          <a:xfrm>
            <a:off x="7936644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A9AAE3-2BF8-44AE-BADD-DBC4BBC6F9CD}"/>
              </a:ext>
            </a:extLst>
          </p:cNvPr>
          <p:cNvCxnSpPr>
            <a:stCxn id="23" idx="7"/>
            <a:endCxn id="24" idx="3"/>
          </p:cNvCxnSpPr>
          <p:nvPr/>
        </p:nvCxnSpPr>
        <p:spPr>
          <a:xfrm flipV="1">
            <a:off x="5785140" y="379777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5AEE1-38F4-4F30-B1BA-B40D73D1DC6B}"/>
              </a:ext>
            </a:extLst>
          </p:cNvPr>
          <p:cNvCxnSpPr>
            <a:stCxn id="23" idx="5"/>
            <a:endCxn id="25" idx="1"/>
          </p:cNvCxnSpPr>
          <p:nvPr/>
        </p:nvCxnSpPr>
        <p:spPr>
          <a:xfrm>
            <a:off x="5785140" y="4373840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EF3B2-A3F9-459E-983C-3B0D73BA6C6C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640500" y="3645024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B3F3F1-740E-4946-B6A7-2B3CF4CF5347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7585340" y="3797776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A79A96-8793-4581-9A82-7C81AAFAF382}"/>
              </a:ext>
            </a:extLst>
          </p:cNvPr>
          <p:cNvCxnSpPr>
            <a:stCxn id="27" idx="7"/>
            <a:endCxn id="28" idx="3"/>
          </p:cNvCxnSpPr>
          <p:nvPr/>
        </p:nvCxnSpPr>
        <p:spPr>
          <a:xfrm flipV="1">
            <a:off x="7585340" y="4373840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51E21A-3A8D-49A4-8A44-F3CD810EC3BA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6640500" y="4797152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959E61-AE59-43B6-BAB0-F9B47F54105B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6424476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760EDD-52DF-420B-AF75-D6DFE1EBEA87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7432588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4F8C96-B013-4B66-B3E6-1155040ADC4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91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B1D581-4C66-41C5-BE26-082351D8CCFC}"/>
              </a:ext>
            </a:extLst>
          </p:cNvPr>
          <p:cNvSpPr txBox="1">
            <a:spLocks/>
          </p:cNvSpPr>
          <p:nvPr/>
        </p:nvSpPr>
        <p:spPr>
          <a:xfrm>
            <a:off x="312191" y="852566"/>
            <a:ext cx="8519618" cy="521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#define N  1000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n,m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A[N][N];// A[v] is the list of adjacent nodes of v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[N];//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 is the size of A[v]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// data structure for connected component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[N];//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[u] is the  index of connected component of u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input(){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d%d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n,&amp;m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v = 1; v &lt;= n; v++)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k = 1; k &lt;= m; k++){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u,v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d%d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u,&amp;v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A[v][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[v]] = u; A[u][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[u]] = v;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[v]++;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[u]++;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5D6BF7-720E-4951-B123-E54076588D6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B1D581-4C66-41C5-BE26-082351D8CCFC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864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(int u){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[u]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[u];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int v = A[u][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[v] == -1){// not visited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06BC2-366D-4AB8-ADCD-55157D61D86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60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B1D581-4C66-41C5-BE26-082351D8CCFC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6696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dfsGraph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for(int v = 1; v &lt;= n; v++)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[v] = -1;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for(int v = 1; v &lt;= n; v++) if(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[v] == -1){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for(int k = 1; k &lt;=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; k++){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("connected component %d: ",k);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for(int v = 1; v &lt;= n; v++) if(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[v] == k)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("%d ",v);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input();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dfsGraph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FDF7E-6493-49B1-9994-3348BD80ED5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06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D438AB2-5B5F-4182-B433-502F08486F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BFS(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3)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(queue)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đặ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8DB388-4E3C-4592-A740-AA1134C0A55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4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7C09E-A8CC-41F7-973B-03D9C89B8C65}"/>
              </a:ext>
            </a:extLst>
          </p:cNvPr>
          <p:cNvSpPr txBox="1">
            <a:spLocks/>
          </p:cNvSpPr>
          <p:nvPr/>
        </p:nvSpPr>
        <p:spPr>
          <a:xfrm>
            <a:off x="683568" y="1032522"/>
            <a:ext cx="3888432" cy="4800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BFS(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1400" b="1" i="1" dirty="0">
                <a:latin typeface="Consolas" pitchFamily="49" charset="0"/>
                <a:cs typeface="Consolas" pitchFamily="49" charset="0"/>
              </a:rPr>
              <a:t>  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khởi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tạo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hàng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đợi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Q,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GRAY;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khác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rỗng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dequeue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kề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với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WHITE)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+ 1;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GRAY;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Font typeface="Wingdings 2"/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8398C7-45FF-499A-8238-C42E8880D98F}"/>
              </a:ext>
            </a:extLst>
          </p:cNvPr>
          <p:cNvSpPr txBox="1">
            <a:spLocks/>
          </p:cNvSpPr>
          <p:nvPr/>
        </p:nvSpPr>
        <p:spPr>
          <a:xfrm>
            <a:off x="4788024" y="1032522"/>
            <a:ext cx="4104456" cy="4800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BFS()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WHITE;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NIL;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đỉnh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= WHITE)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BFS(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989C73-B9C2-4FD9-AE25-E85C5BE1EC4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65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1D9F2D-9859-47C9-A05C-D6C96C59673C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0EC6BF-BF17-407A-BB65-1F7D87E18E25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7A080C-4CA9-4FE7-A362-8F29C7F24861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CD853-8386-4D42-BBBF-ADE88CFBC043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6F371A-11FD-4A36-AE1A-A10062379086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1B965B-5F01-4F3F-A621-E7767BA3C3CB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5BBAF-5B96-4CD4-AD73-84C419FDB210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5BF1C2-BB6C-4765-ACB3-704F74D81CB9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E87E8-99B6-4B3D-942F-9E7CE98DC59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05D06D-DDD9-4EDB-B793-CED27CF0A584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3068568" y="2356455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5FB5B-2AFB-4AB3-B574-DCAEF87D2CB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1DDB89-B655-4CF9-8DE3-2B2EBA867B4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D46646-A308-49FC-A701-8B3624A40E3F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619672" y="2419727"/>
            <a:ext cx="0" cy="86409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439596-5E06-41F0-99BE-7CCE4C8C6A2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915816" y="2419727"/>
            <a:ext cx="0" cy="86409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9996-705D-4C77-9E6B-2EA323B1E9B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1772424" y="2356455"/>
            <a:ext cx="990640" cy="99064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8BF14C-E2F2-488F-989F-044E48031626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C3296D-E759-4805-9623-0880C5C138B2}"/>
              </a:ext>
            </a:extLst>
          </p:cNvPr>
          <p:cNvCxnSpPr>
            <a:stCxn id="9" idx="5"/>
            <a:endCxn id="22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99AF89-30F2-4A3C-BF2E-3C81B3665C84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2420496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66B40A-DF92-4850-9D14-F99DC3693B28}"/>
              </a:ext>
            </a:extLst>
          </p:cNvPr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BFS(1)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9F3BB8-078C-4E8C-9EC0-A4EA1F65CD3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5E2B93-195C-4C3E-969A-A78986E8A2C8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085432-7D0E-4099-A1BA-19A8188C4AF3}"/>
              </a:ext>
            </a:extLst>
          </p:cNvPr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BFS(1)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BECA5-4D97-4EAF-92D8-EB2F6CE7AE2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2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BA67D-AC0D-4186-B50B-68C0EEB47D45}"/>
              </a:ext>
            </a:extLst>
          </p:cNvPr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BFS(1)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FD8E6E-1948-4116-8E63-88A7E77936AC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08666F-37AF-48B4-9F77-9E3E175F46DF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A0338A-0E5A-4682-81B0-3707C15ACEE4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2928C-209C-4CBA-8E6A-085EC02C99D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D7A6ED-6D17-45F3-A5C7-74CBAF105B45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F120C-3836-4C84-ADAD-0B439D972B3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72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10D4F-AEA0-415E-A620-FE5698C04E56}"/>
              </a:ext>
            </a:extLst>
          </p:cNvPr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BFS(1)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ED4141-8EEB-4329-81F9-8BCA0459D330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6BB67-ABC6-4F24-B39C-A317923D55AE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C15A7B-862E-48FE-BAC6-B1F259C32319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C11986-990D-4385-8DE1-CC52522E82D3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CF0DD9-52D3-4BBA-8843-9AFA78797276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33CD0-6490-4A6A-849F-13E3DA83B277}"/>
              </a:ext>
            </a:extLst>
          </p:cNvPr>
          <p:cNvCxnSpPr>
            <a:stCxn id="12" idx="7"/>
            <a:endCxn id="13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4DA68F-A558-41BB-B740-37482FEFFBD0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8E28B-2242-4851-93C1-F2AD98012F92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1AC66-DE8C-4622-814A-0AC41CE6764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0A623-DE61-482A-892D-7999E469F3E0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CE4E2F-6BC9-47AF-B1AD-39FA6854418C}"/>
              </a:ext>
            </a:extLst>
          </p:cNvPr>
          <p:cNvCxnSpPr>
            <a:stCxn id="14" idx="5"/>
            <a:endCxn id="21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B5C6D8-ACF0-4573-BF4E-29E3F6B0F69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75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34C37D-C99F-4EF8-A741-33E15C27EF50}"/>
              </a:ext>
            </a:extLst>
          </p:cNvPr>
          <p:cNvSpPr txBox="1"/>
          <p:nvPr/>
        </p:nvSpPr>
        <p:spPr>
          <a:xfrm>
            <a:off x="467544" y="148478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BFS(1)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DB1692-D6D7-4930-983C-CDA2155AEDCA}"/>
              </a:ext>
            </a:extLst>
          </p:cNvPr>
          <p:cNvSpPr/>
          <p:nvPr/>
        </p:nvSpPr>
        <p:spPr>
          <a:xfrm>
            <a:off x="611560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1C0913-87FF-4380-BC4F-1D3C8E03F544}"/>
              </a:ext>
            </a:extLst>
          </p:cNvPr>
          <p:cNvSpPr/>
          <p:nvPr/>
        </p:nvSpPr>
        <p:spPr>
          <a:xfrm>
            <a:off x="1403648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B0A84D-0A1B-444B-9FEB-20DFF1261B23}"/>
              </a:ext>
            </a:extLst>
          </p:cNvPr>
          <p:cNvSpPr/>
          <p:nvPr/>
        </p:nvSpPr>
        <p:spPr>
          <a:xfrm>
            <a:off x="1403648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215998-4EC5-48A5-A749-A5A154C96BA2}"/>
              </a:ext>
            </a:extLst>
          </p:cNvPr>
          <p:cNvSpPr/>
          <p:nvPr/>
        </p:nvSpPr>
        <p:spPr>
          <a:xfrm>
            <a:off x="2699792" y="198767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119D78-BDC3-4ABB-9252-96EBE645F65D}"/>
              </a:ext>
            </a:extLst>
          </p:cNvPr>
          <p:cNvSpPr/>
          <p:nvPr/>
        </p:nvSpPr>
        <p:spPr>
          <a:xfrm>
            <a:off x="2699792" y="328382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74B4F8-1BCC-4A29-93F0-4396FE47E3FD}"/>
              </a:ext>
            </a:extLst>
          </p:cNvPr>
          <p:cNvSpPr/>
          <p:nvPr/>
        </p:nvSpPr>
        <p:spPr>
          <a:xfrm>
            <a:off x="3419872" y="2563743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C831E-A4EE-431C-A708-23D90FAB9660}"/>
              </a:ext>
            </a:extLst>
          </p:cNvPr>
          <p:cNvCxnSpPr>
            <a:stCxn id="24" idx="7"/>
            <a:endCxn id="25" idx="3"/>
          </p:cNvCxnSpPr>
          <p:nvPr/>
        </p:nvCxnSpPr>
        <p:spPr>
          <a:xfrm flipV="1">
            <a:off x="980336" y="2356455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4F6595-BE3B-46A1-A7FA-DBD097A5E014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980336" y="2932519"/>
            <a:ext cx="486584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9791F5-29E5-4BEE-89B8-E31CC63C7D82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1835696" y="2203703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02D078-77AD-4779-B717-9B2F2E9E0CB8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3068568" y="2932519"/>
            <a:ext cx="414576" cy="414576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2947E8-39D3-4F56-9E69-7E2D8D4803D1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1835696" y="3499847"/>
            <a:ext cx="864096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561C961-9BDF-4E42-9B5A-BB0FA2C0B66F}"/>
              </a:ext>
            </a:extLst>
          </p:cNvPr>
          <p:cNvSpPr/>
          <p:nvPr/>
        </p:nvSpPr>
        <p:spPr>
          <a:xfrm>
            <a:off x="2051720" y="393305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7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4A5C33-DADD-4DBA-A167-21FA3ACFBA58}"/>
              </a:ext>
            </a:extLst>
          </p:cNvPr>
          <p:cNvCxnSpPr>
            <a:stCxn id="26" idx="5"/>
            <a:endCxn id="35" idx="1"/>
          </p:cNvCxnSpPr>
          <p:nvPr/>
        </p:nvCxnSpPr>
        <p:spPr>
          <a:xfrm>
            <a:off x="1772424" y="3652599"/>
            <a:ext cx="342568" cy="3437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483481-502A-4B29-ADB7-B4196177374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ĐỊNH NGHĨA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CA6A857-4EB6-47B9-A81A-041EB3B4F0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= #{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|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= #{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|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= #{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|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3F0FA4C-D4E4-450D-9A80-5F7D11300F90}"/>
              </a:ext>
            </a:extLst>
          </p:cNvPr>
          <p:cNvSpPr txBox="1">
            <a:spLocks/>
          </p:cNvSpPr>
          <p:nvPr/>
        </p:nvSpPr>
        <p:spPr>
          <a:xfrm>
            <a:off x="1464304" y="3356992"/>
            <a:ext cx="3664024" cy="2952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(1) = 2,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(4) = 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145860-5302-4D91-B06A-4F8BDDD529B2}"/>
              </a:ext>
            </a:extLst>
          </p:cNvPr>
          <p:cNvSpPr/>
          <p:nvPr/>
        </p:nvSpPr>
        <p:spPr>
          <a:xfrm>
            <a:off x="1743952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644D28-AF29-4B28-9FC6-A0B3F40B7F2B}"/>
              </a:ext>
            </a:extLst>
          </p:cNvPr>
          <p:cNvSpPr/>
          <p:nvPr/>
        </p:nvSpPr>
        <p:spPr>
          <a:xfrm>
            <a:off x="2536040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001180-0C5A-4C17-BE57-F1D72A9C6ECC}"/>
              </a:ext>
            </a:extLst>
          </p:cNvPr>
          <p:cNvSpPr/>
          <p:nvPr/>
        </p:nvSpPr>
        <p:spPr>
          <a:xfrm>
            <a:off x="2536040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3BC828-9947-4BF2-8EF2-A659FA062D08}"/>
              </a:ext>
            </a:extLst>
          </p:cNvPr>
          <p:cNvSpPr/>
          <p:nvPr/>
        </p:nvSpPr>
        <p:spPr>
          <a:xfrm>
            <a:off x="3544152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769F2E-1B19-485A-9F97-3C6AFBE01A81}"/>
              </a:ext>
            </a:extLst>
          </p:cNvPr>
          <p:cNvSpPr/>
          <p:nvPr/>
        </p:nvSpPr>
        <p:spPr>
          <a:xfrm>
            <a:off x="3544152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B999D9-C496-4799-895D-A59CA4B9075C}"/>
              </a:ext>
            </a:extLst>
          </p:cNvPr>
          <p:cNvSpPr/>
          <p:nvPr/>
        </p:nvSpPr>
        <p:spPr>
          <a:xfrm>
            <a:off x="4264232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24D894-4676-401B-A8D9-BFAE0F911BB7}"/>
              </a:ext>
            </a:extLst>
          </p:cNvPr>
          <p:cNvCxnSpPr>
            <a:stCxn id="39" idx="7"/>
            <a:endCxn id="40" idx="3"/>
          </p:cNvCxnSpPr>
          <p:nvPr/>
        </p:nvCxnSpPr>
        <p:spPr>
          <a:xfrm flipV="1">
            <a:off x="2112728" y="379777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C280EC-2283-4617-8C31-C555044C61BA}"/>
              </a:ext>
            </a:extLst>
          </p:cNvPr>
          <p:cNvCxnSpPr>
            <a:stCxn id="39" idx="5"/>
            <a:endCxn id="41" idx="1"/>
          </p:cNvCxnSpPr>
          <p:nvPr/>
        </p:nvCxnSpPr>
        <p:spPr>
          <a:xfrm>
            <a:off x="2112728" y="4373840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48E873-3C6E-42C9-8DD1-897D9F2B52CC}"/>
              </a:ext>
            </a:extLst>
          </p:cNvPr>
          <p:cNvCxnSpPr>
            <a:stCxn id="40" idx="6"/>
            <a:endCxn id="42" idx="2"/>
          </p:cNvCxnSpPr>
          <p:nvPr/>
        </p:nvCxnSpPr>
        <p:spPr>
          <a:xfrm>
            <a:off x="2968088" y="3645024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78E95C-CAF6-477D-A736-41F710F18332}"/>
              </a:ext>
            </a:extLst>
          </p:cNvPr>
          <p:cNvCxnSpPr>
            <a:stCxn id="42" idx="5"/>
            <a:endCxn id="44" idx="1"/>
          </p:cNvCxnSpPr>
          <p:nvPr/>
        </p:nvCxnSpPr>
        <p:spPr>
          <a:xfrm>
            <a:off x="3912928" y="3797776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D2142E-A9A7-415F-9CA4-F03B06744E3D}"/>
              </a:ext>
            </a:extLst>
          </p:cNvPr>
          <p:cNvCxnSpPr>
            <a:stCxn id="43" idx="7"/>
            <a:endCxn id="44" idx="3"/>
          </p:cNvCxnSpPr>
          <p:nvPr/>
        </p:nvCxnSpPr>
        <p:spPr>
          <a:xfrm flipV="1">
            <a:off x="3912928" y="4373840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9CD4E6-8AD7-42FC-B7B4-851898C0A910}"/>
              </a:ext>
            </a:extLst>
          </p:cNvPr>
          <p:cNvCxnSpPr>
            <a:stCxn id="41" idx="6"/>
            <a:endCxn id="43" idx="2"/>
          </p:cNvCxnSpPr>
          <p:nvPr/>
        </p:nvCxnSpPr>
        <p:spPr>
          <a:xfrm>
            <a:off x="2968088" y="4797152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53A88C-4260-42DC-9A0B-1E8F9A33D9E4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2752064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235DEC-770B-459E-913C-E133A20EF599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3760176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6424681-F8CF-4C02-A093-E275A053BE83}"/>
              </a:ext>
            </a:extLst>
          </p:cNvPr>
          <p:cNvSpPr txBox="1">
            <a:spLocks/>
          </p:cNvSpPr>
          <p:nvPr/>
        </p:nvSpPr>
        <p:spPr>
          <a:xfrm>
            <a:off x="5136712" y="3356992"/>
            <a:ext cx="3664024" cy="2952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(1) = 0,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(1)=2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428380-FF22-487A-8260-EAB88DB19963}"/>
              </a:ext>
            </a:extLst>
          </p:cNvPr>
          <p:cNvSpPr/>
          <p:nvPr/>
        </p:nvSpPr>
        <p:spPr>
          <a:xfrm>
            <a:off x="5416360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AEEA29-6E36-4DDA-A6D4-FF143E266D6D}"/>
              </a:ext>
            </a:extLst>
          </p:cNvPr>
          <p:cNvSpPr/>
          <p:nvPr/>
        </p:nvSpPr>
        <p:spPr>
          <a:xfrm>
            <a:off x="6208448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E142C-A45A-459C-8D35-7282B3C61857}"/>
              </a:ext>
            </a:extLst>
          </p:cNvPr>
          <p:cNvSpPr/>
          <p:nvPr/>
        </p:nvSpPr>
        <p:spPr>
          <a:xfrm>
            <a:off x="6208448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B8D23B-173C-4A05-B3DD-33759D6D2910}"/>
              </a:ext>
            </a:extLst>
          </p:cNvPr>
          <p:cNvSpPr/>
          <p:nvPr/>
        </p:nvSpPr>
        <p:spPr>
          <a:xfrm>
            <a:off x="7216560" y="342900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D0C764-F830-4F38-95C4-1E1D82D40FC0}"/>
              </a:ext>
            </a:extLst>
          </p:cNvPr>
          <p:cNvSpPr/>
          <p:nvPr/>
        </p:nvSpPr>
        <p:spPr>
          <a:xfrm>
            <a:off x="7216560" y="4581128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F32900E-30BD-44BB-B726-A725B7667FE8}"/>
              </a:ext>
            </a:extLst>
          </p:cNvPr>
          <p:cNvSpPr/>
          <p:nvPr/>
        </p:nvSpPr>
        <p:spPr>
          <a:xfrm>
            <a:off x="7936640" y="400506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82F59-ABA3-472E-BFBE-221137039DF4}"/>
              </a:ext>
            </a:extLst>
          </p:cNvPr>
          <p:cNvCxnSpPr>
            <a:stCxn id="54" idx="7"/>
            <a:endCxn id="55" idx="3"/>
          </p:cNvCxnSpPr>
          <p:nvPr/>
        </p:nvCxnSpPr>
        <p:spPr>
          <a:xfrm flipV="1">
            <a:off x="5785136" y="379777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E3B8F-9BA4-40A1-A6F8-0D7E832ED0C4}"/>
              </a:ext>
            </a:extLst>
          </p:cNvPr>
          <p:cNvCxnSpPr>
            <a:stCxn id="54" idx="5"/>
            <a:endCxn id="56" idx="1"/>
          </p:cNvCxnSpPr>
          <p:nvPr/>
        </p:nvCxnSpPr>
        <p:spPr>
          <a:xfrm>
            <a:off x="5785136" y="4373840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6674EB-9CB3-444B-BAC3-9E6E8BEDADFA}"/>
              </a:ext>
            </a:extLst>
          </p:cNvPr>
          <p:cNvCxnSpPr>
            <a:stCxn id="55" idx="6"/>
            <a:endCxn id="57" idx="2"/>
          </p:cNvCxnSpPr>
          <p:nvPr/>
        </p:nvCxnSpPr>
        <p:spPr>
          <a:xfrm>
            <a:off x="6640496" y="3645024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F64BC7-05AD-44FA-A2F6-6C9275E0D5DA}"/>
              </a:ext>
            </a:extLst>
          </p:cNvPr>
          <p:cNvCxnSpPr>
            <a:stCxn id="57" idx="5"/>
            <a:endCxn id="59" idx="1"/>
          </p:cNvCxnSpPr>
          <p:nvPr/>
        </p:nvCxnSpPr>
        <p:spPr>
          <a:xfrm>
            <a:off x="7585336" y="3797776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111855E-B664-4437-8072-9CAC8BC54E65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7585336" y="4373840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2672A1-F023-451C-BFB0-41B8EA17E894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>
            <a:off x="6640496" y="4797152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7DD4AB-C265-4297-A4BA-D5887C68DA9C}"/>
              </a:ext>
            </a:extLst>
          </p:cNvPr>
          <p:cNvCxnSpPr>
            <a:stCxn id="55" idx="4"/>
            <a:endCxn id="56" idx="0"/>
          </p:cNvCxnSpPr>
          <p:nvPr/>
        </p:nvCxnSpPr>
        <p:spPr>
          <a:xfrm>
            <a:off x="6424472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C744D-1717-4A07-9A31-4EC0CD6FDF63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7432584" y="3861048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0BC2E2-D192-4554-BE8E-0CE875A13FE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20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BC410F-75B2-45C7-A834-ED2C3E62AF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7" y="1447800"/>
            <a:ext cx="8483122" cy="500553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BFS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1,…,m):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3A3285-9D14-46A8-8ED9-C1D07C5B023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9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326DB-965E-4521-B237-8954D1467570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864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#define N 1000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// Data Structure for the queue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q[N];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head = -1, tail =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// data structure for the graph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n,m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;// number of nodes and edges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A[N][N]; // A[v] is the list of adjacent nodes to v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[N];//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 is the size of A[v]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// data structure for BFS connected component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 // number of connected component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[N]; //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 is the index of connected component of v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d[N];// d[v] is the distance from the starting node to v in the BFS tree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2CFAA1-BB40-4FDD-BAF4-8082514F645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4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326DB-965E-4521-B237-8954D1467570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864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initQueue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head = -1; tail =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pushQ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v){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tail++; q[tail] = v; if(head == -1) head = tail;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popQ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if(head == -1) return -1;// queue empty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v = q[head];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if(head == tail){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head = -1; tail =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}else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head++;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v;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empty(){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head == -1 &amp;&amp; tail ==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5FF535-F9AB-47AF-BDFE-B4294B44CCB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00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326DB-965E-4521-B237-8954D1467570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864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input(){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d%d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n,&amp;m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v = 1; v &lt;= n; v++)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k = 1; k &lt;= m; k++){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u,v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d%d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u,&amp;v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A[v][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[v]] = u; A[u][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[u]] = v;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[v]++;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[u]++;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A8DB79-C850-4DBA-BED2-BBF02754135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77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326DB-965E-4521-B237-8954D1467570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864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bfs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u){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initQueue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[u]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pushQ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(u);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d[u]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while(!empty()){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int v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popQ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szA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int x = A[v][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if(d[x] == -1){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   d[x] = d[v] + 1;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pushQ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[x]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F00A9A-9FF6-42F8-8316-3D34C8E6000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94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RỘNG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326DB-965E-4521-B237-8954D1467570}"/>
              </a:ext>
            </a:extLst>
          </p:cNvPr>
          <p:cNvSpPr txBox="1">
            <a:spLocks/>
          </p:cNvSpPr>
          <p:nvPr/>
        </p:nvSpPr>
        <p:spPr>
          <a:xfrm>
            <a:off x="372862" y="1100830"/>
            <a:ext cx="8519618" cy="4864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bfsGraph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v = 1; v &lt;= n; v++) d[v] =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0;	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v = 1; v &lt;= n; v++) if(d[v] == -1){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bfs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k = 1; k &lt;=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 k++){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("Connected component %d: ",k);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for(int v = 1; v &lt;= n; v++)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icc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[v] == k)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("%d ",v);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input();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bfsGraph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39D2A-DA0B-41AD-9C7A-83838CF4560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73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F3DE9E-8E48-445A-95E6-D64CA982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97EE1B-D68C-4CBE-A07A-381175C8E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Cho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hướng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E, 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</a:p>
              <a:p>
                <a:pPr lvl="1"/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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E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có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trọng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số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,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) </a:t>
                </a:r>
              </a:p>
              <a:p>
                <a:pPr lvl="1"/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Nếu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,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) 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E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thì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,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) = </a:t>
                </a:r>
              </a:p>
              <a:p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Một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cây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khung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của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G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một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đồ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thị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con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liên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thông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của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không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chứa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chu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trình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và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chứa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tất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cả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các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đỉnh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của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G.</a:t>
                </a:r>
              </a:p>
              <a:p>
                <a:pPr lvl="1"/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= 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V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,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F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trong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đó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F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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E</a:t>
                </a:r>
              </a:p>
              <a:p>
                <a:pPr lvl="1"/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Trọng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số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của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T: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000" b="0" i="1" smtClean="0">
                            <a:latin typeface="Cambria Math"/>
                            <a:sym typeface="Symbol"/>
                          </a:rPr>
                          <m:t>𝑒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  <a:sym typeface="Symbol"/>
                          </a:rPr>
                          <m:t>∈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  <a:sym typeface="Symbol"/>
                          </a:rPr>
                          <m:t>𝐹</m:t>
                        </m:r>
                      </m:sub>
                      <m:sup/>
                      <m:e>
                        <m:r>
                          <a:rPr lang="en-GB" sz="2000" i="1">
                            <a:latin typeface="Cambria Math"/>
                            <a:sym typeface="Symbol"/>
                          </a:rPr>
                          <m:t>𝑤</m:t>
                        </m:r>
                        <m:r>
                          <a:rPr lang="en-GB" sz="2000" b="0" i="1" smtClean="0">
                            <a:latin typeface="Cambria Math"/>
                            <a:sym typeface="Symbol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/>
                            <a:sym typeface="Symbol"/>
                          </a:rPr>
                          <m:t>𝑒</m:t>
                        </m:r>
                        <m:r>
                          <a:rPr lang="en-GB" sz="2000" b="0" i="1" smtClean="0">
                            <a:latin typeface="Cambria Math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  <a:sym typeface="Symbol"/>
                </a:endParaRPr>
              </a:p>
              <a:p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G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97EE1B-D68C-4CBE-A07A-381175C8E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47800"/>
                <a:ext cx="8568952" cy="5005536"/>
              </a:xfrm>
              <a:blipFill>
                <a:blip r:embed="rId3"/>
                <a:stretch>
                  <a:fillRect l="-640" t="-1218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7E4EA7-447C-4140-96A1-F6D020BE90B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95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0C940A-B7A4-408F-B6E0-725033E9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47800"/>
            <a:ext cx="4248472" cy="392541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D14EF4-F3D1-47B4-A3B9-53FD57A7E69B}"/>
              </a:ext>
            </a:extLst>
          </p:cNvPr>
          <p:cNvSpPr txBox="1">
            <a:spLocks/>
          </p:cNvSpPr>
          <p:nvPr/>
        </p:nvSpPr>
        <p:spPr>
          <a:xfrm>
            <a:off x="4716016" y="1484784"/>
            <a:ext cx="4248472" cy="38884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KRUSKAL(G = (V,E)){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ET = {}; C = E; 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while(|ET| &lt; |V|-1 and |C| &gt; 0){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e = select minimum-cost edge of C;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C = C \ {e};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if(ET </a:t>
            </a:r>
            <a:r>
              <a:rPr lang="en-US" sz="1400" b="1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 {e} create no cycle){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        ET = ET  {e};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     }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if(|ET| = |V|-1) return ET;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else return null;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2E315C-BBD0-4404-8C49-96D3E292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2A2C37-08D0-400E-B231-0C1AD4CA22C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5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05C357-AC1E-49B9-8C3E-778F06FB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4032448" cy="4968552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FindSet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(x):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Unify(r1, r2):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(cha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8C14E1-021E-4D76-B8D5-A3F06FBF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Disjoint Sets 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8BE289-C805-47D2-A6DA-F97D05CF6A41}"/>
              </a:ext>
            </a:extLst>
          </p:cNvPr>
          <p:cNvSpPr/>
          <p:nvPr/>
        </p:nvSpPr>
        <p:spPr>
          <a:xfrm>
            <a:off x="5868144" y="126876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C697F3-1B4F-431E-A7CE-00D652AE2848}"/>
              </a:ext>
            </a:extLst>
          </p:cNvPr>
          <p:cNvSpPr/>
          <p:nvPr/>
        </p:nvSpPr>
        <p:spPr>
          <a:xfrm>
            <a:off x="5220072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344EE4-998F-4DBD-96DE-542A65F0B8C6}"/>
              </a:ext>
            </a:extLst>
          </p:cNvPr>
          <p:cNvSpPr/>
          <p:nvPr/>
        </p:nvSpPr>
        <p:spPr>
          <a:xfrm>
            <a:off x="5868144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22E3E2-519B-4CCF-8855-1D1CBF327861}"/>
              </a:ext>
            </a:extLst>
          </p:cNvPr>
          <p:cNvSpPr/>
          <p:nvPr/>
        </p:nvSpPr>
        <p:spPr>
          <a:xfrm>
            <a:off x="6516216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6D10C5-6320-4976-A222-B476A2BAA738}"/>
              </a:ext>
            </a:extLst>
          </p:cNvPr>
          <p:cNvSpPr/>
          <p:nvPr/>
        </p:nvSpPr>
        <p:spPr>
          <a:xfrm>
            <a:off x="5580112" y="2564904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BFEEB3-7F0F-4923-A81D-FAE6565F0B86}"/>
              </a:ext>
            </a:extLst>
          </p:cNvPr>
          <p:cNvSpPr/>
          <p:nvPr/>
        </p:nvSpPr>
        <p:spPr>
          <a:xfrm>
            <a:off x="5940152" y="319305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A97CD-5E88-424B-9795-9B3C04FB2284}"/>
              </a:ext>
            </a:extLst>
          </p:cNvPr>
          <p:cNvSpPr/>
          <p:nvPr/>
        </p:nvSpPr>
        <p:spPr>
          <a:xfrm>
            <a:off x="5220072" y="319305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A0C032-3B06-48BB-9AA9-0949DDDDCCBB}"/>
              </a:ext>
            </a:extLst>
          </p:cNvPr>
          <p:cNvSpPr/>
          <p:nvPr/>
        </p:nvSpPr>
        <p:spPr>
          <a:xfrm>
            <a:off x="7949774" y="126876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5BD728-67AF-4ACF-A83D-D6E135E2B483}"/>
              </a:ext>
            </a:extLst>
          </p:cNvPr>
          <p:cNvSpPr/>
          <p:nvPr/>
        </p:nvSpPr>
        <p:spPr>
          <a:xfrm>
            <a:off x="8460432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54C32C-E6E4-484D-8840-13ADCFFAE1F0}"/>
              </a:ext>
            </a:extLst>
          </p:cNvPr>
          <p:cNvSpPr/>
          <p:nvPr/>
        </p:nvSpPr>
        <p:spPr>
          <a:xfrm>
            <a:off x="7583810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13AE73-0DFE-43B1-ADBE-5ADF5E0C7EDD}"/>
              </a:ext>
            </a:extLst>
          </p:cNvPr>
          <p:cNvSpPr/>
          <p:nvPr/>
        </p:nvSpPr>
        <p:spPr>
          <a:xfrm>
            <a:off x="7409714" y="319305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5D786A-9E97-459C-8780-A4F70276C732}"/>
              </a:ext>
            </a:extLst>
          </p:cNvPr>
          <p:cNvCxnSpPr>
            <a:stCxn id="15" idx="7"/>
            <a:endCxn id="14" idx="3"/>
          </p:cNvCxnSpPr>
          <p:nvPr/>
        </p:nvCxnSpPr>
        <p:spPr>
          <a:xfrm flipV="1">
            <a:off x="5527385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E12A2-602F-4E52-AC6C-35407D16D7CB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6048164" y="1628800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D9EACD-0C99-4966-B45D-BFB42A27F98A}"/>
              </a:ext>
            </a:extLst>
          </p:cNvPr>
          <p:cNvCxnSpPr>
            <a:stCxn id="17" idx="1"/>
            <a:endCxn id="14" idx="5"/>
          </p:cNvCxnSpPr>
          <p:nvPr/>
        </p:nvCxnSpPr>
        <p:spPr>
          <a:xfrm flipH="1" flipV="1">
            <a:off x="6175457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230195-306C-4652-B68E-EC7E25272D3C}"/>
              </a:ext>
            </a:extLst>
          </p:cNvPr>
          <p:cNvCxnSpPr>
            <a:stCxn id="18" idx="0"/>
            <a:endCxn id="16" idx="3"/>
          </p:cNvCxnSpPr>
          <p:nvPr/>
        </p:nvCxnSpPr>
        <p:spPr>
          <a:xfrm flipV="1">
            <a:off x="5760132" y="2224145"/>
            <a:ext cx="160739" cy="3407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7115CF-E7EA-49F1-B8F9-91B68DBCFE85}"/>
              </a:ext>
            </a:extLst>
          </p:cNvPr>
          <p:cNvCxnSpPr>
            <a:stCxn id="20" idx="0"/>
            <a:endCxn id="18" idx="3"/>
          </p:cNvCxnSpPr>
          <p:nvPr/>
        </p:nvCxnSpPr>
        <p:spPr>
          <a:xfrm flipV="1">
            <a:off x="5400092" y="2872217"/>
            <a:ext cx="232747" cy="320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26221F-59F6-48AC-9FD6-894DFBDDA27F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5887425" y="2872217"/>
            <a:ext cx="105454" cy="3735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B7389-B197-45C3-97D3-6830E2E20603}"/>
              </a:ext>
            </a:extLst>
          </p:cNvPr>
          <p:cNvCxnSpPr>
            <a:stCxn id="23" idx="0"/>
            <a:endCxn id="21" idx="3"/>
          </p:cNvCxnSpPr>
          <p:nvPr/>
        </p:nvCxnSpPr>
        <p:spPr>
          <a:xfrm flipV="1">
            <a:off x="7763830" y="1576073"/>
            <a:ext cx="238671" cy="3407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F8A4A-4A4A-4AF8-8304-FAC3898B1A32}"/>
              </a:ext>
            </a:extLst>
          </p:cNvPr>
          <p:cNvCxnSpPr>
            <a:stCxn id="22" idx="1"/>
            <a:endCxn id="21" idx="5"/>
          </p:cNvCxnSpPr>
          <p:nvPr/>
        </p:nvCxnSpPr>
        <p:spPr>
          <a:xfrm flipH="1" flipV="1">
            <a:off x="8257087" y="1576073"/>
            <a:ext cx="256072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D0C37FD-E6CE-46C3-A097-3E8489A671DC}"/>
              </a:ext>
            </a:extLst>
          </p:cNvPr>
          <p:cNvSpPr/>
          <p:nvPr/>
        </p:nvSpPr>
        <p:spPr>
          <a:xfrm>
            <a:off x="7999547" y="258098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F6289-C27B-4DD6-8D82-85F3C745E3EA}"/>
              </a:ext>
            </a:extLst>
          </p:cNvPr>
          <p:cNvCxnSpPr>
            <a:stCxn id="33" idx="7"/>
            <a:endCxn id="22" idx="3"/>
          </p:cNvCxnSpPr>
          <p:nvPr/>
        </p:nvCxnSpPr>
        <p:spPr>
          <a:xfrm flipV="1">
            <a:off x="8306860" y="2224145"/>
            <a:ext cx="206299" cy="4095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A88C02-7C12-468E-BFB2-E4E5C5053F36}"/>
              </a:ext>
            </a:extLst>
          </p:cNvPr>
          <p:cNvSpPr/>
          <p:nvPr/>
        </p:nvSpPr>
        <p:spPr>
          <a:xfrm>
            <a:off x="4972589" y="1085222"/>
            <a:ext cx="2116390" cy="299153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A18BFA-58BC-465F-8E3B-7B18135D935D}"/>
              </a:ext>
            </a:extLst>
          </p:cNvPr>
          <p:cNvSpPr/>
          <p:nvPr/>
        </p:nvSpPr>
        <p:spPr>
          <a:xfrm>
            <a:off x="7256920" y="1145177"/>
            <a:ext cx="1768143" cy="1955435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5F608-61E1-493B-AC8E-F185755E033C}"/>
              </a:ext>
            </a:extLst>
          </p:cNvPr>
          <p:cNvSpPr/>
          <p:nvPr/>
        </p:nvSpPr>
        <p:spPr>
          <a:xfrm>
            <a:off x="7253524" y="3079160"/>
            <a:ext cx="642148" cy="691102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526FB5-A29A-44CC-9157-860600B23EE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9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C6A515B-4552-4B9B-9DD9-F865BC3D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4032448" cy="49685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FindSet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ngắn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1924DAD-37A3-402E-93DC-CAEB9734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Disjoint Sets 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54F849-57E2-4E6D-BADE-2E05D3D47E8E}"/>
              </a:ext>
            </a:extLst>
          </p:cNvPr>
          <p:cNvSpPr/>
          <p:nvPr/>
        </p:nvSpPr>
        <p:spPr>
          <a:xfrm>
            <a:off x="5220072" y="126876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009B29-96D9-46FA-A06F-BFF9559B0228}"/>
              </a:ext>
            </a:extLst>
          </p:cNvPr>
          <p:cNvSpPr/>
          <p:nvPr/>
        </p:nvSpPr>
        <p:spPr>
          <a:xfrm>
            <a:off x="4572000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4A120E-6205-43FF-9B1F-35CEB1EC6254}"/>
              </a:ext>
            </a:extLst>
          </p:cNvPr>
          <p:cNvSpPr/>
          <p:nvPr/>
        </p:nvSpPr>
        <p:spPr>
          <a:xfrm>
            <a:off x="5220072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824E0E-6DA7-4CCF-9090-025919FB752E}"/>
              </a:ext>
            </a:extLst>
          </p:cNvPr>
          <p:cNvSpPr/>
          <p:nvPr/>
        </p:nvSpPr>
        <p:spPr>
          <a:xfrm>
            <a:off x="5868144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995EB2D-C159-4BA8-B3A3-6D61E14AE692}"/>
              </a:ext>
            </a:extLst>
          </p:cNvPr>
          <p:cNvSpPr/>
          <p:nvPr/>
        </p:nvSpPr>
        <p:spPr>
          <a:xfrm>
            <a:off x="4788026" y="2506075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49EE22-7525-40E2-B5BA-4444F6F94DC3}"/>
              </a:ext>
            </a:extLst>
          </p:cNvPr>
          <p:cNvSpPr/>
          <p:nvPr/>
        </p:nvSpPr>
        <p:spPr>
          <a:xfrm>
            <a:off x="5951948" y="319577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0E90F25-1A0F-4A71-8418-1FA649060C2D}"/>
              </a:ext>
            </a:extLst>
          </p:cNvPr>
          <p:cNvSpPr/>
          <p:nvPr/>
        </p:nvSpPr>
        <p:spPr>
          <a:xfrm>
            <a:off x="4572000" y="319305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68A4BC-D747-4792-93D9-F6766B37D7DD}"/>
              </a:ext>
            </a:extLst>
          </p:cNvPr>
          <p:cNvCxnSpPr>
            <a:stCxn id="41" idx="7"/>
            <a:endCxn id="40" idx="3"/>
          </p:cNvCxnSpPr>
          <p:nvPr/>
        </p:nvCxnSpPr>
        <p:spPr>
          <a:xfrm flipV="1">
            <a:off x="4879313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C147BF-BF3D-4344-824D-36C9636D7B9D}"/>
              </a:ext>
            </a:extLst>
          </p:cNvPr>
          <p:cNvCxnSpPr>
            <a:stCxn id="42" idx="0"/>
            <a:endCxn id="40" idx="4"/>
          </p:cNvCxnSpPr>
          <p:nvPr/>
        </p:nvCxnSpPr>
        <p:spPr>
          <a:xfrm flipV="1">
            <a:off x="5400092" y="1628800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12868D-4F09-4A11-A43B-D085CFA6C96A}"/>
              </a:ext>
            </a:extLst>
          </p:cNvPr>
          <p:cNvCxnSpPr>
            <a:stCxn id="43" idx="1"/>
            <a:endCxn id="40" idx="5"/>
          </p:cNvCxnSpPr>
          <p:nvPr/>
        </p:nvCxnSpPr>
        <p:spPr>
          <a:xfrm flipH="1" flipV="1">
            <a:off x="5527385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0E724A-450D-4748-B9B4-D2AD86E3A130}"/>
              </a:ext>
            </a:extLst>
          </p:cNvPr>
          <p:cNvCxnSpPr>
            <a:stCxn id="44" idx="0"/>
            <a:endCxn id="42" idx="3"/>
          </p:cNvCxnSpPr>
          <p:nvPr/>
        </p:nvCxnSpPr>
        <p:spPr>
          <a:xfrm flipV="1">
            <a:off x="4968046" y="2224145"/>
            <a:ext cx="304753" cy="2819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5B1B5-B989-4C20-B51B-9B94863D188F}"/>
              </a:ext>
            </a:extLst>
          </p:cNvPr>
          <p:cNvCxnSpPr>
            <a:stCxn id="46" idx="0"/>
            <a:endCxn id="44" idx="3"/>
          </p:cNvCxnSpPr>
          <p:nvPr/>
        </p:nvCxnSpPr>
        <p:spPr>
          <a:xfrm flipV="1">
            <a:off x="4752020" y="2813388"/>
            <a:ext cx="88733" cy="3796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B8E693-A572-46C6-9A65-A2B9C5A7E479}"/>
              </a:ext>
            </a:extLst>
          </p:cNvPr>
          <p:cNvCxnSpPr>
            <a:stCxn id="45" idx="1"/>
            <a:endCxn id="44" idx="5"/>
          </p:cNvCxnSpPr>
          <p:nvPr/>
        </p:nvCxnSpPr>
        <p:spPr>
          <a:xfrm flipH="1" flipV="1">
            <a:off x="5095339" y="2813388"/>
            <a:ext cx="909336" cy="43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AF8024-CBEF-4D69-80FA-750DB7507AF5}"/>
              </a:ext>
            </a:extLst>
          </p:cNvPr>
          <p:cNvSpPr/>
          <p:nvPr/>
        </p:nvSpPr>
        <p:spPr>
          <a:xfrm>
            <a:off x="5783807" y="2758103"/>
            <a:ext cx="1260140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0E5202-038B-4ED2-8148-2E1133985653}"/>
              </a:ext>
            </a:extLst>
          </p:cNvPr>
          <p:cNvSpPr txBox="1"/>
          <p:nvPr/>
        </p:nvSpPr>
        <p:spPr>
          <a:xfrm>
            <a:off x="5839091" y="2407079"/>
            <a:ext cx="13321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FindSet</a:t>
            </a:r>
            <a:r>
              <a:rPr lang="en-US" dirty="0"/>
              <a:t>(7)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E0CED3-9B2F-4F48-B46E-C0024CD056E4}"/>
              </a:ext>
            </a:extLst>
          </p:cNvPr>
          <p:cNvSpPr/>
          <p:nvPr/>
        </p:nvSpPr>
        <p:spPr>
          <a:xfrm>
            <a:off x="7944580" y="126876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D27630-7AA9-486C-B2C0-5310C5AD3361}"/>
              </a:ext>
            </a:extLst>
          </p:cNvPr>
          <p:cNvSpPr/>
          <p:nvPr/>
        </p:nvSpPr>
        <p:spPr>
          <a:xfrm>
            <a:off x="7296508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578EF71-2A1C-4830-956E-98C7B8FDAC8F}"/>
              </a:ext>
            </a:extLst>
          </p:cNvPr>
          <p:cNvSpPr/>
          <p:nvPr/>
        </p:nvSpPr>
        <p:spPr>
          <a:xfrm>
            <a:off x="7944580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494428A-7305-4A31-A15F-26D65ACB2316}"/>
              </a:ext>
            </a:extLst>
          </p:cNvPr>
          <p:cNvSpPr/>
          <p:nvPr/>
        </p:nvSpPr>
        <p:spPr>
          <a:xfrm>
            <a:off x="8592652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BAF49F-81EC-4DAE-B6F7-07B4C81C7879}"/>
              </a:ext>
            </a:extLst>
          </p:cNvPr>
          <p:cNvSpPr/>
          <p:nvPr/>
        </p:nvSpPr>
        <p:spPr>
          <a:xfrm>
            <a:off x="7512534" y="2506075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3E9FC3-DC44-4B4F-A686-628B97F11995}"/>
              </a:ext>
            </a:extLst>
          </p:cNvPr>
          <p:cNvSpPr/>
          <p:nvPr/>
        </p:nvSpPr>
        <p:spPr>
          <a:xfrm>
            <a:off x="8676456" y="319577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141D2A-D805-41B9-82B6-337AD24D6BA2}"/>
              </a:ext>
            </a:extLst>
          </p:cNvPr>
          <p:cNvSpPr/>
          <p:nvPr/>
        </p:nvSpPr>
        <p:spPr>
          <a:xfrm>
            <a:off x="7296508" y="319305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54C19E-08A6-425B-B472-6D7CD45C6D05}"/>
              </a:ext>
            </a:extLst>
          </p:cNvPr>
          <p:cNvCxnSpPr>
            <a:stCxn id="56" idx="7"/>
            <a:endCxn id="55" idx="3"/>
          </p:cNvCxnSpPr>
          <p:nvPr/>
        </p:nvCxnSpPr>
        <p:spPr>
          <a:xfrm flipV="1">
            <a:off x="7603821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4C9C57-A626-4B98-9E65-A4D7B2FDF826}"/>
              </a:ext>
            </a:extLst>
          </p:cNvPr>
          <p:cNvCxnSpPr>
            <a:stCxn id="57" idx="0"/>
            <a:endCxn id="55" idx="4"/>
          </p:cNvCxnSpPr>
          <p:nvPr/>
        </p:nvCxnSpPr>
        <p:spPr>
          <a:xfrm flipV="1">
            <a:off x="8124600" y="1628800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75F3EA-3944-41E8-8F86-C50344F83D86}"/>
              </a:ext>
            </a:extLst>
          </p:cNvPr>
          <p:cNvCxnSpPr>
            <a:stCxn id="58" idx="1"/>
            <a:endCxn id="55" idx="5"/>
          </p:cNvCxnSpPr>
          <p:nvPr/>
        </p:nvCxnSpPr>
        <p:spPr>
          <a:xfrm flipH="1" flipV="1">
            <a:off x="8251893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FB663E-5D33-41BF-A3E6-5AF845315601}"/>
              </a:ext>
            </a:extLst>
          </p:cNvPr>
          <p:cNvCxnSpPr>
            <a:stCxn id="61" idx="0"/>
            <a:endCxn id="59" idx="3"/>
          </p:cNvCxnSpPr>
          <p:nvPr/>
        </p:nvCxnSpPr>
        <p:spPr>
          <a:xfrm flipV="1">
            <a:off x="7476528" y="2813388"/>
            <a:ext cx="88733" cy="3796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987087-035D-4A44-9380-20EF9285117F}"/>
              </a:ext>
            </a:extLst>
          </p:cNvPr>
          <p:cNvCxnSpPr>
            <a:stCxn id="60" idx="0"/>
            <a:endCxn id="55" idx="5"/>
          </p:cNvCxnSpPr>
          <p:nvPr/>
        </p:nvCxnSpPr>
        <p:spPr>
          <a:xfrm flipH="1" flipV="1">
            <a:off x="8251893" y="1576073"/>
            <a:ext cx="604583" cy="1619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2DFD04-2CE4-47D7-B30B-5F8BF8261BF6}"/>
              </a:ext>
            </a:extLst>
          </p:cNvPr>
          <p:cNvCxnSpPr>
            <a:stCxn id="59" idx="0"/>
            <a:endCxn id="55" idx="3"/>
          </p:cNvCxnSpPr>
          <p:nvPr/>
        </p:nvCxnSpPr>
        <p:spPr>
          <a:xfrm flipV="1">
            <a:off x="7692554" y="1576073"/>
            <a:ext cx="304753" cy="9300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3920B-BBC5-4DF6-97CA-8E7DA901733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ĐỊNH NGHĨA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CDDA815-3644-4805-9780-B96F2CE665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đường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dãy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GB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0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GB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…,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GB" sz="2000" i="1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GB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GB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</a:t>
            </a:r>
            <a:r>
              <a:rPr lang="en-GB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+1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)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E,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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= 0, 1, …,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-1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D86E821-FCB9-4E5C-B3B6-C0B38CAD75DD}"/>
              </a:ext>
            </a:extLst>
          </p:cNvPr>
          <p:cNvSpPr txBox="1">
            <a:spLocks/>
          </p:cNvSpPr>
          <p:nvPr/>
        </p:nvSpPr>
        <p:spPr>
          <a:xfrm>
            <a:off x="1178918" y="3046272"/>
            <a:ext cx="3664024" cy="30914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1, 3, 4, 5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1, 6, 2, 5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32DCFB5-0D84-405F-B4E5-BA8C469C4DE3}"/>
              </a:ext>
            </a:extLst>
          </p:cNvPr>
          <p:cNvSpPr/>
          <p:nvPr/>
        </p:nvSpPr>
        <p:spPr>
          <a:xfrm>
            <a:off x="1458566" y="369434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EF6CDD-6021-446F-AC55-9B79BAFDE9D8}"/>
              </a:ext>
            </a:extLst>
          </p:cNvPr>
          <p:cNvSpPr/>
          <p:nvPr/>
        </p:nvSpPr>
        <p:spPr>
          <a:xfrm>
            <a:off x="2250654" y="311828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D2D28F-9C5D-4840-83A3-1BA2FEE3AFBC}"/>
              </a:ext>
            </a:extLst>
          </p:cNvPr>
          <p:cNvSpPr/>
          <p:nvPr/>
        </p:nvSpPr>
        <p:spPr>
          <a:xfrm>
            <a:off x="2250654" y="427040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8CD8049-833B-4A36-AD75-EAE6050C4496}"/>
              </a:ext>
            </a:extLst>
          </p:cNvPr>
          <p:cNvSpPr/>
          <p:nvPr/>
        </p:nvSpPr>
        <p:spPr>
          <a:xfrm>
            <a:off x="3258766" y="311828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F1B146-E6D4-4324-BF62-FB71448AA50D}"/>
              </a:ext>
            </a:extLst>
          </p:cNvPr>
          <p:cNvSpPr/>
          <p:nvPr/>
        </p:nvSpPr>
        <p:spPr>
          <a:xfrm>
            <a:off x="3258766" y="427040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F8B4D6-17B0-4398-8AA7-33473DDC3097}"/>
              </a:ext>
            </a:extLst>
          </p:cNvPr>
          <p:cNvSpPr/>
          <p:nvPr/>
        </p:nvSpPr>
        <p:spPr>
          <a:xfrm>
            <a:off x="3978846" y="369434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74C00A-C93F-434C-99C6-A559A8BB4423}"/>
              </a:ext>
            </a:extLst>
          </p:cNvPr>
          <p:cNvCxnSpPr>
            <a:stCxn id="69" idx="7"/>
            <a:endCxn id="70" idx="3"/>
          </p:cNvCxnSpPr>
          <p:nvPr/>
        </p:nvCxnSpPr>
        <p:spPr>
          <a:xfrm flipV="1">
            <a:off x="1827342" y="3487057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03BEE1-95DB-49A6-ACE7-8FF644DFEF73}"/>
              </a:ext>
            </a:extLst>
          </p:cNvPr>
          <p:cNvCxnSpPr>
            <a:stCxn id="69" idx="5"/>
            <a:endCxn id="71" idx="1"/>
          </p:cNvCxnSpPr>
          <p:nvPr/>
        </p:nvCxnSpPr>
        <p:spPr>
          <a:xfrm>
            <a:off x="1827342" y="4063121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595908-A186-49D8-88C5-2237ABE01836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>
            <a:off x="2682702" y="3334305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34E106-66BD-4C2D-9C13-776ECFDAC3D5}"/>
              </a:ext>
            </a:extLst>
          </p:cNvPr>
          <p:cNvCxnSpPr>
            <a:stCxn id="72" idx="5"/>
            <a:endCxn id="74" idx="1"/>
          </p:cNvCxnSpPr>
          <p:nvPr/>
        </p:nvCxnSpPr>
        <p:spPr>
          <a:xfrm>
            <a:off x="3627542" y="3487057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6B00F8-C323-4C90-A5F3-0F92FEF2A5A3}"/>
              </a:ext>
            </a:extLst>
          </p:cNvPr>
          <p:cNvCxnSpPr>
            <a:stCxn id="73" idx="7"/>
            <a:endCxn id="74" idx="3"/>
          </p:cNvCxnSpPr>
          <p:nvPr/>
        </p:nvCxnSpPr>
        <p:spPr>
          <a:xfrm flipV="1">
            <a:off x="3627542" y="4063121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C1559C-1B39-4AF3-945A-6F21BCE0E25B}"/>
              </a:ext>
            </a:extLst>
          </p:cNvPr>
          <p:cNvCxnSpPr>
            <a:stCxn id="71" idx="6"/>
            <a:endCxn id="73" idx="2"/>
          </p:cNvCxnSpPr>
          <p:nvPr/>
        </p:nvCxnSpPr>
        <p:spPr>
          <a:xfrm>
            <a:off x="2682702" y="4486433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4D85AF-7785-497D-87C5-9BBD7D7BAEA6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>
            <a:off x="2466678" y="3550329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050987-4411-4472-9C35-CDE4C158E4EA}"/>
              </a:ext>
            </a:extLst>
          </p:cNvPr>
          <p:cNvCxnSpPr>
            <a:stCxn id="72" idx="4"/>
            <a:endCxn id="73" idx="0"/>
          </p:cNvCxnSpPr>
          <p:nvPr/>
        </p:nvCxnSpPr>
        <p:spPr>
          <a:xfrm>
            <a:off x="3474790" y="3550329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CD1CC273-D769-4891-BF39-ED4B4217AB01}"/>
              </a:ext>
            </a:extLst>
          </p:cNvPr>
          <p:cNvSpPr txBox="1">
            <a:spLocks/>
          </p:cNvSpPr>
          <p:nvPr/>
        </p:nvSpPr>
        <p:spPr>
          <a:xfrm>
            <a:off x="4851326" y="3046273"/>
            <a:ext cx="3664024" cy="30914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1, 3, 4, 5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1, 6, 4, 5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765CB7-5553-4486-91BD-F841B1502346}"/>
              </a:ext>
            </a:extLst>
          </p:cNvPr>
          <p:cNvSpPr/>
          <p:nvPr/>
        </p:nvSpPr>
        <p:spPr>
          <a:xfrm>
            <a:off x="5130974" y="369434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18C723C-6B0C-4BB9-B648-1C4D043A7DEA}"/>
              </a:ext>
            </a:extLst>
          </p:cNvPr>
          <p:cNvSpPr/>
          <p:nvPr/>
        </p:nvSpPr>
        <p:spPr>
          <a:xfrm>
            <a:off x="5923062" y="311828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11C8A6-4F2E-4B29-B2D1-9E392DDE441D}"/>
              </a:ext>
            </a:extLst>
          </p:cNvPr>
          <p:cNvSpPr/>
          <p:nvPr/>
        </p:nvSpPr>
        <p:spPr>
          <a:xfrm>
            <a:off x="5923062" y="427040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26420F2-B821-4D81-8B58-405EC4AB493B}"/>
              </a:ext>
            </a:extLst>
          </p:cNvPr>
          <p:cNvSpPr/>
          <p:nvPr/>
        </p:nvSpPr>
        <p:spPr>
          <a:xfrm>
            <a:off x="6931174" y="311828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D24BC4C-7C78-4B8F-988F-2045F1333E92}"/>
              </a:ext>
            </a:extLst>
          </p:cNvPr>
          <p:cNvSpPr/>
          <p:nvPr/>
        </p:nvSpPr>
        <p:spPr>
          <a:xfrm>
            <a:off x="6931174" y="4270409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74F5B50-F935-4AF5-BCBA-92AAD8A40A3F}"/>
              </a:ext>
            </a:extLst>
          </p:cNvPr>
          <p:cNvSpPr/>
          <p:nvPr/>
        </p:nvSpPr>
        <p:spPr>
          <a:xfrm>
            <a:off x="7651254" y="369434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3F52AD-4DD9-4E3D-897E-2A7781E639BF}"/>
              </a:ext>
            </a:extLst>
          </p:cNvPr>
          <p:cNvCxnSpPr>
            <a:stCxn id="84" idx="7"/>
            <a:endCxn id="85" idx="3"/>
          </p:cNvCxnSpPr>
          <p:nvPr/>
        </p:nvCxnSpPr>
        <p:spPr>
          <a:xfrm flipV="1">
            <a:off x="5499750" y="3487057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02828E-7823-4DDE-9AB8-47CD8129DA37}"/>
              </a:ext>
            </a:extLst>
          </p:cNvPr>
          <p:cNvCxnSpPr>
            <a:stCxn id="84" idx="5"/>
            <a:endCxn id="86" idx="1"/>
          </p:cNvCxnSpPr>
          <p:nvPr/>
        </p:nvCxnSpPr>
        <p:spPr>
          <a:xfrm>
            <a:off x="5499750" y="4063121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4AD375C-EC16-4567-B197-EA9B9F1DFDD1}"/>
              </a:ext>
            </a:extLst>
          </p:cNvPr>
          <p:cNvCxnSpPr>
            <a:stCxn id="87" idx="2"/>
            <a:endCxn id="85" idx="6"/>
          </p:cNvCxnSpPr>
          <p:nvPr/>
        </p:nvCxnSpPr>
        <p:spPr>
          <a:xfrm flipH="1">
            <a:off x="6355110" y="3334305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25416B-6E03-415E-9210-0A0032DFEBAF}"/>
              </a:ext>
            </a:extLst>
          </p:cNvPr>
          <p:cNvCxnSpPr>
            <a:stCxn id="87" idx="5"/>
            <a:endCxn id="89" idx="1"/>
          </p:cNvCxnSpPr>
          <p:nvPr/>
        </p:nvCxnSpPr>
        <p:spPr>
          <a:xfrm>
            <a:off x="7299950" y="3487057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51E25C-5E1B-4CE1-AD0B-038036B29198}"/>
              </a:ext>
            </a:extLst>
          </p:cNvPr>
          <p:cNvCxnSpPr>
            <a:stCxn id="88" idx="7"/>
            <a:endCxn id="89" idx="3"/>
          </p:cNvCxnSpPr>
          <p:nvPr/>
        </p:nvCxnSpPr>
        <p:spPr>
          <a:xfrm flipV="1">
            <a:off x="7299950" y="4063121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3495F5-E5B3-4D25-8867-663EF127AD5B}"/>
              </a:ext>
            </a:extLst>
          </p:cNvPr>
          <p:cNvCxnSpPr>
            <a:stCxn id="86" idx="6"/>
            <a:endCxn id="88" idx="2"/>
          </p:cNvCxnSpPr>
          <p:nvPr/>
        </p:nvCxnSpPr>
        <p:spPr>
          <a:xfrm>
            <a:off x="6355110" y="4486433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707E35-2FCB-4236-B54E-8D15E1362677}"/>
              </a:ext>
            </a:extLst>
          </p:cNvPr>
          <p:cNvCxnSpPr>
            <a:stCxn id="85" idx="4"/>
            <a:endCxn id="86" idx="0"/>
          </p:cNvCxnSpPr>
          <p:nvPr/>
        </p:nvCxnSpPr>
        <p:spPr>
          <a:xfrm>
            <a:off x="6139086" y="3550329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ED30CE-3BD3-4BBC-BF24-7C6F3DC6B363}"/>
              </a:ext>
            </a:extLst>
          </p:cNvPr>
          <p:cNvCxnSpPr>
            <a:stCxn id="87" idx="4"/>
            <a:endCxn id="88" idx="0"/>
          </p:cNvCxnSpPr>
          <p:nvPr/>
        </p:nvCxnSpPr>
        <p:spPr>
          <a:xfrm>
            <a:off x="7147198" y="3550329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B36666-C58E-42D7-A849-8A91C58A8180}"/>
              </a:ext>
            </a:extLst>
          </p:cNvPr>
          <p:cNvCxnSpPr>
            <a:stCxn id="85" idx="5"/>
            <a:endCxn id="88" idx="1"/>
          </p:cNvCxnSpPr>
          <p:nvPr/>
        </p:nvCxnSpPr>
        <p:spPr>
          <a:xfrm>
            <a:off x="6291838" y="3487057"/>
            <a:ext cx="702608" cy="846624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BC6854-8A64-4416-BBA9-AF86216BFA0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43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A67ED45-FD3D-4784-93EA-DE9731D2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4032448" cy="49685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Unify(r1, r2)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r1,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p(x): cha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r(x):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(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8DC50A8-4676-4D25-ADA2-D3348346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Disjoint Sets 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98A35C4-F440-4762-8571-1366CABB9838}"/>
              </a:ext>
            </a:extLst>
          </p:cNvPr>
          <p:cNvSpPr/>
          <p:nvPr/>
        </p:nvSpPr>
        <p:spPr>
          <a:xfrm>
            <a:off x="5544108" y="126876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97831B-0C87-4EA2-97B3-0A0307E375C7}"/>
              </a:ext>
            </a:extLst>
          </p:cNvPr>
          <p:cNvSpPr/>
          <p:nvPr/>
        </p:nvSpPr>
        <p:spPr>
          <a:xfrm>
            <a:off x="4896036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F41D8B-8F91-4DA6-B208-6F738B958341}"/>
              </a:ext>
            </a:extLst>
          </p:cNvPr>
          <p:cNvSpPr/>
          <p:nvPr/>
        </p:nvSpPr>
        <p:spPr>
          <a:xfrm>
            <a:off x="5544108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278D593-BCE0-4E8A-8677-12F2969D9521}"/>
              </a:ext>
            </a:extLst>
          </p:cNvPr>
          <p:cNvSpPr/>
          <p:nvPr/>
        </p:nvSpPr>
        <p:spPr>
          <a:xfrm>
            <a:off x="6192180" y="1916832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0BDC460-F905-42D3-A7C2-2DF91CD89BE6}"/>
              </a:ext>
            </a:extLst>
          </p:cNvPr>
          <p:cNvSpPr/>
          <p:nvPr/>
        </p:nvSpPr>
        <p:spPr>
          <a:xfrm>
            <a:off x="5112062" y="2506075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2E1EE79-A5D0-4999-8419-EF086497330B}"/>
              </a:ext>
            </a:extLst>
          </p:cNvPr>
          <p:cNvSpPr/>
          <p:nvPr/>
        </p:nvSpPr>
        <p:spPr>
          <a:xfrm>
            <a:off x="6275984" y="3195770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753F88-34F4-4FF1-AEC4-31B01F54B734}"/>
              </a:ext>
            </a:extLst>
          </p:cNvPr>
          <p:cNvSpPr/>
          <p:nvPr/>
        </p:nvSpPr>
        <p:spPr>
          <a:xfrm>
            <a:off x="4896036" y="3193057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C81372-8CE3-4449-9C49-D286E012D7DF}"/>
              </a:ext>
            </a:extLst>
          </p:cNvPr>
          <p:cNvCxnSpPr>
            <a:stCxn id="69" idx="7"/>
            <a:endCxn id="68" idx="3"/>
          </p:cNvCxnSpPr>
          <p:nvPr/>
        </p:nvCxnSpPr>
        <p:spPr>
          <a:xfrm flipV="1">
            <a:off x="5203349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9571421-D40C-4D6F-A292-FC20D511BA38}"/>
              </a:ext>
            </a:extLst>
          </p:cNvPr>
          <p:cNvCxnSpPr>
            <a:stCxn id="70" idx="0"/>
            <a:endCxn id="68" idx="4"/>
          </p:cNvCxnSpPr>
          <p:nvPr/>
        </p:nvCxnSpPr>
        <p:spPr>
          <a:xfrm flipV="1">
            <a:off x="5724128" y="1628800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07742B8-B6A6-4B83-81F8-B6DC329A5EAE}"/>
              </a:ext>
            </a:extLst>
          </p:cNvPr>
          <p:cNvCxnSpPr>
            <a:stCxn id="71" idx="1"/>
            <a:endCxn id="68" idx="5"/>
          </p:cNvCxnSpPr>
          <p:nvPr/>
        </p:nvCxnSpPr>
        <p:spPr>
          <a:xfrm flipH="1" flipV="1">
            <a:off x="5851421" y="1576073"/>
            <a:ext cx="393486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77D12D5-B6BA-4D64-945E-627FC9971B47}"/>
              </a:ext>
            </a:extLst>
          </p:cNvPr>
          <p:cNvCxnSpPr>
            <a:stCxn id="72" idx="0"/>
            <a:endCxn id="70" idx="3"/>
          </p:cNvCxnSpPr>
          <p:nvPr/>
        </p:nvCxnSpPr>
        <p:spPr>
          <a:xfrm flipV="1">
            <a:off x="5292082" y="2224145"/>
            <a:ext cx="304753" cy="2819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717D2A-B213-43B0-BDB6-AE797FC46261}"/>
              </a:ext>
            </a:extLst>
          </p:cNvPr>
          <p:cNvCxnSpPr>
            <a:stCxn id="74" idx="0"/>
            <a:endCxn id="72" idx="3"/>
          </p:cNvCxnSpPr>
          <p:nvPr/>
        </p:nvCxnSpPr>
        <p:spPr>
          <a:xfrm flipV="1">
            <a:off x="5076056" y="2813388"/>
            <a:ext cx="88733" cy="3796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2EA72C-C9E4-4CB5-8500-055EA5CCDEFE}"/>
              </a:ext>
            </a:extLst>
          </p:cNvPr>
          <p:cNvCxnSpPr>
            <a:stCxn id="73" idx="1"/>
            <a:endCxn id="72" idx="5"/>
          </p:cNvCxnSpPr>
          <p:nvPr/>
        </p:nvCxnSpPr>
        <p:spPr>
          <a:xfrm flipH="1" flipV="1">
            <a:off x="5419375" y="2813388"/>
            <a:ext cx="909336" cy="43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B99477-D569-42AF-8C55-203F03B27493}"/>
              </a:ext>
            </a:extLst>
          </p:cNvPr>
          <p:cNvSpPr/>
          <p:nvPr/>
        </p:nvSpPr>
        <p:spPr>
          <a:xfrm>
            <a:off x="7533106" y="1896399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2FB9E7E-FE65-4AC5-94F8-7BD81BDD0DE1}"/>
              </a:ext>
            </a:extLst>
          </p:cNvPr>
          <p:cNvSpPr/>
          <p:nvPr/>
        </p:nvSpPr>
        <p:spPr>
          <a:xfrm>
            <a:off x="8043764" y="2544471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35DF54-EF48-429A-9564-0B97BC398EE2}"/>
              </a:ext>
            </a:extLst>
          </p:cNvPr>
          <p:cNvSpPr/>
          <p:nvPr/>
        </p:nvSpPr>
        <p:spPr>
          <a:xfrm>
            <a:off x="7167142" y="2544471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B1DB5D-5F17-4D35-91A6-E691D50572CB}"/>
              </a:ext>
            </a:extLst>
          </p:cNvPr>
          <p:cNvCxnSpPr>
            <a:stCxn id="83" idx="0"/>
            <a:endCxn id="81" idx="3"/>
          </p:cNvCxnSpPr>
          <p:nvPr/>
        </p:nvCxnSpPr>
        <p:spPr>
          <a:xfrm flipV="1">
            <a:off x="7347162" y="2203712"/>
            <a:ext cx="238671" cy="3407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9BB2EF-D3BA-412A-9F0B-3415690E45B3}"/>
              </a:ext>
            </a:extLst>
          </p:cNvPr>
          <p:cNvCxnSpPr>
            <a:stCxn id="82" idx="1"/>
            <a:endCxn id="81" idx="5"/>
          </p:cNvCxnSpPr>
          <p:nvPr/>
        </p:nvCxnSpPr>
        <p:spPr>
          <a:xfrm flipH="1" flipV="1">
            <a:off x="7840419" y="2203712"/>
            <a:ext cx="256072" cy="393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F44AF8F-31CC-4666-B547-CA525FB8F127}"/>
              </a:ext>
            </a:extLst>
          </p:cNvPr>
          <p:cNvSpPr/>
          <p:nvPr/>
        </p:nvSpPr>
        <p:spPr>
          <a:xfrm>
            <a:off x="7582879" y="3208626"/>
            <a:ext cx="360040" cy="36004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B65EED7-D540-4948-85FF-16FD2C5F2C7A}"/>
              </a:ext>
            </a:extLst>
          </p:cNvPr>
          <p:cNvCxnSpPr>
            <a:stCxn id="86" idx="7"/>
            <a:endCxn id="82" idx="3"/>
          </p:cNvCxnSpPr>
          <p:nvPr/>
        </p:nvCxnSpPr>
        <p:spPr>
          <a:xfrm flipV="1">
            <a:off x="7890192" y="2851784"/>
            <a:ext cx="206299" cy="4095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C54DA9-DCB3-4B8E-913C-070E2DD9DA09}"/>
              </a:ext>
            </a:extLst>
          </p:cNvPr>
          <p:cNvCxnSpPr>
            <a:stCxn id="81" idx="1"/>
            <a:endCxn id="68" idx="6"/>
          </p:cNvCxnSpPr>
          <p:nvPr/>
        </p:nvCxnSpPr>
        <p:spPr>
          <a:xfrm flipH="1" flipV="1">
            <a:off x="5904148" y="1448780"/>
            <a:ext cx="1681685" cy="500346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DA80237-DC78-452E-859D-B8494B695B7E}"/>
              </a:ext>
            </a:extLst>
          </p:cNvPr>
          <p:cNvSpPr txBox="1"/>
          <p:nvPr/>
        </p:nvSpPr>
        <p:spPr>
          <a:xfrm>
            <a:off x="5076056" y="393305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8 </a:t>
            </a:r>
            <a:r>
              <a:rPr lang="en-US" dirty="0" err="1"/>
              <a:t>thành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519A7F-0999-4409-9BEE-756449D54DC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02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838725A-1CAF-495D-9178-E1CEE3E1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608512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#include &lt;iostream&gt;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#define MAX 100001</a:t>
            </a:r>
          </a:p>
          <a:p>
            <a:pPr marL="320040" lvl="1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using namespace std;</a:t>
            </a:r>
          </a:p>
          <a:p>
            <a:pPr marL="320040" lvl="1" indent="0">
              <a:buNone/>
            </a:pPr>
            <a:endParaRPr lang="en-GB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// data structure for input graph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N, M;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u[MAX];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v[MAX];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c[MAX];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ET[MAX];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nET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// data structure for disjoint-set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r[MAX];// r[v] is the rank of the set v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int p[MAX];// p[v] is the parent of v</a:t>
            </a:r>
          </a:p>
          <a:p>
            <a:pPr marL="320040" lvl="1" indent="0">
              <a:buNone/>
            </a:pP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long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long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rs</a:t>
            </a:r>
            <a:r>
              <a:rPr lang="en-GB" sz="14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B2F93D3-E51A-4576-968D-AF8602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36F4A-7A94-44DF-AD8D-E345A767415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55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62C64F-F4EC-4F13-AA39-03D0CEE5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4464496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unify(int x, int y){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if(r[x] &gt; r[y]) p[y] = x;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else{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p[x] = y;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if(r[x] == r[y]) r[y] = r[y] + 1;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makeSet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(int x){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p[x] = x;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r[x] = 0;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findSet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(int x){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if(x != p[x])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p[x] =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findSet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(p[x]);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return p[x];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6933DA-0519-4499-87D7-0823BE51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D61844-BF2C-448E-A53D-53AE4278F3F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9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954D20-C689-4517-B2E0-B84E9E86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836712"/>
            <a:ext cx="8208912" cy="5005536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swap(int&amp; a, int&amp; b){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tmp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a; a = b; b =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tmp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swapEdge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, int j){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swap(c[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],c[j]);    swap(u[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],u[j]);    swap(v[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],v[j]);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int partition(int L, int R, int index){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int pivot = c[index];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swapEdge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index,R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storeIndex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L;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for(int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L;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&lt;= R-1;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++){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if(c[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 &lt; pivot){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swapEdge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storeIndex,i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storeIndex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++;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swapEdge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storeIndex,R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return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storeIndex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80D72C-A304-4072-B01E-B7632C14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669377-C48E-4ABC-BD29-F5B2B3A2E08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85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690708-D210-4FFD-B9E6-99991AE8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0329"/>
            <a:ext cx="8208912" cy="4322887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quickSort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(int L, int R){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if(L &lt; R){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int index = (L+R)/2;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index = partition(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L,R,index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if(L &lt; index)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quickSort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(L,index-1);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if(index &lt; R)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quickSort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(index+1,R);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quickSort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quickSort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(0,M-1);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175CBC-BDDC-4F6D-B1AD-540937E2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7CC7A6-3903-4EB6-9950-B916DE1E085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64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FF57CA-E6DD-4039-BFA5-AAB3EF59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0329"/>
            <a:ext cx="8208912" cy="4898951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solve(){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for(int x = 1; x &lt;= N; x++)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makeSet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(x);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quickSort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rs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0;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int count = 0;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nET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0;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for(int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0;i &lt; M;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++){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ru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findSet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(u[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findSet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(v[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if(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ru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!=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unify(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ru,rv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nET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++;  ET[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nET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 =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rs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+= c[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count++;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   if(count == N-1) break;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&lt;&lt;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rs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31FC78-9ABE-42FB-886E-56684AA2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8E96E5-89BB-45FB-A1A9-289B0E48D77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71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5DDFD3-B171-4B3A-835C-CEB0ED89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3528392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void input(){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cin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&gt;&gt; N &gt;&gt; M;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for(int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= 0;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&lt; M;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++){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     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cin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&gt;&gt; u[</a:t>
            </a:r>
            <a:r>
              <a:rPr lang="en-GB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] &gt;&gt; v</a:t>
            </a:r>
            <a:r>
              <a:rPr lang="en-US" sz="1400" b="1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&gt;&gt; c</a:t>
            </a:r>
            <a:r>
              <a:rPr lang="en-US" sz="1400" b="1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int main(){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input();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   solve();</a:t>
            </a:r>
          </a:p>
          <a:p>
            <a:pPr marL="320040" lvl="1" indent="0">
              <a:buNone/>
            </a:pPr>
            <a:r>
              <a:rPr lang="en-GB" sz="1400" b="1" dirty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EF0DC1-0594-4E3B-9743-C861090F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7606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Kruskal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59D365-4FAC-456F-A651-3B03E926E64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11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5D76791-6B82-49F9-86F0-5E91BFA7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8640960" cy="49529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BD98AA-89DE-4546-8CAD-73750621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3825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E, 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trọng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âm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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thì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= 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4A4948-4C6F-4E87-B32A-8D33BFF67E7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10B45D-4C41-456D-B1ED-B7529E71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Dijkstra: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</a:t>
            </a:r>
          </a:p>
          <a:p>
            <a:pPr lvl="2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ngắn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đến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v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trọng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số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của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Khởi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tạo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pPr lvl="2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= 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,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=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=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tiến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trên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đỉnh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sao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cho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&gt;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thì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cập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nhật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</a:t>
            </a:r>
          </a:p>
          <a:p>
            <a:pPr lvl="3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+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</a:p>
          <a:p>
            <a:pPr lvl="3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</a:p>
          <a:p>
            <a:pPr lvl="2"/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pPr lvl="1"/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57F2B3-71BF-4346-8D19-C6E9C851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1C053F-8E14-4D3F-B05E-ABFB73BBF0F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88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9FE239-4D7F-460F-A67A-E910C48B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086332"/>
            <a:ext cx="6120680" cy="4843951"/>
          </a:xfrm>
          <a:noFill/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G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</a:rPr>
              <a:t>E,w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4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);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p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S = V \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;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</a:t>
            </a:r>
            <a:r>
              <a:rPr lang="en-GB" sz="1400" b="1" i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 {})</a:t>
            </a:r>
            <a:r>
              <a:rPr lang="vi-VN" sz="1400" b="1" dirty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= </a:t>
            </a:r>
            <a:r>
              <a:rPr lang="en-US" sz="1400" b="1" dirty="0">
                <a:latin typeface="Consolas" pitchFamily="49" charset="0"/>
                <a:cs typeface="Consolas" pitchFamily="49" charset="0"/>
                <a:sym typeface="Symbol"/>
              </a:rPr>
              <a:t>select a node 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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having minimum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S = S \ 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};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for(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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  if(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 &gt;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 +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   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d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d(u) + </a:t>
            </a:r>
            <a:r>
              <a:rPr lang="vi-VN" sz="1400" b="1" i="1" dirty="0">
                <a:latin typeface="Consolas" pitchFamily="49" charset="0"/>
                <a:cs typeface="Consolas" pitchFamily="49" charset="0"/>
                <a:sym typeface="Symbol"/>
              </a:rPr>
              <a:t>w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1400" b="1" i="1" dirty="0" err="1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); 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p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v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) = </a:t>
            </a:r>
            <a:r>
              <a:rPr lang="en-GB" sz="1400" b="1" i="1" dirty="0">
                <a:latin typeface="Consolas" pitchFamily="49" charset="0"/>
                <a:cs typeface="Consolas" pitchFamily="49" charset="0"/>
                <a:sym typeface="Symbol"/>
              </a:rPr>
              <a:t>u</a:t>
            </a: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  <a:sym typeface="Symbol"/>
              </a:rPr>
              <a:t>  }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983D77-4BFD-423A-B5D0-CE230A2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14FBD6-E50D-49B4-80A8-8C080E2799B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1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BIỂU DIỄN ĐỒ THỊ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3C330BEE-8260-4D40-8176-143396C161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032448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1FED272B-18C9-45CB-8E47-E69324AF0E70}"/>
              </a:ext>
            </a:extLst>
          </p:cNvPr>
          <p:cNvSpPr txBox="1">
            <a:spLocks/>
          </p:cNvSpPr>
          <p:nvPr/>
        </p:nvSpPr>
        <p:spPr>
          <a:xfrm>
            <a:off x="4860032" y="1447800"/>
            <a:ext cx="4032448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AFC392C-954C-4AAE-8E10-E4F9E10BC318}"/>
              </a:ext>
            </a:extLst>
          </p:cNvPr>
          <p:cNvSpPr/>
          <p:nvPr/>
        </p:nvSpPr>
        <p:spPr>
          <a:xfrm>
            <a:off x="1264568" y="257575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40AAE04-16BF-4EC4-8255-3E5E9CC84EA6}"/>
              </a:ext>
            </a:extLst>
          </p:cNvPr>
          <p:cNvSpPr/>
          <p:nvPr/>
        </p:nvSpPr>
        <p:spPr>
          <a:xfrm>
            <a:off x="2056656" y="199968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B44F746-8E53-4890-9EEF-AF99431C9BA8}"/>
              </a:ext>
            </a:extLst>
          </p:cNvPr>
          <p:cNvSpPr/>
          <p:nvPr/>
        </p:nvSpPr>
        <p:spPr>
          <a:xfrm>
            <a:off x="2056656" y="315181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6DCB5DC-19A5-497E-B2AB-7AC3A97A6BD6}"/>
              </a:ext>
            </a:extLst>
          </p:cNvPr>
          <p:cNvSpPr/>
          <p:nvPr/>
        </p:nvSpPr>
        <p:spPr>
          <a:xfrm>
            <a:off x="3064768" y="199968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8FCE5A8-A71D-4DE3-9367-ABB190C5E136}"/>
              </a:ext>
            </a:extLst>
          </p:cNvPr>
          <p:cNvSpPr/>
          <p:nvPr/>
        </p:nvSpPr>
        <p:spPr>
          <a:xfrm>
            <a:off x="3064768" y="315181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50850D6-3678-41A6-AB80-6EC7CA7BCE7D}"/>
              </a:ext>
            </a:extLst>
          </p:cNvPr>
          <p:cNvSpPr/>
          <p:nvPr/>
        </p:nvSpPr>
        <p:spPr>
          <a:xfrm>
            <a:off x="3784848" y="257575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2945C8-C44A-4F56-8743-53ECB4C0976A}"/>
              </a:ext>
            </a:extLst>
          </p:cNvPr>
          <p:cNvCxnSpPr>
            <a:stCxn id="101" idx="7"/>
            <a:endCxn id="102" idx="3"/>
          </p:cNvCxnSpPr>
          <p:nvPr/>
        </p:nvCxnSpPr>
        <p:spPr>
          <a:xfrm flipV="1">
            <a:off x="1633344" y="2368462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C07417-68EC-4929-AB6C-21CA1AC710B9}"/>
              </a:ext>
            </a:extLst>
          </p:cNvPr>
          <p:cNvCxnSpPr>
            <a:stCxn id="101" idx="5"/>
            <a:endCxn id="103" idx="1"/>
          </p:cNvCxnSpPr>
          <p:nvPr/>
        </p:nvCxnSpPr>
        <p:spPr>
          <a:xfrm>
            <a:off x="1633344" y="294452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9381A51-4219-4E87-9B8E-28EA4426722A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>
            <a:off x="2488704" y="2215710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8C7E0E4-318B-4927-85BC-3B3DA6F0C9DC}"/>
              </a:ext>
            </a:extLst>
          </p:cNvPr>
          <p:cNvCxnSpPr>
            <a:stCxn id="104" idx="5"/>
            <a:endCxn id="106" idx="1"/>
          </p:cNvCxnSpPr>
          <p:nvPr/>
        </p:nvCxnSpPr>
        <p:spPr>
          <a:xfrm>
            <a:off x="3433544" y="2368462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86D93A6-B4FA-4BF0-851B-A09128C02EB1}"/>
              </a:ext>
            </a:extLst>
          </p:cNvPr>
          <p:cNvCxnSpPr>
            <a:stCxn id="105" idx="7"/>
            <a:endCxn id="106" idx="3"/>
          </p:cNvCxnSpPr>
          <p:nvPr/>
        </p:nvCxnSpPr>
        <p:spPr>
          <a:xfrm flipV="1">
            <a:off x="3433544" y="2944526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8DBA1E-2B54-4CC1-9F34-7E4202DC80E2}"/>
              </a:ext>
            </a:extLst>
          </p:cNvPr>
          <p:cNvCxnSpPr>
            <a:stCxn id="103" idx="6"/>
            <a:endCxn id="105" idx="2"/>
          </p:cNvCxnSpPr>
          <p:nvPr/>
        </p:nvCxnSpPr>
        <p:spPr>
          <a:xfrm>
            <a:off x="2488704" y="3367838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6275966-C379-4DD8-83C2-DDD1C2B5C70F}"/>
              </a:ext>
            </a:extLst>
          </p:cNvPr>
          <p:cNvCxnSpPr>
            <a:stCxn id="102" idx="4"/>
            <a:endCxn id="103" idx="0"/>
          </p:cNvCxnSpPr>
          <p:nvPr/>
        </p:nvCxnSpPr>
        <p:spPr>
          <a:xfrm>
            <a:off x="2272680" y="2431734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4B51EF6-F37E-4D2A-9E7E-0D2B1F073304}"/>
              </a:ext>
            </a:extLst>
          </p:cNvPr>
          <p:cNvCxnSpPr>
            <a:stCxn id="104" idx="4"/>
            <a:endCxn id="105" idx="0"/>
          </p:cNvCxnSpPr>
          <p:nvPr/>
        </p:nvCxnSpPr>
        <p:spPr>
          <a:xfrm>
            <a:off x="3280792" y="2431734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E6767965-39B3-4B0E-85E0-2A597A3A8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66722"/>
              </p:ext>
            </p:extLst>
          </p:nvPr>
        </p:nvGraphicFramePr>
        <p:xfrm>
          <a:off x="1653540" y="3943902"/>
          <a:ext cx="23473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9D70F1CC-92C4-422D-B461-87607EEFC095}"/>
              </a:ext>
            </a:extLst>
          </p:cNvPr>
          <p:cNvSpPr txBox="1"/>
          <p:nvPr/>
        </p:nvSpPr>
        <p:spPr>
          <a:xfrm>
            <a:off x="1696616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9FF94EA-15E7-4CC5-98A3-5A86BF0244D8}"/>
              </a:ext>
            </a:extLst>
          </p:cNvPr>
          <p:cNvSpPr txBox="1"/>
          <p:nvPr/>
        </p:nvSpPr>
        <p:spPr>
          <a:xfrm>
            <a:off x="2056656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C6CC7-DB68-480A-AA2F-1A800622C0FC}"/>
              </a:ext>
            </a:extLst>
          </p:cNvPr>
          <p:cNvSpPr txBox="1"/>
          <p:nvPr/>
        </p:nvSpPr>
        <p:spPr>
          <a:xfrm>
            <a:off x="2416696" y="358502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5E55427-CE13-4531-BDCC-4DCA21FC8B06}"/>
              </a:ext>
            </a:extLst>
          </p:cNvPr>
          <p:cNvSpPr txBox="1"/>
          <p:nvPr/>
        </p:nvSpPr>
        <p:spPr>
          <a:xfrm>
            <a:off x="2848744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195ACE8-25BE-40DE-9FE4-D4B9C4806F27}"/>
              </a:ext>
            </a:extLst>
          </p:cNvPr>
          <p:cNvSpPr txBox="1"/>
          <p:nvPr/>
        </p:nvSpPr>
        <p:spPr>
          <a:xfrm>
            <a:off x="3208784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22470E-E6FF-445C-B693-DC44846941E5}"/>
              </a:ext>
            </a:extLst>
          </p:cNvPr>
          <p:cNvSpPr txBox="1"/>
          <p:nvPr/>
        </p:nvSpPr>
        <p:spPr>
          <a:xfrm>
            <a:off x="3568824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FDBC1A-6C97-4778-A4A6-0FC39BFB1486}"/>
              </a:ext>
            </a:extLst>
          </p:cNvPr>
          <p:cNvSpPr txBox="1"/>
          <p:nvPr/>
        </p:nvSpPr>
        <p:spPr>
          <a:xfrm>
            <a:off x="1300572" y="388801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4821CD-AA36-4565-9E72-281D460BCDE3}"/>
              </a:ext>
            </a:extLst>
          </p:cNvPr>
          <p:cNvSpPr txBox="1"/>
          <p:nvPr/>
        </p:nvSpPr>
        <p:spPr>
          <a:xfrm>
            <a:off x="1264568" y="430278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65A822C-1A55-4C4D-AA70-844269F7B8FA}"/>
              </a:ext>
            </a:extLst>
          </p:cNvPr>
          <p:cNvSpPr txBox="1"/>
          <p:nvPr/>
        </p:nvSpPr>
        <p:spPr>
          <a:xfrm>
            <a:off x="1300572" y="469546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0F9B02-F867-481B-AC62-45AF381B4D15}"/>
              </a:ext>
            </a:extLst>
          </p:cNvPr>
          <p:cNvSpPr txBox="1"/>
          <p:nvPr/>
        </p:nvSpPr>
        <p:spPr>
          <a:xfrm>
            <a:off x="1264568" y="502402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2573BB-6D6D-4FAE-B677-DE6098228123}"/>
              </a:ext>
            </a:extLst>
          </p:cNvPr>
          <p:cNvSpPr txBox="1"/>
          <p:nvPr/>
        </p:nvSpPr>
        <p:spPr>
          <a:xfrm>
            <a:off x="1300572" y="543818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8E263DE-7424-4B83-9590-16537E546943}"/>
              </a:ext>
            </a:extLst>
          </p:cNvPr>
          <p:cNvSpPr txBox="1"/>
          <p:nvPr/>
        </p:nvSpPr>
        <p:spPr>
          <a:xfrm>
            <a:off x="1299859" y="581078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9B49AE2-10FC-4C85-88AB-1ABF3214CF58}"/>
              </a:ext>
            </a:extLst>
          </p:cNvPr>
          <p:cNvSpPr/>
          <p:nvPr/>
        </p:nvSpPr>
        <p:spPr>
          <a:xfrm>
            <a:off x="5801072" y="257575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5C5F5B6-EE2C-4853-A34E-C16AFABF860F}"/>
              </a:ext>
            </a:extLst>
          </p:cNvPr>
          <p:cNvSpPr/>
          <p:nvPr/>
        </p:nvSpPr>
        <p:spPr>
          <a:xfrm>
            <a:off x="6593160" y="199968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DA29469-5DEB-457D-A6E7-35F9729F209F}"/>
              </a:ext>
            </a:extLst>
          </p:cNvPr>
          <p:cNvSpPr/>
          <p:nvPr/>
        </p:nvSpPr>
        <p:spPr>
          <a:xfrm>
            <a:off x="6593160" y="315181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1239FCA-D757-4FBE-A415-F0A999CC268B}"/>
              </a:ext>
            </a:extLst>
          </p:cNvPr>
          <p:cNvSpPr/>
          <p:nvPr/>
        </p:nvSpPr>
        <p:spPr>
          <a:xfrm>
            <a:off x="7601272" y="199968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4706DA7-71F1-4651-92AD-25980C7EB18E}"/>
              </a:ext>
            </a:extLst>
          </p:cNvPr>
          <p:cNvSpPr/>
          <p:nvPr/>
        </p:nvSpPr>
        <p:spPr>
          <a:xfrm>
            <a:off x="7601272" y="3151814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F9715F-8B96-49DE-BEFE-5C58D214E042}"/>
              </a:ext>
            </a:extLst>
          </p:cNvPr>
          <p:cNvSpPr/>
          <p:nvPr/>
        </p:nvSpPr>
        <p:spPr>
          <a:xfrm>
            <a:off x="8321352" y="257575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7BCCBB5-2C61-444A-BC55-57DB3193DABA}"/>
              </a:ext>
            </a:extLst>
          </p:cNvPr>
          <p:cNvCxnSpPr>
            <a:stCxn id="128" idx="7"/>
            <a:endCxn id="129" idx="3"/>
          </p:cNvCxnSpPr>
          <p:nvPr/>
        </p:nvCxnSpPr>
        <p:spPr>
          <a:xfrm flipV="1">
            <a:off x="6169848" y="2368462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2470B1A-61DD-4820-BDBC-9432D7B90481}"/>
              </a:ext>
            </a:extLst>
          </p:cNvPr>
          <p:cNvCxnSpPr>
            <a:stCxn id="128" idx="5"/>
            <a:endCxn id="130" idx="1"/>
          </p:cNvCxnSpPr>
          <p:nvPr/>
        </p:nvCxnSpPr>
        <p:spPr>
          <a:xfrm>
            <a:off x="6169848" y="2944526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39ACE7-AD89-4A46-81AE-59FC2595FEBB}"/>
              </a:ext>
            </a:extLst>
          </p:cNvPr>
          <p:cNvCxnSpPr>
            <a:stCxn id="129" idx="6"/>
            <a:endCxn id="131" idx="2"/>
          </p:cNvCxnSpPr>
          <p:nvPr/>
        </p:nvCxnSpPr>
        <p:spPr>
          <a:xfrm>
            <a:off x="7025208" y="2215710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3DD36FD-B48E-4642-9138-87D873A0C85A}"/>
              </a:ext>
            </a:extLst>
          </p:cNvPr>
          <p:cNvCxnSpPr>
            <a:stCxn id="131" idx="5"/>
            <a:endCxn id="133" idx="1"/>
          </p:cNvCxnSpPr>
          <p:nvPr/>
        </p:nvCxnSpPr>
        <p:spPr>
          <a:xfrm>
            <a:off x="7970048" y="2368462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754BD5A-431B-4E31-B754-F50906604E65}"/>
              </a:ext>
            </a:extLst>
          </p:cNvPr>
          <p:cNvCxnSpPr>
            <a:stCxn id="132" idx="7"/>
            <a:endCxn id="133" idx="3"/>
          </p:cNvCxnSpPr>
          <p:nvPr/>
        </p:nvCxnSpPr>
        <p:spPr>
          <a:xfrm flipV="1">
            <a:off x="7970048" y="2944526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F5FBFEE-D120-4089-B0B3-8248C8DE8910}"/>
              </a:ext>
            </a:extLst>
          </p:cNvPr>
          <p:cNvCxnSpPr>
            <a:stCxn id="130" idx="6"/>
            <a:endCxn id="132" idx="2"/>
          </p:cNvCxnSpPr>
          <p:nvPr/>
        </p:nvCxnSpPr>
        <p:spPr>
          <a:xfrm>
            <a:off x="7025208" y="3367838"/>
            <a:ext cx="57606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968E022-498A-4EF8-B4A7-35CD92BC22D4}"/>
              </a:ext>
            </a:extLst>
          </p:cNvPr>
          <p:cNvCxnSpPr>
            <a:stCxn id="129" idx="4"/>
            <a:endCxn id="130" idx="0"/>
          </p:cNvCxnSpPr>
          <p:nvPr/>
        </p:nvCxnSpPr>
        <p:spPr>
          <a:xfrm>
            <a:off x="6809184" y="2431734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9830794-7BB8-461A-A116-28CD863A607E}"/>
              </a:ext>
            </a:extLst>
          </p:cNvPr>
          <p:cNvCxnSpPr>
            <a:stCxn id="131" idx="4"/>
            <a:endCxn id="132" idx="0"/>
          </p:cNvCxnSpPr>
          <p:nvPr/>
        </p:nvCxnSpPr>
        <p:spPr>
          <a:xfrm>
            <a:off x="7817296" y="2431734"/>
            <a:ext cx="0" cy="720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1E4BD4FB-BFDE-4A43-99FF-B5655B4EC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57292"/>
              </p:ext>
            </p:extLst>
          </p:nvPr>
        </p:nvGraphicFramePr>
        <p:xfrm>
          <a:off x="6190044" y="3943902"/>
          <a:ext cx="23473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C0C0D8B7-6C28-4263-809A-573C022BDFD2}"/>
              </a:ext>
            </a:extLst>
          </p:cNvPr>
          <p:cNvSpPr txBox="1"/>
          <p:nvPr/>
        </p:nvSpPr>
        <p:spPr>
          <a:xfrm>
            <a:off x="6233120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963A772-F917-4458-9332-580F31F3B3AF}"/>
              </a:ext>
            </a:extLst>
          </p:cNvPr>
          <p:cNvSpPr txBox="1"/>
          <p:nvPr/>
        </p:nvSpPr>
        <p:spPr>
          <a:xfrm>
            <a:off x="6593160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331616-9F0A-4B0E-8458-226C41365FF3}"/>
              </a:ext>
            </a:extLst>
          </p:cNvPr>
          <p:cNvSpPr txBox="1"/>
          <p:nvPr/>
        </p:nvSpPr>
        <p:spPr>
          <a:xfrm>
            <a:off x="6953200" y="358502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3B15C9B-032E-48FF-95D1-4DE9B49FD762}"/>
              </a:ext>
            </a:extLst>
          </p:cNvPr>
          <p:cNvSpPr txBox="1"/>
          <p:nvPr/>
        </p:nvSpPr>
        <p:spPr>
          <a:xfrm>
            <a:off x="7385248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56F207-BC7B-4241-B7FC-F9A502EF1530}"/>
              </a:ext>
            </a:extLst>
          </p:cNvPr>
          <p:cNvSpPr txBox="1"/>
          <p:nvPr/>
        </p:nvSpPr>
        <p:spPr>
          <a:xfrm>
            <a:off x="7745288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81067A-458A-4C7A-B6A6-57E0FDD586DE}"/>
              </a:ext>
            </a:extLst>
          </p:cNvPr>
          <p:cNvSpPr txBox="1"/>
          <p:nvPr/>
        </p:nvSpPr>
        <p:spPr>
          <a:xfrm>
            <a:off x="8105328" y="358386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9F8A8A-63A5-4E04-8AAC-53CF20E1DBA9}"/>
              </a:ext>
            </a:extLst>
          </p:cNvPr>
          <p:cNvSpPr txBox="1"/>
          <p:nvPr/>
        </p:nvSpPr>
        <p:spPr>
          <a:xfrm>
            <a:off x="5837076" y="388801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530F46-D455-4D88-A3B3-15A03BD88FB1}"/>
              </a:ext>
            </a:extLst>
          </p:cNvPr>
          <p:cNvSpPr txBox="1"/>
          <p:nvPr/>
        </p:nvSpPr>
        <p:spPr>
          <a:xfrm>
            <a:off x="5801072" y="430278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AFD3A4-FA9B-4ECE-B87A-DDC7F6E00AE2}"/>
              </a:ext>
            </a:extLst>
          </p:cNvPr>
          <p:cNvSpPr txBox="1"/>
          <p:nvPr/>
        </p:nvSpPr>
        <p:spPr>
          <a:xfrm>
            <a:off x="5837076" y="469546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AB5B13-EDE5-4D3F-82EE-E0D23569417A}"/>
              </a:ext>
            </a:extLst>
          </p:cNvPr>
          <p:cNvSpPr txBox="1"/>
          <p:nvPr/>
        </p:nvSpPr>
        <p:spPr>
          <a:xfrm>
            <a:off x="5801072" y="502402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1EA23E-0420-4267-8EF2-6111DCEE81B9}"/>
              </a:ext>
            </a:extLst>
          </p:cNvPr>
          <p:cNvSpPr txBox="1"/>
          <p:nvPr/>
        </p:nvSpPr>
        <p:spPr>
          <a:xfrm>
            <a:off x="5837076" y="543818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1F7E803-0795-474D-8B6E-8B6924FC711D}"/>
              </a:ext>
            </a:extLst>
          </p:cNvPr>
          <p:cNvSpPr txBox="1"/>
          <p:nvPr/>
        </p:nvSpPr>
        <p:spPr>
          <a:xfrm>
            <a:off x="5836363" y="581078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506B21-E8F4-4DE3-AAF0-22104CE39926}"/>
              </a:ext>
            </a:extLst>
          </p:cNvPr>
          <p:cNvSpPr txBox="1"/>
          <p:nvPr/>
        </p:nvSpPr>
        <p:spPr>
          <a:xfrm>
            <a:off x="6161112" y="214370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4A97D23-0377-4F22-816C-93F1D3931437}"/>
              </a:ext>
            </a:extLst>
          </p:cNvPr>
          <p:cNvSpPr txBox="1"/>
          <p:nvPr/>
        </p:nvSpPr>
        <p:spPr>
          <a:xfrm>
            <a:off x="7169224" y="185683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D8A7E55-9FAD-4E43-8C4F-0DB24A5BBC84}"/>
              </a:ext>
            </a:extLst>
          </p:cNvPr>
          <p:cNvSpPr txBox="1"/>
          <p:nvPr/>
        </p:nvSpPr>
        <p:spPr>
          <a:xfrm>
            <a:off x="6161112" y="300895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89A150-18BF-4118-A775-D4480E418F62}"/>
              </a:ext>
            </a:extLst>
          </p:cNvPr>
          <p:cNvSpPr txBox="1"/>
          <p:nvPr/>
        </p:nvSpPr>
        <p:spPr>
          <a:xfrm>
            <a:off x="6521152" y="257691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803BFD8-CACD-4DB4-8ABC-D448D45A29AD}"/>
              </a:ext>
            </a:extLst>
          </p:cNvPr>
          <p:cNvSpPr txBox="1"/>
          <p:nvPr/>
        </p:nvSpPr>
        <p:spPr>
          <a:xfrm>
            <a:off x="7169224" y="300779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2F1087D-9748-434F-9387-50A95D9C1A20}"/>
              </a:ext>
            </a:extLst>
          </p:cNvPr>
          <p:cNvSpPr txBox="1"/>
          <p:nvPr/>
        </p:nvSpPr>
        <p:spPr>
          <a:xfrm>
            <a:off x="7529264" y="257691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0219237-EDBF-4FBC-B2E9-E7930A03BFBA}"/>
              </a:ext>
            </a:extLst>
          </p:cNvPr>
          <p:cNvSpPr txBox="1"/>
          <p:nvPr/>
        </p:nvSpPr>
        <p:spPr>
          <a:xfrm>
            <a:off x="8105328" y="221687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2D243EA-6C1D-44AE-AB33-E197F67C1C37}"/>
              </a:ext>
            </a:extLst>
          </p:cNvPr>
          <p:cNvSpPr txBox="1"/>
          <p:nvPr/>
        </p:nvSpPr>
        <p:spPr>
          <a:xfrm>
            <a:off x="7889304" y="279293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A350C7-AF7B-4149-9BB4-779C47749CD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6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8">
            <a:extLst>
              <a:ext uri="{FF2B5EF4-FFF2-40B4-BE49-F238E27FC236}">
                <a16:creationId xmlns:a16="http://schemas.microsoft.com/office/drawing/2014/main" id="{52392DD2-47B7-4652-8C58-393A0287C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81881"/>
              </p:ext>
            </p:extLst>
          </p:nvPr>
        </p:nvGraphicFramePr>
        <p:xfrm>
          <a:off x="3563888" y="3281392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1B37F35-106C-47E2-A649-978B23839F07}"/>
              </a:ext>
            </a:extLst>
          </p:cNvPr>
          <p:cNvSpPr txBox="1"/>
          <p:nvPr/>
        </p:nvSpPr>
        <p:spPr>
          <a:xfrm>
            <a:off x="4788024" y="1763524"/>
            <a:ext cx="41764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02D9931-844B-4C8E-A724-3BFB7B3B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03E08D-AB0B-476D-94E2-D1A8C4C0615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8EDE5E1-EAEA-4614-BFE6-81DB56D0E5A6}"/>
              </a:ext>
            </a:extLst>
          </p:cNvPr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1B1198-6312-4D5C-BC93-A40FEE44A2FD}"/>
              </a:ext>
            </a:extLst>
          </p:cNvPr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F8BBC3-C36F-46B9-91AB-5BD7054001B3}"/>
              </a:ext>
            </a:extLst>
          </p:cNvPr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F2F45D-F5F3-4E74-91A3-227229D01566}"/>
              </a:ext>
            </a:extLst>
          </p:cNvPr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DA3BBE-D174-402F-B27C-990005184DD9}"/>
              </a:ext>
            </a:extLst>
          </p:cNvPr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7288D1-D0D6-468E-9BEF-2F9813FCC938}"/>
              </a:ext>
            </a:extLst>
          </p:cNvPr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B0ED8D-37E7-455D-8B24-D4D83E75858D}"/>
              </a:ext>
            </a:extLst>
          </p:cNvPr>
          <p:cNvCxnSpPr>
            <a:stCxn id="38" idx="7"/>
            <a:endCxn id="39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E89EB1-8B72-4201-AE9E-D92A51B032C5}"/>
              </a:ext>
            </a:extLst>
          </p:cNvPr>
          <p:cNvCxnSpPr>
            <a:stCxn id="38" idx="5"/>
            <a:endCxn id="40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16AD35-EB49-4457-9AC4-2899FED389E1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3464FE-FC2E-43F7-8369-6074312872CC}"/>
              </a:ext>
            </a:extLst>
          </p:cNvPr>
          <p:cNvCxnSpPr>
            <a:stCxn id="41" idx="5"/>
            <a:endCxn id="43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C8FEE7-399A-4DAC-8278-F8A2C1BA0085}"/>
              </a:ext>
            </a:extLst>
          </p:cNvPr>
          <p:cNvCxnSpPr>
            <a:stCxn id="42" idx="7"/>
            <a:endCxn id="43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F89817-8B27-400D-B376-8B18A0467B01}"/>
              </a:ext>
            </a:extLst>
          </p:cNvPr>
          <p:cNvCxnSpPr>
            <a:stCxn id="40" idx="6"/>
            <a:endCxn id="42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25BAAD-8984-4BE2-8491-7DAB89FBE213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52615A-FF1C-4E7E-9871-E5149A97DB6D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4D4B3B-CA04-4353-9182-0EE14823F06A}"/>
              </a:ext>
            </a:extLst>
          </p:cNvPr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3342E2-E3C5-4D08-ABF4-7482460CFA43}"/>
              </a:ext>
            </a:extLst>
          </p:cNvPr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82D245-C07D-463C-B457-243F78353CAA}"/>
              </a:ext>
            </a:extLst>
          </p:cNvPr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BFC52F-2DD2-4514-982D-7ABF42380952}"/>
              </a:ext>
            </a:extLst>
          </p:cNvPr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349553-4085-4B5E-85CA-CFF6948E79D6}"/>
              </a:ext>
            </a:extLst>
          </p:cNvPr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95CE1B-E8A7-445F-A2D8-D50734613BFC}"/>
              </a:ext>
            </a:extLst>
          </p:cNvPr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749246-C0CA-4545-B41F-4D8952DD949F}"/>
              </a:ext>
            </a:extLst>
          </p:cNvPr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20EFF0-79E9-48F5-9A57-D73DFF8A725C}"/>
              </a:ext>
            </a:extLst>
          </p:cNvPr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D5EEA4-BB40-41FC-A78D-80FE6E18696B}"/>
              </a:ext>
            </a:extLst>
          </p:cNvPr>
          <p:cNvCxnSpPr>
            <a:stCxn id="39" idx="5"/>
            <a:endCxn id="42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D744E2-C2CB-4B2B-8D89-8DC536D07693}"/>
              </a:ext>
            </a:extLst>
          </p:cNvPr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4542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8">
            <a:extLst>
              <a:ext uri="{FF2B5EF4-FFF2-40B4-BE49-F238E27FC236}">
                <a16:creationId xmlns:a16="http://schemas.microsoft.com/office/drawing/2014/main" id="{F7F4927A-CE44-4959-AFF0-6024A640F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586252"/>
              </p:ext>
            </p:extLst>
          </p:nvPr>
        </p:nvGraphicFramePr>
        <p:xfrm>
          <a:off x="3563888" y="3429000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itle 1">
            <a:extLst>
              <a:ext uri="{FF2B5EF4-FFF2-40B4-BE49-F238E27FC236}">
                <a16:creationId xmlns:a16="http://schemas.microsoft.com/office/drawing/2014/main" id="{2B9250F8-3F89-4E29-B80F-19EFBB1C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1F97CD-5E60-4B9A-B6F7-EB71CF93A25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B590C1B-E9ED-4F7B-87EA-5DBDBE959923}"/>
              </a:ext>
            </a:extLst>
          </p:cNvPr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E65391-F9F3-4CFE-8AA1-D3C27D1B14B3}"/>
              </a:ext>
            </a:extLst>
          </p:cNvPr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FE4778-D1AF-4DBC-B2D2-C1180962670F}"/>
              </a:ext>
            </a:extLst>
          </p:cNvPr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37D620-8AE7-4453-90FA-FE8CF2DA3D99}"/>
              </a:ext>
            </a:extLst>
          </p:cNvPr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C65FD9-9C25-4C10-8E22-8933F736B179}"/>
              </a:ext>
            </a:extLst>
          </p:cNvPr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3135F9-E7A7-4E4B-9508-7AE040269767}"/>
              </a:ext>
            </a:extLst>
          </p:cNvPr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84F180-93ED-417A-88EE-A87AC90055F0}"/>
              </a:ext>
            </a:extLst>
          </p:cNvPr>
          <p:cNvCxnSpPr>
            <a:stCxn id="29" idx="7"/>
            <a:endCxn id="30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FFF154-DBE1-45F4-A155-E73FB05864B9}"/>
              </a:ext>
            </a:extLst>
          </p:cNvPr>
          <p:cNvCxnSpPr>
            <a:stCxn id="29" idx="5"/>
            <a:endCxn id="31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7E3C71-6B45-4C13-A8DF-408E91740375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9463A4-89B8-49BF-9B76-BED3ADDA23B9}"/>
              </a:ext>
            </a:extLst>
          </p:cNvPr>
          <p:cNvCxnSpPr>
            <a:stCxn id="32" idx="5"/>
            <a:endCxn id="34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773FFC-96DE-441D-A0F8-6565D5E73CE0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679548-8263-47CF-9230-298387E419D5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B159EF-A469-46AE-B582-163E37643478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BFC508-1C85-4D99-AAB2-AD19E7A60713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60508E-B528-4172-9E8F-3964D4E3648E}"/>
              </a:ext>
            </a:extLst>
          </p:cNvPr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583AF9-821C-4DD2-87D3-B17A57D8D4CF}"/>
              </a:ext>
            </a:extLst>
          </p:cNvPr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0D5B82-62B0-4716-B873-6029CC91F184}"/>
              </a:ext>
            </a:extLst>
          </p:cNvPr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A18B36-FAC1-4DAE-98D9-DD8EA3476370}"/>
              </a:ext>
            </a:extLst>
          </p:cNvPr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F3FADD-F290-4143-99CC-EBD77FEC9F2D}"/>
              </a:ext>
            </a:extLst>
          </p:cNvPr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7E5DF1-6763-456E-B2A2-74AEBEF360CA}"/>
              </a:ext>
            </a:extLst>
          </p:cNvPr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AD57B1-2B20-43CE-9614-274800E8AABE}"/>
              </a:ext>
            </a:extLst>
          </p:cNvPr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5ADD6-7A12-48DE-8399-47EF1236C941}"/>
              </a:ext>
            </a:extLst>
          </p:cNvPr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120072-6136-4BFB-B9C2-93D5697FC560}"/>
              </a:ext>
            </a:extLst>
          </p:cNvPr>
          <p:cNvCxnSpPr>
            <a:stCxn id="30" idx="5"/>
            <a:endCxn id="33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B33F83F-BD9A-4BB8-9D7D-756964751797}"/>
              </a:ext>
            </a:extLst>
          </p:cNvPr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3509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8">
            <a:extLst>
              <a:ext uri="{FF2B5EF4-FFF2-40B4-BE49-F238E27FC236}">
                <a16:creationId xmlns:a16="http://schemas.microsoft.com/office/drawing/2014/main" id="{AD731936-857A-4D85-9A50-60F7A9EA3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548801"/>
              </p:ext>
            </p:extLst>
          </p:nvPr>
        </p:nvGraphicFramePr>
        <p:xfrm>
          <a:off x="3483518" y="3427133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061573E9-77C2-4468-9A23-FCCAEB31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A20128-11FA-4520-800B-95493173B42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81F4DF-FC3A-44FB-B5E2-0EEAB4EB93EE}"/>
              </a:ext>
            </a:extLst>
          </p:cNvPr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759FFC-52A3-4F72-8C28-6877F7F8BCC4}"/>
              </a:ext>
            </a:extLst>
          </p:cNvPr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ED8A92-1957-4916-B69F-5294F5AFE4B3}"/>
              </a:ext>
            </a:extLst>
          </p:cNvPr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C5C4FC-531F-4480-9EFC-D0EA0908DDBC}"/>
              </a:ext>
            </a:extLst>
          </p:cNvPr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DAC3AE-B3BE-4A0B-8795-6CB903A6205C}"/>
              </a:ext>
            </a:extLst>
          </p:cNvPr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574313-D649-46C5-8B32-10AE988B9A2F}"/>
              </a:ext>
            </a:extLst>
          </p:cNvPr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0E7CFC-35C0-4858-826D-AE4FA50900B8}"/>
              </a:ext>
            </a:extLst>
          </p:cNvPr>
          <p:cNvCxnSpPr>
            <a:stCxn id="29" idx="7"/>
            <a:endCxn id="30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F3DF6-2D49-4A6C-9809-C278B6E183EB}"/>
              </a:ext>
            </a:extLst>
          </p:cNvPr>
          <p:cNvCxnSpPr>
            <a:stCxn id="29" idx="5"/>
            <a:endCxn id="31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0FEBB3-0308-4BD1-B701-ECBF45263381}"/>
              </a:ext>
            </a:extLst>
          </p:cNvPr>
          <p:cNvCxnSpPr>
            <a:stCxn id="30" idx="6"/>
            <a:endCxn id="37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663163-FEB4-4CBC-85D0-DC27E9017FA1}"/>
              </a:ext>
            </a:extLst>
          </p:cNvPr>
          <p:cNvCxnSpPr>
            <a:stCxn id="37" idx="5"/>
            <a:endCxn id="39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657B0B-3A97-4E52-A1A4-F4741C92DB5B}"/>
              </a:ext>
            </a:extLst>
          </p:cNvPr>
          <p:cNvCxnSpPr>
            <a:stCxn id="38" idx="7"/>
            <a:endCxn id="39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FC2A9E-06C6-48FC-BBB9-9936D8076C5E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70B61A-2928-4194-9AE3-91966F47019D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00B2D2-6734-4885-A6EB-17C6E998B0B4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99AE07-ACAE-4661-84D2-2EB71F42FBCA}"/>
              </a:ext>
            </a:extLst>
          </p:cNvPr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9257BF-8A1E-44D0-AA78-51491835BA12}"/>
              </a:ext>
            </a:extLst>
          </p:cNvPr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AD319-E2BD-4B1D-89E1-640468260D05}"/>
              </a:ext>
            </a:extLst>
          </p:cNvPr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6147F8-3DF9-4ECC-A6E5-BB3D263DD0BB}"/>
              </a:ext>
            </a:extLst>
          </p:cNvPr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CFC2C6-2887-40A3-9425-61F5EFF23BD7}"/>
              </a:ext>
            </a:extLst>
          </p:cNvPr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4906E4-8005-45F8-9294-9B83CBE8F3A1}"/>
              </a:ext>
            </a:extLst>
          </p:cNvPr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DD46AC-897B-4102-B1D7-71D8AEBDB421}"/>
              </a:ext>
            </a:extLst>
          </p:cNvPr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8C72E6-25B2-4F4F-91FC-96DF4350E9AA}"/>
              </a:ext>
            </a:extLst>
          </p:cNvPr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D22D41-C9B6-4424-AAA3-BFEF5FA5099F}"/>
              </a:ext>
            </a:extLst>
          </p:cNvPr>
          <p:cNvCxnSpPr>
            <a:stCxn id="30" idx="5"/>
            <a:endCxn id="38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00A90E-D465-4C5E-A7CB-43986E126247}"/>
              </a:ext>
            </a:extLst>
          </p:cNvPr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0714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8">
            <a:extLst>
              <a:ext uri="{FF2B5EF4-FFF2-40B4-BE49-F238E27FC236}">
                <a16:creationId xmlns:a16="http://schemas.microsoft.com/office/drawing/2014/main" id="{77F4EC73-B712-4B59-AB2E-62B764616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953417"/>
              </p:ext>
            </p:extLst>
          </p:nvPr>
        </p:nvGraphicFramePr>
        <p:xfrm>
          <a:off x="3481662" y="3436153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itle 1">
            <a:extLst>
              <a:ext uri="{FF2B5EF4-FFF2-40B4-BE49-F238E27FC236}">
                <a16:creationId xmlns:a16="http://schemas.microsoft.com/office/drawing/2014/main" id="{0950A22E-1BA6-45E5-A066-DB1839FF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94A90A-10FE-468C-B0ED-CE09814E57F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E8DF4B7-498C-4EF3-AB14-017BA10CBCCA}"/>
              </a:ext>
            </a:extLst>
          </p:cNvPr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666EF-432A-4384-9743-C0140B05DABF}"/>
              </a:ext>
            </a:extLst>
          </p:cNvPr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AE9001-8EDE-407E-A42B-61DEF90DC794}"/>
              </a:ext>
            </a:extLst>
          </p:cNvPr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DB512F-697A-4B2B-8EB2-F3E220255E2B}"/>
              </a:ext>
            </a:extLst>
          </p:cNvPr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2F6DE3-0153-4DE7-BDBB-D72E8927AB3F}"/>
              </a:ext>
            </a:extLst>
          </p:cNvPr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C9BAB5-F177-45A0-BAA4-663866593CE3}"/>
              </a:ext>
            </a:extLst>
          </p:cNvPr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7163FF-F8B0-42FD-AD5D-65A6FAA5B7C1}"/>
              </a:ext>
            </a:extLst>
          </p:cNvPr>
          <p:cNvCxnSpPr>
            <a:stCxn id="29" idx="7"/>
            <a:endCxn id="30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C0F8DD-6FC9-4E35-B0D6-D081C242D9EE}"/>
              </a:ext>
            </a:extLst>
          </p:cNvPr>
          <p:cNvCxnSpPr>
            <a:stCxn id="29" idx="5"/>
            <a:endCxn id="31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6D774F-0415-4A7F-AC0A-0C7850DDFE80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8ACDF3-4739-490E-9FFB-799CB04B0905}"/>
              </a:ext>
            </a:extLst>
          </p:cNvPr>
          <p:cNvCxnSpPr>
            <a:stCxn id="32" idx="5"/>
            <a:endCxn id="34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5BE42E-F817-4B19-8384-740B9465C8DB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BF13C4-DFFF-4E19-9C3F-A7CF4DD72947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E9168D-093E-48D3-AC73-91D8495EFCCB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4366182-76F0-40A9-8527-09021E8F77CB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0E0B1C-0956-4B63-8241-FC1AFDB9F539}"/>
              </a:ext>
            </a:extLst>
          </p:cNvPr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10137-D20D-4270-B9F0-EF0DCC9341E2}"/>
              </a:ext>
            </a:extLst>
          </p:cNvPr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2AD79D-2C9F-4565-85B0-783C9F554706}"/>
              </a:ext>
            </a:extLst>
          </p:cNvPr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30280B-6A51-451A-BD56-87FD8B5621FF}"/>
              </a:ext>
            </a:extLst>
          </p:cNvPr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54D529-2844-4CE7-AF6D-F84195B41478}"/>
              </a:ext>
            </a:extLst>
          </p:cNvPr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B9655A-7B79-408E-90A2-A13BA19746DB}"/>
              </a:ext>
            </a:extLst>
          </p:cNvPr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7EE961-EFC1-4773-A386-720817C0FF38}"/>
              </a:ext>
            </a:extLst>
          </p:cNvPr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866FFA-C3CB-4AD2-BF02-2A1F4A6DDF92}"/>
              </a:ext>
            </a:extLst>
          </p:cNvPr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A0899B7-970E-44DD-A4F3-9228D1CC821D}"/>
              </a:ext>
            </a:extLst>
          </p:cNvPr>
          <p:cNvCxnSpPr>
            <a:stCxn id="30" idx="5"/>
            <a:endCxn id="33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BC6F34B-EA8E-449A-B826-0991D0A0ECA5}"/>
              </a:ext>
            </a:extLst>
          </p:cNvPr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7643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8">
            <a:extLst>
              <a:ext uri="{FF2B5EF4-FFF2-40B4-BE49-F238E27FC236}">
                <a16:creationId xmlns:a16="http://schemas.microsoft.com/office/drawing/2014/main" id="{6787BB64-9DD1-41F5-9AAF-4EFD817F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28428"/>
              </p:ext>
            </p:extLst>
          </p:nvPr>
        </p:nvGraphicFramePr>
        <p:xfrm>
          <a:off x="3503249" y="3291556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0CD25EAF-6A45-4433-8944-0DF9815A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69C223-04C3-4CC2-96FB-F07C44C0746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ACBF695-81CC-467F-9624-7552FFF84108}"/>
              </a:ext>
            </a:extLst>
          </p:cNvPr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857872-8039-4C84-94C8-33EB3E7CC758}"/>
              </a:ext>
            </a:extLst>
          </p:cNvPr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C91EC6-F46F-465F-9993-56AE11CE9D3A}"/>
              </a:ext>
            </a:extLst>
          </p:cNvPr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D58F13-92D9-41EB-BC68-966E7C55D652}"/>
              </a:ext>
            </a:extLst>
          </p:cNvPr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D5ACDC-7EA3-4F69-8671-CFC76204F47E}"/>
              </a:ext>
            </a:extLst>
          </p:cNvPr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2FB5E0-41F0-4BA0-A935-854DA58B3DD2}"/>
              </a:ext>
            </a:extLst>
          </p:cNvPr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38FFE0-60DE-40F9-9F1A-AD2D90DCFFD9}"/>
              </a:ext>
            </a:extLst>
          </p:cNvPr>
          <p:cNvCxnSpPr>
            <a:stCxn id="29" idx="7"/>
            <a:endCxn id="30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4AF714-266B-450E-A019-C22225528E01}"/>
              </a:ext>
            </a:extLst>
          </p:cNvPr>
          <p:cNvCxnSpPr>
            <a:stCxn id="29" idx="5"/>
            <a:endCxn id="31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EEFC57-A42D-45CF-A45D-4687D1980D2B}"/>
              </a:ext>
            </a:extLst>
          </p:cNvPr>
          <p:cNvCxnSpPr>
            <a:stCxn id="30" idx="6"/>
            <a:endCxn id="37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DE1C57-168D-40D7-BF87-0D0508775A66}"/>
              </a:ext>
            </a:extLst>
          </p:cNvPr>
          <p:cNvCxnSpPr>
            <a:stCxn id="37" idx="5"/>
            <a:endCxn id="39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510A40-406C-48FF-9AA5-BA533F2AB59B}"/>
              </a:ext>
            </a:extLst>
          </p:cNvPr>
          <p:cNvCxnSpPr>
            <a:stCxn id="38" idx="7"/>
            <a:endCxn id="39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90B14B-1FAF-406E-B209-9F826E060F81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F98B1B-B7C9-42F9-A9D5-B40438093DA7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DAEC38-BD53-4128-9AF8-770BFAD56350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F35BD6-E918-4437-8057-683EDFF135E0}"/>
              </a:ext>
            </a:extLst>
          </p:cNvPr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FB690C-C49B-4A57-B7DB-F928D0B0C1CA}"/>
              </a:ext>
            </a:extLst>
          </p:cNvPr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94706F-1F85-435B-90FF-A260E4F1EF38}"/>
              </a:ext>
            </a:extLst>
          </p:cNvPr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F0336B-38A7-461E-A9FE-885119DD5472}"/>
              </a:ext>
            </a:extLst>
          </p:cNvPr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4483D5-F40B-4777-A117-318A511EB260}"/>
              </a:ext>
            </a:extLst>
          </p:cNvPr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4E9181-8252-4452-9E04-AB5152BC92BF}"/>
              </a:ext>
            </a:extLst>
          </p:cNvPr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F9A11B-8659-4D3D-85D3-775ADD768195}"/>
              </a:ext>
            </a:extLst>
          </p:cNvPr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A45A84-81B0-4029-B173-CDB0D61CCE2B}"/>
              </a:ext>
            </a:extLst>
          </p:cNvPr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AF9406-B4ED-4427-BA1C-B27AC3340BEB}"/>
              </a:ext>
            </a:extLst>
          </p:cNvPr>
          <p:cNvCxnSpPr>
            <a:stCxn id="30" idx="5"/>
            <a:endCxn id="38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4B2420B-D47D-46B2-9B0E-AEA05B6F06A4}"/>
              </a:ext>
            </a:extLst>
          </p:cNvPr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27525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8">
            <a:extLst>
              <a:ext uri="{FF2B5EF4-FFF2-40B4-BE49-F238E27FC236}">
                <a16:creationId xmlns:a16="http://schemas.microsoft.com/office/drawing/2014/main" id="{0BF401F4-EFBE-4AE3-8DE1-794561FD3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020277"/>
              </p:ext>
            </p:extLst>
          </p:nvPr>
        </p:nvGraphicFramePr>
        <p:xfrm>
          <a:off x="3491411" y="3462786"/>
          <a:ext cx="54612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 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(3,1)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(4,6)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,1)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(6, 4)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(7,1)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(7,6) </a:t>
                      </a:r>
                      <a:r>
                        <a:rPr lang="en-GB" sz="1600" b="1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E17E223C-E870-4D09-94A7-E623C3D63E97}"/>
              </a:ext>
            </a:extLst>
          </p:cNvPr>
          <p:cNvSpPr/>
          <p:nvPr/>
        </p:nvSpPr>
        <p:spPr>
          <a:xfrm>
            <a:off x="251520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343259-F3DF-47A6-B5AE-D2BC4D0E5C36}"/>
              </a:ext>
            </a:extLst>
          </p:cNvPr>
          <p:cNvSpPr/>
          <p:nvPr/>
        </p:nvSpPr>
        <p:spPr>
          <a:xfrm>
            <a:off x="11156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49DA0E-E3C7-4646-90C1-777059BDA5CB}"/>
              </a:ext>
            </a:extLst>
          </p:cNvPr>
          <p:cNvSpPr/>
          <p:nvPr/>
        </p:nvSpPr>
        <p:spPr>
          <a:xfrm>
            <a:off x="11156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45D1E6-4CD9-4AC1-B58B-3B299AD772AA}"/>
              </a:ext>
            </a:extLst>
          </p:cNvPr>
          <p:cNvSpPr/>
          <p:nvPr/>
        </p:nvSpPr>
        <p:spPr>
          <a:xfrm>
            <a:off x="2915816" y="1411615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184785-95C2-4B6D-A99F-DFEA2CF904E8}"/>
              </a:ext>
            </a:extLst>
          </p:cNvPr>
          <p:cNvSpPr/>
          <p:nvPr/>
        </p:nvSpPr>
        <p:spPr>
          <a:xfrm>
            <a:off x="2915816" y="321297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63C227-EE9C-4816-ABBB-FA43781CF6FA}"/>
              </a:ext>
            </a:extLst>
          </p:cNvPr>
          <p:cNvSpPr/>
          <p:nvPr/>
        </p:nvSpPr>
        <p:spPr>
          <a:xfrm>
            <a:off x="3779912" y="2275711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C248DD-8896-49B8-B3B9-376267F1CFDA}"/>
              </a:ext>
            </a:extLst>
          </p:cNvPr>
          <p:cNvCxnSpPr>
            <a:stCxn id="38" idx="7"/>
            <a:endCxn id="39" idx="3"/>
          </p:cNvCxnSpPr>
          <p:nvPr/>
        </p:nvCxnSpPr>
        <p:spPr>
          <a:xfrm flipV="1">
            <a:off x="620296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AC0DC2-6DA5-490E-B10B-A44C7F08656A}"/>
              </a:ext>
            </a:extLst>
          </p:cNvPr>
          <p:cNvCxnSpPr>
            <a:stCxn id="38" idx="5"/>
            <a:endCxn id="40" idx="1"/>
          </p:cNvCxnSpPr>
          <p:nvPr/>
        </p:nvCxnSpPr>
        <p:spPr>
          <a:xfrm>
            <a:off x="620296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B38BAF-1AA8-4999-9010-73D1C05EE12A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1547664" y="1627639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7CD99C-0F77-4EF9-8377-F8373B3C337E}"/>
              </a:ext>
            </a:extLst>
          </p:cNvPr>
          <p:cNvCxnSpPr>
            <a:stCxn id="41" idx="5"/>
            <a:endCxn id="43" idx="1"/>
          </p:cNvCxnSpPr>
          <p:nvPr/>
        </p:nvCxnSpPr>
        <p:spPr>
          <a:xfrm>
            <a:off x="3284592" y="1780391"/>
            <a:ext cx="558592" cy="5585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1AF4F0-1A58-482B-8627-43D73BAAAB57}"/>
              </a:ext>
            </a:extLst>
          </p:cNvPr>
          <p:cNvCxnSpPr>
            <a:stCxn id="42" idx="7"/>
            <a:endCxn id="43" idx="3"/>
          </p:cNvCxnSpPr>
          <p:nvPr/>
        </p:nvCxnSpPr>
        <p:spPr>
          <a:xfrm flipV="1">
            <a:off x="3284592" y="2644487"/>
            <a:ext cx="558592" cy="6317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0F805C-2C94-49A0-8423-F9DD24E5C287}"/>
              </a:ext>
            </a:extLst>
          </p:cNvPr>
          <p:cNvCxnSpPr>
            <a:stCxn id="40" idx="6"/>
            <a:endCxn id="42" idx="2"/>
          </p:cNvCxnSpPr>
          <p:nvPr/>
        </p:nvCxnSpPr>
        <p:spPr>
          <a:xfrm>
            <a:off x="1547664" y="3429000"/>
            <a:ext cx="13681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538E75-6288-4A8D-9479-18EC818062D9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13316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5FE0ED-D1CD-4B84-ABD9-6FFA42CA718A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3131840" y="1843663"/>
            <a:ext cx="0" cy="13693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650C19-B2B6-4100-AADB-E99C54E8D61F}"/>
              </a:ext>
            </a:extLst>
          </p:cNvPr>
          <p:cNvSpPr txBox="1"/>
          <p:nvPr/>
        </p:nvSpPr>
        <p:spPr>
          <a:xfrm>
            <a:off x="683568" y="177397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5D7B71-E56E-411C-ABBA-DCBEBA39DACF}"/>
              </a:ext>
            </a:extLst>
          </p:cNvPr>
          <p:cNvSpPr txBox="1"/>
          <p:nvPr/>
        </p:nvSpPr>
        <p:spPr>
          <a:xfrm>
            <a:off x="2195736" y="12687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A976FA-8EB1-4F2B-8751-1D50BE23720E}"/>
              </a:ext>
            </a:extLst>
          </p:cNvPr>
          <p:cNvSpPr txBox="1"/>
          <p:nvPr/>
        </p:nvSpPr>
        <p:spPr>
          <a:xfrm>
            <a:off x="683568" y="307012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2A024E-5276-462E-A6E1-7C7A5F3D874D}"/>
              </a:ext>
            </a:extLst>
          </p:cNvPr>
          <p:cNvSpPr txBox="1"/>
          <p:nvPr/>
        </p:nvSpPr>
        <p:spPr>
          <a:xfrm>
            <a:off x="10436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783F24-94F8-4652-97CB-083C327A559C}"/>
              </a:ext>
            </a:extLst>
          </p:cNvPr>
          <p:cNvSpPr txBox="1"/>
          <p:nvPr/>
        </p:nvSpPr>
        <p:spPr>
          <a:xfrm>
            <a:off x="2195736" y="306896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330FBF-06C2-48EB-86D0-1ED87228A79C}"/>
              </a:ext>
            </a:extLst>
          </p:cNvPr>
          <p:cNvSpPr txBox="1"/>
          <p:nvPr/>
        </p:nvSpPr>
        <p:spPr>
          <a:xfrm>
            <a:off x="2843808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DFBB96-D873-479D-ADBA-15D3909C372D}"/>
              </a:ext>
            </a:extLst>
          </p:cNvPr>
          <p:cNvSpPr txBox="1"/>
          <p:nvPr/>
        </p:nvSpPr>
        <p:spPr>
          <a:xfrm>
            <a:off x="3419872" y="1628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6DA04B-00D3-4457-AF56-FB512AD0D953}"/>
              </a:ext>
            </a:extLst>
          </p:cNvPr>
          <p:cNvSpPr txBox="1"/>
          <p:nvPr/>
        </p:nvSpPr>
        <p:spPr>
          <a:xfrm>
            <a:off x="3275856" y="270892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D343D0-08D1-43BE-AB6E-7B6F17B9E3FF}"/>
              </a:ext>
            </a:extLst>
          </p:cNvPr>
          <p:cNvCxnSpPr>
            <a:stCxn id="39" idx="5"/>
            <a:endCxn id="42" idx="1"/>
          </p:cNvCxnSpPr>
          <p:nvPr/>
        </p:nvCxnSpPr>
        <p:spPr>
          <a:xfrm>
            <a:off x="1484392" y="1780391"/>
            <a:ext cx="1494696" cy="1495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88C11B-F067-4C04-B57A-CD8230E841B6}"/>
              </a:ext>
            </a:extLst>
          </p:cNvPr>
          <p:cNvSpPr txBox="1"/>
          <p:nvPr/>
        </p:nvSpPr>
        <p:spPr>
          <a:xfrm>
            <a:off x="1835696" y="227687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1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4C5E5A8-6210-4FF8-B148-D547DBA0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A9F7C-3FCE-47AD-B0BF-22D7640394A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83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26A3AC-B3DE-46EB-B443-2789867E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4213448"/>
          </a:xfrm>
        </p:spPr>
        <p:txBody>
          <a:bodyPr>
            <a:normAutofit/>
          </a:bodyPr>
          <a:lstStyle/>
          <a:p>
            <a:r>
              <a:rPr lang="en-GB" sz="2000" b="1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latin typeface="Arial" pitchFamily="34" charset="0"/>
                <a:cs typeface="Arial" pitchFamily="34" charset="0"/>
              </a:rPr>
              <a:t>đợi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(Priority queues)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đỉnh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v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d(v)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thao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tác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dirty="0">
                <a:latin typeface="Arial" pitchFamily="34" charset="0"/>
                <a:cs typeface="Arial" pitchFamily="34" charset="0"/>
              </a:rPr>
              <a:t>(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e,k</a:t>
            </a:r>
            <a:r>
              <a:rPr lang="en-GB" dirty="0">
                <a:latin typeface="Arial" pitchFamily="34" charset="0"/>
                <a:cs typeface="Arial" pitchFamily="34" charset="0"/>
              </a:rPr>
              <a:t>) =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deleteMin</a:t>
            </a:r>
            <a:r>
              <a:rPr lang="en-GB" dirty="0">
                <a:latin typeface="Arial" pitchFamily="34" charset="0"/>
                <a:cs typeface="Arial" pitchFamily="34" charset="0"/>
              </a:rPr>
              <a:t>():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đỉnh</a:t>
            </a:r>
            <a:r>
              <a:rPr lang="en-GB" dirty="0">
                <a:latin typeface="Arial" pitchFamily="34" charset="0"/>
                <a:cs typeface="Arial" pitchFamily="34" charset="0"/>
              </a:rPr>
              <a:t> e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GB" dirty="0">
                <a:latin typeface="Arial" pitchFamily="34" charset="0"/>
                <a:cs typeface="Arial" pitchFamily="34" charset="0"/>
              </a:rPr>
              <a:t> k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nhất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dirty="0">
                <a:latin typeface="Arial" pitchFamily="34" charset="0"/>
                <a:cs typeface="Arial" pitchFamily="34" charset="0"/>
              </a:rPr>
              <a:t>insert(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v,k</a:t>
            </a:r>
            <a:r>
              <a:rPr lang="en-GB" dirty="0">
                <a:latin typeface="Arial" pitchFamily="34" charset="0"/>
                <a:cs typeface="Arial" pitchFamily="34" charset="0"/>
              </a:rPr>
              <a:t>):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nút</a:t>
            </a:r>
            <a:r>
              <a:rPr lang="en-GB" dirty="0">
                <a:latin typeface="Arial" pitchFamily="34" charset="0"/>
                <a:cs typeface="Arial" pitchFamily="34" charset="0"/>
              </a:rPr>
              <a:t> e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GB" dirty="0">
                <a:latin typeface="Arial" pitchFamily="34" charset="0"/>
                <a:cs typeface="Arial" pitchFamily="34" charset="0"/>
              </a:rPr>
              <a:t> k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đợi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dirty="0" err="1">
                <a:latin typeface="Arial" pitchFamily="34" charset="0"/>
                <a:cs typeface="Arial" pitchFamily="34" charset="0"/>
              </a:rPr>
              <a:t>updateKey</a:t>
            </a:r>
            <a:r>
              <a:rPr lang="en-GB" dirty="0">
                <a:latin typeface="Arial" pitchFamily="34" charset="0"/>
                <a:cs typeface="Arial" pitchFamily="34" charset="0"/>
              </a:rPr>
              <a:t>(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v,k</a:t>
            </a:r>
            <a:r>
              <a:rPr lang="en-GB" dirty="0">
                <a:latin typeface="Arial" pitchFamily="34" charset="0"/>
                <a:cs typeface="Arial" pitchFamily="34" charset="0"/>
              </a:rPr>
              <a:t>):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nhật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nút</a:t>
            </a:r>
            <a:r>
              <a:rPr lang="en-GB" dirty="0">
                <a:latin typeface="Arial" pitchFamily="34" charset="0"/>
                <a:cs typeface="Arial" pitchFamily="34" charset="0"/>
              </a:rPr>
              <a:t> v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GB" dirty="0">
                <a:latin typeface="Arial" pitchFamily="34" charset="0"/>
                <a:cs typeface="Arial" pitchFamily="34" charset="0"/>
              </a:rPr>
              <a:t> k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priority queue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min-heap</a:t>
            </a:r>
          </a:p>
          <a:p>
            <a:pPr lvl="2"/>
            <a:r>
              <a:rPr lang="en-GB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nhị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đầy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đủ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nút</a:t>
            </a:r>
            <a:r>
              <a:rPr lang="en-GB" dirty="0">
                <a:latin typeface="Arial" pitchFamily="34" charset="0"/>
                <a:cs typeface="Arial" pitchFamily="34" charset="0"/>
              </a:rPr>
              <a:t> (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đỉnh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GB" dirty="0">
                <a:latin typeface="Arial" pitchFamily="34" charset="0"/>
                <a:cs typeface="Arial" pitchFamily="34" charset="0"/>
              </a:rPr>
              <a:t>)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dirty="0">
                <a:latin typeface="Arial" pitchFamily="34" charset="0"/>
                <a:cs typeface="Arial" pitchFamily="34" charset="0"/>
              </a:rPr>
              <a:t> 2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nút</a:t>
            </a:r>
            <a:r>
              <a:rPr lang="en-GB" dirty="0">
                <a:latin typeface="Arial" pitchFamily="34" charset="0"/>
                <a:cs typeface="Arial" pitchFamily="34" charset="0"/>
              </a:rPr>
              <a:t> con</a:t>
            </a:r>
            <a:endParaRPr lang="en-GB" sz="20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1F22CF2-BD1D-4CB7-B892-25BC7C9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EEFA03-5306-4AE9-AEBD-1EF9172DABC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5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8D3C782-D978-4709-8DAE-648B32F7DF6D}"/>
              </a:ext>
            </a:extLst>
          </p:cNvPr>
          <p:cNvSpPr/>
          <p:nvPr/>
        </p:nvSpPr>
        <p:spPr>
          <a:xfrm>
            <a:off x="3923928" y="2195742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891E7-2154-4B87-BBB8-92DD17A4EEFE}"/>
              </a:ext>
            </a:extLst>
          </p:cNvPr>
          <p:cNvSpPr/>
          <p:nvPr/>
        </p:nvSpPr>
        <p:spPr>
          <a:xfrm>
            <a:off x="2771800" y="3068965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453673-016E-425C-A335-6BDF6FD8BA0A}"/>
              </a:ext>
            </a:extLst>
          </p:cNvPr>
          <p:cNvSpPr/>
          <p:nvPr/>
        </p:nvSpPr>
        <p:spPr>
          <a:xfrm>
            <a:off x="5004048" y="3068964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93BD95-D48E-4204-AB96-E685DCD4756A}"/>
              </a:ext>
            </a:extLst>
          </p:cNvPr>
          <p:cNvSpPr/>
          <p:nvPr/>
        </p:nvSpPr>
        <p:spPr>
          <a:xfrm>
            <a:off x="2123728" y="4077077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9D3F87-6048-40B9-A2BC-F0F57139F1A6}"/>
              </a:ext>
            </a:extLst>
          </p:cNvPr>
          <p:cNvSpPr/>
          <p:nvPr/>
        </p:nvSpPr>
        <p:spPr>
          <a:xfrm>
            <a:off x="3347864" y="4077077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95DD13-B1E1-4EFF-91EB-2F55BC23F10F}"/>
              </a:ext>
            </a:extLst>
          </p:cNvPr>
          <p:cNvSpPr/>
          <p:nvPr/>
        </p:nvSpPr>
        <p:spPr>
          <a:xfrm>
            <a:off x="4427984" y="4077076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BFE340-C097-40B4-93DD-CCEE07DE3951}"/>
              </a:ext>
            </a:extLst>
          </p:cNvPr>
          <p:cNvSpPr/>
          <p:nvPr/>
        </p:nvSpPr>
        <p:spPr>
          <a:xfrm>
            <a:off x="5652120" y="4077076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81F551-FD66-4F67-8A48-7549F1C95B94}"/>
              </a:ext>
            </a:extLst>
          </p:cNvPr>
          <p:cNvSpPr/>
          <p:nvPr/>
        </p:nvSpPr>
        <p:spPr>
          <a:xfrm>
            <a:off x="1547664" y="5013181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0B299-7B8D-4F9B-95CD-0C5D2806C645}"/>
              </a:ext>
            </a:extLst>
          </p:cNvPr>
          <p:cNvSpPr/>
          <p:nvPr/>
        </p:nvSpPr>
        <p:spPr>
          <a:xfrm>
            <a:off x="2699792" y="5013181"/>
            <a:ext cx="792088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30D6B-0702-4418-9011-BA32F9123B2F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3167844" y="2564514"/>
            <a:ext cx="872083" cy="5044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55B32-E3E7-4F75-B082-B09D653605BA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600017" y="2564514"/>
            <a:ext cx="800075" cy="5044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9A85D4-79C1-4A64-9535-D147C607F08F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2519772" y="3437737"/>
            <a:ext cx="368027" cy="639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7214E-CB26-4E10-8E7B-F6844185D518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3447889" y="3437737"/>
            <a:ext cx="296019" cy="639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5F8CBA-26F1-4EA9-BD59-5E627F4DD361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4824028" y="3437736"/>
            <a:ext cx="296019" cy="639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C56FF-21BA-4708-B75B-2A053BC153DA}"/>
              </a:ext>
            </a:extLst>
          </p:cNvPr>
          <p:cNvCxnSpPr>
            <a:stCxn id="10" idx="5"/>
            <a:endCxn id="14" idx="0"/>
          </p:cNvCxnSpPr>
          <p:nvPr/>
        </p:nvCxnSpPr>
        <p:spPr>
          <a:xfrm>
            <a:off x="5680137" y="3437736"/>
            <a:ext cx="368027" cy="639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5C93F4-5EEC-4679-884B-96E4488A1587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1943708" y="4445849"/>
            <a:ext cx="296019" cy="5673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C252AE-EA56-45F2-80CF-CF4982D458C2}"/>
              </a:ext>
            </a:extLst>
          </p:cNvPr>
          <p:cNvCxnSpPr>
            <a:stCxn id="11" idx="5"/>
            <a:endCxn id="16" idx="0"/>
          </p:cNvCxnSpPr>
          <p:nvPr/>
        </p:nvCxnSpPr>
        <p:spPr>
          <a:xfrm>
            <a:off x="2799817" y="4445849"/>
            <a:ext cx="296019" cy="5673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1BB274E7-694C-4B55-95C4-4628532A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596439-16B5-4041-93F6-14959CF49D7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49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52F77A2F-A649-48B5-B0DA-B454AF4856F3}"/>
              </a:ext>
            </a:extLst>
          </p:cNvPr>
          <p:cNvSpPr/>
          <p:nvPr/>
        </p:nvSpPr>
        <p:spPr>
          <a:xfrm>
            <a:off x="2123728" y="1700808"/>
            <a:ext cx="720080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3E3A6D-D4FC-4EAE-96D6-B99B2D975806}"/>
              </a:ext>
            </a:extLst>
          </p:cNvPr>
          <p:cNvSpPr/>
          <p:nvPr/>
        </p:nvSpPr>
        <p:spPr>
          <a:xfrm>
            <a:off x="1259632" y="2358003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A683CA-B0CF-420C-93E1-D9D707E533E2}"/>
              </a:ext>
            </a:extLst>
          </p:cNvPr>
          <p:cNvSpPr/>
          <p:nvPr/>
        </p:nvSpPr>
        <p:spPr>
          <a:xfrm>
            <a:off x="2879812" y="2358002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26A0-A5FC-466E-8656-6707D3991DDB}"/>
              </a:ext>
            </a:extLst>
          </p:cNvPr>
          <p:cNvSpPr/>
          <p:nvPr/>
        </p:nvSpPr>
        <p:spPr>
          <a:xfrm>
            <a:off x="783593" y="2934067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8A35DF-8CD9-4F04-ABDA-E81AF1ED2B0B}"/>
              </a:ext>
            </a:extLst>
          </p:cNvPr>
          <p:cNvSpPr/>
          <p:nvPr/>
        </p:nvSpPr>
        <p:spPr>
          <a:xfrm>
            <a:off x="1691680" y="2934067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1E8177-15EA-4909-AEA8-F698A6CBC0F6}"/>
              </a:ext>
            </a:extLst>
          </p:cNvPr>
          <p:cNvSpPr/>
          <p:nvPr/>
        </p:nvSpPr>
        <p:spPr>
          <a:xfrm>
            <a:off x="2483768" y="2934066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C43BF2-D7AC-4021-83FA-177109652F34}"/>
              </a:ext>
            </a:extLst>
          </p:cNvPr>
          <p:cNvSpPr/>
          <p:nvPr/>
        </p:nvSpPr>
        <p:spPr>
          <a:xfrm>
            <a:off x="3283843" y="2934066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870C94-77D3-453A-95C8-169A95C1EB2B}"/>
              </a:ext>
            </a:extLst>
          </p:cNvPr>
          <p:cNvSpPr/>
          <p:nvPr/>
        </p:nvSpPr>
        <p:spPr>
          <a:xfrm>
            <a:off x="395536" y="3582138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DACDA2-2194-45F3-925B-CE8E7896FD57}"/>
              </a:ext>
            </a:extLst>
          </p:cNvPr>
          <p:cNvSpPr/>
          <p:nvPr/>
        </p:nvSpPr>
        <p:spPr>
          <a:xfrm>
            <a:off x="1215641" y="3582138"/>
            <a:ext cx="648072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CE9F9-7F97-420A-91C1-9D64495FFB5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1597677" y="2069580"/>
            <a:ext cx="631504" cy="288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693B61-67CE-4633-8EF1-A744029D66D3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2738355" y="2069580"/>
            <a:ext cx="479502" cy="288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8BC9ED-681A-46F9-B1D2-7078B36E9C82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1121638" y="2726775"/>
            <a:ext cx="237005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71FBF5-478F-41C9-BFC3-493A49F9543A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1836710" y="2726775"/>
            <a:ext cx="19700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40DAF1-50AA-4E23-B027-BC8762A22CC8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2825806" y="2726774"/>
            <a:ext cx="153017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408501-A5CA-40F4-A290-1DBD88F9337E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3456890" y="2726774"/>
            <a:ext cx="16499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65DCFE-FA1E-4E81-A684-83F3E69EC4D1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 flipH="1">
            <a:off x="733581" y="3302839"/>
            <a:ext cx="149023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3EDCBB-3D4B-4AC2-850C-86D4D7B92F76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1360671" y="3302839"/>
            <a:ext cx="179006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3F3999-E2AD-4DDA-B1E9-E45F6E0F3CDF}"/>
              </a:ext>
            </a:extLst>
          </p:cNvPr>
          <p:cNvSpPr/>
          <p:nvPr/>
        </p:nvSpPr>
        <p:spPr>
          <a:xfrm>
            <a:off x="6840251" y="1709925"/>
            <a:ext cx="855095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E3EEC8-F574-4967-9E73-FF507C432B85}"/>
              </a:ext>
            </a:extLst>
          </p:cNvPr>
          <p:cNvSpPr/>
          <p:nvPr/>
        </p:nvSpPr>
        <p:spPr>
          <a:xfrm>
            <a:off x="5976156" y="2367120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28CBC1-C34D-469F-93A9-6517EA071BB8}"/>
              </a:ext>
            </a:extLst>
          </p:cNvPr>
          <p:cNvSpPr/>
          <p:nvPr/>
        </p:nvSpPr>
        <p:spPr>
          <a:xfrm>
            <a:off x="7596336" y="2367119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C0BD25-7613-41C5-B5DF-4DC030EDC7B1}"/>
              </a:ext>
            </a:extLst>
          </p:cNvPr>
          <p:cNvSpPr/>
          <p:nvPr/>
        </p:nvSpPr>
        <p:spPr>
          <a:xfrm>
            <a:off x="5500117" y="2943184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C449F6-580B-4242-B75E-FC718FF20E29}"/>
              </a:ext>
            </a:extLst>
          </p:cNvPr>
          <p:cNvSpPr/>
          <p:nvPr/>
        </p:nvSpPr>
        <p:spPr>
          <a:xfrm>
            <a:off x="6408204" y="2943184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C420CD-833B-4D0B-8FAF-B3E967FE7BAC}"/>
              </a:ext>
            </a:extLst>
          </p:cNvPr>
          <p:cNvSpPr/>
          <p:nvPr/>
        </p:nvSpPr>
        <p:spPr>
          <a:xfrm>
            <a:off x="7200292" y="2943183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58BB200-F974-43EF-A80C-D76293D397F9}"/>
              </a:ext>
            </a:extLst>
          </p:cNvPr>
          <p:cNvSpPr/>
          <p:nvPr/>
        </p:nvSpPr>
        <p:spPr>
          <a:xfrm>
            <a:off x="8000367" y="2943183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5BC419-3E0D-4AD3-84D2-E95CE51CF95E}"/>
              </a:ext>
            </a:extLst>
          </p:cNvPr>
          <p:cNvSpPr/>
          <p:nvPr/>
        </p:nvSpPr>
        <p:spPr>
          <a:xfrm>
            <a:off x="5112060" y="3591255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471BBE-777E-4635-BD1C-6850EC6A9E7E}"/>
              </a:ext>
            </a:extLst>
          </p:cNvPr>
          <p:cNvSpPr/>
          <p:nvPr/>
        </p:nvSpPr>
        <p:spPr>
          <a:xfrm>
            <a:off x="5932165" y="3591255"/>
            <a:ext cx="648072" cy="4320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D99D8E-DB66-4CFD-A745-8B75DD819179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6314201" y="2078697"/>
            <a:ext cx="651276" cy="288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E6734F-1955-4C56-A8F3-3EA850A3C456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7570120" y="2078697"/>
            <a:ext cx="364261" cy="288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946319-CB76-4D86-847A-291F4A813D61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838162" y="2735892"/>
            <a:ext cx="237005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05FBB7-55E2-4B3D-B3F8-9C01E044841E}"/>
              </a:ext>
            </a:extLst>
          </p:cNvPr>
          <p:cNvCxnSpPr>
            <a:cxnSpLocks/>
            <a:stCxn id="44" idx="5"/>
            <a:endCxn id="47" idx="0"/>
          </p:cNvCxnSpPr>
          <p:nvPr/>
        </p:nvCxnSpPr>
        <p:spPr>
          <a:xfrm>
            <a:off x="6553234" y="2735892"/>
            <a:ext cx="19700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9506DF-4285-4A46-8FA9-426678FCFCB3}"/>
              </a:ext>
            </a:extLst>
          </p:cNvPr>
          <p:cNvCxnSpPr>
            <a:cxnSpLocks/>
            <a:stCxn id="45" idx="3"/>
            <a:endCxn id="48" idx="0"/>
          </p:cNvCxnSpPr>
          <p:nvPr/>
        </p:nvCxnSpPr>
        <p:spPr>
          <a:xfrm flipH="1">
            <a:off x="7542330" y="2735891"/>
            <a:ext cx="153017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1349523-9534-49FC-A7FA-B56F7CA5F045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173414" y="2735891"/>
            <a:ext cx="16499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F25116-A208-47B8-A2CC-98E750E386C2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450105" y="3311956"/>
            <a:ext cx="149023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175E1C-83CC-49B2-A1BF-1B97516C3233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6077195" y="3311956"/>
            <a:ext cx="179006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D8D5C-6512-411F-9191-05CF31BEB33E}"/>
              </a:ext>
            </a:extLst>
          </p:cNvPr>
          <p:cNvSpPr/>
          <p:nvPr/>
        </p:nvSpPr>
        <p:spPr>
          <a:xfrm>
            <a:off x="4014921" y="2726774"/>
            <a:ext cx="1562180" cy="20728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294597-C1EF-4D33-A6F9-3E1EB96A2CD7}"/>
              </a:ext>
            </a:extLst>
          </p:cNvPr>
          <p:cNvSpPr txBox="1"/>
          <p:nvPr/>
        </p:nvSpPr>
        <p:spPr>
          <a:xfrm>
            <a:off x="3670429" y="1772425"/>
            <a:ext cx="249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(3,2)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(9,11)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1764907-44EA-4D1F-9693-F1ACDC89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5D9F873-8650-4C3B-B71A-346CC7C717D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33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1F069B6C-2897-498E-A9BD-BDC4D493AD48}"/>
              </a:ext>
            </a:extLst>
          </p:cNvPr>
          <p:cNvSpPr/>
          <p:nvPr/>
        </p:nvSpPr>
        <p:spPr>
          <a:xfrm>
            <a:off x="2001706" y="1168385"/>
            <a:ext cx="855095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B4F630-FE65-445F-B230-9042C86EFA14}"/>
              </a:ext>
            </a:extLst>
          </p:cNvPr>
          <p:cNvSpPr/>
          <p:nvPr/>
        </p:nvSpPr>
        <p:spPr>
          <a:xfrm>
            <a:off x="1137611" y="1825580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D6531C-A49F-41E4-830C-28784A667AF9}"/>
              </a:ext>
            </a:extLst>
          </p:cNvPr>
          <p:cNvSpPr/>
          <p:nvPr/>
        </p:nvSpPr>
        <p:spPr>
          <a:xfrm>
            <a:off x="2757791" y="1825579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52F3AB-0D44-4332-91DF-AB59DE592C8B}"/>
              </a:ext>
            </a:extLst>
          </p:cNvPr>
          <p:cNvSpPr/>
          <p:nvPr/>
        </p:nvSpPr>
        <p:spPr>
          <a:xfrm>
            <a:off x="661572" y="2401644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A07A03D-34B4-45E2-9181-03E14DCA1C35}"/>
              </a:ext>
            </a:extLst>
          </p:cNvPr>
          <p:cNvSpPr/>
          <p:nvPr/>
        </p:nvSpPr>
        <p:spPr>
          <a:xfrm>
            <a:off x="1569659" y="2401644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F8C987-95C2-4CF5-B95E-475F80E5195D}"/>
              </a:ext>
            </a:extLst>
          </p:cNvPr>
          <p:cNvSpPr/>
          <p:nvPr/>
        </p:nvSpPr>
        <p:spPr>
          <a:xfrm>
            <a:off x="2361747" y="2401643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7D51782-D282-4CA1-996D-6EC5079C9B71}"/>
              </a:ext>
            </a:extLst>
          </p:cNvPr>
          <p:cNvSpPr/>
          <p:nvPr/>
        </p:nvSpPr>
        <p:spPr>
          <a:xfrm>
            <a:off x="3161822" y="2401643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935EB12-385C-4CC7-99EA-023584853E4A}"/>
              </a:ext>
            </a:extLst>
          </p:cNvPr>
          <p:cNvSpPr/>
          <p:nvPr/>
        </p:nvSpPr>
        <p:spPr>
          <a:xfrm>
            <a:off x="273515" y="3049715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84F778-2C3E-45A5-8588-28B046E075F8}"/>
              </a:ext>
            </a:extLst>
          </p:cNvPr>
          <p:cNvSpPr/>
          <p:nvPr/>
        </p:nvSpPr>
        <p:spPr>
          <a:xfrm>
            <a:off x="1093620" y="3049715"/>
            <a:ext cx="648072" cy="4320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310FBC-07FA-41DC-BCFA-75870EC981C0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1475656" y="1537157"/>
            <a:ext cx="651276" cy="288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1081DE-056E-4E85-A2C6-1CBF238254A3}"/>
              </a:ext>
            </a:extLst>
          </p:cNvPr>
          <p:cNvCxnSpPr>
            <a:cxnSpLocks/>
            <a:stCxn id="63" idx="5"/>
            <a:endCxn id="65" idx="0"/>
          </p:cNvCxnSpPr>
          <p:nvPr/>
        </p:nvCxnSpPr>
        <p:spPr>
          <a:xfrm>
            <a:off x="2731575" y="1537157"/>
            <a:ext cx="364261" cy="288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A76E1B8-42D7-4606-9F8B-706885480EE2}"/>
              </a:ext>
            </a:extLst>
          </p:cNvPr>
          <p:cNvCxnSpPr>
            <a:cxnSpLocks/>
            <a:stCxn id="64" idx="3"/>
            <a:endCxn id="66" idx="0"/>
          </p:cNvCxnSpPr>
          <p:nvPr/>
        </p:nvCxnSpPr>
        <p:spPr>
          <a:xfrm flipH="1">
            <a:off x="999617" y="2194352"/>
            <a:ext cx="237005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A97339-F86D-42BC-A736-5BB8BE37AF17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714689" y="2194352"/>
            <a:ext cx="19700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465B90-F93B-4BAD-866C-6F31114237E2}"/>
              </a:ext>
            </a:extLst>
          </p:cNvPr>
          <p:cNvCxnSpPr>
            <a:cxnSpLocks/>
            <a:stCxn id="65" idx="3"/>
            <a:endCxn id="68" idx="0"/>
          </p:cNvCxnSpPr>
          <p:nvPr/>
        </p:nvCxnSpPr>
        <p:spPr>
          <a:xfrm flipH="1">
            <a:off x="2703785" y="2194351"/>
            <a:ext cx="153017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0AFEE52-7CEF-4A65-8709-B1C155217D10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3334869" y="2194351"/>
            <a:ext cx="16499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2F682-C286-488B-99D5-57B6C7B6FF28}"/>
              </a:ext>
            </a:extLst>
          </p:cNvPr>
          <p:cNvCxnSpPr>
            <a:cxnSpLocks/>
            <a:stCxn id="66" idx="3"/>
            <a:endCxn id="70" idx="0"/>
          </p:cNvCxnSpPr>
          <p:nvPr/>
        </p:nvCxnSpPr>
        <p:spPr>
          <a:xfrm flipH="1">
            <a:off x="611560" y="2770416"/>
            <a:ext cx="149023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C1996-2EB4-48AE-8381-017744CF6C9E}"/>
              </a:ext>
            </a:extLst>
          </p:cNvPr>
          <p:cNvCxnSpPr>
            <a:cxnSpLocks/>
            <a:stCxn id="66" idx="5"/>
            <a:endCxn id="71" idx="0"/>
          </p:cNvCxnSpPr>
          <p:nvPr/>
        </p:nvCxnSpPr>
        <p:spPr>
          <a:xfrm>
            <a:off x="1238650" y="2770416"/>
            <a:ext cx="179006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1F0B7D6-34B9-4C45-94CE-7BB16059EC8A}"/>
              </a:ext>
            </a:extLst>
          </p:cNvPr>
          <p:cNvSpPr/>
          <p:nvPr/>
        </p:nvSpPr>
        <p:spPr>
          <a:xfrm>
            <a:off x="7126125" y="1093386"/>
            <a:ext cx="855095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0C8A920-AFA2-480F-8567-507ECF8C244F}"/>
              </a:ext>
            </a:extLst>
          </p:cNvPr>
          <p:cNvSpPr/>
          <p:nvPr/>
        </p:nvSpPr>
        <p:spPr>
          <a:xfrm>
            <a:off x="6129009" y="1750581"/>
            <a:ext cx="857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670ED0C-C0D3-487B-B5ED-5935EBE78005}"/>
              </a:ext>
            </a:extLst>
          </p:cNvPr>
          <p:cNvSpPr/>
          <p:nvPr/>
        </p:nvSpPr>
        <p:spPr>
          <a:xfrm>
            <a:off x="7882210" y="1750580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F957356-FF07-4E29-8B1B-30F209292485}"/>
              </a:ext>
            </a:extLst>
          </p:cNvPr>
          <p:cNvSpPr/>
          <p:nvPr/>
        </p:nvSpPr>
        <p:spPr>
          <a:xfrm>
            <a:off x="5785991" y="2326645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5B2E9BF-2512-4475-A4F5-1669CA786235}"/>
              </a:ext>
            </a:extLst>
          </p:cNvPr>
          <p:cNvSpPr/>
          <p:nvPr/>
        </p:nvSpPr>
        <p:spPr>
          <a:xfrm>
            <a:off x="6694078" y="2326645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DEF7F64-DA97-4369-B256-2132DE21A528}"/>
              </a:ext>
            </a:extLst>
          </p:cNvPr>
          <p:cNvSpPr/>
          <p:nvPr/>
        </p:nvSpPr>
        <p:spPr>
          <a:xfrm>
            <a:off x="7486166" y="2326644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752093-CB5B-4BF8-948D-51A4AAD503FD}"/>
              </a:ext>
            </a:extLst>
          </p:cNvPr>
          <p:cNvSpPr/>
          <p:nvPr/>
        </p:nvSpPr>
        <p:spPr>
          <a:xfrm>
            <a:off x="8286241" y="2326644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1657B0B-C34B-4E91-8CB4-66625C98D5A7}"/>
              </a:ext>
            </a:extLst>
          </p:cNvPr>
          <p:cNvSpPr/>
          <p:nvPr/>
        </p:nvSpPr>
        <p:spPr>
          <a:xfrm>
            <a:off x="5397934" y="2974716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97D3D6C-1E09-430C-AFAC-6BD4C1CB7BA1}"/>
              </a:ext>
            </a:extLst>
          </p:cNvPr>
          <p:cNvSpPr/>
          <p:nvPr/>
        </p:nvSpPr>
        <p:spPr>
          <a:xfrm>
            <a:off x="6218039" y="2974716"/>
            <a:ext cx="648072" cy="4320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2AB881-9418-42BF-AFBC-648637A4FC9E}"/>
              </a:ext>
            </a:extLst>
          </p:cNvPr>
          <p:cNvCxnSpPr>
            <a:cxnSpLocks/>
            <a:stCxn id="80" idx="3"/>
            <a:endCxn id="81" idx="0"/>
          </p:cNvCxnSpPr>
          <p:nvPr/>
        </p:nvCxnSpPr>
        <p:spPr>
          <a:xfrm flipH="1">
            <a:off x="6557554" y="1462158"/>
            <a:ext cx="693797" cy="288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A71EBA-DB69-445C-8CB2-B297A7F93CAD}"/>
              </a:ext>
            </a:extLst>
          </p:cNvPr>
          <p:cNvCxnSpPr>
            <a:cxnSpLocks/>
            <a:stCxn id="80" idx="5"/>
            <a:endCxn id="82" idx="0"/>
          </p:cNvCxnSpPr>
          <p:nvPr/>
        </p:nvCxnSpPr>
        <p:spPr>
          <a:xfrm>
            <a:off x="7855994" y="1462158"/>
            <a:ext cx="364261" cy="288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5AED586-ACF2-46D7-BD24-D57F81B3DE1D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6124036" y="2119353"/>
            <a:ext cx="130491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F908450-6068-4A8D-90EE-D45919E692D5}"/>
              </a:ext>
            </a:extLst>
          </p:cNvPr>
          <p:cNvCxnSpPr>
            <a:cxnSpLocks/>
            <a:stCxn id="81" idx="5"/>
            <a:endCxn id="84" idx="0"/>
          </p:cNvCxnSpPr>
          <p:nvPr/>
        </p:nvCxnSpPr>
        <p:spPr>
          <a:xfrm>
            <a:off x="6860580" y="2119353"/>
            <a:ext cx="175536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9A5A71-8B7A-43A0-B8CF-61123D902133}"/>
              </a:ext>
            </a:extLst>
          </p:cNvPr>
          <p:cNvCxnSpPr>
            <a:cxnSpLocks/>
            <a:stCxn id="82" idx="3"/>
            <a:endCxn id="85" idx="0"/>
          </p:cNvCxnSpPr>
          <p:nvPr/>
        </p:nvCxnSpPr>
        <p:spPr>
          <a:xfrm flipH="1">
            <a:off x="7828204" y="2119352"/>
            <a:ext cx="153017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FC0A3A-5290-4FD3-8DA4-A372D6C7E67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459288" y="2119352"/>
            <a:ext cx="16499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7C1837-D32F-4FD0-952D-28042833CD84}"/>
              </a:ext>
            </a:extLst>
          </p:cNvPr>
          <p:cNvCxnSpPr>
            <a:cxnSpLocks/>
            <a:stCxn id="83" idx="3"/>
            <a:endCxn id="87" idx="0"/>
          </p:cNvCxnSpPr>
          <p:nvPr/>
        </p:nvCxnSpPr>
        <p:spPr>
          <a:xfrm flipH="1">
            <a:off x="5735979" y="2695417"/>
            <a:ext cx="149023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7162E1-52AB-47DB-BDE4-A1C5717F8F8E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>
            <a:off x="6363069" y="2695417"/>
            <a:ext cx="179006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8B2FEB3-13D2-4E6B-8747-1C614D315389}"/>
              </a:ext>
            </a:extLst>
          </p:cNvPr>
          <p:cNvSpPr/>
          <p:nvPr/>
        </p:nvSpPr>
        <p:spPr>
          <a:xfrm>
            <a:off x="7128283" y="3787649"/>
            <a:ext cx="855095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4283C60-A264-48FE-BA61-043772085D7B}"/>
              </a:ext>
            </a:extLst>
          </p:cNvPr>
          <p:cNvSpPr/>
          <p:nvPr/>
        </p:nvSpPr>
        <p:spPr>
          <a:xfrm>
            <a:off x="6131167" y="4444844"/>
            <a:ext cx="857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A082773-5D2A-4743-A443-06433AF50532}"/>
              </a:ext>
            </a:extLst>
          </p:cNvPr>
          <p:cNvSpPr/>
          <p:nvPr/>
        </p:nvSpPr>
        <p:spPr>
          <a:xfrm>
            <a:off x="7884368" y="4444843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FAE1B9-2934-4FFA-A39B-DC47ABB7D958}"/>
              </a:ext>
            </a:extLst>
          </p:cNvPr>
          <p:cNvSpPr/>
          <p:nvPr/>
        </p:nvSpPr>
        <p:spPr>
          <a:xfrm>
            <a:off x="5607149" y="5020908"/>
            <a:ext cx="857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39ECC50-CD45-4146-9A27-C997FEA567F6}"/>
              </a:ext>
            </a:extLst>
          </p:cNvPr>
          <p:cNvSpPr/>
          <p:nvPr/>
        </p:nvSpPr>
        <p:spPr>
          <a:xfrm>
            <a:off x="6696236" y="5020908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AC8EDF7-EBBA-4042-8807-FF584F4AF2F1}"/>
              </a:ext>
            </a:extLst>
          </p:cNvPr>
          <p:cNvSpPr/>
          <p:nvPr/>
        </p:nvSpPr>
        <p:spPr>
          <a:xfrm>
            <a:off x="7488324" y="5020907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2F218E0-159E-4E36-AE94-E74F088FA48F}"/>
              </a:ext>
            </a:extLst>
          </p:cNvPr>
          <p:cNvSpPr/>
          <p:nvPr/>
        </p:nvSpPr>
        <p:spPr>
          <a:xfrm>
            <a:off x="8288399" y="5020907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B508453-D8BD-48E1-851F-52D693587974}"/>
              </a:ext>
            </a:extLst>
          </p:cNvPr>
          <p:cNvSpPr/>
          <p:nvPr/>
        </p:nvSpPr>
        <p:spPr>
          <a:xfrm>
            <a:off x="5220072" y="5668979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67A81F6-C988-44D2-A6F2-B4BE93CD0090}"/>
              </a:ext>
            </a:extLst>
          </p:cNvPr>
          <p:cNvSpPr/>
          <p:nvPr/>
        </p:nvSpPr>
        <p:spPr>
          <a:xfrm>
            <a:off x="6220197" y="5668979"/>
            <a:ext cx="648072" cy="4320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EDAF42-2B71-47E3-AF43-BE7E7031407A}"/>
              </a:ext>
            </a:extLst>
          </p:cNvPr>
          <p:cNvCxnSpPr>
            <a:cxnSpLocks/>
            <a:stCxn id="97" idx="3"/>
            <a:endCxn id="98" idx="0"/>
          </p:cNvCxnSpPr>
          <p:nvPr/>
        </p:nvCxnSpPr>
        <p:spPr>
          <a:xfrm flipH="1">
            <a:off x="6559712" y="4156421"/>
            <a:ext cx="693797" cy="288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8F7DCF6-E912-402E-8738-178303B179EA}"/>
              </a:ext>
            </a:extLst>
          </p:cNvPr>
          <p:cNvCxnSpPr>
            <a:cxnSpLocks/>
            <a:stCxn id="97" idx="5"/>
            <a:endCxn id="99" idx="0"/>
          </p:cNvCxnSpPr>
          <p:nvPr/>
        </p:nvCxnSpPr>
        <p:spPr>
          <a:xfrm>
            <a:off x="7858152" y="4156421"/>
            <a:ext cx="364261" cy="288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0E35CC-8D62-41FF-8081-33A8BE404CDB}"/>
              </a:ext>
            </a:extLst>
          </p:cNvPr>
          <p:cNvCxnSpPr>
            <a:cxnSpLocks/>
            <a:stCxn id="98" idx="3"/>
            <a:endCxn id="100" idx="0"/>
          </p:cNvCxnSpPr>
          <p:nvPr/>
        </p:nvCxnSpPr>
        <p:spPr>
          <a:xfrm flipH="1">
            <a:off x="6035694" y="4813616"/>
            <a:ext cx="220991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84F1888-CF15-4591-B5BF-0A95D0225A40}"/>
              </a:ext>
            </a:extLst>
          </p:cNvPr>
          <p:cNvCxnSpPr>
            <a:cxnSpLocks/>
            <a:stCxn id="98" idx="5"/>
            <a:endCxn id="101" idx="0"/>
          </p:cNvCxnSpPr>
          <p:nvPr/>
        </p:nvCxnSpPr>
        <p:spPr>
          <a:xfrm>
            <a:off x="6862738" y="4813616"/>
            <a:ext cx="175536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12DBA00-A6CA-4C8B-AF28-A3356EDD64C4}"/>
              </a:ext>
            </a:extLst>
          </p:cNvPr>
          <p:cNvCxnSpPr>
            <a:cxnSpLocks/>
            <a:stCxn id="99" idx="3"/>
            <a:endCxn id="102" idx="0"/>
          </p:cNvCxnSpPr>
          <p:nvPr/>
        </p:nvCxnSpPr>
        <p:spPr>
          <a:xfrm flipH="1">
            <a:off x="7830362" y="4813615"/>
            <a:ext cx="153017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5A9A1A5-CC64-48C9-B313-3CD4CB443B1B}"/>
              </a:ext>
            </a:extLst>
          </p:cNvPr>
          <p:cNvCxnSpPr>
            <a:cxnSpLocks/>
            <a:stCxn id="99" idx="5"/>
            <a:endCxn id="103" idx="0"/>
          </p:cNvCxnSpPr>
          <p:nvPr/>
        </p:nvCxnSpPr>
        <p:spPr>
          <a:xfrm>
            <a:off x="8461446" y="4813615"/>
            <a:ext cx="16499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1AE176-FAAB-405A-856D-AD9AC2B4D5FE}"/>
              </a:ext>
            </a:extLst>
          </p:cNvPr>
          <p:cNvCxnSpPr>
            <a:cxnSpLocks/>
            <a:stCxn id="100" idx="3"/>
            <a:endCxn id="104" idx="0"/>
          </p:cNvCxnSpPr>
          <p:nvPr/>
        </p:nvCxnSpPr>
        <p:spPr>
          <a:xfrm flipH="1">
            <a:off x="5558117" y="5389680"/>
            <a:ext cx="174550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DECB58-1317-4C87-8226-81AB49469916}"/>
              </a:ext>
            </a:extLst>
          </p:cNvPr>
          <p:cNvCxnSpPr>
            <a:cxnSpLocks/>
            <a:stCxn id="100" idx="5"/>
            <a:endCxn id="105" idx="0"/>
          </p:cNvCxnSpPr>
          <p:nvPr/>
        </p:nvCxnSpPr>
        <p:spPr>
          <a:xfrm>
            <a:off x="6338720" y="5389680"/>
            <a:ext cx="205513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F71D6340-D6D8-4DC6-8463-52E56FDFF9DD}"/>
              </a:ext>
            </a:extLst>
          </p:cNvPr>
          <p:cNvSpPr/>
          <p:nvPr/>
        </p:nvSpPr>
        <p:spPr>
          <a:xfrm>
            <a:off x="4014921" y="2149319"/>
            <a:ext cx="1562180" cy="20728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6DD6DD33-15EE-44DF-BAE1-2215C3061426}"/>
              </a:ext>
            </a:extLst>
          </p:cNvPr>
          <p:cNvSpPr/>
          <p:nvPr/>
        </p:nvSpPr>
        <p:spPr>
          <a:xfrm>
            <a:off x="8097220" y="2833686"/>
            <a:ext cx="189021" cy="13860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AAF3325-5FB8-4F02-BDEA-60BBDBAD1E04}"/>
              </a:ext>
            </a:extLst>
          </p:cNvPr>
          <p:cNvSpPr/>
          <p:nvPr/>
        </p:nvSpPr>
        <p:spPr>
          <a:xfrm>
            <a:off x="2598780" y="3715177"/>
            <a:ext cx="855095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72F093A-CD76-427F-B2C4-5E5E3B5D1B49}"/>
              </a:ext>
            </a:extLst>
          </p:cNvPr>
          <p:cNvSpPr/>
          <p:nvPr/>
        </p:nvSpPr>
        <p:spPr>
          <a:xfrm>
            <a:off x="1601664" y="4372372"/>
            <a:ext cx="857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6,7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AD69EC-766F-4375-94BB-0E93C622574C}"/>
              </a:ext>
            </a:extLst>
          </p:cNvPr>
          <p:cNvSpPr/>
          <p:nvPr/>
        </p:nvSpPr>
        <p:spPr>
          <a:xfrm>
            <a:off x="3354865" y="4372371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F258E80-D474-4840-9E82-4184D3967DFB}"/>
              </a:ext>
            </a:extLst>
          </p:cNvPr>
          <p:cNvSpPr/>
          <p:nvPr/>
        </p:nvSpPr>
        <p:spPr>
          <a:xfrm>
            <a:off x="1077646" y="4948436"/>
            <a:ext cx="857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8,10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D391D1A-3F7F-4F17-ACEB-9BADF2AF18FA}"/>
              </a:ext>
            </a:extLst>
          </p:cNvPr>
          <p:cNvSpPr/>
          <p:nvPr/>
        </p:nvSpPr>
        <p:spPr>
          <a:xfrm>
            <a:off x="2166733" y="4948436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7,9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6E35C5F-C411-435B-84E8-88DBD77976FB}"/>
              </a:ext>
            </a:extLst>
          </p:cNvPr>
          <p:cNvSpPr/>
          <p:nvPr/>
        </p:nvSpPr>
        <p:spPr>
          <a:xfrm>
            <a:off x="2958821" y="4948435"/>
            <a:ext cx="684076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5,10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DEFEC93-DA51-401E-B9F2-BE3C74527A9D}"/>
              </a:ext>
            </a:extLst>
          </p:cNvPr>
          <p:cNvSpPr/>
          <p:nvPr/>
        </p:nvSpPr>
        <p:spPr>
          <a:xfrm>
            <a:off x="3758896" y="4948435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7D933AC-4FB5-4168-A948-A5786C1138B1}"/>
              </a:ext>
            </a:extLst>
          </p:cNvPr>
          <p:cNvSpPr/>
          <p:nvPr/>
        </p:nvSpPr>
        <p:spPr>
          <a:xfrm>
            <a:off x="690569" y="5596507"/>
            <a:ext cx="676089" cy="43204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ABDA65E-A082-40B5-A140-E49449E7FE79}"/>
              </a:ext>
            </a:extLst>
          </p:cNvPr>
          <p:cNvSpPr/>
          <p:nvPr/>
        </p:nvSpPr>
        <p:spPr>
          <a:xfrm>
            <a:off x="1690694" y="5596507"/>
            <a:ext cx="648072" cy="4320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BBBB1A-D676-4CFA-9246-AB75EDE8F0E2}"/>
              </a:ext>
            </a:extLst>
          </p:cNvPr>
          <p:cNvCxnSpPr>
            <a:cxnSpLocks/>
            <a:stCxn id="116" idx="3"/>
            <a:endCxn id="117" idx="0"/>
          </p:cNvCxnSpPr>
          <p:nvPr/>
        </p:nvCxnSpPr>
        <p:spPr>
          <a:xfrm flipH="1">
            <a:off x="2030209" y="4083949"/>
            <a:ext cx="693797" cy="288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33AF84F-A49C-4DBC-A91F-D6927764905D}"/>
              </a:ext>
            </a:extLst>
          </p:cNvPr>
          <p:cNvCxnSpPr>
            <a:cxnSpLocks/>
            <a:stCxn id="116" idx="5"/>
            <a:endCxn id="118" idx="0"/>
          </p:cNvCxnSpPr>
          <p:nvPr/>
        </p:nvCxnSpPr>
        <p:spPr>
          <a:xfrm>
            <a:off x="3328649" y="4083949"/>
            <a:ext cx="364261" cy="288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7346A6-4C28-497E-9A4C-FADBE97AC4A9}"/>
              </a:ext>
            </a:extLst>
          </p:cNvPr>
          <p:cNvCxnSpPr>
            <a:cxnSpLocks/>
            <a:stCxn id="117" idx="3"/>
            <a:endCxn id="119" idx="0"/>
          </p:cNvCxnSpPr>
          <p:nvPr/>
        </p:nvCxnSpPr>
        <p:spPr>
          <a:xfrm flipH="1">
            <a:off x="1506191" y="4741144"/>
            <a:ext cx="220991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AF00228-90E1-4B17-B7CB-1D8BCA3CB2EE}"/>
              </a:ext>
            </a:extLst>
          </p:cNvPr>
          <p:cNvCxnSpPr>
            <a:cxnSpLocks/>
            <a:stCxn id="117" idx="5"/>
            <a:endCxn id="120" idx="0"/>
          </p:cNvCxnSpPr>
          <p:nvPr/>
        </p:nvCxnSpPr>
        <p:spPr>
          <a:xfrm>
            <a:off x="2333235" y="4741144"/>
            <a:ext cx="175536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AF0A696-A131-4564-B5A2-4B21687F3EBC}"/>
              </a:ext>
            </a:extLst>
          </p:cNvPr>
          <p:cNvCxnSpPr>
            <a:cxnSpLocks/>
            <a:stCxn id="118" idx="3"/>
            <a:endCxn id="121" idx="0"/>
          </p:cNvCxnSpPr>
          <p:nvPr/>
        </p:nvCxnSpPr>
        <p:spPr>
          <a:xfrm flipH="1">
            <a:off x="3300859" y="4741143"/>
            <a:ext cx="153017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4A1040-1079-4BBD-8DC9-A275FE7ED94B}"/>
              </a:ext>
            </a:extLst>
          </p:cNvPr>
          <p:cNvCxnSpPr>
            <a:cxnSpLocks/>
            <a:stCxn id="118" idx="5"/>
            <a:endCxn id="122" idx="0"/>
          </p:cNvCxnSpPr>
          <p:nvPr/>
        </p:nvCxnSpPr>
        <p:spPr>
          <a:xfrm>
            <a:off x="3931943" y="4741143"/>
            <a:ext cx="164998" cy="2072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CE8425-328F-4735-AA37-5AB2A2AF2FDC}"/>
              </a:ext>
            </a:extLst>
          </p:cNvPr>
          <p:cNvCxnSpPr>
            <a:cxnSpLocks/>
            <a:stCxn id="119" idx="3"/>
            <a:endCxn id="123" idx="0"/>
          </p:cNvCxnSpPr>
          <p:nvPr/>
        </p:nvCxnSpPr>
        <p:spPr>
          <a:xfrm flipH="1">
            <a:off x="1028614" y="5317208"/>
            <a:ext cx="174550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47995F0-ED6A-48BB-916F-6B225517DB6F}"/>
              </a:ext>
            </a:extLst>
          </p:cNvPr>
          <p:cNvCxnSpPr>
            <a:cxnSpLocks/>
            <a:stCxn id="119" idx="5"/>
            <a:endCxn id="124" idx="0"/>
          </p:cNvCxnSpPr>
          <p:nvPr/>
        </p:nvCxnSpPr>
        <p:spPr>
          <a:xfrm>
            <a:off x="1809217" y="5317208"/>
            <a:ext cx="205513" cy="27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A3FC606C-23FE-489F-8255-9F4BF1E6EF6E}"/>
              </a:ext>
            </a:extLst>
          </p:cNvPr>
          <p:cNvSpPr/>
          <p:nvPr/>
        </p:nvSpPr>
        <p:spPr>
          <a:xfrm flipH="1">
            <a:off x="4209295" y="4463698"/>
            <a:ext cx="1715722" cy="19716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45C4252-1263-401A-89CD-FAE903DA978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350894" y="1026749"/>
            <a:ext cx="540294" cy="852324"/>
          </a:xfrm>
          <a:prstGeom prst="curvedConnector4">
            <a:avLst>
              <a:gd name="adj1" fmla="val -22918"/>
              <a:gd name="adj2" fmla="val 107635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1D22482-CE98-4CD6-88B6-DCE858F32B9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15746" y="1888352"/>
            <a:ext cx="576064" cy="369525"/>
          </a:xfrm>
          <a:prstGeom prst="curvedConnector3">
            <a:avLst>
              <a:gd name="adj1" fmla="val -50666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E1971E2-6E24-40D7-9D77-5426CFE58A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154085" y="5187449"/>
            <a:ext cx="576064" cy="369525"/>
          </a:xfrm>
          <a:prstGeom prst="curvedConnector3">
            <a:avLst>
              <a:gd name="adj1" fmla="val -50666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EB898C-79DF-4A0A-95B5-E6E99D980059}"/>
              </a:ext>
            </a:extLst>
          </p:cNvPr>
          <p:cNvSpPr txBox="1"/>
          <p:nvPr/>
        </p:nvSpPr>
        <p:spPr>
          <a:xfrm>
            <a:off x="3262530" y="908720"/>
            <a:ext cx="277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 Heap from (9,11)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A93CA4-73A1-407D-8538-F5DC3E2DB914}"/>
              </a:ext>
            </a:extLst>
          </p:cNvPr>
          <p:cNvSpPr txBox="1"/>
          <p:nvPr/>
        </p:nvSpPr>
        <p:spPr>
          <a:xfrm>
            <a:off x="2791552" y="5527942"/>
            <a:ext cx="20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Cut and return this node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9134D5-E80A-46A4-A089-DD05289963CE}"/>
              </a:ext>
            </a:extLst>
          </p:cNvPr>
          <p:cNvCxnSpPr>
            <a:cxnSpLocks/>
            <a:stCxn id="138" idx="1"/>
          </p:cNvCxnSpPr>
          <p:nvPr/>
        </p:nvCxnSpPr>
        <p:spPr>
          <a:xfrm flipH="1" flipV="1">
            <a:off x="2421003" y="5851107"/>
            <a:ext cx="37054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tle 1">
            <a:extLst>
              <a:ext uri="{FF2B5EF4-FFF2-40B4-BE49-F238E27FC236}">
                <a16:creationId xmlns:a16="http://schemas.microsoft.com/office/drawing/2014/main" id="{DD7893F4-5E1C-4873-90A3-E1B3C9A2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DCF29E-A626-461D-B4AB-25C93E9E79D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BIỂU DIỄN ĐỒ THỊ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8556586A-54BC-4A13-819E-1EC492DB8C6D}"/>
              </a:ext>
            </a:extLst>
          </p:cNvPr>
          <p:cNvSpPr txBox="1">
            <a:spLocks/>
          </p:cNvSpPr>
          <p:nvPr/>
        </p:nvSpPr>
        <p:spPr>
          <a:xfrm>
            <a:off x="683568" y="1447800"/>
            <a:ext cx="7704856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trọng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(1) = {(1, 6, 3), (1, 3, 7)}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(2) = {(2, 4, 9), (2, 5, 6)}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(3) = {(3, 4, 8)}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(4) = {(4, 5, 2)}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(5) = {}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(6) = {(6, 3, 5), (6, 2, 4)}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6CB9E3-2BFC-4DE0-B094-436DEE2B9EB5}"/>
              </a:ext>
            </a:extLst>
          </p:cNvPr>
          <p:cNvSpPr/>
          <p:nvPr/>
        </p:nvSpPr>
        <p:spPr>
          <a:xfrm>
            <a:off x="5436096" y="329960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1DF2673-071A-4214-8B10-2EF8CDCDF983}"/>
              </a:ext>
            </a:extLst>
          </p:cNvPr>
          <p:cNvSpPr/>
          <p:nvPr/>
        </p:nvSpPr>
        <p:spPr>
          <a:xfrm>
            <a:off x="6228184" y="2723542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2D66739-27EB-4AB5-AE09-2C4694758B9C}"/>
              </a:ext>
            </a:extLst>
          </p:cNvPr>
          <p:cNvSpPr/>
          <p:nvPr/>
        </p:nvSpPr>
        <p:spPr>
          <a:xfrm>
            <a:off x="6228184" y="387567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5A88C7-5BF6-4DE8-9E7A-154BE4D068AF}"/>
              </a:ext>
            </a:extLst>
          </p:cNvPr>
          <p:cNvSpPr/>
          <p:nvPr/>
        </p:nvSpPr>
        <p:spPr>
          <a:xfrm>
            <a:off x="7236296" y="2723542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BBB8DC-05B8-4719-B277-0C372A49B9FE}"/>
              </a:ext>
            </a:extLst>
          </p:cNvPr>
          <p:cNvSpPr/>
          <p:nvPr/>
        </p:nvSpPr>
        <p:spPr>
          <a:xfrm>
            <a:off x="7236296" y="3875670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A6D34D4-2AE7-4338-895A-49DFD9E12B95}"/>
              </a:ext>
            </a:extLst>
          </p:cNvPr>
          <p:cNvSpPr/>
          <p:nvPr/>
        </p:nvSpPr>
        <p:spPr>
          <a:xfrm>
            <a:off x="7956376" y="3299606"/>
            <a:ext cx="432048" cy="43204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F13F31-FCFE-4390-A526-82FD134D8A6B}"/>
              </a:ext>
            </a:extLst>
          </p:cNvPr>
          <p:cNvCxnSpPr>
            <a:stCxn id="70" idx="7"/>
            <a:endCxn id="71" idx="3"/>
          </p:cNvCxnSpPr>
          <p:nvPr/>
        </p:nvCxnSpPr>
        <p:spPr>
          <a:xfrm flipV="1">
            <a:off x="5804872" y="3092318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DCA566-69CE-4D95-B15A-E1ECF5D84D80}"/>
              </a:ext>
            </a:extLst>
          </p:cNvPr>
          <p:cNvCxnSpPr>
            <a:stCxn id="70" idx="5"/>
            <a:endCxn id="72" idx="1"/>
          </p:cNvCxnSpPr>
          <p:nvPr/>
        </p:nvCxnSpPr>
        <p:spPr>
          <a:xfrm>
            <a:off x="5804872" y="3668382"/>
            <a:ext cx="486584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8AA2F6F-A6CB-4CAF-BD73-2279937078A3}"/>
              </a:ext>
            </a:extLst>
          </p:cNvPr>
          <p:cNvCxnSpPr>
            <a:stCxn id="71" idx="6"/>
            <a:endCxn id="73" idx="2"/>
          </p:cNvCxnSpPr>
          <p:nvPr/>
        </p:nvCxnSpPr>
        <p:spPr>
          <a:xfrm>
            <a:off x="6660232" y="2939566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69E965-548D-4E4D-B6FB-AA486CBFB483}"/>
              </a:ext>
            </a:extLst>
          </p:cNvPr>
          <p:cNvCxnSpPr>
            <a:stCxn id="73" idx="5"/>
            <a:endCxn id="75" idx="1"/>
          </p:cNvCxnSpPr>
          <p:nvPr/>
        </p:nvCxnSpPr>
        <p:spPr>
          <a:xfrm>
            <a:off x="7605072" y="3092318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FCB2C59-631C-4136-8879-DE6CE97D6A8E}"/>
              </a:ext>
            </a:extLst>
          </p:cNvPr>
          <p:cNvCxnSpPr>
            <a:stCxn id="74" idx="7"/>
            <a:endCxn id="75" idx="3"/>
          </p:cNvCxnSpPr>
          <p:nvPr/>
        </p:nvCxnSpPr>
        <p:spPr>
          <a:xfrm flipV="1">
            <a:off x="7605072" y="3668382"/>
            <a:ext cx="414576" cy="27056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428214-FB16-47D0-B826-189C46389D5A}"/>
              </a:ext>
            </a:extLst>
          </p:cNvPr>
          <p:cNvCxnSpPr>
            <a:stCxn id="72" idx="6"/>
            <a:endCxn id="74" idx="2"/>
          </p:cNvCxnSpPr>
          <p:nvPr/>
        </p:nvCxnSpPr>
        <p:spPr>
          <a:xfrm>
            <a:off x="6660232" y="4091694"/>
            <a:ext cx="576064" cy="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56A402-7ADA-428B-8224-829AA58A0F6C}"/>
              </a:ext>
            </a:extLst>
          </p:cNvPr>
          <p:cNvCxnSpPr>
            <a:stCxn id="71" idx="4"/>
            <a:endCxn id="72" idx="0"/>
          </p:cNvCxnSpPr>
          <p:nvPr/>
        </p:nvCxnSpPr>
        <p:spPr>
          <a:xfrm>
            <a:off x="6444208" y="3155590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9E322D-D35D-4392-8F55-4762F4AEA32F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>
            <a:off x="7452320" y="3155590"/>
            <a:ext cx="0" cy="720080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54693D9-56DD-4FED-8E40-FF70F1AEE999}"/>
              </a:ext>
            </a:extLst>
          </p:cNvPr>
          <p:cNvSpPr txBox="1"/>
          <p:nvPr/>
        </p:nvSpPr>
        <p:spPr>
          <a:xfrm>
            <a:off x="5796136" y="286755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6D9ED9-5392-4ACD-96F3-459C74F1D7D0}"/>
              </a:ext>
            </a:extLst>
          </p:cNvPr>
          <p:cNvSpPr txBox="1"/>
          <p:nvPr/>
        </p:nvSpPr>
        <p:spPr>
          <a:xfrm>
            <a:off x="6804248" y="258068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6507332-C9A6-4B49-9E4A-E5DF0780E786}"/>
              </a:ext>
            </a:extLst>
          </p:cNvPr>
          <p:cNvSpPr txBox="1"/>
          <p:nvPr/>
        </p:nvSpPr>
        <p:spPr>
          <a:xfrm>
            <a:off x="5796136" y="3732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46A25C-F955-4547-B08F-EB7AE41E02B4}"/>
              </a:ext>
            </a:extLst>
          </p:cNvPr>
          <p:cNvSpPr txBox="1"/>
          <p:nvPr/>
        </p:nvSpPr>
        <p:spPr>
          <a:xfrm>
            <a:off x="6156176" y="330076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88B50C-2BA4-4112-A231-BEA12B5C9166}"/>
              </a:ext>
            </a:extLst>
          </p:cNvPr>
          <p:cNvSpPr txBox="1"/>
          <p:nvPr/>
        </p:nvSpPr>
        <p:spPr>
          <a:xfrm>
            <a:off x="6804248" y="3731654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354E93-E9CB-4914-830C-879CD808F9A9}"/>
              </a:ext>
            </a:extLst>
          </p:cNvPr>
          <p:cNvSpPr txBox="1"/>
          <p:nvPr/>
        </p:nvSpPr>
        <p:spPr>
          <a:xfrm>
            <a:off x="7164288" y="330076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C8FF3E-2060-491F-89E0-96CB6429FB77}"/>
              </a:ext>
            </a:extLst>
          </p:cNvPr>
          <p:cNvSpPr txBox="1"/>
          <p:nvPr/>
        </p:nvSpPr>
        <p:spPr>
          <a:xfrm>
            <a:off x="7740352" y="294072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324555-EC0F-4ECD-84AC-175E3F310989}"/>
              </a:ext>
            </a:extLst>
          </p:cNvPr>
          <p:cNvSpPr txBox="1"/>
          <p:nvPr/>
        </p:nvSpPr>
        <p:spPr>
          <a:xfrm>
            <a:off x="7524328" y="351679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9BCB-9789-42A6-94CC-B64024CE757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44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7EC12CE-AF49-45B9-9EB9-B9D9C1B9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4732"/>
            <a:ext cx="8360984" cy="5005536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&gt;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#include &lt;vector&gt;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#define MAX 100001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#define INF 1000000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using namespace std;</a:t>
            </a:r>
          </a:p>
          <a:p>
            <a:pPr marL="320040" lvl="1" indent="0">
              <a:buNone/>
            </a:pPr>
            <a:endParaRPr lang="en-US" sz="1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vector&lt;int&gt; A[MAX]; // A[v][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] is the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i^th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 adjacent node to v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vector&lt;int&gt; c[MAX]; // c[v][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] is the weight of the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i^th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 adjacent arc 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                    // (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v,A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[v][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]) to v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n,m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; // number of nodes and arcs of the given graph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s,t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; // source and destination nodes</a:t>
            </a:r>
          </a:p>
          <a:p>
            <a:pPr marL="320040" lvl="1" indent="0">
              <a:buNone/>
            </a:pPr>
            <a:endParaRPr lang="en-US" sz="1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// priority queue data structure (BINARY HEAP)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int d[MAX];// d[v] is the upper bound of the length of the shortest path from s   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//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to v (key)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int node[MAX];// node[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] the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i^th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 element in the HEAP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[MAX];//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[v] is the index of v in the HEAP (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[node[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]] =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</a:rPr>
              <a:t>sH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;// size of the HEAP</a:t>
            </a:r>
          </a:p>
          <a:p>
            <a:pPr marL="32004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bool fixed[MAX];</a:t>
            </a:r>
          </a:p>
          <a:p>
            <a:pPr marL="320040" lvl="1" indent="0">
              <a:buNone/>
            </a:pP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itle 1">
            <a:extLst>
              <a:ext uri="{FF2B5EF4-FFF2-40B4-BE49-F238E27FC236}">
                <a16:creationId xmlns:a16="http://schemas.microsoft.com/office/drawing/2014/main" id="{693706E0-7131-473B-ADE0-F96EE9C8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983058-3A3A-4012-ABBD-D18A56CE552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3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6388C1-6C06-42B9-AA23-BA41542A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5" y="1052736"/>
            <a:ext cx="7900411" cy="5005536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void swap(int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, int j){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node[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]; node[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 = node[j]; node[j] =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[node[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]] =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[node[j]] = j;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upHeap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== 0) return;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&gt; 0){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int pi = (i-1)/2;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if(d[node[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]] &lt; d[node[pi]]){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    swap(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i,pi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}else{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pi;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D56BE6-41CF-4D69-8BC3-3D3303C9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3639149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E78D77-1442-40F5-BB84-D67913D1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7" y="1086333"/>
            <a:ext cx="7471075" cy="5005536"/>
          </a:xfrm>
          <a:noFill/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downHeap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int L = 2*i+1;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int R = 2*i+2;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if(L &lt;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&amp;&amp; d[node[L]] &lt; d[node[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]])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L;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if(R &lt;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&amp;&amp; d[node[R]] &lt; d[node[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]])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R;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swap(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i,maxIdx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downHeap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void insert(int v, int k){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// add element key = k, value = v into HEAP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d[v] = k;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node[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 = v;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[node[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]] =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upHeap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D077F4-15E2-4DDC-9896-639BDCC5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F12B2-4F80-46F1-A412-6A85CC5069A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83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D139DD-DAC5-488C-8EC6-24C63A5C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47" y="1205504"/>
            <a:ext cx="8288976" cy="3925789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inHeap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(int v){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[v] &gt;= 0;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updateKey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(int v, int k){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if(d[v] &gt; k){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d[v] = k;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upHeap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[v]);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}else{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d[v] = k;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downHeap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[v]);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007AFD-8E51-4E81-BF4C-F093F3B0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01EF58-3C26-4E70-97D7-2A8A5D3E1DF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320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EAF700-23BF-4F2C-BC7F-39E53008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447800"/>
            <a:ext cx="8288976" cy="2591540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deleteMin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sel_node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node[0];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swap(0,sH-1);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downHeap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sel_node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D869ED-7A61-4C72-9891-98DC31A0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352C70-1596-4AA0-B16D-EB8C0EFB70F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30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640F59-6795-4BC4-A85A-9ADE6614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2" y="1204764"/>
            <a:ext cx="8288976" cy="3677954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void input(){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d%d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n,&amp;m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for(int k = 1; k &lt;= m; k++){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u,v,w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d%d%d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u,&amp;v,&amp;w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A[u].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push_back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c[u].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push_back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(w);</a:t>
            </a:r>
          </a:p>
          <a:p>
            <a:pPr marL="0" indent="0">
              <a:buNone/>
            </a:pP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d%d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",&amp;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s,&amp;t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C66000-EEB1-49C2-B887-75C0BF94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C375DD-E725-4297-AD08-1418C2A2DEE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452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28987F-47F9-40CA-8FD9-6AE58AC1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985472"/>
            <a:ext cx="8288976" cy="3613161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(int s){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for(int v = 1; v &lt;= n; v++){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fixed[v] = false; 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[v] = -1;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d[s] = 0;    fixed[s] = true;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&lt; A[s].size();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int v = A[s][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    insert(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v,c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[s][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DD0404-F8B3-4A79-86A4-B9EA9815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F5A830-9717-4FBB-9097-F538182AF49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08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244983-3897-4F5F-AF97-F3DEFB8E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1562"/>
            <a:ext cx="8104928" cy="5005536"/>
          </a:xfrm>
          <a:noFill/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void solve(){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&gt; 0){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int u =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deleteMin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(); fixed[u] = true;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for(int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&lt; A[u].size();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int v = A[u][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if(fixed[v]) continue;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if(!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inHeap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(v)){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        int w = d[u] + c[u][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]; insert(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v,w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}else{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    if(d[v] &gt; d[u] + c[u][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])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updateKey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v,d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[u]+c[u][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d[t]; if(!fixed[t])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("%d",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520088-8853-4A61-85C9-840CA46C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4F4368-9E1C-45C4-9AF9-B87CF6052AB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399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E297BC-2A46-4129-A565-48FC0F1D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20" y="1078196"/>
            <a:ext cx="8288976" cy="1576228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input();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   solve();</a:t>
            </a:r>
          </a:p>
          <a:p>
            <a:pPr marL="0" indent="0">
              <a:buNone/>
            </a:pPr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8E41-4031-47BF-8E59-0EFF82A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C1FF49-4A24-4BD7-A533-23EB16E128B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087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ĐỒ THỊ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F735BA-9EE8-4F7B-BE96-9668058364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m)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(DFS)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(BFS)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C19D3-B37E-4E37-AAAC-05E2FCC71AD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1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DUYỆT THEO CHIỀU SÂU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0740E-EA3E-490A-A5CB-FE39B7683B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1128203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DFS(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DFS(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DFS quay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i="1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WHITE: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GRAY: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BLACK: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F88425-380E-4558-B3BF-F0BCD85A8ED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0" ma:contentTypeDescription="Create a new document." ma:contentTypeScope="" ma:versionID="faf6d1cddb168b0e8051c6c1b0e199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CD290-875C-4CCD-B85D-B6A8788FAF43}"/>
</file>

<file path=customXml/itemProps2.xml><?xml version="1.0" encoding="utf-8"?>
<ds:datastoreItem xmlns:ds="http://schemas.openxmlformats.org/officeDocument/2006/customXml" ds:itemID="{5E87C817-552B-428E-9139-002F1B157873}"/>
</file>

<file path=customXml/itemProps3.xml><?xml version="1.0" encoding="utf-8"?>
<ds:datastoreItem xmlns:ds="http://schemas.openxmlformats.org/officeDocument/2006/customXml" ds:itemID="{9AE693EC-CABC-4F70-B835-6289CF90CE1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7158</Words>
  <Application>Microsoft Office PowerPoint</Application>
  <PresentationFormat>On-screen Show (4:3)</PresentationFormat>
  <Paragraphs>1892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Linh AvantGarde</vt:lpstr>
      <vt:lpstr>Arial</vt:lpstr>
      <vt:lpstr>Calibri</vt:lpstr>
      <vt:lpstr>Calibri Light</vt:lpstr>
      <vt:lpstr>Cambria Math</vt:lpstr>
      <vt:lpstr>Consolas</vt:lpstr>
      <vt:lpstr>Segoe UI</vt:lpstr>
      <vt:lpstr>Times New Roman</vt:lpstr>
      <vt:lpstr>Wingdings 2</vt:lpstr>
      <vt:lpstr>Office Theme</vt:lpstr>
      <vt:lpstr>PowerPoint Presentation</vt:lpstr>
      <vt:lpstr>NỘI DUNG</vt:lpstr>
      <vt:lpstr>KHÁI NIỆM VÀ ĐỊNH NGHĨA</vt:lpstr>
      <vt:lpstr>KHÁI NIỆM VÀ ĐỊNH NGHĨA</vt:lpstr>
      <vt:lpstr>KHÁI NIỆM VÀ ĐỊNH NGHĨA</vt:lpstr>
      <vt:lpstr>BIỂU DIỄN ĐỒ THỊ</vt:lpstr>
      <vt:lpstr>BIỂU DIỄN ĐỒ THỊ</vt:lpstr>
      <vt:lpstr>DUYỆT ĐỒ THỊ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SÂU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DUYỆT THEO CHIỀU RỘNG</vt:lpstr>
      <vt:lpstr>Cây khung nhỏ nhất của đồ thị</vt:lpstr>
      <vt:lpstr>Cây khung nhỏ nhất: thuật toán Kruskal</vt:lpstr>
      <vt:lpstr>Disjoint Sets </vt:lpstr>
      <vt:lpstr>Disjoint Sets </vt:lpstr>
      <vt:lpstr>Disjoint Sets </vt:lpstr>
      <vt:lpstr>Cây khung nhỏ nhất: thuật toán Kruskal</vt:lpstr>
      <vt:lpstr>Cây khung nhỏ nhất: thuật toán Kruskal</vt:lpstr>
      <vt:lpstr>Cây khung nhỏ nhất: thuật toán Kruskal</vt:lpstr>
      <vt:lpstr>Cây khung nhỏ nhất: thuật toán Kruskal</vt:lpstr>
      <vt:lpstr>Cây khung nhỏ nhất: thuật toán Kruskal</vt:lpstr>
      <vt:lpstr>Cây khung nhỏ nhất: thuật toán Kruskal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Đường đi ngắn nhất – thuật toán Dijkstra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Pham Quang Dung</cp:lastModifiedBy>
  <cp:revision>74</cp:revision>
  <dcterms:created xsi:type="dcterms:W3CDTF">2020-04-20T02:25:53Z</dcterms:created>
  <dcterms:modified xsi:type="dcterms:W3CDTF">2021-05-11T16:34:58Z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