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7" r:id="rId2"/>
    <p:sldId id="331" r:id="rId3"/>
    <p:sldId id="337" r:id="rId4"/>
    <p:sldId id="338" r:id="rId5"/>
    <p:sldId id="349" r:id="rId6"/>
    <p:sldId id="350" r:id="rId7"/>
    <p:sldId id="351" r:id="rId8"/>
    <p:sldId id="339" r:id="rId9"/>
    <p:sldId id="340" r:id="rId10"/>
    <p:sldId id="341" r:id="rId11"/>
    <p:sldId id="343" r:id="rId12"/>
    <p:sldId id="346" r:id="rId13"/>
    <p:sldId id="344" r:id="rId14"/>
    <p:sldId id="345" r:id="rId15"/>
    <p:sldId id="347" r:id="rId16"/>
    <p:sldId id="34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832"/>
    <a:srgbClr val="0066FF"/>
    <a:srgbClr val="3399FF"/>
    <a:srgbClr val="0099FF"/>
    <a:srgbClr val="00CC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82000" autoAdjust="0"/>
  </p:normalViewPr>
  <p:slideViewPr>
    <p:cSldViewPr>
      <p:cViewPr varScale="1">
        <p:scale>
          <a:sx n="60" d="100"/>
          <a:sy n="60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B4024-6A5A-4A22-9FB6-EB2B1581B949}" type="doc">
      <dgm:prSet loTypeId="urn:microsoft.com/office/officeart/2005/8/layout/vProcess5" loCatId="process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8160CC2-5B2D-4876-944A-769EE3064EB9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1. Nhân dân là chủ thể tối cao của quyền lực nhà nước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1591E952-ED56-4FE9-AAF2-EE94A55B4B5C}" type="parTrans" cxnId="{1192C021-D1EA-46E4-B48F-744B813E90F5}">
      <dgm:prSet/>
      <dgm:spPr/>
      <dgm:t>
        <a:bodyPr/>
        <a:lstStyle/>
        <a:p>
          <a:endParaRPr lang="en-US"/>
        </a:p>
      </dgm:t>
    </dgm:pt>
    <dgm:pt modelId="{1C1DDF13-7159-4DDF-9F9C-E68327022D0B}" type="sibTrans" cxnId="{1192C021-D1EA-46E4-B48F-744B813E90F5}">
      <dgm:prSet/>
      <dgm:spPr/>
      <dgm:t>
        <a:bodyPr/>
        <a:lstStyle/>
        <a:p>
          <a:endParaRPr lang="en-US"/>
        </a:p>
      </dgm:t>
    </dgm:pt>
    <dgm:pt modelId="{CACBBCD4-3B84-4453-A262-48239FEBA1A8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2. Là nhà nước của tất cả các dân tộc trên lãnh thổ Việt Nam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F43A67CB-2940-48EB-A366-7E02387B3BDC}" type="parTrans" cxnId="{02E6D06F-2120-4648-ADDF-92508A39C09F}">
      <dgm:prSet/>
      <dgm:spPr/>
      <dgm:t>
        <a:bodyPr/>
        <a:lstStyle/>
        <a:p>
          <a:endParaRPr lang="en-US"/>
        </a:p>
      </dgm:t>
    </dgm:pt>
    <dgm:pt modelId="{4C6861D1-AA1C-4407-B5BE-0BF3078C97D7}" type="sibTrans" cxnId="{02E6D06F-2120-4648-ADDF-92508A39C09F}">
      <dgm:prSet/>
      <dgm:spPr/>
      <dgm:t>
        <a:bodyPr/>
        <a:lstStyle/>
        <a:p>
          <a:endParaRPr lang="en-US"/>
        </a:p>
      </dgm:t>
    </dgm:pt>
    <dgm:pt modelId="{4FED8E23-BA45-470F-A549-25FD6760E18C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3. Được tổ chức và hoạt động trên cơ sở nguyên tắc bình đẳng trong mối quan hệ  giữa nhà nước và công dân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7440E928-8314-4D88-8EAB-DECC3CD16D64}" type="parTrans" cxnId="{40AD8690-7229-41F4-B2BE-41600A11A6F4}">
      <dgm:prSet/>
      <dgm:spPr/>
      <dgm:t>
        <a:bodyPr/>
        <a:lstStyle/>
        <a:p>
          <a:endParaRPr lang="en-US"/>
        </a:p>
      </dgm:t>
    </dgm:pt>
    <dgm:pt modelId="{89F5004C-2FEE-4B68-9E8E-C5AF88D77517}" type="sibTrans" cxnId="{40AD8690-7229-41F4-B2BE-41600A11A6F4}">
      <dgm:prSet/>
      <dgm:spPr/>
      <dgm:t>
        <a:bodyPr/>
        <a:lstStyle/>
        <a:p>
          <a:endParaRPr lang="en-US"/>
        </a:p>
      </dgm:t>
    </dgm:pt>
    <dgm:pt modelId="{E67A411F-067D-43F1-9E23-2595620D966B}">
      <dgm:prSet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4. Tính chất dân chủ rộng rãi của nhà nước đặc biệt là trong lĩnh vực kinh tế xã hội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7A1810FF-3F3B-4FE5-9D78-6F7E28552967}" type="parTrans" cxnId="{7D9402B2-63A6-44C0-9005-2F7699D29384}">
      <dgm:prSet/>
      <dgm:spPr/>
      <dgm:t>
        <a:bodyPr/>
        <a:lstStyle/>
        <a:p>
          <a:endParaRPr lang="en-US"/>
        </a:p>
      </dgm:t>
    </dgm:pt>
    <dgm:pt modelId="{58A8FA59-BA98-40BD-A8F0-7A5AFFF12AA9}" type="sibTrans" cxnId="{7D9402B2-63A6-44C0-9005-2F7699D29384}">
      <dgm:prSet/>
      <dgm:spPr/>
      <dgm:t>
        <a:bodyPr/>
        <a:lstStyle/>
        <a:p>
          <a:endParaRPr lang="en-US"/>
        </a:p>
      </dgm:t>
    </dgm:pt>
    <dgm:pt modelId="{7D901A24-33F0-455C-BF0B-E237FDBE6A08}" type="pres">
      <dgm:prSet presAssocID="{CBCB4024-6A5A-4A22-9FB6-EB2B1581B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CB93A-9DEF-479B-90DF-FAF985DBAA9B}" type="pres">
      <dgm:prSet presAssocID="{CBCB4024-6A5A-4A22-9FB6-EB2B1581B949}" presName="dummyMaxCanvas" presStyleCnt="0">
        <dgm:presLayoutVars/>
      </dgm:prSet>
      <dgm:spPr/>
    </dgm:pt>
    <dgm:pt modelId="{9BB7C249-1C6E-4858-8EEA-9D5FFA895AE5}" type="pres">
      <dgm:prSet presAssocID="{CBCB4024-6A5A-4A22-9FB6-EB2B1581B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FE5EA-D08A-4FDF-AB2A-511B5787BEC7}" type="pres">
      <dgm:prSet presAssocID="{CBCB4024-6A5A-4A22-9FB6-EB2B1581B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623C2-BE1D-48AB-BA1C-359A48F4B114}" type="pres">
      <dgm:prSet presAssocID="{CBCB4024-6A5A-4A22-9FB6-EB2B1581B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8D119-D8F4-4071-9CD8-56FAC6D3104A}" type="pres">
      <dgm:prSet presAssocID="{CBCB4024-6A5A-4A22-9FB6-EB2B1581B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3D80D-53F0-470C-96FD-E07956B41B82}" type="pres">
      <dgm:prSet presAssocID="{CBCB4024-6A5A-4A22-9FB6-EB2B1581B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3E551-FC37-4C76-9DD2-876A3A60B0DE}" type="pres">
      <dgm:prSet presAssocID="{CBCB4024-6A5A-4A22-9FB6-EB2B1581B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EA755-4A2D-439B-BC7D-73895402D2E9}" type="pres">
      <dgm:prSet presAssocID="{CBCB4024-6A5A-4A22-9FB6-EB2B1581B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EFBA2-DAA4-4EF5-B5DB-E285F4749D6F}" type="pres">
      <dgm:prSet presAssocID="{CBCB4024-6A5A-4A22-9FB6-EB2B1581B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F06-A86A-4C7B-BFC8-BD54A58C6A7C}" type="pres">
      <dgm:prSet presAssocID="{CBCB4024-6A5A-4A22-9FB6-EB2B1581B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E5C1-6169-441E-A8A0-DED30D0D9FBE}" type="pres">
      <dgm:prSet presAssocID="{CBCB4024-6A5A-4A22-9FB6-EB2B1581B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9C2E4-4B7A-4432-A582-B0ADE59E8B8C}" type="pres">
      <dgm:prSet presAssocID="{CBCB4024-6A5A-4A22-9FB6-EB2B1581B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62EC3-79A2-4370-8AC8-51040A7E162A}" type="presOf" srcId="{4C6861D1-AA1C-4407-B5BE-0BF3078C97D7}" destId="{5E43E551-FC37-4C76-9DD2-876A3A60B0DE}" srcOrd="0" destOrd="0" presId="urn:microsoft.com/office/officeart/2005/8/layout/vProcess5"/>
    <dgm:cxn modelId="{03604426-9A33-43FA-B9A4-B63C68B82D37}" type="presOf" srcId="{CBCB4024-6A5A-4A22-9FB6-EB2B1581B949}" destId="{7D901A24-33F0-455C-BF0B-E237FDBE6A08}" srcOrd="0" destOrd="0" presId="urn:microsoft.com/office/officeart/2005/8/layout/vProcess5"/>
    <dgm:cxn modelId="{DCA22B5B-D2A8-465A-8050-D5FE1DBA7556}" type="presOf" srcId="{4FED8E23-BA45-470F-A549-25FD6760E18C}" destId="{06C6E5C1-6169-441E-A8A0-DED30D0D9FBE}" srcOrd="1" destOrd="0" presId="urn:microsoft.com/office/officeart/2005/8/layout/vProcess5"/>
    <dgm:cxn modelId="{1192C021-D1EA-46E4-B48F-744B813E90F5}" srcId="{CBCB4024-6A5A-4A22-9FB6-EB2B1581B949}" destId="{C8160CC2-5B2D-4876-944A-769EE3064EB9}" srcOrd="0" destOrd="0" parTransId="{1591E952-ED56-4FE9-AAF2-EE94A55B4B5C}" sibTransId="{1C1DDF13-7159-4DDF-9F9C-E68327022D0B}"/>
    <dgm:cxn modelId="{F047023D-DBBD-4584-9754-826C75A8C073}" type="presOf" srcId="{1C1DDF13-7159-4DDF-9F9C-E68327022D0B}" destId="{F923D80D-53F0-470C-96FD-E07956B41B82}" srcOrd="0" destOrd="0" presId="urn:microsoft.com/office/officeart/2005/8/layout/vProcess5"/>
    <dgm:cxn modelId="{40AD8690-7229-41F4-B2BE-41600A11A6F4}" srcId="{CBCB4024-6A5A-4A22-9FB6-EB2B1581B949}" destId="{4FED8E23-BA45-470F-A549-25FD6760E18C}" srcOrd="2" destOrd="0" parTransId="{7440E928-8314-4D88-8EAB-DECC3CD16D64}" sibTransId="{89F5004C-2FEE-4B68-9E8E-C5AF88D77517}"/>
    <dgm:cxn modelId="{A474F9C9-F852-4597-B1DF-024555F3EB2F}" type="presOf" srcId="{CACBBCD4-3B84-4453-A262-48239FEBA1A8}" destId="{039E2F06-A86A-4C7B-BFC8-BD54A58C6A7C}" srcOrd="1" destOrd="0" presId="urn:microsoft.com/office/officeart/2005/8/layout/vProcess5"/>
    <dgm:cxn modelId="{E5D7D278-2CEC-4846-B75D-63006335E9FD}" type="presOf" srcId="{C8160CC2-5B2D-4876-944A-769EE3064EB9}" destId="{9BB7C249-1C6E-4858-8EEA-9D5FFA895AE5}" srcOrd="0" destOrd="0" presId="urn:microsoft.com/office/officeart/2005/8/layout/vProcess5"/>
    <dgm:cxn modelId="{7D9402B2-63A6-44C0-9005-2F7699D29384}" srcId="{CBCB4024-6A5A-4A22-9FB6-EB2B1581B949}" destId="{E67A411F-067D-43F1-9E23-2595620D966B}" srcOrd="3" destOrd="0" parTransId="{7A1810FF-3F3B-4FE5-9D78-6F7E28552967}" sibTransId="{58A8FA59-BA98-40BD-A8F0-7A5AFFF12AA9}"/>
    <dgm:cxn modelId="{10EBFB91-4CA9-4407-BED6-C6C7A8959992}" type="presOf" srcId="{E67A411F-067D-43F1-9E23-2595620D966B}" destId="{4BD9C2E4-4B7A-4432-A582-B0ADE59E8B8C}" srcOrd="1" destOrd="0" presId="urn:microsoft.com/office/officeart/2005/8/layout/vProcess5"/>
    <dgm:cxn modelId="{C872C009-3478-4E8E-8554-5DCD0CF68969}" type="presOf" srcId="{C8160CC2-5B2D-4876-944A-769EE3064EB9}" destId="{D4AEFBA2-DAA4-4EF5-B5DB-E285F4749D6F}" srcOrd="1" destOrd="0" presId="urn:microsoft.com/office/officeart/2005/8/layout/vProcess5"/>
    <dgm:cxn modelId="{78D25ACB-65F2-4A6F-BDA0-08C94D7AA780}" type="presOf" srcId="{89F5004C-2FEE-4B68-9E8E-C5AF88D77517}" destId="{E45EA755-4A2D-439B-BC7D-73895402D2E9}" srcOrd="0" destOrd="0" presId="urn:microsoft.com/office/officeart/2005/8/layout/vProcess5"/>
    <dgm:cxn modelId="{F074E915-22A1-45C5-B2A5-8C9238CF1BCD}" type="presOf" srcId="{4FED8E23-BA45-470F-A549-25FD6760E18C}" destId="{4C5623C2-BE1D-48AB-BA1C-359A48F4B114}" srcOrd="0" destOrd="0" presId="urn:microsoft.com/office/officeart/2005/8/layout/vProcess5"/>
    <dgm:cxn modelId="{70DB091E-F266-4E79-9A69-1B4925081E58}" type="presOf" srcId="{CACBBCD4-3B84-4453-A262-48239FEBA1A8}" destId="{69AFE5EA-D08A-4FDF-AB2A-511B5787BEC7}" srcOrd="0" destOrd="0" presId="urn:microsoft.com/office/officeart/2005/8/layout/vProcess5"/>
    <dgm:cxn modelId="{3DAC257D-8EF6-4879-A490-2858D9846B18}" type="presOf" srcId="{E67A411F-067D-43F1-9E23-2595620D966B}" destId="{3258D119-D8F4-4071-9CD8-56FAC6D3104A}" srcOrd="0" destOrd="0" presId="urn:microsoft.com/office/officeart/2005/8/layout/vProcess5"/>
    <dgm:cxn modelId="{02E6D06F-2120-4648-ADDF-92508A39C09F}" srcId="{CBCB4024-6A5A-4A22-9FB6-EB2B1581B949}" destId="{CACBBCD4-3B84-4453-A262-48239FEBA1A8}" srcOrd="1" destOrd="0" parTransId="{F43A67CB-2940-48EB-A366-7E02387B3BDC}" sibTransId="{4C6861D1-AA1C-4407-B5BE-0BF3078C97D7}"/>
    <dgm:cxn modelId="{7E32BD16-BCCD-4585-BFD0-B8F67C6BC320}" type="presParOf" srcId="{7D901A24-33F0-455C-BF0B-E237FDBE6A08}" destId="{D65CB93A-9DEF-479B-90DF-FAF985DBAA9B}" srcOrd="0" destOrd="0" presId="urn:microsoft.com/office/officeart/2005/8/layout/vProcess5"/>
    <dgm:cxn modelId="{B5556BED-05E7-41D9-9D25-9F1E9353FFF0}" type="presParOf" srcId="{7D901A24-33F0-455C-BF0B-E237FDBE6A08}" destId="{9BB7C249-1C6E-4858-8EEA-9D5FFA895AE5}" srcOrd="1" destOrd="0" presId="urn:microsoft.com/office/officeart/2005/8/layout/vProcess5"/>
    <dgm:cxn modelId="{E1D213C7-60C1-4ECB-9624-4EE542D88E4D}" type="presParOf" srcId="{7D901A24-33F0-455C-BF0B-E237FDBE6A08}" destId="{69AFE5EA-D08A-4FDF-AB2A-511B5787BEC7}" srcOrd="2" destOrd="0" presId="urn:microsoft.com/office/officeart/2005/8/layout/vProcess5"/>
    <dgm:cxn modelId="{71CA2BF4-5A70-4E78-AB0B-86B169D2D412}" type="presParOf" srcId="{7D901A24-33F0-455C-BF0B-E237FDBE6A08}" destId="{4C5623C2-BE1D-48AB-BA1C-359A48F4B114}" srcOrd="3" destOrd="0" presId="urn:microsoft.com/office/officeart/2005/8/layout/vProcess5"/>
    <dgm:cxn modelId="{1A5EF583-ECE3-44F1-AE6D-18E3535245AD}" type="presParOf" srcId="{7D901A24-33F0-455C-BF0B-E237FDBE6A08}" destId="{3258D119-D8F4-4071-9CD8-56FAC6D3104A}" srcOrd="4" destOrd="0" presId="urn:microsoft.com/office/officeart/2005/8/layout/vProcess5"/>
    <dgm:cxn modelId="{1E0DA144-B7D6-44DC-A2B3-BAAE156E99E9}" type="presParOf" srcId="{7D901A24-33F0-455C-BF0B-E237FDBE6A08}" destId="{F923D80D-53F0-470C-96FD-E07956B41B82}" srcOrd="5" destOrd="0" presId="urn:microsoft.com/office/officeart/2005/8/layout/vProcess5"/>
    <dgm:cxn modelId="{BC42BFBE-5BCC-401E-922A-3DBEC32156E8}" type="presParOf" srcId="{7D901A24-33F0-455C-BF0B-E237FDBE6A08}" destId="{5E43E551-FC37-4C76-9DD2-876A3A60B0DE}" srcOrd="6" destOrd="0" presId="urn:microsoft.com/office/officeart/2005/8/layout/vProcess5"/>
    <dgm:cxn modelId="{1F8FFAD4-D5F0-4405-AE4A-4C139163CF9F}" type="presParOf" srcId="{7D901A24-33F0-455C-BF0B-E237FDBE6A08}" destId="{E45EA755-4A2D-439B-BC7D-73895402D2E9}" srcOrd="7" destOrd="0" presId="urn:microsoft.com/office/officeart/2005/8/layout/vProcess5"/>
    <dgm:cxn modelId="{BC6CBB05-EF43-4ED9-AB26-AE7F5B43DF20}" type="presParOf" srcId="{7D901A24-33F0-455C-BF0B-E237FDBE6A08}" destId="{D4AEFBA2-DAA4-4EF5-B5DB-E285F4749D6F}" srcOrd="8" destOrd="0" presId="urn:microsoft.com/office/officeart/2005/8/layout/vProcess5"/>
    <dgm:cxn modelId="{56BCB1A4-4C96-4535-AA0F-E7A17B8F6987}" type="presParOf" srcId="{7D901A24-33F0-455C-BF0B-E237FDBE6A08}" destId="{039E2F06-A86A-4C7B-BFC8-BD54A58C6A7C}" srcOrd="9" destOrd="0" presId="urn:microsoft.com/office/officeart/2005/8/layout/vProcess5"/>
    <dgm:cxn modelId="{0BB34ED4-87BB-4A58-9283-5D7E7B7A204E}" type="presParOf" srcId="{7D901A24-33F0-455C-BF0B-E237FDBE6A08}" destId="{06C6E5C1-6169-441E-A8A0-DED30D0D9FBE}" srcOrd="10" destOrd="0" presId="urn:microsoft.com/office/officeart/2005/8/layout/vProcess5"/>
    <dgm:cxn modelId="{6F658300-783F-4D48-9811-9F8BC3555990}" type="presParOf" srcId="{7D901A24-33F0-455C-BF0B-E237FDBE6A08}" destId="{4BD9C2E4-4B7A-4432-A582-B0ADE59E8B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B4024-6A5A-4A22-9FB6-EB2B1581B949}" type="doc">
      <dgm:prSet loTypeId="urn:microsoft.com/office/officeart/2005/8/layout/vProcess5" loCatId="process" qsTypeId="urn:microsoft.com/office/officeart/2005/8/quickstyle/3d3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C8160CC2-5B2D-4876-944A-769EE3064EB9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5. Quan tâm giải quyết các vấn đề xã hội, phát triển văn hóa, giáo dục, bảo vệ sức khỏe ND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1591E952-ED56-4FE9-AAF2-EE94A55B4B5C}" type="parTrans" cxnId="{1192C021-D1EA-46E4-B48F-744B813E90F5}">
      <dgm:prSet/>
      <dgm:spPr/>
      <dgm:t>
        <a:bodyPr/>
        <a:lstStyle/>
        <a:p>
          <a:endParaRPr lang="en-US"/>
        </a:p>
      </dgm:t>
    </dgm:pt>
    <dgm:pt modelId="{1C1DDF13-7159-4DDF-9F9C-E68327022D0B}" type="sibTrans" cxnId="{1192C021-D1EA-46E4-B48F-744B813E90F5}">
      <dgm:prSet/>
      <dgm:spPr/>
      <dgm:t>
        <a:bodyPr/>
        <a:lstStyle/>
        <a:p>
          <a:endParaRPr lang="en-US"/>
        </a:p>
      </dgm:t>
    </dgm:pt>
    <dgm:pt modelId="{CACBBCD4-3B84-4453-A262-48239FEBA1A8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6. Sức mạnh bạo lục của nhà nước là nhằm bảo vệ quyền lực của chính nhân dân, bảo vệ chế độ chính trị, chế độ kinh tế 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F43A67CB-2940-48EB-A366-7E02387B3BDC}" type="parTrans" cxnId="{02E6D06F-2120-4648-ADDF-92508A39C09F}">
      <dgm:prSet/>
      <dgm:spPr/>
      <dgm:t>
        <a:bodyPr/>
        <a:lstStyle/>
        <a:p>
          <a:endParaRPr lang="en-US"/>
        </a:p>
      </dgm:t>
    </dgm:pt>
    <dgm:pt modelId="{4C6861D1-AA1C-4407-B5BE-0BF3078C97D7}" type="sibTrans" cxnId="{02E6D06F-2120-4648-ADDF-92508A39C09F}">
      <dgm:prSet/>
      <dgm:spPr/>
      <dgm:t>
        <a:bodyPr/>
        <a:lstStyle/>
        <a:p>
          <a:endParaRPr lang="en-US"/>
        </a:p>
      </dgm:t>
    </dgm:pt>
    <dgm:pt modelId="{4FED8E23-BA45-470F-A549-25FD6760E18C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7. Chính sách đối ngoại hòa bình, hữu nghị, mở rộng giao lưu, hợp tác với tất cả các nước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7440E928-8314-4D88-8EAB-DECC3CD16D64}" type="parTrans" cxnId="{40AD8690-7229-41F4-B2BE-41600A11A6F4}">
      <dgm:prSet/>
      <dgm:spPr/>
      <dgm:t>
        <a:bodyPr/>
        <a:lstStyle/>
        <a:p>
          <a:endParaRPr lang="en-US"/>
        </a:p>
      </dgm:t>
    </dgm:pt>
    <dgm:pt modelId="{89F5004C-2FEE-4B68-9E8E-C5AF88D77517}" type="sibTrans" cxnId="{40AD8690-7229-41F4-B2BE-41600A11A6F4}">
      <dgm:prSet/>
      <dgm:spPr/>
      <dgm:t>
        <a:bodyPr/>
        <a:lstStyle/>
        <a:p>
          <a:endParaRPr lang="en-US"/>
        </a:p>
      </dgm:t>
    </dgm:pt>
    <dgm:pt modelId="{7D901A24-33F0-455C-BF0B-E237FDBE6A08}" type="pres">
      <dgm:prSet presAssocID="{CBCB4024-6A5A-4A22-9FB6-EB2B1581B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CB93A-9DEF-479B-90DF-FAF985DBAA9B}" type="pres">
      <dgm:prSet presAssocID="{CBCB4024-6A5A-4A22-9FB6-EB2B1581B949}" presName="dummyMaxCanvas" presStyleCnt="0">
        <dgm:presLayoutVars/>
      </dgm:prSet>
      <dgm:spPr/>
    </dgm:pt>
    <dgm:pt modelId="{1C5EDBF3-3F96-45EF-9E38-742153B25AA6}" type="pres">
      <dgm:prSet presAssocID="{CBCB4024-6A5A-4A22-9FB6-EB2B1581B94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0CA36-2278-47E3-87FC-11E9C5D88430}" type="pres">
      <dgm:prSet presAssocID="{CBCB4024-6A5A-4A22-9FB6-EB2B1581B94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A646D-B832-4289-B142-EAC7064476D0}" type="pres">
      <dgm:prSet presAssocID="{CBCB4024-6A5A-4A22-9FB6-EB2B1581B94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F7EEE-4B53-437C-8B8D-4B606B2B4315}" type="pres">
      <dgm:prSet presAssocID="{CBCB4024-6A5A-4A22-9FB6-EB2B1581B94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FD8E-E1B1-49DE-9E7D-5F75A4D0FABD}" type="pres">
      <dgm:prSet presAssocID="{CBCB4024-6A5A-4A22-9FB6-EB2B1581B94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CAB3-E6A8-4C2F-B73F-0DFF038484F5}" type="pres">
      <dgm:prSet presAssocID="{CBCB4024-6A5A-4A22-9FB6-EB2B1581B94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95FB4-87BA-448E-BD0E-900BE13E2E2C}" type="pres">
      <dgm:prSet presAssocID="{CBCB4024-6A5A-4A22-9FB6-EB2B1581B94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00A4B-25FA-4009-AD97-38FE57500F13}" type="pres">
      <dgm:prSet presAssocID="{CBCB4024-6A5A-4A22-9FB6-EB2B1581B94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E42F9-0E7C-47DD-9AF4-E81E27A4F06A}" type="presOf" srcId="{4FED8E23-BA45-470F-A549-25FD6760E18C}" destId="{04800A4B-25FA-4009-AD97-38FE57500F13}" srcOrd="1" destOrd="0" presId="urn:microsoft.com/office/officeart/2005/8/layout/vProcess5"/>
    <dgm:cxn modelId="{1192C021-D1EA-46E4-B48F-744B813E90F5}" srcId="{CBCB4024-6A5A-4A22-9FB6-EB2B1581B949}" destId="{C8160CC2-5B2D-4876-944A-769EE3064EB9}" srcOrd="0" destOrd="0" parTransId="{1591E952-ED56-4FE9-AAF2-EE94A55B4B5C}" sibTransId="{1C1DDF13-7159-4DDF-9F9C-E68327022D0B}"/>
    <dgm:cxn modelId="{40AD8690-7229-41F4-B2BE-41600A11A6F4}" srcId="{CBCB4024-6A5A-4A22-9FB6-EB2B1581B949}" destId="{4FED8E23-BA45-470F-A549-25FD6760E18C}" srcOrd="2" destOrd="0" parTransId="{7440E928-8314-4D88-8EAB-DECC3CD16D64}" sibTransId="{89F5004C-2FEE-4B68-9E8E-C5AF88D77517}"/>
    <dgm:cxn modelId="{CDDF03D8-E71E-4FA9-B9D1-7C50F8D36455}" type="presOf" srcId="{4C6861D1-AA1C-4407-B5BE-0BF3078C97D7}" destId="{9DB1FD8E-E1B1-49DE-9E7D-5F75A4D0FABD}" srcOrd="0" destOrd="0" presId="urn:microsoft.com/office/officeart/2005/8/layout/vProcess5"/>
    <dgm:cxn modelId="{F746BCF8-4B54-4746-B2BC-8F51529EB6F1}" type="presOf" srcId="{CACBBCD4-3B84-4453-A262-48239FEBA1A8}" destId="{85D0CA36-2278-47E3-87FC-11E9C5D88430}" srcOrd="0" destOrd="0" presId="urn:microsoft.com/office/officeart/2005/8/layout/vProcess5"/>
    <dgm:cxn modelId="{F75EC22A-8C14-4AFB-BCD6-0AA5A31A1816}" type="presOf" srcId="{C8160CC2-5B2D-4876-944A-769EE3064EB9}" destId="{554FCAB3-E6A8-4C2F-B73F-0DFF038484F5}" srcOrd="1" destOrd="0" presId="urn:microsoft.com/office/officeart/2005/8/layout/vProcess5"/>
    <dgm:cxn modelId="{95D9D285-F96D-4904-990B-377BF9AEF25F}" type="presOf" srcId="{4FED8E23-BA45-470F-A549-25FD6760E18C}" destId="{14BA646D-B832-4289-B142-EAC7064476D0}" srcOrd="0" destOrd="0" presId="urn:microsoft.com/office/officeart/2005/8/layout/vProcess5"/>
    <dgm:cxn modelId="{FFF2E391-22E0-4EF7-9375-B0BA1E0097DA}" type="presOf" srcId="{CACBBCD4-3B84-4453-A262-48239FEBA1A8}" destId="{AF895FB4-87BA-448E-BD0E-900BE13E2E2C}" srcOrd="1" destOrd="0" presId="urn:microsoft.com/office/officeart/2005/8/layout/vProcess5"/>
    <dgm:cxn modelId="{41C125F9-A540-4E5D-96A8-1DCA0D677DCB}" type="presOf" srcId="{CBCB4024-6A5A-4A22-9FB6-EB2B1581B949}" destId="{7D901A24-33F0-455C-BF0B-E237FDBE6A08}" srcOrd="0" destOrd="0" presId="urn:microsoft.com/office/officeart/2005/8/layout/vProcess5"/>
    <dgm:cxn modelId="{DDB5C133-2F55-45B5-93D3-3CCBF3DEBC23}" type="presOf" srcId="{1C1DDF13-7159-4DDF-9F9C-E68327022D0B}" destId="{19EF7EEE-4B53-437C-8B8D-4B606B2B4315}" srcOrd="0" destOrd="0" presId="urn:microsoft.com/office/officeart/2005/8/layout/vProcess5"/>
    <dgm:cxn modelId="{02E6D06F-2120-4648-ADDF-92508A39C09F}" srcId="{CBCB4024-6A5A-4A22-9FB6-EB2B1581B949}" destId="{CACBBCD4-3B84-4453-A262-48239FEBA1A8}" srcOrd="1" destOrd="0" parTransId="{F43A67CB-2940-48EB-A366-7E02387B3BDC}" sibTransId="{4C6861D1-AA1C-4407-B5BE-0BF3078C97D7}"/>
    <dgm:cxn modelId="{2E51AC56-0E93-4D4E-A5DB-A0C5E1C84EA5}" type="presOf" srcId="{C8160CC2-5B2D-4876-944A-769EE3064EB9}" destId="{1C5EDBF3-3F96-45EF-9E38-742153B25AA6}" srcOrd="0" destOrd="0" presId="urn:microsoft.com/office/officeart/2005/8/layout/vProcess5"/>
    <dgm:cxn modelId="{41F05803-4F68-484B-8C20-100CEBD2A3AD}" type="presParOf" srcId="{7D901A24-33F0-455C-BF0B-E237FDBE6A08}" destId="{D65CB93A-9DEF-479B-90DF-FAF985DBAA9B}" srcOrd="0" destOrd="0" presId="urn:microsoft.com/office/officeart/2005/8/layout/vProcess5"/>
    <dgm:cxn modelId="{7D4C436F-1A38-4F02-8917-2F4F8FAF9D2A}" type="presParOf" srcId="{7D901A24-33F0-455C-BF0B-E237FDBE6A08}" destId="{1C5EDBF3-3F96-45EF-9E38-742153B25AA6}" srcOrd="1" destOrd="0" presId="urn:microsoft.com/office/officeart/2005/8/layout/vProcess5"/>
    <dgm:cxn modelId="{1718634E-7548-47B7-A827-6D68E6BFDE5E}" type="presParOf" srcId="{7D901A24-33F0-455C-BF0B-E237FDBE6A08}" destId="{85D0CA36-2278-47E3-87FC-11E9C5D88430}" srcOrd="2" destOrd="0" presId="urn:microsoft.com/office/officeart/2005/8/layout/vProcess5"/>
    <dgm:cxn modelId="{7C29A731-F446-4A74-AD4E-132303408624}" type="presParOf" srcId="{7D901A24-33F0-455C-BF0B-E237FDBE6A08}" destId="{14BA646D-B832-4289-B142-EAC7064476D0}" srcOrd="3" destOrd="0" presId="urn:microsoft.com/office/officeart/2005/8/layout/vProcess5"/>
    <dgm:cxn modelId="{B0C5F66B-5036-4935-B023-8E8388F0A3A2}" type="presParOf" srcId="{7D901A24-33F0-455C-BF0B-E237FDBE6A08}" destId="{19EF7EEE-4B53-437C-8B8D-4B606B2B4315}" srcOrd="4" destOrd="0" presId="urn:microsoft.com/office/officeart/2005/8/layout/vProcess5"/>
    <dgm:cxn modelId="{7E0C855E-EFBA-4A0B-B15D-DEEB9B475E43}" type="presParOf" srcId="{7D901A24-33F0-455C-BF0B-E237FDBE6A08}" destId="{9DB1FD8E-E1B1-49DE-9E7D-5F75A4D0FABD}" srcOrd="5" destOrd="0" presId="urn:microsoft.com/office/officeart/2005/8/layout/vProcess5"/>
    <dgm:cxn modelId="{082DD270-D13E-419B-8B0B-9A0EA0BD5833}" type="presParOf" srcId="{7D901A24-33F0-455C-BF0B-E237FDBE6A08}" destId="{554FCAB3-E6A8-4C2F-B73F-0DFF038484F5}" srcOrd="6" destOrd="0" presId="urn:microsoft.com/office/officeart/2005/8/layout/vProcess5"/>
    <dgm:cxn modelId="{4EB6CC6B-E1DA-4862-8398-41B22EFC987C}" type="presParOf" srcId="{7D901A24-33F0-455C-BF0B-E237FDBE6A08}" destId="{AF895FB4-87BA-448E-BD0E-900BE13E2E2C}" srcOrd="7" destOrd="0" presId="urn:microsoft.com/office/officeart/2005/8/layout/vProcess5"/>
    <dgm:cxn modelId="{A59D3AFA-5278-43C7-91C4-77A0F327AEFE}" type="presParOf" srcId="{7D901A24-33F0-455C-BF0B-E237FDBE6A08}" destId="{04800A4B-25FA-4009-AD97-38FE57500F1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5B7DD4-491A-4D62-B5DB-4C8BD6A2E411}" type="doc">
      <dgm:prSet loTypeId="urn:microsoft.com/office/officeart/2005/8/layout/matrix3" loCatId="matrix" qsTypeId="urn:microsoft.com/office/officeart/2005/8/quickstyle/3d2" qsCatId="3D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1A7FEBDF-08A0-4AFD-AF5D-DDC065C84164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Nhân dân tổ chức nên BMNN, tham gia QLNN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328077F9-44AB-4A08-8DD5-60689955A5FA}" type="parTrans" cxnId="{8B72D1C0-8D93-4D43-A68A-9BF06C9EB63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96116D2-2661-4D77-8E41-B969390D94AA}" type="sibTrans" cxnId="{8B72D1C0-8D93-4D43-A68A-9BF06C9EB63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3D702FC-21AE-4744-9C36-23EABB97E5BD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Đảng lãnh đạo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9C4F52B2-EFFE-4456-81F7-C7A9D4F6862B}" type="parTrans" cxnId="{D764225E-71EB-4A45-9C73-6A99C39046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DB995DD-E8A4-416D-BE5E-07DA9F229D6D}" type="sibTrans" cxnId="{D764225E-71EB-4A45-9C73-6A99C39046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AD696F2-9774-4E2B-AAC3-A4F6D6734669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Sự phối hợp giữa lập pháp, hành pháp, tư pháp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5CA20CE5-7E30-4D17-8194-1D51E58CC0B4}" type="parTrans" cxnId="{9190A04F-FDF7-45AA-9CD5-26C6B28A4900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6180AC3-FF0D-43D4-8BDF-F8A314D2C967}" type="sibTrans" cxnId="{9190A04F-FDF7-45AA-9CD5-26C6B28A4900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7FB60C86-9AB1-4A87-940B-2E62AF2C9093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Tập trung dân chủ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6BF0F1FF-B109-494C-A0EA-CB7FC666CA69}" type="parTrans" cxnId="{96D3E982-6140-4EFF-86BE-643B546D32A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BFCB5F4-E03E-4F7B-9DDC-7781911D6308}" type="sibTrans" cxnId="{96D3E982-6140-4EFF-86BE-643B546D32A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0BAB784-755A-4BC5-9ABA-3F051DAF3724}" type="pres">
      <dgm:prSet presAssocID="{3A5B7DD4-491A-4D62-B5DB-4C8BD6A2E41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C39A1B-93CF-4668-A2AE-DA1B405D8017}" type="pres">
      <dgm:prSet presAssocID="{3A5B7DD4-491A-4D62-B5DB-4C8BD6A2E411}" presName="diamond" presStyleLbl="bgShp" presStyleIdx="0" presStyleCnt="1"/>
      <dgm:spPr/>
    </dgm:pt>
    <dgm:pt modelId="{92AB422C-B5EA-41A2-B92A-A99F094C7C73}" type="pres">
      <dgm:prSet presAssocID="{3A5B7DD4-491A-4D62-B5DB-4C8BD6A2E41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0E312-612A-46FB-822D-D2609F6BE3A2}" type="pres">
      <dgm:prSet presAssocID="{3A5B7DD4-491A-4D62-B5DB-4C8BD6A2E41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83B1C-C600-443C-B507-2746AD775B90}" type="pres">
      <dgm:prSet presAssocID="{3A5B7DD4-491A-4D62-B5DB-4C8BD6A2E41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20CB0-8A11-4B12-8E80-CAC23222672C}" type="pres">
      <dgm:prSet presAssocID="{3A5B7DD4-491A-4D62-B5DB-4C8BD6A2E41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DDF9C-A3D9-4310-A13C-C09D37AF678F}" type="presOf" srcId="{3A5B7DD4-491A-4D62-B5DB-4C8BD6A2E411}" destId="{60BAB784-755A-4BC5-9ABA-3F051DAF3724}" srcOrd="0" destOrd="0" presId="urn:microsoft.com/office/officeart/2005/8/layout/matrix3"/>
    <dgm:cxn modelId="{9190A04F-FDF7-45AA-9CD5-26C6B28A4900}" srcId="{3A5B7DD4-491A-4D62-B5DB-4C8BD6A2E411}" destId="{8AD696F2-9774-4E2B-AAC3-A4F6D6734669}" srcOrd="2" destOrd="0" parTransId="{5CA20CE5-7E30-4D17-8194-1D51E58CC0B4}" sibTransId="{C6180AC3-FF0D-43D4-8BDF-F8A314D2C967}"/>
    <dgm:cxn modelId="{92C646CB-CF83-4A52-9849-91FB28963A9F}" type="presOf" srcId="{43D702FC-21AE-4744-9C36-23EABB97E5BD}" destId="{9A60E312-612A-46FB-822D-D2609F6BE3A2}" srcOrd="0" destOrd="0" presId="urn:microsoft.com/office/officeart/2005/8/layout/matrix3"/>
    <dgm:cxn modelId="{2158F8DA-1B2B-4E5C-917D-707E3C8CF192}" type="presOf" srcId="{8AD696F2-9774-4E2B-AAC3-A4F6D6734669}" destId="{96E83B1C-C600-443C-B507-2746AD775B90}" srcOrd="0" destOrd="0" presId="urn:microsoft.com/office/officeart/2005/8/layout/matrix3"/>
    <dgm:cxn modelId="{96D3E982-6140-4EFF-86BE-643B546D32AB}" srcId="{3A5B7DD4-491A-4D62-B5DB-4C8BD6A2E411}" destId="{7FB60C86-9AB1-4A87-940B-2E62AF2C9093}" srcOrd="3" destOrd="0" parTransId="{6BF0F1FF-B109-494C-A0EA-CB7FC666CA69}" sibTransId="{ABFCB5F4-E03E-4F7B-9DDC-7781911D6308}"/>
    <dgm:cxn modelId="{8B72D1C0-8D93-4D43-A68A-9BF06C9EB631}" srcId="{3A5B7DD4-491A-4D62-B5DB-4C8BD6A2E411}" destId="{1A7FEBDF-08A0-4AFD-AF5D-DDC065C84164}" srcOrd="0" destOrd="0" parTransId="{328077F9-44AB-4A08-8DD5-60689955A5FA}" sibTransId="{696116D2-2661-4D77-8E41-B969390D94AA}"/>
    <dgm:cxn modelId="{D764225E-71EB-4A45-9C73-6A99C39046B8}" srcId="{3A5B7DD4-491A-4D62-B5DB-4C8BD6A2E411}" destId="{43D702FC-21AE-4744-9C36-23EABB97E5BD}" srcOrd="1" destOrd="0" parTransId="{9C4F52B2-EFFE-4456-81F7-C7A9D4F6862B}" sibTransId="{4DB995DD-E8A4-416D-BE5E-07DA9F229D6D}"/>
    <dgm:cxn modelId="{FA2994C1-24E5-4770-A4DC-8280D88BEE8E}" type="presOf" srcId="{7FB60C86-9AB1-4A87-940B-2E62AF2C9093}" destId="{D3420CB0-8A11-4B12-8E80-CAC23222672C}" srcOrd="0" destOrd="0" presId="urn:microsoft.com/office/officeart/2005/8/layout/matrix3"/>
    <dgm:cxn modelId="{52CAE7B1-23EA-4E27-B293-49F9DE55AFD7}" type="presOf" srcId="{1A7FEBDF-08A0-4AFD-AF5D-DDC065C84164}" destId="{92AB422C-B5EA-41A2-B92A-A99F094C7C73}" srcOrd="0" destOrd="0" presId="urn:microsoft.com/office/officeart/2005/8/layout/matrix3"/>
    <dgm:cxn modelId="{537CE8B4-AA8A-4FF7-818B-AC4076A299FA}" type="presParOf" srcId="{60BAB784-755A-4BC5-9ABA-3F051DAF3724}" destId="{D9C39A1B-93CF-4668-A2AE-DA1B405D8017}" srcOrd="0" destOrd="0" presId="urn:microsoft.com/office/officeart/2005/8/layout/matrix3"/>
    <dgm:cxn modelId="{7E91575A-C0DB-4B7E-84CB-0080AC9C6A05}" type="presParOf" srcId="{60BAB784-755A-4BC5-9ABA-3F051DAF3724}" destId="{92AB422C-B5EA-41A2-B92A-A99F094C7C73}" srcOrd="1" destOrd="0" presId="urn:microsoft.com/office/officeart/2005/8/layout/matrix3"/>
    <dgm:cxn modelId="{DC7F7DED-A693-4239-A5F8-04728A0F9E89}" type="presParOf" srcId="{60BAB784-755A-4BC5-9ABA-3F051DAF3724}" destId="{9A60E312-612A-46FB-822D-D2609F6BE3A2}" srcOrd="2" destOrd="0" presId="urn:microsoft.com/office/officeart/2005/8/layout/matrix3"/>
    <dgm:cxn modelId="{455BA43B-1402-4EBC-8ED1-C2652D04A068}" type="presParOf" srcId="{60BAB784-755A-4BC5-9ABA-3F051DAF3724}" destId="{96E83B1C-C600-443C-B507-2746AD775B90}" srcOrd="3" destOrd="0" presId="urn:microsoft.com/office/officeart/2005/8/layout/matrix3"/>
    <dgm:cxn modelId="{21CAF505-2E31-4A0B-ACD0-02EC4616325A}" type="presParOf" srcId="{60BAB784-755A-4BC5-9ABA-3F051DAF3724}" destId="{D3420CB0-8A11-4B12-8E80-CAC23222672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92040E-606C-4852-9E59-E5E2DCB26DF6}" type="doc">
      <dgm:prSet loTypeId="urn:microsoft.com/office/officeart/2005/8/layout/vList5" loCatId="list" qsTypeId="urn:microsoft.com/office/officeart/2005/8/quickstyle/3d3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F530B6E3-0769-47BF-B441-372B95B74357}">
      <dgm:prSet phldrT="[Text]" custT="1"/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Nhân dân tổ chức nên BMNN, tham gia QLNN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8BC1D993-10B0-4B46-B4E1-0145FF95C492}" type="parTrans" cxnId="{8E750D81-B6AF-41B4-A167-ECA19349FE10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FF3F7E0F-ADE9-460A-8CC5-0321EE67C53F}" type="sibTrans" cxnId="{8E750D81-B6AF-41B4-A167-ECA19349FE10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494A6947-DC15-4AEB-85E7-2E38EB40B585}">
      <dgm:prSet phldrT="[Text]" custT="1"/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Tham gia trực tiếp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F7D58040-ECD1-4FFC-8A21-8DFB573E4C4D}" type="parTrans" cxnId="{A57468BB-4E63-4141-A387-58F00C838B9B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87738903-4680-4914-83C3-ADC3CD8DC449}" type="sibTrans" cxnId="{A57468BB-4E63-4141-A387-58F00C838B9B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77012B69-5C04-440A-AA88-01338E7572E6}">
      <dgm:prSet phldrT="[Text]" custT="1"/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Tham gia gián tiếp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9B0A10BC-C24B-48FA-81BE-CAEB641AD8A3}" type="parTrans" cxnId="{34A91954-FEDF-4E56-BE3F-41841C99577E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54FB50D9-6D1B-41BB-A579-1692292DC4DD}" type="sibTrans" cxnId="{34A91954-FEDF-4E56-BE3F-41841C99577E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15C22B58-06E7-4490-9973-DB01731F1349}">
      <dgm:prSet phldrT="[Text]" custT="1"/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Sự phối hợp giữa lập pháp, hành pháp, tư pháp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5FC53BA4-99EA-4F96-A770-4E91F248BC42}" type="parTrans" cxnId="{AD228060-4D1E-4BAD-B220-058693DDF6D6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EE478D1C-D588-44BD-B577-C5A752EF8C45}" type="sibTrans" cxnId="{AD228060-4D1E-4BAD-B220-058693DDF6D6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E27F6246-AFC4-47E7-B7DE-0BD986A359A5}">
      <dgm:prSet phldrT="[Text]" custT="1"/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Quyền lực nhà nước thuộc về nhân dân 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911AA378-E490-48CE-A0E6-9894094BC458}" type="parTrans" cxnId="{13FC2AE6-ADE3-46CC-9B37-7CD07A38AF69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9C042523-5391-4C57-83DE-60315EB1E8AE}" type="sibTrans" cxnId="{13FC2AE6-ADE3-46CC-9B37-7CD07A38AF69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4D7B88EA-2545-404C-AD32-76DCD64FCD2B}">
      <dgm:prSet phldrT="[Text]" custT="1"/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3 quyền lập pháp, hành pháp, tư pháp được trao cho 3 cơ quan khác nhau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C5F4A29E-2D81-4B5A-BE45-894D23D327E1}" type="parTrans" cxnId="{6BDD1957-DF8C-483B-8CA4-B5A4FD1C2E13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2BA68AF5-FA1C-44EF-B1D2-37FBCD1412B5}" type="sibTrans" cxnId="{6BDD1957-DF8C-483B-8CA4-B5A4FD1C2E13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3AF78989-DFDB-4D40-8612-AF55814CB2A8}" type="pres">
      <dgm:prSet presAssocID="{AF92040E-606C-4852-9E59-E5E2DCB26D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00D8C33-DC7C-4AAC-9368-F155996018D7}" type="pres">
      <dgm:prSet presAssocID="{F530B6E3-0769-47BF-B441-372B95B74357}" presName="linNode" presStyleCnt="0"/>
      <dgm:spPr/>
    </dgm:pt>
    <dgm:pt modelId="{82979357-9ADA-4508-9C73-DC664CCD71D9}" type="pres">
      <dgm:prSet presAssocID="{F530B6E3-0769-47BF-B441-372B95B7435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4042D-A317-4842-9E91-1FE9615EBD23}" type="pres">
      <dgm:prSet presAssocID="{F530B6E3-0769-47BF-B441-372B95B7435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316BA-76C0-429A-85F0-8BB770E41447}" type="pres">
      <dgm:prSet presAssocID="{FF3F7E0F-ADE9-460A-8CC5-0321EE67C53F}" presName="sp" presStyleCnt="0"/>
      <dgm:spPr/>
    </dgm:pt>
    <dgm:pt modelId="{7B263928-4A36-4EC3-92F5-1108811ED7FA}" type="pres">
      <dgm:prSet presAssocID="{15C22B58-06E7-4490-9973-DB01731F1349}" presName="linNode" presStyleCnt="0"/>
      <dgm:spPr/>
    </dgm:pt>
    <dgm:pt modelId="{8C558B58-010C-411B-9DCA-845553638DF0}" type="pres">
      <dgm:prSet presAssocID="{15C22B58-06E7-4490-9973-DB01731F134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6FD92-ABD6-456F-AF55-8262EDD64F32}" type="pres">
      <dgm:prSet presAssocID="{15C22B58-06E7-4490-9973-DB01731F134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70A012-064B-4A26-A0A6-F32AC3CCAB61}" type="presOf" srcId="{4D7B88EA-2545-404C-AD32-76DCD64FCD2B}" destId="{C5D6FD92-ABD6-456F-AF55-8262EDD64F32}" srcOrd="0" destOrd="1" presId="urn:microsoft.com/office/officeart/2005/8/layout/vList5"/>
    <dgm:cxn modelId="{96343AAB-EE91-4EF0-AB48-942CF40DF4B5}" type="presOf" srcId="{494A6947-DC15-4AEB-85E7-2E38EB40B585}" destId="{82C4042D-A317-4842-9E91-1FE9615EBD23}" srcOrd="0" destOrd="0" presId="urn:microsoft.com/office/officeart/2005/8/layout/vList5"/>
    <dgm:cxn modelId="{AD228060-4D1E-4BAD-B220-058693DDF6D6}" srcId="{AF92040E-606C-4852-9E59-E5E2DCB26DF6}" destId="{15C22B58-06E7-4490-9973-DB01731F1349}" srcOrd="1" destOrd="0" parTransId="{5FC53BA4-99EA-4F96-A770-4E91F248BC42}" sibTransId="{EE478D1C-D588-44BD-B577-C5A752EF8C45}"/>
    <dgm:cxn modelId="{13FC2AE6-ADE3-46CC-9B37-7CD07A38AF69}" srcId="{15C22B58-06E7-4490-9973-DB01731F1349}" destId="{E27F6246-AFC4-47E7-B7DE-0BD986A359A5}" srcOrd="0" destOrd="0" parTransId="{911AA378-E490-48CE-A0E6-9894094BC458}" sibTransId="{9C042523-5391-4C57-83DE-60315EB1E8AE}"/>
    <dgm:cxn modelId="{7D5E6823-A0B0-497A-90F0-5DD1F65E91D6}" type="presOf" srcId="{E27F6246-AFC4-47E7-B7DE-0BD986A359A5}" destId="{C5D6FD92-ABD6-456F-AF55-8262EDD64F32}" srcOrd="0" destOrd="0" presId="urn:microsoft.com/office/officeart/2005/8/layout/vList5"/>
    <dgm:cxn modelId="{6BDD1957-DF8C-483B-8CA4-B5A4FD1C2E13}" srcId="{15C22B58-06E7-4490-9973-DB01731F1349}" destId="{4D7B88EA-2545-404C-AD32-76DCD64FCD2B}" srcOrd="1" destOrd="0" parTransId="{C5F4A29E-2D81-4B5A-BE45-894D23D327E1}" sibTransId="{2BA68AF5-FA1C-44EF-B1D2-37FBCD1412B5}"/>
    <dgm:cxn modelId="{A57468BB-4E63-4141-A387-58F00C838B9B}" srcId="{F530B6E3-0769-47BF-B441-372B95B74357}" destId="{494A6947-DC15-4AEB-85E7-2E38EB40B585}" srcOrd="0" destOrd="0" parTransId="{F7D58040-ECD1-4FFC-8A21-8DFB573E4C4D}" sibTransId="{87738903-4680-4914-83C3-ADC3CD8DC449}"/>
    <dgm:cxn modelId="{629D7AFE-666B-4DF5-8BF6-FC25AC7FB5DA}" type="presOf" srcId="{15C22B58-06E7-4490-9973-DB01731F1349}" destId="{8C558B58-010C-411B-9DCA-845553638DF0}" srcOrd="0" destOrd="0" presId="urn:microsoft.com/office/officeart/2005/8/layout/vList5"/>
    <dgm:cxn modelId="{FC40594E-1E35-4C23-A344-9BED552B5E13}" type="presOf" srcId="{AF92040E-606C-4852-9E59-E5E2DCB26DF6}" destId="{3AF78989-DFDB-4D40-8612-AF55814CB2A8}" srcOrd="0" destOrd="0" presId="urn:microsoft.com/office/officeart/2005/8/layout/vList5"/>
    <dgm:cxn modelId="{34A91954-FEDF-4E56-BE3F-41841C99577E}" srcId="{F530B6E3-0769-47BF-B441-372B95B74357}" destId="{77012B69-5C04-440A-AA88-01338E7572E6}" srcOrd="1" destOrd="0" parTransId="{9B0A10BC-C24B-48FA-81BE-CAEB641AD8A3}" sibTransId="{54FB50D9-6D1B-41BB-A579-1692292DC4DD}"/>
    <dgm:cxn modelId="{8E750D81-B6AF-41B4-A167-ECA19349FE10}" srcId="{AF92040E-606C-4852-9E59-E5E2DCB26DF6}" destId="{F530B6E3-0769-47BF-B441-372B95B74357}" srcOrd="0" destOrd="0" parTransId="{8BC1D993-10B0-4B46-B4E1-0145FF95C492}" sibTransId="{FF3F7E0F-ADE9-460A-8CC5-0321EE67C53F}"/>
    <dgm:cxn modelId="{8C6A6C2E-4551-46CF-BBF1-F2D069164BC2}" type="presOf" srcId="{77012B69-5C04-440A-AA88-01338E7572E6}" destId="{82C4042D-A317-4842-9E91-1FE9615EBD23}" srcOrd="0" destOrd="1" presId="urn:microsoft.com/office/officeart/2005/8/layout/vList5"/>
    <dgm:cxn modelId="{944135D0-305E-49D1-8839-57E06D61E202}" type="presOf" srcId="{F530B6E3-0769-47BF-B441-372B95B74357}" destId="{82979357-9ADA-4508-9C73-DC664CCD71D9}" srcOrd="0" destOrd="0" presId="urn:microsoft.com/office/officeart/2005/8/layout/vList5"/>
    <dgm:cxn modelId="{4B520F14-618F-4657-9C87-D89D59329C1F}" type="presParOf" srcId="{3AF78989-DFDB-4D40-8612-AF55814CB2A8}" destId="{000D8C33-DC7C-4AAC-9368-F155996018D7}" srcOrd="0" destOrd="0" presId="urn:microsoft.com/office/officeart/2005/8/layout/vList5"/>
    <dgm:cxn modelId="{8F93B5FF-5EB2-4813-AB9A-44271E1A7F79}" type="presParOf" srcId="{000D8C33-DC7C-4AAC-9368-F155996018D7}" destId="{82979357-9ADA-4508-9C73-DC664CCD71D9}" srcOrd="0" destOrd="0" presId="urn:microsoft.com/office/officeart/2005/8/layout/vList5"/>
    <dgm:cxn modelId="{D259D22A-6629-41C9-9094-42987DCFE488}" type="presParOf" srcId="{000D8C33-DC7C-4AAC-9368-F155996018D7}" destId="{82C4042D-A317-4842-9E91-1FE9615EBD23}" srcOrd="1" destOrd="0" presId="urn:microsoft.com/office/officeart/2005/8/layout/vList5"/>
    <dgm:cxn modelId="{46A1AE66-6253-4256-9257-0F651CF6DAD6}" type="presParOf" srcId="{3AF78989-DFDB-4D40-8612-AF55814CB2A8}" destId="{1D7316BA-76C0-429A-85F0-8BB770E41447}" srcOrd="1" destOrd="0" presId="urn:microsoft.com/office/officeart/2005/8/layout/vList5"/>
    <dgm:cxn modelId="{EC73B280-7969-4AF1-9C2E-C23A2C03F49C}" type="presParOf" srcId="{3AF78989-DFDB-4D40-8612-AF55814CB2A8}" destId="{7B263928-4A36-4EC3-92F5-1108811ED7FA}" srcOrd="2" destOrd="0" presId="urn:microsoft.com/office/officeart/2005/8/layout/vList5"/>
    <dgm:cxn modelId="{1EF2D912-76CA-4479-954D-B5E692E1D879}" type="presParOf" srcId="{7B263928-4A36-4EC3-92F5-1108811ED7FA}" destId="{8C558B58-010C-411B-9DCA-845553638DF0}" srcOrd="0" destOrd="0" presId="urn:microsoft.com/office/officeart/2005/8/layout/vList5"/>
    <dgm:cxn modelId="{9E7A92B3-F0C4-4807-8314-8959A5F3FFCD}" type="presParOf" srcId="{7B263928-4A36-4EC3-92F5-1108811ED7FA}" destId="{C5D6FD92-ABD6-456F-AF55-8262EDD64F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92040E-606C-4852-9E59-E5E2DCB26DF6}" type="doc">
      <dgm:prSet loTypeId="urn:microsoft.com/office/officeart/2005/8/layout/vList5" loCatId="list" qsTypeId="urn:microsoft.com/office/officeart/2005/8/quickstyle/3d3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F530B6E3-0769-47BF-B441-372B95B74357}">
      <dgm:prSet phldrT="[Text]" custT="1"/>
      <dgm:spPr/>
      <dgm:t>
        <a:bodyPr/>
        <a:lstStyle/>
        <a:p>
          <a:r>
            <a:rPr lang="en-US" sz="1800" smtClean="0">
              <a:latin typeface="Arial" pitchFamily="34" charset="0"/>
              <a:cs typeface="Arial" pitchFamily="34" charset="0"/>
            </a:rPr>
            <a:t>Tập trung dân chủ</a:t>
          </a:r>
          <a:endParaRPr lang="en-US" sz="1800">
            <a:latin typeface="Arial" pitchFamily="34" charset="0"/>
            <a:cs typeface="Arial" pitchFamily="34" charset="0"/>
          </a:endParaRPr>
        </a:p>
      </dgm:t>
    </dgm:pt>
    <dgm:pt modelId="{8BC1D993-10B0-4B46-B4E1-0145FF95C492}" type="parTrans" cxnId="{8E750D81-B6AF-41B4-A167-ECA19349FE10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FF3F7E0F-ADE9-460A-8CC5-0321EE67C53F}" type="sibTrans" cxnId="{8E750D81-B6AF-41B4-A167-ECA19349FE10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494A6947-DC15-4AEB-85E7-2E38EB40B585}">
      <dgm:prSet phldrT="[Text]" custT="1"/>
      <dgm:spPr/>
      <dgm:t>
        <a:bodyPr/>
        <a:lstStyle/>
        <a:p>
          <a:r>
            <a:rPr lang="en-US" sz="1800" smtClean="0">
              <a:latin typeface="Arial" pitchFamily="34" charset="0"/>
              <a:cs typeface="Arial" pitchFamily="34" charset="0"/>
            </a:rPr>
            <a:t>Về mặt tổ chức: QLNN tập trung vào ND (QH, HĐND), chế độ 1 thủ trưởng</a:t>
          </a:r>
          <a:endParaRPr lang="en-US" sz="1800">
            <a:latin typeface="Arial" pitchFamily="34" charset="0"/>
            <a:cs typeface="Arial" pitchFamily="34" charset="0"/>
          </a:endParaRPr>
        </a:p>
      </dgm:t>
    </dgm:pt>
    <dgm:pt modelId="{F7D58040-ECD1-4FFC-8A21-8DFB573E4C4D}" type="parTrans" cxnId="{A57468BB-4E63-4141-A387-58F00C838B9B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87738903-4680-4914-83C3-ADC3CD8DC449}" type="sibTrans" cxnId="{A57468BB-4E63-4141-A387-58F00C838B9B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77012B69-5C04-440A-AA88-01338E7572E6}">
      <dgm:prSet phldrT="[Text]" custT="1"/>
      <dgm:spPr/>
      <dgm:t>
        <a:bodyPr/>
        <a:lstStyle/>
        <a:p>
          <a:r>
            <a:rPr lang="en-US" sz="1800" smtClean="0">
              <a:latin typeface="Arial" pitchFamily="34" charset="0"/>
              <a:cs typeface="Arial" pitchFamily="34" charset="0"/>
            </a:rPr>
            <a:t>Về mặt hoạt động: CQNN cấp trên quyết định những vấn đề quan trọng, CQNN cấp dưới phải phục tùng nhưng được phát huy quyền chủ động, sáng tạo</a:t>
          </a:r>
          <a:endParaRPr lang="en-US" sz="1800">
            <a:latin typeface="Arial" pitchFamily="34" charset="0"/>
            <a:cs typeface="Arial" pitchFamily="34" charset="0"/>
          </a:endParaRPr>
        </a:p>
      </dgm:t>
    </dgm:pt>
    <dgm:pt modelId="{9B0A10BC-C24B-48FA-81BE-CAEB641AD8A3}" type="parTrans" cxnId="{34A91954-FEDF-4E56-BE3F-41841C99577E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54FB50D9-6D1B-41BB-A579-1692292DC4DD}" type="sibTrans" cxnId="{34A91954-FEDF-4E56-BE3F-41841C99577E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15C22B58-06E7-4490-9973-DB01731F1349}">
      <dgm:prSet phldrT="[Text]" custT="1"/>
      <dgm:spPr/>
      <dgm:t>
        <a:bodyPr/>
        <a:lstStyle/>
        <a:p>
          <a:r>
            <a:rPr lang="en-US" sz="1800" smtClean="0">
              <a:latin typeface="Arial" pitchFamily="34" charset="0"/>
              <a:cs typeface="Arial" pitchFamily="34" charset="0"/>
            </a:rPr>
            <a:t>Đảng lãnh đạo</a:t>
          </a:r>
          <a:endParaRPr lang="en-US" sz="1800">
            <a:latin typeface="Arial" pitchFamily="34" charset="0"/>
            <a:cs typeface="Arial" pitchFamily="34" charset="0"/>
          </a:endParaRPr>
        </a:p>
      </dgm:t>
    </dgm:pt>
    <dgm:pt modelId="{5FC53BA4-99EA-4F96-A770-4E91F248BC42}" type="parTrans" cxnId="{AD228060-4D1E-4BAD-B220-058693DDF6D6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EE478D1C-D588-44BD-B577-C5A752EF8C45}" type="sibTrans" cxnId="{AD228060-4D1E-4BAD-B220-058693DDF6D6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E27F6246-AFC4-47E7-B7DE-0BD986A359A5}">
      <dgm:prSet phldrT="[Text]" custT="1"/>
      <dgm:spPr/>
      <dgm:t>
        <a:bodyPr/>
        <a:lstStyle/>
        <a:p>
          <a:r>
            <a:rPr lang="en-US" sz="1800" smtClean="0">
              <a:latin typeface="Arial" pitchFamily="34" charset="0"/>
              <a:cs typeface="Arial" pitchFamily="34" charset="0"/>
            </a:rPr>
            <a:t>Xây dựng cương lĩnh, chính sách, chủ trương, đường lối</a:t>
          </a:r>
          <a:endParaRPr lang="en-US" sz="1800">
            <a:latin typeface="Arial" pitchFamily="34" charset="0"/>
            <a:cs typeface="Arial" pitchFamily="34" charset="0"/>
          </a:endParaRPr>
        </a:p>
      </dgm:t>
    </dgm:pt>
    <dgm:pt modelId="{911AA378-E490-48CE-A0E6-9894094BC458}" type="parTrans" cxnId="{13FC2AE6-ADE3-46CC-9B37-7CD07A38AF69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9C042523-5391-4C57-83DE-60315EB1E8AE}" type="sibTrans" cxnId="{13FC2AE6-ADE3-46CC-9B37-7CD07A38AF69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1265AD13-D6B9-4570-BFE1-6E3D1C84FE42}">
      <dgm:prSet phldrT="[Text]" custT="1"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175BBF2A-B57B-4028-B871-E8AB2D220F74}" type="parTrans" cxnId="{D9C3545C-BE19-4B05-926A-01D9508AC327}">
      <dgm:prSet/>
      <dgm:spPr/>
      <dgm:t>
        <a:bodyPr/>
        <a:lstStyle/>
        <a:p>
          <a:endParaRPr lang="en-US"/>
        </a:p>
      </dgm:t>
    </dgm:pt>
    <dgm:pt modelId="{217A009F-AC3E-4429-B100-1D078633D620}" type="sibTrans" cxnId="{D9C3545C-BE19-4B05-926A-01D9508AC327}">
      <dgm:prSet/>
      <dgm:spPr/>
      <dgm:t>
        <a:bodyPr/>
        <a:lstStyle/>
        <a:p>
          <a:endParaRPr lang="en-US"/>
        </a:p>
      </dgm:t>
    </dgm:pt>
    <dgm:pt modelId="{5FADC3B6-F9C5-403C-9CFD-C89B2BF140D5}">
      <dgm:prSet phldrT="[Text]" custT="1"/>
      <dgm:spPr/>
      <dgm:t>
        <a:bodyPr/>
        <a:lstStyle/>
        <a:p>
          <a:r>
            <a:rPr lang="en-US" sz="1800" smtClean="0">
              <a:latin typeface="Arial" pitchFamily="34" charset="0"/>
              <a:cs typeface="Arial" pitchFamily="34" charset="0"/>
            </a:rPr>
            <a:t>Đaò taọ, bồi dưỡng đảng viên ưu tú giới thiệu vaò các cơ quan nhà nước</a:t>
          </a:r>
          <a:endParaRPr lang="en-US" sz="1800">
            <a:latin typeface="Arial" pitchFamily="34" charset="0"/>
            <a:cs typeface="Arial" pitchFamily="34" charset="0"/>
          </a:endParaRPr>
        </a:p>
      </dgm:t>
    </dgm:pt>
    <dgm:pt modelId="{17B96F1C-C31C-4FF1-81A1-0DDD0EF694B8}" type="parTrans" cxnId="{971BF3DE-FB72-4CD0-990E-4C9B84BC0D04}">
      <dgm:prSet/>
      <dgm:spPr/>
      <dgm:t>
        <a:bodyPr/>
        <a:lstStyle/>
        <a:p>
          <a:endParaRPr lang="en-US"/>
        </a:p>
      </dgm:t>
    </dgm:pt>
    <dgm:pt modelId="{645E9E64-6E23-4B5D-9E54-D573E0D3EBAB}" type="sibTrans" cxnId="{971BF3DE-FB72-4CD0-990E-4C9B84BC0D04}">
      <dgm:prSet/>
      <dgm:spPr/>
      <dgm:t>
        <a:bodyPr/>
        <a:lstStyle/>
        <a:p>
          <a:endParaRPr lang="en-US"/>
        </a:p>
      </dgm:t>
    </dgm:pt>
    <dgm:pt modelId="{042CDDC4-85C8-4D78-ADCE-416E7117F6C2}">
      <dgm:prSet phldrT="[Text]" custT="1"/>
      <dgm:spPr/>
      <dgm:t>
        <a:bodyPr/>
        <a:lstStyle/>
        <a:p>
          <a:r>
            <a:rPr lang="en-US" sz="1800" smtClean="0">
              <a:latin typeface="Arial" pitchFamily="34" charset="0"/>
              <a:cs typeface="Arial" pitchFamily="34" charset="0"/>
            </a:rPr>
            <a:t>Kiểm tra hoạt động của các tổ chức Đảng đối với việc chấp hành pháp luật</a:t>
          </a:r>
          <a:endParaRPr lang="en-US" sz="1800">
            <a:latin typeface="Arial" pitchFamily="34" charset="0"/>
            <a:cs typeface="Arial" pitchFamily="34" charset="0"/>
          </a:endParaRPr>
        </a:p>
      </dgm:t>
    </dgm:pt>
    <dgm:pt modelId="{867A7AC3-B02C-40DB-AE7E-1EFC66E00FB0}" type="parTrans" cxnId="{6B7EDE4E-2B25-4B40-8AA7-A2449E977997}">
      <dgm:prSet/>
      <dgm:spPr/>
      <dgm:t>
        <a:bodyPr/>
        <a:lstStyle/>
        <a:p>
          <a:endParaRPr lang="en-US"/>
        </a:p>
      </dgm:t>
    </dgm:pt>
    <dgm:pt modelId="{F4660912-F137-42DE-ADBD-A31161D8C2D3}" type="sibTrans" cxnId="{6B7EDE4E-2B25-4B40-8AA7-A2449E977997}">
      <dgm:prSet/>
      <dgm:spPr/>
      <dgm:t>
        <a:bodyPr/>
        <a:lstStyle/>
        <a:p>
          <a:endParaRPr lang="en-US"/>
        </a:p>
      </dgm:t>
    </dgm:pt>
    <dgm:pt modelId="{3AF78989-DFDB-4D40-8612-AF55814CB2A8}" type="pres">
      <dgm:prSet presAssocID="{AF92040E-606C-4852-9E59-E5E2DCB26D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00D8C33-DC7C-4AAC-9368-F155996018D7}" type="pres">
      <dgm:prSet presAssocID="{F530B6E3-0769-47BF-B441-372B95B74357}" presName="linNode" presStyleCnt="0"/>
      <dgm:spPr/>
    </dgm:pt>
    <dgm:pt modelId="{82979357-9ADA-4508-9C73-DC664CCD71D9}" type="pres">
      <dgm:prSet presAssocID="{F530B6E3-0769-47BF-B441-372B95B7435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4042D-A317-4842-9E91-1FE9615EBD23}" type="pres">
      <dgm:prSet presAssocID="{F530B6E3-0769-47BF-B441-372B95B7435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316BA-76C0-429A-85F0-8BB770E41447}" type="pres">
      <dgm:prSet presAssocID="{FF3F7E0F-ADE9-460A-8CC5-0321EE67C53F}" presName="sp" presStyleCnt="0"/>
      <dgm:spPr/>
    </dgm:pt>
    <dgm:pt modelId="{7B263928-4A36-4EC3-92F5-1108811ED7FA}" type="pres">
      <dgm:prSet presAssocID="{15C22B58-06E7-4490-9973-DB01731F1349}" presName="linNode" presStyleCnt="0"/>
      <dgm:spPr/>
    </dgm:pt>
    <dgm:pt modelId="{8C558B58-010C-411B-9DCA-845553638DF0}" type="pres">
      <dgm:prSet presAssocID="{15C22B58-06E7-4490-9973-DB01731F134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6FD92-ABD6-456F-AF55-8262EDD64F32}" type="pres">
      <dgm:prSet presAssocID="{15C22B58-06E7-4490-9973-DB01731F134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3545C-BE19-4B05-926A-01D9508AC327}" srcId="{15C22B58-06E7-4490-9973-DB01731F1349}" destId="{1265AD13-D6B9-4570-BFE1-6E3D1C84FE42}" srcOrd="3" destOrd="0" parTransId="{175BBF2A-B57B-4028-B871-E8AB2D220F74}" sibTransId="{217A009F-AC3E-4429-B100-1D078633D620}"/>
    <dgm:cxn modelId="{0ED5659B-66FE-4D75-B732-8386C25A114D}" type="presOf" srcId="{77012B69-5C04-440A-AA88-01338E7572E6}" destId="{82C4042D-A317-4842-9E91-1FE9615EBD23}" srcOrd="0" destOrd="1" presId="urn:microsoft.com/office/officeart/2005/8/layout/vList5"/>
    <dgm:cxn modelId="{001010C1-A90B-40E0-A46D-7D4271D809A2}" type="presOf" srcId="{1265AD13-D6B9-4570-BFE1-6E3D1C84FE42}" destId="{C5D6FD92-ABD6-456F-AF55-8262EDD64F32}" srcOrd="0" destOrd="3" presId="urn:microsoft.com/office/officeart/2005/8/layout/vList5"/>
    <dgm:cxn modelId="{8FA56738-3066-4051-B23E-3A54D1191AE9}" type="presOf" srcId="{15C22B58-06E7-4490-9973-DB01731F1349}" destId="{8C558B58-010C-411B-9DCA-845553638DF0}" srcOrd="0" destOrd="0" presId="urn:microsoft.com/office/officeart/2005/8/layout/vList5"/>
    <dgm:cxn modelId="{AD228060-4D1E-4BAD-B220-058693DDF6D6}" srcId="{AF92040E-606C-4852-9E59-E5E2DCB26DF6}" destId="{15C22B58-06E7-4490-9973-DB01731F1349}" srcOrd="1" destOrd="0" parTransId="{5FC53BA4-99EA-4F96-A770-4E91F248BC42}" sibTransId="{EE478D1C-D588-44BD-B577-C5A752EF8C45}"/>
    <dgm:cxn modelId="{971BF3DE-FB72-4CD0-990E-4C9B84BC0D04}" srcId="{15C22B58-06E7-4490-9973-DB01731F1349}" destId="{5FADC3B6-F9C5-403C-9CFD-C89B2BF140D5}" srcOrd="1" destOrd="0" parTransId="{17B96F1C-C31C-4FF1-81A1-0DDD0EF694B8}" sibTransId="{645E9E64-6E23-4B5D-9E54-D573E0D3EBAB}"/>
    <dgm:cxn modelId="{261BB663-92DD-4FE9-BE4B-661080D86583}" type="presOf" srcId="{494A6947-DC15-4AEB-85E7-2E38EB40B585}" destId="{82C4042D-A317-4842-9E91-1FE9615EBD23}" srcOrd="0" destOrd="0" presId="urn:microsoft.com/office/officeart/2005/8/layout/vList5"/>
    <dgm:cxn modelId="{13FC2AE6-ADE3-46CC-9B37-7CD07A38AF69}" srcId="{15C22B58-06E7-4490-9973-DB01731F1349}" destId="{E27F6246-AFC4-47E7-B7DE-0BD986A359A5}" srcOrd="0" destOrd="0" parTransId="{911AA378-E490-48CE-A0E6-9894094BC458}" sibTransId="{9C042523-5391-4C57-83DE-60315EB1E8AE}"/>
    <dgm:cxn modelId="{6B7EDE4E-2B25-4B40-8AA7-A2449E977997}" srcId="{15C22B58-06E7-4490-9973-DB01731F1349}" destId="{042CDDC4-85C8-4D78-ADCE-416E7117F6C2}" srcOrd="2" destOrd="0" parTransId="{867A7AC3-B02C-40DB-AE7E-1EFC66E00FB0}" sibTransId="{F4660912-F137-42DE-ADBD-A31161D8C2D3}"/>
    <dgm:cxn modelId="{66704B3C-16F0-47E9-99BE-B94A1A2A8BE9}" type="presOf" srcId="{E27F6246-AFC4-47E7-B7DE-0BD986A359A5}" destId="{C5D6FD92-ABD6-456F-AF55-8262EDD64F32}" srcOrd="0" destOrd="0" presId="urn:microsoft.com/office/officeart/2005/8/layout/vList5"/>
    <dgm:cxn modelId="{A57468BB-4E63-4141-A387-58F00C838B9B}" srcId="{F530B6E3-0769-47BF-B441-372B95B74357}" destId="{494A6947-DC15-4AEB-85E7-2E38EB40B585}" srcOrd="0" destOrd="0" parTransId="{F7D58040-ECD1-4FFC-8A21-8DFB573E4C4D}" sibTransId="{87738903-4680-4914-83C3-ADC3CD8DC449}"/>
    <dgm:cxn modelId="{789DD83B-7062-49F9-964B-0D324F8A1ECB}" type="presOf" srcId="{F530B6E3-0769-47BF-B441-372B95B74357}" destId="{82979357-9ADA-4508-9C73-DC664CCD71D9}" srcOrd="0" destOrd="0" presId="urn:microsoft.com/office/officeart/2005/8/layout/vList5"/>
    <dgm:cxn modelId="{BA7CD8CF-828A-43E5-A724-090FCD218DB4}" type="presOf" srcId="{AF92040E-606C-4852-9E59-E5E2DCB26DF6}" destId="{3AF78989-DFDB-4D40-8612-AF55814CB2A8}" srcOrd="0" destOrd="0" presId="urn:microsoft.com/office/officeart/2005/8/layout/vList5"/>
    <dgm:cxn modelId="{E85AC9D0-31DA-4A3F-AF39-ABDCAFEB93FE}" type="presOf" srcId="{042CDDC4-85C8-4D78-ADCE-416E7117F6C2}" destId="{C5D6FD92-ABD6-456F-AF55-8262EDD64F32}" srcOrd="0" destOrd="2" presId="urn:microsoft.com/office/officeart/2005/8/layout/vList5"/>
    <dgm:cxn modelId="{34A91954-FEDF-4E56-BE3F-41841C99577E}" srcId="{F530B6E3-0769-47BF-B441-372B95B74357}" destId="{77012B69-5C04-440A-AA88-01338E7572E6}" srcOrd="1" destOrd="0" parTransId="{9B0A10BC-C24B-48FA-81BE-CAEB641AD8A3}" sibTransId="{54FB50D9-6D1B-41BB-A579-1692292DC4DD}"/>
    <dgm:cxn modelId="{8E750D81-B6AF-41B4-A167-ECA19349FE10}" srcId="{AF92040E-606C-4852-9E59-E5E2DCB26DF6}" destId="{F530B6E3-0769-47BF-B441-372B95B74357}" srcOrd="0" destOrd="0" parTransId="{8BC1D993-10B0-4B46-B4E1-0145FF95C492}" sibTransId="{FF3F7E0F-ADE9-460A-8CC5-0321EE67C53F}"/>
    <dgm:cxn modelId="{032BFF92-BE13-4D18-924A-769969B53240}" type="presOf" srcId="{5FADC3B6-F9C5-403C-9CFD-C89B2BF140D5}" destId="{C5D6FD92-ABD6-456F-AF55-8262EDD64F32}" srcOrd="0" destOrd="1" presId="urn:microsoft.com/office/officeart/2005/8/layout/vList5"/>
    <dgm:cxn modelId="{54D1EF1F-19D8-4385-9A7F-5CD0DCEE8CE1}" type="presParOf" srcId="{3AF78989-DFDB-4D40-8612-AF55814CB2A8}" destId="{000D8C33-DC7C-4AAC-9368-F155996018D7}" srcOrd="0" destOrd="0" presId="urn:microsoft.com/office/officeart/2005/8/layout/vList5"/>
    <dgm:cxn modelId="{DECF5E15-CA20-457A-9880-4A2A20CE82D4}" type="presParOf" srcId="{000D8C33-DC7C-4AAC-9368-F155996018D7}" destId="{82979357-9ADA-4508-9C73-DC664CCD71D9}" srcOrd="0" destOrd="0" presId="urn:microsoft.com/office/officeart/2005/8/layout/vList5"/>
    <dgm:cxn modelId="{CFB995C4-B797-42F9-87AF-9C5EC083BA50}" type="presParOf" srcId="{000D8C33-DC7C-4AAC-9368-F155996018D7}" destId="{82C4042D-A317-4842-9E91-1FE9615EBD23}" srcOrd="1" destOrd="0" presId="urn:microsoft.com/office/officeart/2005/8/layout/vList5"/>
    <dgm:cxn modelId="{54DE46C7-31ED-4C4D-A8C8-67462A6DA92E}" type="presParOf" srcId="{3AF78989-DFDB-4D40-8612-AF55814CB2A8}" destId="{1D7316BA-76C0-429A-85F0-8BB770E41447}" srcOrd="1" destOrd="0" presId="urn:microsoft.com/office/officeart/2005/8/layout/vList5"/>
    <dgm:cxn modelId="{16E07DFF-05A8-44CA-9AE4-2CA49700917C}" type="presParOf" srcId="{3AF78989-DFDB-4D40-8612-AF55814CB2A8}" destId="{7B263928-4A36-4EC3-92F5-1108811ED7FA}" srcOrd="2" destOrd="0" presId="urn:microsoft.com/office/officeart/2005/8/layout/vList5"/>
    <dgm:cxn modelId="{A597F528-6955-4E6F-B338-3FBC4D498166}" type="presParOf" srcId="{7B263928-4A36-4EC3-92F5-1108811ED7FA}" destId="{8C558B58-010C-411B-9DCA-845553638DF0}" srcOrd="0" destOrd="0" presId="urn:microsoft.com/office/officeart/2005/8/layout/vList5"/>
    <dgm:cxn modelId="{5B6510F4-6EE3-4F8A-B682-C7D0D612E014}" type="presParOf" srcId="{7B263928-4A36-4EC3-92F5-1108811ED7FA}" destId="{C5D6FD92-ABD6-456F-AF55-8262EDD64F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C8D5E6-300F-4C12-AF20-7CE811B2CD89}" type="doc">
      <dgm:prSet loTypeId="urn:microsoft.com/office/officeart/2005/8/layout/hProcess4" loCatId="process" qsTypeId="urn:microsoft.com/office/officeart/2005/8/quickstyle/3d3" qsCatId="3D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A29469F1-B994-4D22-9BBC-2D37E09E70CB}">
      <dgm:prSet phldrT="[Text]" custT="1"/>
      <dgm:spPr/>
      <dgm:t>
        <a:bodyPr/>
        <a:lstStyle/>
        <a:p>
          <a:r>
            <a:rPr lang="en-US" sz="3200" smtClean="0">
              <a:latin typeface="Arial" pitchFamily="34" charset="0"/>
              <a:cs typeface="Arial" pitchFamily="34" charset="0"/>
            </a:rPr>
            <a:t>Quốc hội</a:t>
          </a:r>
          <a:endParaRPr lang="en-US" sz="3200">
            <a:latin typeface="Arial" pitchFamily="34" charset="0"/>
            <a:cs typeface="Arial" pitchFamily="34" charset="0"/>
          </a:endParaRPr>
        </a:p>
      </dgm:t>
    </dgm:pt>
    <dgm:pt modelId="{E4A875C4-BF18-4394-84CD-40009FF7DB6B}" type="parTrans" cxnId="{A2EA00E9-6BAE-445E-ACD8-0BA32A740C09}">
      <dgm:prSet/>
      <dgm:spPr/>
      <dgm:t>
        <a:bodyPr/>
        <a:lstStyle/>
        <a:p>
          <a:endParaRPr lang="en-US"/>
        </a:p>
      </dgm:t>
    </dgm:pt>
    <dgm:pt modelId="{BDE41C99-FB3B-479B-BFE7-2A091DD9A3DB}" type="sibTrans" cxnId="{A2EA00E9-6BAE-445E-ACD8-0BA32A740C09}">
      <dgm:prSet/>
      <dgm:spPr/>
      <dgm:t>
        <a:bodyPr/>
        <a:lstStyle/>
        <a:p>
          <a:endParaRPr lang="en-US"/>
        </a:p>
      </dgm:t>
    </dgm:pt>
    <dgm:pt modelId="{1C9501D1-C365-47CD-BB71-299FE7C6C5D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Là cơ quan đại biểu cao nhất của nhân dân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A4010790-7BDB-406B-8F74-F3EADDB1F075}" type="parTrans" cxnId="{894E5571-A43E-41F3-967F-35FD2925A2CE}">
      <dgm:prSet/>
      <dgm:spPr/>
      <dgm:t>
        <a:bodyPr/>
        <a:lstStyle/>
        <a:p>
          <a:endParaRPr lang="en-US"/>
        </a:p>
      </dgm:t>
    </dgm:pt>
    <dgm:pt modelId="{0DF6AA99-DA43-4B9B-8B60-F2DA566715DB}" type="sibTrans" cxnId="{894E5571-A43E-41F3-967F-35FD2925A2CE}">
      <dgm:prSet/>
      <dgm:spPr/>
      <dgm:t>
        <a:bodyPr/>
        <a:lstStyle/>
        <a:p>
          <a:endParaRPr lang="en-US"/>
        </a:p>
      </dgm:t>
    </dgm:pt>
    <dgm:pt modelId="{BB137C50-80AC-4A2B-9C14-3587920FCBF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Là cơ quan quyền lực nhà nước cao nhất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30EED253-FAD4-4F96-82E7-10CC9BB01709}" type="parTrans" cxnId="{FE361B10-F4EA-41EE-8FC7-C1F95988F423}">
      <dgm:prSet/>
      <dgm:spPr/>
      <dgm:t>
        <a:bodyPr/>
        <a:lstStyle/>
        <a:p>
          <a:endParaRPr lang="en-US"/>
        </a:p>
      </dgm:t>
    </dgm:pt>
    <dgm:pt modelId="{7A98C226-F4F1-452F-8A93-08AE895D7320}" type="sibTrans" cxnId="{FE361B10-F4EA-41EE-8FC7-C1F95988F423}">
      <dgm:prSet/>
      <dgm:spPr/>
      <dgm:t>
        <a:bodyPr/>
        <a:lstStyle/>
        <a:p>
          <a:endParaRPr lang="en-US"/>
        </a:p>
      </dgm:t>
    </dgm:pt>
    <dgm:pt modelId="{578C86F3-4C5C-424D-AEEC-677E19F21D40}">
      <dgm:prSet phldrT="[Text]" custT="1"/>
      <dgm:spPr/>
      <dgm:t>
        <a:bodyPr/>
        <a:lstStyle/>
        <a:p>
          <a:r>
            <a:rPr lang="en-US" sz="3200" smtClean="0">
              <a:latin typeface="Arial" pitchFamily="34" charset="0"/>
              <a:cs typeface="Arial" pitchFamily="34" charset="0"/>
            </a:rPr>
            <a:t>Nhiệm vụ</a:t>
          </a:r>
          <a:endParaRPr lang="en-US" sz="3200">
            <a:latin typeface="Arial" pitchFamily="34" charset="0"/>
            <a:cs typeface="Arial" pitchFamily="34" charset="0"/>
          </a:endParaRPr>
        </a:p>
      </dgm:t>
    </dgm:pt>
    <dgm:pt modelId="{703DD24B-306B-4387-B8F8-C11FDED7C604}" type="parTrans" cxnId="{F92A40E6-AC22-497B-BD9C-5D3637C0B0F4}">
      <dgm:prSet/>
      <dgm:spPr/>
      <dgm:t>
        <a:bodyPr/>
        <a:lstStyle/>
        <a:p>
          <a:endParaRPr lang="en-US"/>
        </a:p>
      </dgm:t>
    </dgm:pt>
    <dgm:pt modelId="{F1E45706-04CB-445A-A255-6C77A5F223C6}" type="sibTrans" cxnId="{F92A40E6-AC22-497B-BD9C-5D3637C0B0F4}">
      <dgm:prSet/>
      <dgm:spPr/>
      <dgm:t>
        <a:bodyPr/>
        <a:lstStyle/>
        <a:p>
          <a:endParaRPr lang="en-US"/>
        </a:p>
      </dgm:t>
    </dgm:pt>
    <dgm:pt modelId="{7F9B4314-D764-4DF5-B8DE-C778A9F157D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Có quyền lập hiến, lập pháp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E2ED0E56-BE5E-4A06-BC13-FFD1B0A83A64}" type="parTrans" cxnId="{2A7A02EA-E999-4777-A1B2-AC725C224258}">
      <dgm:prSet/>
      <dgm:spPr/>
      <dgm:t>
        <a:bodyPr/>
        <a:lstStyle/>
        <a:p>
          <a:endParaRPr lang="en-US"/>
        </a:p>
      </dgm:t>
    </dgm:pt>
    <dgm:pt modelId="{5E9209BE-5E36-47F1-8F31-E8AA26ED26A1}" type="sibTrans" cxnId="{2A7A02EA-E999-4777-A1B2-AC725C224258}">
      <dgm:prSet/>
      <dgm:spPr/>
      <dgm:t>
        <a:bodyPr/>
        <a:lstStyle/>
        <a:p>
          <a:endParaRPr lang="en-US"/>
        </a:p>
      </dgm:t>
    </dgm:pt>
    <dgm:pt modelId="{D92C08A8-2802-4FDD-A7A0-B452EFDA855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Quyết định những chính sách cơ bản của đất nước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15D5ABB9-3AF0-40CF-81B0-29DAC8E8DB19}" type="parTrans" cxnId="{9A902E38-365D-4354-99DE-75F92B08EA97}">
      <dgm:prSet/>
      <dgm:spPr/>
      <dgm:t>
        <a:bodyPr/>
        <a:lstStyle/>
        <a:p>
          <a:endParaRPr lang="en-US"/>
        </a:p>
      </dgm:t>
    </dgm:pt>
    <dgm:pt modelId="{8B929E37-3F11-4A29-8FA5-F714581C62E8}" type="sibTrans" cxnId="{9A902E38-365D-4354-99DE-75F92B08EA97}">
      <dgm:prSet/>
      <dgm:spPr/>
      <dgm:t>
        <a:bodyPr/>
        <a:lstStyle/>
        <a:p>
          <a:endParaRPr lang="en-US"/>
        </a:p>
      </dgm:t>
    </dgm:pt>
    <dgm:pt modelId="{AE1439D7-9508-49A2-AC70-5BC28970251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smtClean="0">
              <a:latin typeface="Arial" pitchFamily="34" charset="0"/>
              <a:cs typeface="Arial" pitchFamily="34" charset="0"/>
            </a:rPr>
            <a:t>Thực hiện quyền giám sát tối cao</a:t>
          </a:r>
          <a:endParaRPr lang="en-US" sz="2400">
            <a:latin typeface="Arial" pitchFamily="34" charset="0"/>
            <a:cs typeface="Arial" pitchFamily="34" charset="0"/>
          </a:endParaRPr>
        </a:p>
      </dgm:t>
    </dgm:pt>
    <dgm:pt modelId="{AEE07D7F-DFCA-4AA4-A49E-A00C829D03AD}" type="parTrans" cxnId="{D0600997-BF6C-4B81-AADA-986467EEB000}">
      <dgm:prSet/>
      <dgm:spPr/>
      <dgm:t>
        <a:bodyPr/>
        <a:lstStyle/>
        <a:p>
          <a:endParaRPr lang="en-US"/>
        </a:p>
      </dgm:t>
    </dgm:pt>
    <dgm:pt modelId="{FFB1C896-B9B7-49E4-897E-A2146109D89F}" type="sibTrans" cxnId="{D0600997-BF6C-4B81-AADA-986467EEB000}">
      <dgm:prSet/>
      <dgm:spPr/>
      <dgm:t>
        <a:bodyPr/>
        <a:lstStyle/>
        <a:p>
          <a:endParaRPr lang="en-US"/>
        </a:p>
      </dgm:t>
    </dgm:pt>
    <dgm:pt modelId="{C813F8FD-0B92-487F-B664-1EDF186E5CD2}" type="pres">
      <dgm:prSet presAssocID="{D9C8D5E6-300F-4C12-AF20-7CE811B2CD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5FBD61-0761-4510-BF82-E056679F8759}" type="pres">
      <dgm:prSet presAssocID="{D9C8D5E6-300F-4C12-AF20-7CE811B2CD89}" presName="tSp" presStyleCnt="0"/>
      <dgm:spPr/>
    </dgm:pt>
    <dgm:pt modelId="{17DD1AE0-518D-461F-9C07-8FF13A6CDBBE}" type="pres">
      <dgm:prSet presAssocID="{D9C8D5E6-300F-4C12-AF20-7CE811B2CD89}" presName="bSp" presStyleCnt="0"/>
      <dgm:spPr/>
    </dgm:pt>
    <dgm:pt modelId="{AF383ED2-571B-4945-BF8F-61B1DA2D368A}" type="pres">
      <dgm:prSet presAssocID="{D9C8D5E6-300F-4C12-AF20-7CE811B2CD89}" presName="process" presStyleCnt="0"/>
      <dgm:spPr/>
    </dgm:pt>
    <dgm:pt modelId="{8DCFA62C-922E-4256-B8F8-3EEC08E8ADEE}" type="pres">
      <dgm:prSet presAssocID="{A29469F1-B994-4D22-9BBC-2D37E09E70CB}" presName="composite1" presStyleCnt="0"/>
      <dgm:spPr/>
    </dgm:pt>
    <dgm:pt modelId="{B2E36AFC-CE09-4B0E-8958-8E46557E6679}" type="pres">
      <dgm:prSet presAssocID="{A29469F1-B994-4D22-9BBC-2D37E09E70CB}" presName="dummyNode1" presStyleLbl="node1" presStyleIdx="0" presStyleCnt="2"/>
      <dgm:spPr/>
    </dgm:pt>
    <dgm:pt modelId="{C375CA30-78BE-4357-BE7C-5780D2A79E77}" type="pres">
      <dgm:prSet presAssocID="{A29469F1-B994-4D22-9BBC-2D37E09E70CB}" presName="childNode1" presStyleLbl="bgAcc1" presStyleIdx="0" presStyleCnt="2" custScaleY="140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D40A-95D3-4757-8F77-9C05356F6232}" type="pres">
      <dgm:prSet presAssocID="{A29469F1-B994-4D22-9BBC-2D37E09E70CB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34D89-A729-4868-B285-4255E0BF59B8}" type="pres">
      <dgm:prSet presAssocID="{A29469F1-B994-4D22-9BBC-2D37E09E70CB}" presName="parentNode1" presStyleLbl="node1" presStyleIdx="0" presStyleCnt="2" custLinFactNeighborY="574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32EAF-F21D-4A37-A543-E01F9049F208}" type="pres">
      <dgm:prSet presAssocID="{A29469F1-B994-4D22-9BBC-2D37E09E70CB}" presName="connSite1" presStyleCnt="0"/>
      <dgm:spPr/>
    </dgm:pt>
    <dgm:pt modelId="{A47C941A-7517-4025-8523-58A200434D00}" type="pres">
      <dgm:prSet presAssocID="{BDE41C99-FB3B-479B-BFE7-2A091DD9A3DB}" presName="Name9" presStyleLbl="sibTrans2D1" presStyleIdx="0" presStyleCnt="1"/>
      <dgm:spPr/>
      <dgm:t>
        <a:bodyPr/>
        <a:lstStyle/>
        <a:p>
          <a:endParaRPr lang="en-US"/>
        </a:p>
      </dgm:t>
    </dgm:pt>
    <dgm:pt modelId="{051A7DD2-56F9-434E-BF2F-09C231810823}" type="pres">
      <dgm:prSet presAssocID="{578C86F3-4C5C-424D-AEEC-677E19F21D40}" presName="composite2" presStyleCnt="0"/>
      <dgm:spPr/>
    </dgm:pt>
    <dgm:pt modelId="{96483D03-F021-4163-B350-8CE45D5E7156}" type="pres">
      <dgm:prSet presAssocID="{578C86F3-4C5C-424D-AEEC-677E19F21D40}" presName="dummyNode2" presStyleLbl="node1" presStyleIdx="0" presStyleCnt="2"/>
      <dgm:spPr/>
    </dgm:pt>
    <dgm:pt modelId="{2BEDE5ED-03AB-49DD-B981-BBB836DA27CC}" type="pres">
      <dgm:prSet presAssocID="{578C86F3-4C5C-424D-AEEC-677E19F21D40}" presName="childNode2" presStyleLbl="bgAcc1" presStyleIdx="1" presStyleCnt="2" custScaleY="140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BA429-C09E-4E48-9A05-1B8EFBEC8237}" type="pres">
      <dgm:prSet presAssocID="{578C86F3-4C5C-424D-AEEC-677E19F21D40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1C7CE-9376-4869-9080-262854250914}" type="pres">
      <dgm:prSet presAssocID="{578C86F3-4C5C-424D-AEEC-677E19F21D40}" presName="parentNode2" presStyleLbl="node1" presStyleIdx="1" presStyleCnt="2" custLinFactNeighborY="-642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F87F3-6BCA-4B42-A334-F1A6BE1EB416}" type="pres">
      <dgm:prSet presAssocID="{578C86F3-4C5C-424D-AEEC-677E19F21D40}" presName="connSite2" presStyleCnt="0"/>
      <dgm:spPr/>
    </dgm:pt>
  </dgm:ptLst>
  <dgm:cxnLst>
    <dgm:cxn modelId="{D0600997-BF6C-4B81-AADA-986467EEB000}" srcId="{578C86F3-4C5C-424D-AEEC-677E19F21D40}" destId="{AE1439D7-9508-49A2-AC70-5BC289702510}" srcOrd="2" destOrd="0" parTransId="{AEE07D7F-DFCA-4AA4-A49E-A00C829D03AD}" sibTransId="{FFB1C896-B9B7-49E4-897E-A2146109D89F}"/>
    <dgm:cxn modelId="{21C06313-F8FF-457F-A9CA-F1015A1B1F65}" type="presOf" srcId="{1C9501D1-C365-47CD-BB71-299FE7C6C5D5}" destId="{B4A1D40A-95D3-4757-8F77-9C05356F6232}" srcOrd="1" destOrd="0" presId="urn:microsoft.com/office/officeart/2005/8/layout/hProcess4"/>
    <dgm:cxn modelId="{9A902E38-365D-4354-99DE-75F92B08EA97}" srcId="{578C86F3-4C5C-424D-AEEC-677E19F21D40}" destId="{D92C08A8-2802-4FDD-A7A0-B452EFDA8553}" srcOrd="1" destOrd="0" parTransId="{15D5ABB9-3AF0-40CF-81B0-29DAC8E8DB19}" sibTransId="{8B929E37-3F11-4A29-8FA5-F714581C62E8}"/>
    <dgm:cxn modelId="{F06B6D43-23F0-4E65-9B80-6CA8DEE5F3B6}" type="presOf" srcId="{7F9B4314-D764-4DF5-B8DE-C778A9F157D4}" destId="{2BEDE5ED-03AB-49DD-B981-BBB836DA27CC}" srcOrd="0" destOrd="0" presId="urn:microsoft.com/office/officeart/2005/8/layout/hProcess4"/>
    <dgm:cxn modelId="{833AF9F8-DC5F-4E7E-84C2-3DB96D0E730B}" type="presOf" srcId="{D92C08A8-2802-4FDD-A7A0-B452EFDA8553}" destId="{2BEDE5ED-03AB-49DD-B981-BBB836DA27CC}" srcOrd="0" destOrd="1" presId="urn:microsoft.com/office/officeart/2005/8/layout/hProcess4"/>
    <dgm:cxn modelId="{56376D87-AB92-40BD-88A4-03846D1A4667}" type="presOf" srcId="{7F9B4314-D764-4DF5-B8DE-C778A9F157D4}" destId="{14CBA429-C09E-4E48-9A05-1B8EFBEC8237}" srcOrd="1" destOrd="0" presId="urn:microsoft.com/office/officeart/2005/8/layout/hProcess4"/>
    <dgm:cxn modelId="{0B8B5164-C175-4267-8AB8-22AC189CA6B1}" type="presOf" srcId="{A29469F1-B994-4D22-9BBC-2D37E09E70CB}" destId="{33F34D89-A729-4868-B285-4255E0BF59B8}" srcOrd="0" destOrd="0" presId="urn:microsoft.com/office/officeart/2005/8/layout/hProcess4"/>
    <dgm:cxn modelId="{42D74BE7-0C99-4F72-89F5-D68C5F5FCECC}" type="presOf" srcId="{AE1439D7-9508-49A2-AC70-5BC289702510}" destId="{14CBA429-C09E-4E48-9A05-1B8EFBEC8237}" srcOrd="1" destOrd="2" presId="urn:microsoft.com/office/officeart/2005/8/layout/hProcess4"/>
    <dgm:cxn modelId="{5B67D4FB-2C49-471B-9E30-5127A09A6963}" type="presOf" srcId="{BDE41C99-FB3B-479B-BFE7-2A091DD9A3DB}" destId="{A47C941A-7517-4025-8523-58A200434D00}" srcOrd="0" destOrd="0" presId="urn:microsoft.com/office/officeart/2005/8/layout/hProcess4"/>
    <dgm:cxn modelId="{A362C11C-C84D-45FA-AF9F-58754788E269}" type="presOf" srcId="{AE1439D7-9508-49A2-AC70-5BC289702510}" destId="{2BEDE5ED-03AB-49DD-B981-BBB836DA27CC}" srcOrd="0" destOrd="2" presId="urn:microsoft.com/office/officeart/2005/8/layout/hProcess4"/>
    <dgm:cxn modelId="{894E5571-A43E-41F3-967F-35FD2925A2CE}" srcId="{A29469F1-B994-4D22-9BBC-2D37E09E70CB}" destId="{1C9501D1-C365-47CD-BB71-299FE7C6C5D5}" srcOrd="0" destOrd="0" parTransId="{A4010790-7BDB-406B-8F74-F3EADDB1F075}" sibTransId="{0DF6AA99-DA43-4B9B-8B60-F2DA566715DB}"/>
    <dgm:cxn modelId="{FE361B10-F4EA-41EE-8FC7-C1F95988F423}" srcId="{A29469F1-B994-4D22-9BBC-2D37E09E70CB}" destId="{BB137C50-80AC-4A2B-9C14-3587920FCBF8}" srcOrd="1" destOrd="0" parTransId="{30EED253-FAD4-4F96-82E7-10CC9BB01709}" sibTransId="{7A98C226-F4F1-452F-8A93-08AE895D7320}"/>
    <dgm:cxn modelId="{F75CD839-CD3B-4C41-B88F-87FBB86996F8}" type="presOf" srcId="{1C9501D1-C365-47CD-BB71-299FE7C6C5D5}" destId="{C375CA30-78BE-4357-BE7C-5780D2A79E77}" srcOrd="0" destOrd="0" presId="urn:microsoft.com/office/officeart/2005/8/layout/hProcess4"/>
    <dgm:cxn modelId="{499E5F13-3051-4A63-A8A6-20F4C5716940}" type="presOf" srcId="{BB137C50-80AC-4A2B-9C14-3587920FCBF8}" destId="{B4A1D40A-95D3-4757-8F77-9C05356F6232}" srcOrd="1" destOrd="1" presId="urn:microsoft.com/office/officeart/2005/8/layout/hProcess4"/>
    <dgm:cxn modelId="{E8381983-CB7A-4966-8377-39AA830DB096}" type="presOf" srcId="{BB137C50-80AC-4A2B-9C14-3587920FCBF8}" destId="{C375CA30-78BE-4357-BE7C-5780D2A79E77}" srcOrd="0" destOrd="1" presId="urn:microsoft.com/office/officeart/2005/8/layout/hProcess4"/>
    <dgm:cxn modelId="{F92A40E6-AC22-497B-BD9C-5D3637C0B0F4}" srcId="{D9C8D5E6-300F-4C12-AF20-7CE811B2CD89}" destId="{578C86F3-4C5C-424D-AEEC-677E19F21D40}" srcOrd="1" destOrd="0" parTransId="{703DD24B-306B-4387-B8F8-C11FDED7C604}" sibTransId="{F1E45706-04CB-445A-A255-6C77A5F223C6}"/>
    <dgm:cxn modelId="{A2EA00E9-6BAE-445E-ACD8-0BA32A740C09}" srcId="{D9C8D5E6-300F-4C12-AF20-7CE811B2CD89}" destId="{A29469F1-B994-4D22-9BBC-2D37E09E70CB}" srcOrd="0" destOrd="0" parTransId="{E4A875C4-BF18-4394-84CD-40009FF7DB6B}" sibTransId="{BDE41C99-FB3B-479B-BFE7-2A091DD9A3DB}"/>
    <dgm:cxn modelId="{2A7A02EA-E999-4777-A1B2-AC725C224258}" srcId="{578C86F3-4C5C-424D-AEEC-677E19F21D40}" destId="{7F9B4314-D764-4DF5-B8DE-C778A9F157D4}" srcOrd="0" destOrd="0" parTransId="{E2ED0E56-BE5E-4A06-BC13-FFD1B0A83A64}" sibTransId="{5E9209BE-5E36-47F1-8F31-E8AA26ED26A1}"/>
    <dgm:cxn modelId="{16B93AF1-87FC-473B-8F38-1F4E76C83F2C}" type="presOf" srcId="{D9C8D5E6-300F-4C12-AF20-7CE811B2CD89}" destId="{C813F8FD-0B92-487F-B664-1EDF186E5CD2}" srcOrd="0" destOrd="0" presId="urn:microsoft.com/office/officeart/2005/8/layout/hProcess4"/>
    <dgm:cxn modelId="{76BD87D7-86B1-4060-A73C-330FE0060B79}" type="presOf" srcId="{D92C08A8-2802-4FDD-A7A0-B452EFDA8553}" destId="{14CBA429-C09E-4E48-9A05-1B8EFBEC8237}" srcOrd="1" destOrd="1" presId="urn:microsoft.com/office/officeart/2005/8/layout/hProcess4"/>
    <dgm:cxn modelId="{5C68506A-92F1-4C3E-8A21-7EE3B9BBD886}" type="presOf" srcId="{578C86F3-4C5C-424D-AEEC-677E19F21D40}" destId="{F491C7CE-9376-4869-9080-262854250914}" srcOrd="0" destOrd="0" presId="urn:microsoft.com/office/officeart/2005/8/layout/hProcess4"/>
    <dgm:cxn modelId="{3AF93A0B-91CE-4C62-803F-9F039BDA562D}" type="presParOf" srcId="{C813F8FD-0B92-487F-B664-1EDF186E5CD2}" destId="{5D5FBD61-0761-4510-BF82-E056679F8759}" srcOrd="0" destOrd="0" presId="urn:microsoft.com/office/officeart/2005/8/layout/hProcess4"/>
    <dgm:cxn modelId="{8B05431B-F337-4D5D-8A35-51858635F0F5}" type="presParOf" srcId="{C813F8FD-0B92-487F-B664-1EDF186E5CD2}" destId="{17DD1AE0-518D-461F-9C07-8FF13A6CDBBE}" srcOrd="1" destOrd="0" presId="urn:microsoft.com/office/officeart/2005/8/layout/hProcess4"/>
    <dgm:cxn modelId="{3BDC180E-6F14-47C3-BAB0-F060EF36A55F}" type="presParOf" srcId="{C813F8FD-0B92-487F-B664-1EDF186E5CD2}" destId="{AF383ED2-571B-4945-BF8F-61B1DA2D368A}" srcOrd="2" destOrd="0" presId="urn:microsoft.com/office/officeart/2005/8/layout/hProcess4"/>
    <dgm:cxn modelId="{74B98B9C-B6FD-4712-8E5A-8A5E78DB2EC5}" type="presParOf" srcId="{AF383ED2-571B-4945-BF8F-61B1DA2D368A}" destId="{8DCFA62C-922E-4256-B8F8-3EEC08E8ADEE}" srcOrd="0" destOrd="0" presId="urn:microsoft.com/office/officeart/2005/8/layout/hProcess4"/>
    <dgm:cxn modelId="{4CF6E9AF-9526-4971-974D-2497564A63E5}" type="presParOf" srcId="{8DCFA62C-922E-4256-B8F8-3EEC08E8ADEE}" destId="{B2E36AFC-CE09-4B0E-8958-8E46557E6679}" srcOrd="0" destOrd="0" presId="urn:microsoft.com/office/officeart/2005/8/layout/hProcess4"/>
    <dgm:cxn modelId="{252E4665-2613-47DD-9746-62DED705B921}" type="presParOf" srcId="{8DCFA62C-922E-4256-B8F8-3EEC08E8ADEE}" destId="{C375CA30-78BE-4357-BE7C-5780D2A79E77}" srcOrd="1" destOrd="0" presId="urn:microsoft.com/office/officeart/2005/8/layout/hProcess4"/>
    <dgm:cxn modelId="{EB3B98B9-7841-4653-9F72-4BB5CFEB1679}" type="presParOf" srcId="{8DCFA62C-922E-4256-B8F8-3EEC08E8ADEE}" destId="{B4A1D40A-95D3-4757-8F77-9C05356F6232}" srcOrd="2" destOrd="0" presId="urn:microsoft.com/office/officeart/2005/8/layout/hProcess4"/>
    <dgm:cxn modelId="{6D2A3BDC-5CE7-4128-A9CE-95AD80AB59C3}" type="presParOf" srcId="{8DCFA62C-922E-4256-B8F8-3EEC08E8ADEE}" destId="{33F34D89-A729-4868-B285-4255E0BF59B8}" srcOrd="3" destOrd="0" presId="urn:microsoft.com/office/officeart/2005/8/layout/hProcess4"/>
    <dgm:cxn modelId="{B7F1095B-A105-4E5D-BE78-352EF944C915}" type="presParOf" srcId="{8DCFA62C-922E-4256-B8F8-3EEC08E8ADEE}" destId="{4C832EAF-F21D-4A37-A543-E01F9049F208}" srcOrd="4" destOrd="0" presId="urn:microsoft.com/office/officeart/2005/8/layout/hProcess4"/>
    <dgm:cxn modelId="{4AC945F2-C108-4337-9D95-648DC074FD9E}" type="presParOf" srcId="{AF383ED2-571B-4945-BF8F-61B1DA2D368A}" destId="{A47C941A-7517-4025-8523-58A200434D00}" srcOrd="1" destOrd="0" presId="urn:microsoft.com/office/officeart/2005/8/layout/hProcess4"/>
    <dgm:cxn modelId="{DB5BC10B-5144-4680-A446-ECA8F5F1C330}" type="presParOf" srcId="{AF383ED2-571B-4945-BF8F-61B1DA2D368A}" destId="{051A7DD2-56F9-434E-BF2F-09C231810823}" srcOrd="2" destOrd="0" presId="urn:microsoft.com/office/officeart/2005/8/layout/hProcess4"/>
    <dgm:cxn modelId="{426E9A0B-8245-44CE-BE61-AA9CD9F1D4F0}" type="presParOf" srcId="{051A7DD2-56F9-434E-BF2F-09C231810823}" destId="{96483D03-F021-4163-B350-8CE45D5E7156}" srcOrd="0" destOrd="0" presId="urn:microsoft.com/office/officeart/2005/8/layout/hProcess4"/>
    <dgm:cxn modelId="{273D491E-AECD-46CA-A45A-5D7BE6A08503}" type="presParOf" srcId="{051A7DD2-56F9-434E-BF2F-09C231810823}" destId="{2BEDE5ED-03AB-49DD-B981-BBB836DA27CC}" srcOrd="1" destOrd="0" presId="urn:microsoft.com/office/officeart/2005/8/layout/hProcess4"/>
    <dgm:cxn modelId="{F141A1CC-8B3B-4CCF-85B1-CA97D5F275BC}" type="presParOf" srcId="{051A7DD2-56F9-434E-BF2F-09C231810823}" destId="{14CBA429-C09E-4E48-9A05-1B8EFBEC8237}" srcOrd="2" destOrd="0" presId="urn:microsoft.com/office/officeart/2005/8/layout/hProcess4"/>
    <dgm:cxn modelId="{E596908B-2561-47E1-91B3-5E770D153EF2}" type="presParOf" srcId="{051A7DD2-56F9-434E-BF2F-09C231810823}" destId="{F491C7CE-9376-4869-9080-262854250914}" srcOrd="3" destOrd="0" presId="urn:microsoft.com/office/officeart/2005/8/layout/hProcess4"/>
    <dgm:cxn modelId="{6476992A-C892-470E-9F5B-570560F597C8}" type="presParOf" srcId="{051A7DD2-56F9-434E-BF2F-09C231810823}" destId="{229F87F3-6BCA-4B42-A334-F1A6BE1EB41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274AAB-A14B-4073-B716-AEC73D9BC6A7}" type="doc">
      <dgm:prSet loTypeId="urn:microsoft.com/office/officeart/2005/8/layout/hList3" loCatId="list" qsTypeId="urn:microsoft.com/office/officeart/2005/8/quickstyle/3d3" qsCatId="3D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2A9FFD70-A34D-4DDD-9E43-E870F88B37AA}">
      <dgm:prSet phldrT="[Text]" custT="1"/>
      <dgm:spPr/>
      <dgm:t>
        <a:bodyPr/>
        <a:lstStyle/>
        <a:p>
          <a:r>
            <a:rPr lang="en-US" sz="2800" smtClean="0">
              <a:latin typeface="Arial" pitchFamily="34" charset="0"/>
              <a:cs typeface="Arial" pitchFamily="34" charset="0"/>
            </a:rPr>
            <a:t>Là cơ quan hành chính của Quốc hội, cơ quan hành chính cao nhất của nước Việt Nam</a:t>
          </a:r>
          <a:endParaRPr lang="en-US" sz="2800">
            <a:latin typeface="Arial" pitchFamily="34" charset="0"/>
            <a:cs typeface="Arial" pitchFamily="34" charset="0"/>
          </a:endParaRPr>
        </a:p>
      </dgm:t>
    </dgm:pt>
    <dgm:pt modelId="{7BE54DA0-6D60-4358-8D92-E9C44886F422}" type="parTrans" cxnId="{9B689661-8221-4BF9-B749-0E975A331476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D094E9E7-4F03-4943-94B2-7E0FA932F172}" type="sibTrans" cxnId="{9B689661-8221-4BF9-B749-0E975A331476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D0C306D7-A3CF-437E-B7BB-F916C45BDBAC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800" smtClean="0">
              <a:latin typeface="Arial" pitchFamily="34" charset="0"/>
              <a:cs typeface="Arial" pitchFamily="34" charset="0"/>
            </a:rPr>
            <a:t>Chính phủ thực hiện các văn bản luật, nghị quyết của Quốc hội</a:t>
          </a:r>
        </a:p>
        <a:p>
          <a:pPr algn="l"/>
          <a:r>
            <a:rPr lang="en-US" sz="2800" smtClean="0">
              <a:latin typeface="Arial" pitchFamily="34" charset="0"/>
              <a:cs typeface="Arial" pitchFamily="34" charset="0"/>
            </a:rPr>
            <a:t>Chính phủ chịu trách nhiệm trước Quốc hội</a:t>
          </a:r>
          <a:endParaRPr lang="en-US" sz="2800">
            <a:latin typeface="Arial" pitchFamily="34" charset="0"/>
            <a:cs typeface="Arial" pitchFamily="34" charset="0"/>
          </a:endParaRPr>
        </a:p>
      </dgm:t>
    </dgm:pt>
    <dgm:pt modelId="{601F3D99-EB6A-4F51-8D11-657721F8A91D}" type="parTrans" cxnId="{56AF7382-60F8-452D-B376-9284763F0E99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A3D079E2-18E2-461D-A81D-2A0F58AE8AF5}" type="sibTrans" cxnId="{56AF7382-60F8-452D-B376-9284763F0E99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CD56F56C-9442-436F-9E96-55D73F20856D}">
      <dgm:prSet phldrT="[Text]" custT="1"/>
      <dgm:spPr/>
      <dgm:t>
        <a:bodyPr/>
        <a:lstStyle/>
        <a:p>
          <a:pPr algn="l"/>
          <a:r>
            <a:rPr lang="en-US" sz="2800" smtClean="0">
              <a:latin typeface="Arial" pitchFamily="34" charset="0"/>
              <a:cs typeface="Arial" pitchFamily="34" charset="0"/>
            </a:rPr>
            <a:t>Chính phủ được quyền điều hành toàn bộ bộ máy hành chính nhà nước từ Trung ương đến cơ sở</a:t>
          </a:r>
          <a:endParaRPr lang="en-US" sz="2800">
            <a:latin typeface="Arial" pitchFamily="34" charset="0"/>
            <a:cs typeface="Arial" pitchFamily="34" charset="0"/>
          </a:endParaRPr>
        </a:p>
      </dgm:t>
    </dgm:pt>
    <dgm:pt modelId="{742E2F2B-6F4B-45B5-A633-945697C54F8F}" type="parTrans" cxnId="{E31A20D1-0812-485D-B457-C63878386EC5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37D35F5F-A087-4F85-A6B3-DBF0F5DBEE3C}" type="sibTrans" cxnId="{E31A20D1-0812-485D-B457-C63878386EC5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B517098E-01A5-479D-BDB0-BA14A0221307}" type="pres">
      <dgm:prSet presAssocID="{3F274AAB-A14B-4073-B716-AEC73D9BC6A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931B43-1B37-4CFB-829E-DF1D76EE9AEE}" type="pres">
      <dgm:prSet presAssocID="{2A9FFD70-A34D-4DDD-9E43-E870F88B37AA}" presName="roof" presStyleLbl="dkBgShp" presStyleIdx="0" presStyleCnt="2"/>
      <dgm:spPr/>
      <dgm:t>
        <a:bodyPr/>
        <a:lstStyle/>
        <a:p>
          <a:endParaRPr lang="en-US"/>
        </a:p>
      </dgm:t>
    </dgm:pt>
    <dgm:pt modelId="{7075B325-8F76-4F33-9F34-2F4BE3503517}" type="pres">
      <dgm:prSet presAssocID="{2A9FFD70-A34D-4DDD-9E43-E870F88B37AA}" presName="pillars" presStyleCnt="0"/>
      <dgm:spPr/>
    </dgm:pt>
    <dgm:pt modelId="{8FEFA38C-5780-4707-8F49-67AF6F4961BC}" type="pres">
      <dgm:prSet presAssocID="{2A9FFD70-A34D-4DDD-9E43-E870F88B37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A2097-064C-43E8-9685-9161127D2D58}" type="pres">
      <dgm:prSet presAssocID="{CD56F56C-9442-436F-9E96-55D73F20856D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4D3A5-EF97-4C41-BD70-BC5F55BD5C3A}" type="pres">
      <dgm:prSet presAssocID="{2A9FFD70-A34D-4DDD-9E43-E870F88B37AA}" presName="base" presStyleLbl="dkBgShp" presStyleIdx="1" presStyleCnt="2"/>
      <dgm:spPr/>
    </dgm:pt>
  </dgm:ptLst>
  <dgm:cxnLst>
    <dgm:cxn modelId="{9B689661-8221-4BF9-B749-0E975A331476}" srcId="{3F274AAB-A14B-4073-B716-AEC73D9BC6A7}" destId="{2A9FFD70-A34D-4DDD-9E43-E870F88B37AA}" srcOrd="0" destOrd="0" parTransId="{7BE54DA0-6D60-4358-8D92-E9C44886F422}" sibTransId="{D094E9E7-4F03-4943-94B2-7E0FA932F172}"/>
    <dgm:cxn modelId="{16A7B7A4-D9BF-4C54-9B5A-BD98EAD46654}" type="presOf" srcId="{CD56F56C-9442-436F-9E96-55D73F20856D}" destId="{83CA2097-064C-43E8-9685-9161127D2D58}" srcOrd="0" destOrd="0" presId="urn:microsoft.com/office/officeart/2005/8/layout/hList3"/>
    <dgm:cxn modelId="{07B60C89-8CD2-481A-A4CB-82798FA3314D}" type="presOf" srcId="{2A9FFD70-A34D-4DDD-9E43-E870F88B37AA}" destId="{44931B43-1B37-4CFB-829E-DF1D76EE9AEE}" srcOrd="0" destOrd="0" presId="urn:microsoft.com/office/officeart/2005/8/layout/hList3"/>
    <dgm:cxn modelId="{E31A20D1-0812-485D-B457-C63878386EC5}" srcId="{2A9FFD70-A34D-4DDD-9E43-E870F88B37AA}" destId="{CD56F56C-9442-436F-9E96-55D73F20856D}" srcOrd="1" destOrd="0" parTransId="{742E2F2B-6F4B-45B5-A633-945697C54F8F}" sibTransId="{37D35F5F-A087-4F85-A6B3-DBF0F5DBEE3C}"/>
    <dgm:cxn modelId="{F0254400-B63F-4F1C-AD42-6A786ADD748F}" type="presOf" srcId="{D0C306D7-A3CF-437E-B7BB-F916C45BDBAC}" destId="{8FEFA38C-5780-4707-8F49-67AF6F4961BC}" srcOrd="0" destOrd="0" presId="urn:microsoft.com/office/officeart/2005/8/layout/hList3"/>
    <dgm:cxn modelId="{56AF7382-60F8-452D-B376-9284763F0E99}" srcId="{2A9FFD70-A34D-4DDD-9E43-E870F88B37AA}" destId="{D0C306D7-A3CF-437E-B7BB-F916C45BDBAC}" srcOrd="0" destOrd="0" parTransId="{601F3D99-EB6A-4F51-8D11-657721F8A91D}" sibTransId="{A3D079E2-18E2-461D-A81D-2A0F58AE8AF5}"/>
    <dgm:cxn modelId="{8A579DA9-6539-4199-8230-4D0DF29F5D12}" type="presOf" srcId="{3F274AAB-A14B-4073-B716-AEC73D9BC6A7}" destId="{B517098E-01A5-479D-BDB0-BA14A0221307}" srcOrd="0" destOrd="0" presId="urn:microsoft.com/office/officeart/2005/8/layout/hList3"/>
    <dgm:cxn modelId="{111B26CD-9CCC-4799-87BF-8359B9A2BA88}" type="presParOf" srcId="{B517098E-01A5-479D-BDB0-BA14A0221307}" destId="{44931B43-1B37-4CFB-829E-DF1D76EE9AEE}" srcOrd="0" destOrd="0" presId="urn:microsoft.com/office/officeart/2005/8/layout/hList3"/>
    <dgm:cxn modelId="{6A6A93BE-9349-46A5-8BEB-66BD649D75DA}" type="presParOf" srcId="{B517098E-01A5-479D-BDB0-BA14A0221307}" destId="{7075B325-8F76-4F33-9F34-2F4BE3503517}" srcOrd="1" destOrd="0" presId="urn:microsoft.com/office/officeart/2005/8/layout/hList3"/>
    <dgm:cxn modelId="{BCAE40D5-A92E-492B-8323-F3E069BDAFA8}" type="presParOf" srcId="{7075B325-8F76-4F33-9F34-2F4BE3503517}" destId="{8FEFA38C-5780-4707-8F49-67AF6F4961BC}" srcOrd="0" destOrd="0" presId="urn:microsoft.com/office/officeart/2005/8/layout/hList3"/>
    <dgm:cxn modelId="{39401517-EB83-4D5C-B355-916EC553F0FA}" type="presParOf" srcId="{7075B325-8F76-4F33-9F34-2F4BE3503517}" destId="{83CA2097-064C-43E8-9685-9161127D2D58}" srcOrd="1" destOrd="0" presId="urn:microsoft.com/office/officeart/2005/8/layout/hList3"/>
    <dgm:cxn modelId="{724ECAA9-77A6-4546-B432-8D1ED15BFAEE}" type="presParOf" srcId="{B517098E-01A5-479D-BDB0-BA14A0221307}" destId="{0884D3A5-EF97-4C41-BD70-BC5F55BD5C3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BBDC81-25FC-49FE-85B6-3A5203165225}" type="doc">
      <dgm:prSet loTypeId="urn:microsoft.com/office/officeart/2005/8/layout/hList1" loCatId="list" qsTypeId="urn:microsoft.com/office/officeart/2005/8/quickstyle/3d3" qsCatId="3D" csTypeId="urn:microsoft.com/office/officeart/2005/8/colors/colorful1#8" csCatId="colorful" phldr="1"/>
      <dgm:spPr/>
      <dgm:t>
        <a:bodyPr/>
        <a:lstStyle/>
        <a:p>
          <a:endParaRPr lang="en-US"/>
        </a:p>
      </dgm:t>
    </dgm:pt>
    <dgm:pt modelId="{EBF86355-2B48-43F9-BF96-1E5753D947FD}">
      <dgm:prSet phldrT="[Text]" custT="1"/>
      <dgm:spPr/>
      <dgm:t>
        <a:bodyPr/>
        <a:lstStyle/>
        <a:p>
          <a:r>
            <a:rPr lang="en-US" sz="2000" b="1" smtClean="0">
              <a:latin typeface="Arial" pitchFamily="34" charset="0"/>
              <a:cs typeface="Arial" pitchFamily="34" charset="0"/>
            </a:rPr>
            <a:t>Hội đồng nhân dân</a:t>
          </a:r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6AEAB029-11D3-4342-AE50-BA8F4139A3E5}" type="parTrans" cxnId="{625221AA-AD4C-4ECA-9DC7-B5625C9FA77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A94E7A0-1300-4B37-A43D-E501BD35F3EF}" type="sibTrans" cxnId="{625221AA-AD4C-4ECA-9DC7-B5625C9FA77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9B16B0AB-9178-4A79-A583-3889CA70D9B4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Là cơ quan quyền lực nhà nước ở địa phương đại diện cho ý chí của nhân dân địa phương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F5A9635B-00DF-4D2C-B22C-C7370E6104D3}" type="parTrans" cxnId="{AC8335E6-0091-4412-B1B6-A31C7BFA3F4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7EA78383-B133-44CF-AF91-672B0E90AB1C}" type="sibTrans" cxnId="{AC8335E6-0091-4412-B1B6-A31C7BFA3F4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0B7603E3-9B38-44BB-B48F-C380B3192475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HĐND được quyền ra nghị quyết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39F9EECD-C37A-4DA5-9CE0-1A643A98DD8D}" type="parTrans" cxnId="{EE94CCFE-1FA0-452F-8B55-7D29E5F93F0D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8B7059E6-C329-4101-996F-C15AC82671B8}" type="sibTrans" cxnId="{EE94CCFE-1FA0-452F-8B55-7D29E5F93F0D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FA5BEB86-B75B-489C-A292-D97A340D89EA}">
      <dgm:prSet phldrT="[Text]" custT="1"/>
      <dgm:spPr/>
      <dgm:t>
        <a:bodyPr/>
        <a:lstStyle/>
        <a:p>
          <a:r>
            <a:rPr lang="en-US" sz="2000" b="1" smtClean="0">
              <a:latin typeface="Arial" pitchFamily="34" charset="0"/>
              <a:cs typeface="Arial" pitchFamily="34" charset="0"/>
            </a:rPr>
            <a:t>Ủy ban nhân dân</a:t>
          </a:r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F5EFC913-6F2B-4917-AE20-4309940CB892}" type="parTrans" cxnId="{15A5F7BC-A534-4D40-B84C-07AF6915705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D000859-7423-4198-958A-9B4B076A8DDC}" type="sibTrans" cxnId="{15A5F7BC-A534-4D40-B84C-07AF6915705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A1E96C77-D3D8-42F0-AE50-A128A7BEBE2F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Do HĐND bầu ra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CC40AEF0-547F-421A-BE79-10E18138458F}" type="parTrans" cxnId="{AC23CD7A-E815-4812-A974-80431E57871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8EBE8CB2-FF5A-407D-9AC4-B6BF397CF9B1}" type="sibTrans" cxnId="{AC23CD7A-E815-4812-A974-80431E57871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DF4257B-E632-453F-A352-EF2AB70F2861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Là cơ quan chấp hành của HĐND, cơ quan hành chính nhà nước ở địa phương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927D44D5-1184-4329-9B2A-286EC5A55A3B}" type="parTrans" cxnId="{28B1EC15-AA8C-4716-B15C-8367159462C4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BF1810E-C0CE-4498-A387-7BD45784B08D}" type="sibTrans" cxnId="{28B1EC15-AA8C-4716-B15C-8367159462C4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D24BFDED-F39C-4C32-9C32-34C3581EAEEE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Do nhân dân địa phương bầu ra, chịu trách nhiệm trước ND địa phương, cơ quan nhà nước cấp trên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AA36D80F-B94C-4B05-9C74-EDD80CF97284}" type="parTrans" cxnId="{7A1CF6A8-0068-4700-80AD-ABB5A9543B3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536DE1E-E428-4E83-92AC-042F6E306E3A}" type="sibTrans" cxnId="{7A1CF6A8-0068-4700-80AD-ABB5A9543B3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5EF5597-0301-4226-82CD-4CD9834DF595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UBND được quyền ra quyết định, chỉ thị và kiểm tra việc thi hành văn bản đó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1395AA72-918E-448C-93F4-B2D46F59CBC8}" type="parTrans" cxnId="{E0BC0102-E4F4-4B5F-A766-3CDEAE9FC28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8CC1040-859B-4CFC-8543-69B0F9A2C401}" type="sibTrans" cxnId="{E0BC0102-E4F4-4B5F-A766-3CDEAE9FC28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54DADF8-6772-4A55-B9AD-EB1695028379}">
      <dgm:prSet phldrT="[Text]" custT="1"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41D4B686-5736-44CF-9875-D5EA8D026916}" type="parTrans" cxnId="{61970436-C53B-4F01-8C3F-470152788E2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9353EB93-2EF8-4019-B193-220D1AE35A67}" type="sibTrans" cxnId="{61970436-C53B-4F01-8C3F-470152788E2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C67ECE3-0A59-43D3-B33D-B772F9DFB0FA}">
      <dgm:prSet phldrT="[Text]" custT="1"/>
      <dgm:spPr/>
      <dgm:t>
        <a:bodyPr/>
        <a:lstStyle/>
        <a:p>
          <a:r>
            <a:rPr lang="en-US" sz="2000" smtClean="0">
              <a:latin typeface="Arial" pitchFamily="34" charset="0"/>
              <a:cs typeface="Arial" pitchFamily="34" charset="0"/>
            </a:rPr>
            <a:t>Chủ tịch UBND lãnh đạo, điều hành hoạt động của UBND</a:t>
          </a:r>
          <a:endParaRPr lang="en-US" sz="2000">
            <a:latin typeface="Arial" pitchFamily="34" charset="0"/>
            <a:cs typeface="Arial" pitchFamily="34" charset="0"/>
          </a:endParaRPr>
        </a:p>
      </dgm:t>
    </dgm:pt>
    <dgm:pt modelId="{720EF98E-5F9C-478E-9CE7-1181569187F1}" type="parTrans" cxnId="{90D03036-D347-4DF1-8276-0BFBF5053F6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07CBC63B-00DF-459D-A15D-9A591D05EAF9}" type="sibTrans" cxnId="{90D03036-D347-4DF1-8276-0BFBF5053F6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7659CAA0-0C67-44E4-9711-9144C1A15BE8}" type="pres">
      <dgm:prSet presAssocID="{0FBBDC81-25FC-49FE-85B6-3A52031652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D163EC-BBCE-4CF9-B3A9-5E6CDC3D0896}" type="pres">
      <dgm:prSet presAssocID="{EBF86355-2B48-43F9-BF96-1E5753D947FD}" presName="composite" presStyleCnt="0"/>
      <dgm:spPr/>
    </dgm:pt>
    <dgm:pt modelId="{5897F124-C888-4F89-8B62-FC6285235A37}" type="pres">
      <dgm:prSet presAssocID="{EBF86355-2B48-43F9-BF96-1E5753D947FD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A26E1-8FFF-4968-B8BC-7A2152B9BCEF}" type="pres">
      <dgm:prSet presAssocID="{EBF86355-2B48-43F9-BF96-1E5753D947F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DAEE-B25A-432F-8087-25A9C1C81EBE}" type="pres">
      <dgm:prSet presAssocID="{BA94E7A0-1300-4B37-A43D-E501BD35F3EF}" presName="space" presStyleCnt="0"/>
      <dgm:spPr/>
    </dgm:pt>
    <dgm:pt modelId="{6CB96427-CA7C-4D01-8BE8-2C224D4E8A41}" type="pres">
      <dgm:prSet presAssocID="{FA5BEB86-B75B-489C-A292-D97A340D89EA}" presName="composite" presStyleCnt="0"/>
      <dgm:spPr/>
    </dgm:pt>
    <dgm:pt modelId="{1C28BFC3-2E59-42D2-830B-DECC9034FF41}" type="pres">
      <dgm:prSet presAssocID="{FA5BEB86-B75B-489C-A292-D97A340D89EA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195AF-088C-4C0F-B134-66A6BF912751}" type="pres">
      <dgm:prSet presAssocID="{FA5BEB86-B75B-489C-A292-D97A340D89E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8D075-6B86-4E85-B701-FBFF6C05D190}" type="presOf" srcId="{EBF86355-2B48-43F9-BF96-1E5753D947FD}" destId="{5897F124-C888-4F89-8B62-FC6285235A37}" srcOrd="0" destOrd="0" presId="urn:microsoft.com/office/officeart/2005/8/layout/hList1"/>
    <dgm:cxn modelId="{61970436-C53B-4F01-8C3F-470152788E2F}" srcId="{FA5BEB86-B75B-489C-A292-D97A340D89EA}" destId="{B54DADF8-6772-4A55-B9AD-EB1695028379}" srcOrd="4" destOrd="0" parTransId="{41D4B686-5736-44CF-9875-D5EA8D026916}" sibTransId="{9353EB93-2EF8-4019-B193-220D1AE35A67}"/>
    <dgm:cxn modelId="{AC8335E6-0091-4412-B1B6-A31C7BFA3F4E}" srcId="{EBF86355-2B48-43F9-BF96-1E5753D947FD}" destId="{9B16B0AB-9178-4A79-A583-3889CA70D9B4}" srcOrd="0" destOrd="0" parTransId="{F5A9635B-00DF-4D2C-B22C-C7370E6104D3}" sibTransId="{7EA78383-B133-44CF-AF91-672B0E90AB1C}"/>
    <dgm:cxn modelId="{8B59BBBC-597A-49B2-8211-8DBE2AF8643E}" type="presOf" srcId="{D24BFDED-F39C-4C32-9C32-34C3581EAEEE}" destId="{37BA26E1-8FFF-4968-B8BC-7A2152B9BCEF}" srcOrd="0" destOrd="1" presId="urn:microsoft.com/office/officeart/2005/8/layout/hList1"/>
    <dgm:cxn modelId="{7773CEB8-AD66-4C88-8329-183A8759AF87}" type="presOf" srcId="{A1E96C77-D3D8-42F0-AE50-A128A7BEBE2F}" destId="{E6A195AF-088C-4C0F-B134-66A6BF912751}" srcOrd="0" destOrd="0" presId="urn:microsoft.com/office/officeart/2005/8/layout/hList1"/>
    <dgm:cxn modelId="{548ACAC1-D76C-453B-A63E-9D0D7CA46BF5}" type="presOf" srcId="{B54DADF8-6772-4A55-B9AD-EB1695028379}" destId="{E6A195AF-088C-4C0F-B134-66A6BF912751}" srcOrd="0" destOrd="4" presId="urn:microsoft.com/office/officeart/2005/8/layout/hList1"/>
    <dgm:cxn modelId="{15A5F7BC-A534-4D40-B84C-07AF69157059}" srcId="{0FBBDC81-25FC-49FE-85B6-3A5203165225}" destId="{FA5BEB86-B75B-489C-A292-D97A340D89EA}" srcOrd="1" destOrd="0" parTransId="{F5EFC913-6F2B-4917-AE20-4309940CB892}" sibTransId="{CD000859-7423-4198-958A-9B4B076A8DDC}"/>
    <dgm:cxn modelId="{7A1CF6A8-0068-4700-80AD-ABB5A9543B3E}" srcId="{EBF86355-2B48-43F9-BF96-1E5753D947FD}" destId="{D24BFDED-F39C-4C32-9C32-34C3581EAEEE}" srcOrd="1" destOrd="0" parTransId="{AA36D80F-B94C-4B05-9C74-EDD80CF97284}" sibTransId="{6536DE1E-E428-4E83-92AC-042F6E306E3A}"/>
    <dgm:cxn modelId="{C5FB4E67-50FA-46E3-980D-0EE1AA0DBAFF}" type="presOf" srcId="{55EF5597-0301-4226-82CD-4CD9834DF595}" destId="{E6A195AF-088C-4C0F-B134-66A6BF912751}" srcOrd="0" destOrd="2" presId="urn:microsoft.com/office/officeart/2005/8/layout/hList1"/>
    <dgm:cxn modelId="{CDEC103C-FE60-4D21-B60E-B67DBDF454EA}" type="presOf" srcId="{FA5BEB86-B75B-489C-A292-D97A340D89EA}" destId="{1C28BFC3-2E59-42D2-830B-DECC9034FF41}" srcOrd="0" destOrd="0" presId="urn:microsoft.com/office/officeart/2005/8/layout/hList1"/>
    <dgm:cxn modelId="{A8685B0C-D39A-4877-97AA-0E2E1F026BBD}" type="presOf" srcId="{BDF4257B-E632-453F-A352-EF2AB70F2861}" destId="{E6A195AF-088C-4C0F-B134-66A6BF912751}" srcOrd="0" destOrd="1" presId="urn:microsoft.com/office/officeart/2005/8/layout/hList1"/>
    <dgm:cxn modelId="{28B1EC15-AA8C-4716-B15C-8367159462C4}" srcId="{FA5BEB86-B75B-489C-A292-D97A340D89EA}" destId="{BDF4257B-E632-453F-A352-EF2AB70F2861}" srcOrd="1" destOrd="0" parTransId="{927D44D5-1184-4329-9B2A-286EC5A55A3B}" sibTransId="{6BF1810E-C0CE-4498-A387-7BD45784B08D}"/>
    <dgm:cxn modelId="{AC23CD7A-E815-4812-A974-80431E57871F}" srcId="{FA5BEB86-B75B-489C-A292-D97A340D89EA}" destId="{A1E96C77-D3D8-42F0-AE50-A128A7BEBE2F}" srcOrd="0" destOrd="0" parTransId="{CC40AEF0-547F-421A-BE79-10E18138458F}" sibTransId="{8EBE8CB2-FF5A-407D-9AC4-B6BF397CF9B1}"/>
    <dgm:cxn modelId="{90D03036-D347-4DF1-8276-0BFBF5053F60}" srcId="{FA5BEB86-B75B-489C-A292-D97A340D89EA}" destId="{2C67ECE3-0A59-43D3-B33D-B772F9DFB0FA}" srcOrd="3" destOrd="0" parTransId="{720EF98E-5F9C-478E-9CE7-1181569187F1}" sibTransId="{07CBC63B-00DF-459D-A15D-9A591D05EAF9}"/>
    <dgm:cxn modelId="{71CCB993-01E1-4942-A046-5B4FB152C08F}" type="presOf" srcId="{2C67ECE3-0A59-43D3-B33D-B772F9DFB0FA}" destId="{E6A195AF-088C-4C0F-B134-66A6BF912751}" srcOrd="0" destOrd="3" presId="urn:microsoft.com/office/officeart/2005/8/layout/hList1"/>
    <dgm:cxn modelId="{E0BC0102-E4F4-4B5F-A766-3CDEAE9FC289}" srcId="{FA5BEB86-B75B-489C-A292-D97A340D89EA}" destId="{55EF5597-0301-4226-82CD-4CD9834DF595}" srcOrd="2" destOrd="0" parTransId="{1395AA72-918E-448C-93F4-B2D46F59CBC8}" sibTransId="{18CC1040-859B-4CFC-8543-69B0F9A2C401}"/>
    <dgm:cxn modelId="{625221AA-AD4C-4ECA-9DC7-B5625C9FA779}" srcId="{0FBBDC81-25FC-49FE-85B6-3A5203165225}" destId="{EBF86355-2B48-43F9-BF96-1E5753D947FD}" srcOrd="0" destOrd="0" parTransId="{6AEAB029-11D3-4342-AE50-BA8F4139A3E5}" sibTransId="{BA94E7A0-1300-4B37-A43D-E501BD35F3EF}"/>
    <dgm:cxn modelId="{E638A631-D989-4C32-B58A-090D5B2001B5}" type="presOf" srcId="{9B16B0AB-9178-4A79-A583-3889CA70D9B4}" destId="{37BA26E1-8FFF-4968-B8BC-7A2152B9BCEF}" srcOrd="0" destOrd="0" presId="urn:microsoft.com/office/officeart/2005/8/layout/hList1"/>
    <dgm:cxn modelId="{18874078-2353-4098-B2B0-0AFAA5077A20}" type="presOf" srcId="{0FBBDC81-25FC-49FE-85B6-3A5203165225}" destId="{7659CAA0-0C67-44E4-9711-9144C1A15BE8}" srcOrd="0" destOrd="0" presId="urn:microsoft.com/office/officeart/2005/8/layout/hList1"/>
    <dgm:cxn modelId="{EE94CCFE-1FA0-452F-8B55-7D29E5F93F0D}" srcId="{EBF86355-2B48-43F9-BF96-1E5753D947FD}" destId="{0B7603E3-9B38-44BB-B48F-C380B3192475}" srcOrd="2" destOrd="0" parTransId="{39F9EECD-C37A-4DA5-9CE0-1A643A98DD8D}" sibTransId="{8B7059E6-C329-4101-996F-C15AC82671B8}"/>
    <dgm:cxn modelId="{124D9400-5E5A-4C05-B04B-0B64B68C7E06}" type="presOf" srcId="{0B7603E3-9B38-44BB-B48F-C380B3192475}" destId="{37BA26E1-8FFF-4968-B8BC-7A2152B9BCEF}" srcOrd="0" destOrd="2" presId="urn:microsoft.com/office/officeart/2005/8/layout/hList1"/>
    <dgm:cxn modelId="{53ED03FE-33A5-406A-B95F-3B837DECBD8D}" type="presParOf" srcId="{7659CAA0-0C67-44E4-9711-9144C1A15BE8}" destId="{FCD163EC-BBCE-4CF9-B3A9-5E6CDC3D0896}" srcOrd="0" destOrd="0" presId="urn:microsoft.com/office/officeart/2005/8/layout/hList1"/>
    <dgm:cxn modelId="{3E30E5A3-1993-4981-BA9B-5C169C2C5D20}" type="presParOf" srcId="{FCD163EC-BBCE-4CF9-B3A9-5E6CDC3D0896}" destId="{5897F124-C888-4F89-8B62-FC6285235A37}" srcOrd="0" destOrd="0" presId="urn:microsoft.com/office/officeart/2005/8/layout/hList1"/>
    <dgm:cxn modelId="{41DE624A-8E7A-493F-A8EF-6CBAEAAD7C32}" type="presParOf" srcId="{FCD163EC-BBCE-4CF9-B3A9-5E6CDC3D0896}" destId="{37BA26E1-8FFF-4968-B8BC-7A2152B9BCEF}" srcOrd="1" destOrd="0" presId="urn:microsoft.com/office/officeart/2005/8/layout/hList1"/>
    <dgm:cxn modelId="{D69107AD-D8EB-473C-8990-57EE766C1E15}" type="presParOf" srcId="{7659CAA0-0C67-44E4-9711-9144C1A15BE8}" destId="{5825DAEE-B25A-432F-8087-25A9C1C81EBE}" srcOrd="1" destOrd="0" presId="urn:microsoft.com/office/officeart/2005/8/layout/hList1"/>
    <dgm:cxn modelId="{25D67803-C4B1-41D7-A90C-70F7390E3925}" type="presParOf" srcId="{7659CAA0-0C67-44E4-9711-9144C1A15BE8}" destId="{6CB96427-CA7C-4D01-8BE8-2C224D4E8A41}" srcOrd="2" destOrd="0" presId="urn:microsoft.com/office/officeart/2005/8/layout/hList1"/>
    <dgm:cxn modelId="{0899B01B-0C61-487C-9614-579AAF9EC99D}" type="presParOf" srcId="{6CB96427-CA7C-4D01-8BE8-2C224D4E8A41}" destId="{1C28BFC3-2E59-42D2-830B-DECC9034FF41}" srcOrd="0" destOrd="0" presId="urn:microsoft.com/office/officeart/2005/8/layout/hList1"/>
    <dgm:cxn modelId="{0102E929-6B11-4844-AC8A-892AB5D20C5C}" type="presParOf" srcId="{6CB96427-CA7C-4D01-8BE8-2C224D4E8A41}" destId="{E6A195AF-088C-4C0F-B134-66A6BF9127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7C249-1C6E-4858-8EEA-9D5FFA895AE5}">
      <dsp:nvSpPr>
        <dsp:cNvPr id="0" name=""/>
        <dsp:cNvSpPr/>
      </dsp:nvSpPr>
      <dsp:spPr>
        <a:xfrm>
          <a:off x="0" y="0"/>
          <a:ext cx="6827520" cy="1089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1. Nhân dân là chủ thể tối cao của quyền lực nhà nước</a:t>
          </a: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31915" y="31915"/>
        <a:ext cx="5559615" cy="1025830"/>
      </dsp:txXfrm>
    </dsp:sp>
    <dsp:sp modelId="{69AFE5EA-D08A-4FDF-AB2A-511B5787BEC7}">
      <dsp:nvSpPr>
        <dsp:cNvPr id="0" name=""/>
        <dsp:cNvSpPr/>
      </dsp:nvSpPr>
      <dsp:spPr>
        <a:xfrm>
          <a:off x="571804" y="1287780"/>
          <a:ext cx="6827520" cy="10896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2. Là nhà nước của tất cả các dân tộc trên lãnh thổ Việt Nam</a:t>
          </a: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603719" y="1319695"/>
        <a:ext cx="5483606" cy="1025830"/>
      </dsp:txXfrm>
    </dsp:sp>
    <dsp:sp modelId="{4C5623C2-BE1D-48AB-BA1C-359A48F4B114}">
      <dsp:nvSpPr>
        <dsp:cNvPr id="0" name=""/>
        <dsp:cNvSpPr/>
      </dsp:nvSpPr>
      <dsp:spPr>
        <a:xfrm>
          <a:off x="1135075" y="2575560"/>
          <a:ext cx="6827520" cy="1089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3. Được tổ chức và hoạt động trên cơ sở nguyên tắc bình đẳng trong mối quan hệ  giữa nhà nước và công dân</a:t>
          </a: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1166990" y="2607475"/>
        <a:ext cx="5492140" cy="1025830"/>
      </dsp:txXfrm>
    </dsp:sp>
    <dsp:sp modelId="{3258D119-D8F4-4071-9CD8-56FAC6D3104A}">
      <dsp:nvSpPr>
        <dsp:cNvPr id="0" name=""/>
        <dsp:cNvSpPr/>
      </dsp:nvSpPr>
      <dsp:spPr>
        <a:xfrm>
          <a:off x="1706879" y="3863340"/>
          <a:ext cx="6827520" cy="10896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4. Tính chất dân chủ rộng rãi của nhà nước đặc biệt là trong lĩnh vực kinh tế xã hội</a:t>
          </a: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1738794" y="3895255"/>
        <a:ext cx="5483606" cy="1025830"/>
      </dsp:txXfrm>
    </dsp:sp>
    <dsp:sp modelId="{F923D80D-53F0-470C-96FD-E07956B41B82}">
      <dsp:nvSpPr>
        <dsp:cNvPr id="0" name=""/>
        <dsp:cNvSpPr/>
      </dsp:nvSpPr>
      <dsp:spPr>
        <a:xfrm>
          <a:off x="6119241" y="834580"/>
          <a:ext cx="708279" cy="7082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278604" y="834580"/>
        <a:ext cx="389553" cy="532980"/>
      </dsp:txXfrm>
    </dsp:sp>
    <dsp:sp modelId="{5E43E551-FC37-4C76-9DD2-876A3A60B0DE}">
      <dsp:nvSpPr>
        <dsp:cNvPr id="0" name=""/>
        <dsp:cNvSpPr/>
      </dsp:nvSpPr>
      <dsp:spPr>
        <a:xfrm>
          <a:off x="6691045" y="2122360"/>
          <a:ext cx="708279" cy="7082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850408" y="2122360"/>
        <a:ext cx="389553" cy="532980"/>
      </dsp:txXfrm>
    </dsp:sp>
    <dsp:sp modelId="{E45EA755-4A2D-439B-BC7D-73895402D2E9}">
      <dsp:nvSpPr>
        <dsp:cNvPr id="0" name=""/>
        <dsp:cNvSpPr/>
      </dsp:nvSpPr>
      <dsp:spPr>
        <a:xfrm>
          <a:off x="7254316" y="3410140"/>
          <a:ext cx="708279" cy="7082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413679" y="3410140"/>
        <a:ext cx="389553" cy="532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EDBF3-3F96-45EF-9E38-742153B25AA6}">
      <dsp:nvSpPr>
        <dsp:cNvPr id="0" name=""/>
        <dsp:cNvSpPr/>
      </dsp:nvSpPr>
      <dsp:spPr>
        <a:xfrm>
          <a:off x="0" y="0"/>
          <a:ext cx="7254240" cy="14859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5. Quan tâm giải quyết các vấn đề xã hội, phát triển văn hóa, giáo dục, bảo vệ sức khỏe ND</a:t>
          </a: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43521" y="43521"/>
        <a:ext cx="5650837" cy="1398858"/>
      </dsp:txXfrm>
    </dsp:sp>
    <dsp:sp modelId="{85D0CA36-2278-47E3-87FC-11E9C5D88430}">
      <dsp:nvSpPr>
        <dsp:cNvPr id="0" name=""/>
        <dsp:cNvSpPr/>
      </dsp:nvSpPr>
      <dsp:spPr>
        <a:xfrm>
          <a:off x="640079" y="1733550"/>
          <a:ext cx="7254240" cy="1485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6. Sức mạnh bạo lục của nhà nước là nhằm bảo vệ quyền lực của chính nhân dân, bảo vệ chế độ chính trị, chế độ kinh tế </a:t>
          </a: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683600" y="1777071"/>
        <a:ext cx="5561283" cy="1398858"/>
      </dsp:txXfrm>
    </dsp:sp>
    <dsp:sp modelId="{14BA646D-B832-4289-B142-EAC7064476D0}">
      <dsp:nvSpPr>
        <dsp:cNvPr id="0" name=""/>
        <dsp:cNvSpPr/>
      </dsp:nvSpPr>
      <dsp:spPr>
        <a:xfrm>
          <a:off x="1280159" y="3467100"/>
          <a:ext cx="7254240" cy="14859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7. Chính sách đối ngoại hòa bình, hữu nghị, mở rộng giao lưu, hợp tác với tất cả các nước</a:t>
          </a: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1323680" y="3510621"/>
        <a:ext cx="5561283" cy="1398858"/>
      </dsp:txXfrm>
    </dsp:sp>
    <dsp:sp modelId="{19EF7EEE-4B53-437C-8B8D-4B606B2B4315}">
      <dsp:nvSpPr>
        <dsp:cNvPr id="0" name=""/>
        <dsp:cNvSpPr/>
      </dsp:nvSpPr>
      <dsp:spPr>
        <a:xfrm>
          <a:off x="6288405" y="1126807"/>
          <a:ext cx="965835" cy="965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505718" y="1126807"/>
        <a:ext cx="531209" cy="726791"/>
      </dsp:txXfrm>
    </dsp:sp>
    <dsp:sp modelId="{9DB1FD8E-E1B1-49DE-9E7D-5F75A4D0FABD}">
      <dsp:nvSpPr>
        <dsp:cNvPr id="0" name=""/>
        <dsp:cNvSpPr/>
      </dsp:nvSpPr>
      <dsp:spPr>
        <a:xfrm>
          <a:off x="6928485" y="2850451"/>
          <a:ext cx="965835" cy="965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145798" y="2850451"/>
        <a:ext cx="531209" cy="726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39A1B-93CF-4668-A2AE-DA1B405D8017}">
      <dsp:nvSpPr>
        <dsp:cNvPr id="0" name=""/>
        <dsp:cNvSpPr/>
      </dsp:nvSpPr>
      <dsp:spPr>
        <a:xfrm>
          <a:off x="1676399" y="0"/>
          <a:ext cx="5181600" cy="5181600"/>
        </a:xfrm>
        <a:prstGeom prst="diamond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tint val="4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2AB422C-B5EA-41A2-B92A-A99F094C7C73}">
      <dsp:nvSpPr>
        <dsp:cNvPr id="0" name=""/>
        <dsp:cNvSpPr/>
      </dsp:nvSpPr>
      <dsp:spPr>
        <a:xfrm>
          <a:off x="2168651" y="492251"/>
          <a:ext cx="2020824" cy="20208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Nhân dân tổ chức nên BMNN, tham gia QLNN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>
        <a:off x="2267299" y="590899"/>
        <a:ext cx="1823528" cy="1823528"/>
      </dsp:txXfrm>
    </dsp:sp>
    <dsp:sp modelId="{9A60E312-612A-46FB-822D-D2609F6BE3A2}">
      <dsp:nvSpPr>
        <dsp:cNvPr id="0" name=""/>
        <dsp:cNvSpPr/>
      </dsp:nvSpPr>
      <dsp:spPr>
        <a:xfrm>
          <a:off x="4344924" y="492251"/>
          <a:ext cx="2020824" cy="20208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Đảng lãnh đạo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>
        <a:off x="4443572" y="590899"/>
        <a:ext cx="1823528" cy="1823528"/>
      </dsp:txXfrm>
    </dsp:sp>
    <dsp:sp modelId="{96E83B1C-C600-443C-B507-2746AD775B90}">
      <dsp:nvSpPr>
        <dsp:cNvPr id="0" name=""/>
        <dsp:cNvSpPr/>
      </dsp:nvSpPr>
      <dsp:spPr>
        <a:xfrm>
          <a:off x="2168651" y="2668524"/>
          <a:ext cx="2020824" cy="20208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Sự phối hợp giữa lập pháp, hành pháp, tư pháp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>
        <a:off x="2267299" y="2767172"/>
        <a:ext cx="1823528" cy="1823528"/>
      </dsp:txXfrm>
    </dsp:sp>
    <dsp:sp modelId="{D3420CB0-8A11-4B12-8E80-CAC23222672C}">
      <dsp:nvSpPr>
        <dsp:cNvPr id="0" name=""/>
        <dsp:cNvSpPr/>
      </dsp:nvSpPr>
      <dsp:spPr>
        <a:xfrm>
          <a:off x="4344924" y="2668524"/>
          <a:ext cx="2020824" cy="20208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Tập trung dân chủ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>
        <a:off x="4443572" y="2767172"/>
        <a:ext cx="1823528" cy="1823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4042D-A317-4842-9E91-1FE9615EBD23}">
      <dsp:nvSpPr>
        <dsp:cNvPr id="0" name=""/>
        <dsp:cNvSpPr/>
      </dsp:nvSpPr>
      <dsp:spPr>
        <a:xfrm rot="5400000">
          <a:off x="4590508" y="-1457162"/>
          <a:ext cx="1803975" cy="51694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Tham gia trực tiếp</a:t>
          </a:r>
          <a:endParaRPr lang="en-US" sz="24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Tham gia gián tiếp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-5400000">
        <a:off x="2907792" y="313617"/>
        <a:ext cx="5081345" cy="1627849"/>
      </dsp:txXfrm>
    </dsp:sp>
    <dsp:sp modelId="{82979357-9ADA-4508-9C73-DC664CCD71D9}">
      <dsp:nvSpPr>
        <dsp:cNvPr id="0" name=""/>
        <dsp:cNvSpPr/>
      </dsp:nvSpPr>
      <dsp:spPr>
        <a:xfrm>
          <a:off x="0" y="56"/>
          <a:ext cx="2907792" cy="2254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Nhân dân tổ chức nên BMNN, tham gia QLNN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>
        <a:off x="110079" y="110135"/>
        <a:ext cx="2687634" cy="2034811"/>
      </dsp:txXfrm>
    </dsp:sp>
    <dsp:sp modelId="{C5D6FD92-ABD6-456F-AF55-8262EDD64F32}">
      <dsp:nvSpPr>
        <dsp:cNvPr id="0" name=""/>
        <dsp:cNvSpPr/>
      </dsp:nvSpPr>
      <dsp:spPr>
        <a:xfrm rot="5400000">
          <a:off x="4590508" y="910554"/>
          <a:ext cx="1803975" cy="51694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Quyền lực nhà nước thuộc về nhân dân </a:t>
          </a:r>
          <a:endParaRPr lang="en-US" sz="24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3 quyền lập pháp, hành pháp, tư pháp được trao cho 3 cơ quan khác nhau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-5400000">
        <a:off x="2907792" y="2681334"/>
        <a:ext cx="5081345" cy="1627849"/>
      </dsp:txXfrm>
    </dsp:sp>
    <dsp:sp modelId="{8C558B58-010C-411B-9DCA-845553638DF0}">
      <dsp:nvSpPr>
        <dsp:cNvPr id="0" name=""/>
        <dsp:cNvSpPr/>
      </dsp:nvSpPr>
      <dsp:spPr>
        <a:xfrm>
          <a:off x="0" y="2367774"/>
          <a:ext cx="2907792" cy="22549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Sự phối hợp giữa lập pháp, hành pháp, tư pháp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>
        <a:off x="110079" y="2477853"/>
        <a:ext cx="2687634" cy="20348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4042D-A317-4842-9E91-1FE9615EBD23}">
      <dsp:nvSpPr>
        <dsp:cNvPr id="0" name=""/>
        <dsp:cNvSpPr/>
      </dsp:nvSpPr>
      <dsp:spPr>
        <a:xfrm rot="5400000">
          <a:off x="4590508" y="-1457162"/>
          <a:ext cx="1803975" cy="51694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" pitchFamily="34" charset="0"/>
              <a:cs typeface="Arial" pitchFamily="34" charset="0"/>
            </a:rPr>
            <a:t>Về mặt tổ chức: QLNN tập trung vào ND (QH, HĐND), chế độ 1 thủ trưởng</a:t>
          </a:r>
          <a:endParaRPr lang="en-US" sz="1800" kern="120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" pitchFamily="34" charset="0"/>
              <a:cs typeface="Arial" pitchFamily="34" charset="0"/>
            </a:rPr>
            <a:t>Về mặt hoạt động: CQNN cấp trên quyết định những vấn đề quan trọng, CQNN cấp dưới phải phục tùng nhưng được phát huy quyền chủ động, sáng tạo</a:t>
          </a:r>
          <a:endParaRPr lang="en-US" sz="1800" kern="1200">
            <a:latin typeface="Arial" pitchFamily="34" charset="0"/>
            <a:cs typeface="Arial" pitchFamily="34" charset="0"/>
          </a:endParaRPr>
        </a:p>
      </dsp:txBody>
      <dsp:txXfrm rot="-5400000">
        <a:off x="2907792" y="313617"/>
        <a:ext cx="5081345" cy="1627849"/>
      </dsp:txXfrm>
    </dsp:sp>
    <dsp:sp modelId="{82979357-9ADA-4508-9C73-DC664CCD71D9}">
      <dsp:nvSpPr>
        <dsp:cNvPr id="0" name=""/>
        <dsp:cNvSpPr/>
      </dsp:nvSpPr>
      <dsp:spPr>
        <a:xfrm>
          <a:off x="0" y="56"/>
          <a:ext cx="2907792" cy="2254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itchFamily="34" charset="0"/>
              <a:cs typeface="Arial" pitchFamily="34" charset="0"/>
            </a:rPr>
            <a:t>Tập trung dân chủ</a:t>
          </a:r>
          <a:endParaRPr lang="en-US" sz="1800" kern="1200">
            <a:latin typeface="Arial" pitchFamily="34" charset="0"/>
            <a:cs typeface="Arial" pitchFamily="34" charset="0"/>
          </a:endParaRPr>
        </a:p>
      </dsp:txBody>
      <dsp:txXfrm>
        <a:off x="110079" y="110135"/>
        <a:ext cx="2687634" cy="2034811"/>
      </dsp:txXfrm>
    </dsp:sp>
    <dsp:sp modelId="{C5D6FD92-ABD6-456F-AF55-8262EDD64F32}">
      <dsp:nvSpPr>
        <dsp:cNvPr id="0" name=""/>
        <dsp:cNvSpPr/>
      </dsp:nvSpPr>
      <dsp:spPr>
        <a:xfrm rot="5400000">
          <a:off x="4590508" y="910554"/>
          <a:ext cx="1803975" cy="51694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" pitchFamily="34" charset="0"/>
              <a:cs typeface="Arial" pitchFamily="34" charset="0"/>
            </a:rPr>
            <a:t>Xây dựng cương lĩnh, chính sách, chủ trương, đường lối</a:t>
          </a:r>
          <a:endParaRPr lang="en-US" sz="1800" kern="120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" pitchFamily="34" charset="0"/>
              <a:cs typeface="Arial" pitchFamily="34" charset="0"/>
            </a:rPr>
            <a:t>Đaò taọ, bồi dưỡng đảng viên ưu tú giới thiệu vaò các cơ quan nhà nước</a:t>
          </a:r>
          <a:endParaRPr lang="en-US" sz="1800" kern="120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" pitchFamily="34" charset="0"/>
              <a:cs typeface="Arial" pitchFamily="34" charset="0"/>
            </a:rPr>
            <a:t>Kiểm tra hoạt động của các tổ chức Đảng đối với việc chấp hành pháp luật</a:t>
          </a:r>
          <a:endParaRPr lang="en-US" sz="1800" kern="120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>
            <a:latin typeface="Arial" pitchFamily="34" charset="0"/>
            <a:cs typeface="Arial" pitchFamily="34" charset="0"/>
          </a:endParaRPr>
        </a:p>
      </dsp:txBody>
      <dsp:txXfrm rot="-5400000">
        <a:off x="2907792" y="2681334"/>
        <a:ext cx="5081345" cy="1627849"/>
      </dsp:txXfrm>
    </dsp:sp>
    <dsp:sp modelId="{8C558B58-010C-411B-9DCA-845553638DF0}">
      <dsp:nvSpPr>
        <dsp:cNvPr id="0" name=""/>
        <dsp:cNvSpPr/>
      </dsp:nvSpPr>
      <dsp:spPr>
        <a:xfrm>
          <a:off x="0" y="2367774"/>
          <a:ext cx="2907792" cy="22549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itchFamily="34" charset="0"/>
              <a:cs typeface="Arial" pitchFamily="34" charset="0"/>
            </a:rPr>
            <a:t>Đảng lãnh đạo</a:t>
          </a:r>
          <a:endParaRPr lang="en-US" sz="1800" kern="1200">
            <a:latin typeface="Arial" pitchFamily="34" charset="0"/>
            <a:cs typeface="Arial" pitchFamily="34" charset="0"/>
          </a:endParaRPr>
        </a:p>
      </dsp:txBody>
      <dsp:txXfrm>
        <a:off x="110079" y="2477853"/>
        <a:ext cx="2687634" cy="20348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5CA30-78BE-4357-BE7C-5780D2A79E77}">
      <dsp:nvSpPr>
        <dsp:cNvPr id="0" name=""/>
        <dsp:cNvSpPr/>
      </dsp:nvSpPr>
      <dsp:spPr>
        <a:xfrm>
          <a:off x="532866" y="840159"/>
          <a:ext cx="3168876" cy="36611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53000"/>
              </a:schemeClr>
            </a:gs>
            <a:gs pos="50000">
              <a:schemeClr val="accent2">
                <a:tint val="42000"/>
                <a:satMod val="255000"/>
              </a:schemeClr>
            </a:gs>
            <a:gs pos="97000">
              <a:schemeClr val="accent2">
                <a:tint val="53000"/>
                <a:satMod val="260000"/>
              </a:schemeClr>
            </a:gs>
            <a:gs pos="100000">
              <a:schemeClr val="accent2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Là cơ quan đại biểu cao nhất của nhân dân</a:t>
          </a:r>
          <a:endParaRPr lang="en-US" sz="24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Là cơ quan quyền lực nhà nước cao nhất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>
        <a:off x="617120" y="924413"/>
        <a:ext cx="3000368" cy="2708119"/>
      </dsp:txXfrm>
    </dsp:sp>
    <dsp:sp modelId="{A47C941A-7517-4025-8523-58A200434D00}">
      <dsp:nvSpPr>
        <dsp:cNvPr id="0" name=""/>
        <dsp:cNvSpPr/>
      </dsp:nvSpPr>
      <dsp:spPr>
        <a:xfrm>
          <a:off x="2117517" y="2372045"/>
          <a:ext cx="3423127" cy="3423127"/>
        </a:xfrm>
        <a:prstGeom prst="leftCircularArrow">
          <a:avLst>
            <a:gd name="adj1" fmla="val 2618"/>
            <a:gd name="adj2" fmla="val 318131"/>
            <a:gd name="adj3" fmla="val 1298128"/>
            <a:gd name="adj4" fmla="val 8228975"/>
            <a:gd name="adj5" fmla="val 305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34D89-A729-4868-B285-4255E0BF59B8}">
      <dsp:nvSpPr>
        <dsp:cNvPr id="0" name=""/>
        <dsp:cNvSpPr/>
      </dsp:nvSpPr>
      <dsp:spPr>
        <a:xfrm>
          <a:off x="1237061" y="4061458"/>
          <a:ext cx="2816778" cy="1120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Arial" pitchFamily="34" charset="0"/>
              <a:cs typeface="Arial" pitchFamily="34" charset="0"/>
            </a:rPr>
            <a:t>Quốc hội</a:t>
          </a:r>
          <a:endParaRPr lang="en-US" sz="3200" kern="1200">
            <a:latin typeface="Arial" pitchFamily="34" charset="0"/>
            <a:cs typeface="Arial" pitchFamily="34" charset="0"/>
          </a:endParaRPr>
        </a:p>
      </dsp:txBody>
      <dsp:txXfrm>
        <a:off x="1269869" y="4094266"/>
        <a:ext cx="2751162" cy="1054524"/>
      </dsp:txXfrm>
    </dsp:sp>
    <dsp:sp modelId="{2BEDE5ED-03AB-49DD-B981-BBB836DA27CC}">
      <dsp:nvSpPr>
        <dsp:cNvPr id="0" name=""/>
        <dsp:cNvSpPr/>
      </dsp:nvSpPr>
      <dsp:spPr>
        <a:xfrm>
          <a:off x="4480560" y="832677"/>
          <a:ext cx="3168876" cy="36611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Có quyền lập hiến, lập pháp</a:t>
          </a:r>
          <a:endParaRPr lang="en-US" sz="24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Quyết định những chính sách cơ bản của đất nước</a:t>
          </a:r>
          <a:endParaRPr lang="en-US" sz="24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" pitchFamily="34" charset="0"/>
              <a:cs typeface="Arial" pitchFamily="34" charset="0"/>
            </a:rPr>
            <a:t>Thực hiện quyền giám sát tối cao</a:t>
          </a:r>
          <a:endParaRPr lang="en-US" sz="2400" kern="1200">
            <a:latin typeface="Arial" pitchFamily="34" charset="0"/>
            <a:cs typeface="Arial" pitchFamily="34" charset="0"/>
          </a:endParaRPr>
        </a:p>
      </dsp:txBody>
      <dsp:txXfrm>
        <a:off x="4564814" y="1701466"/>
        <a:ext cx="3000368" cy="2708119"/>
      </dsp:txXfrm>
    </dsp:sp>
    <dsp:sp modelId="{F491C7CE-9376-4869-9080-262854250914}">
      <dsp:nvSpPr>
        <dsp:cNvPr id="0" name=""/>
        <dsp:cNvSpPr/>
      </dsp:nvSpPr>
      <dsp:spPr>
        <a:xfrm>
          <a:off x="5184754" y="76198"/>
          <a:ext cx="2816778" cy="11201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Arial" pitchFamily="34" charset="0"/>
              <a:cs typeface="Arial" pitchFamily="34" charset="0"/>
            </a:rPr>
            <a:t>Nhiệm vụ</a:t>
          </a:r>
          <a:endParaRPr lang="en-US" sz="3200" kern="1200">
            <a:latin typeface="Arial" pitchFamily="34" charset="0"/>
            <a:cs typeface="Arial" pitchFamily="34" charset="0"/>
          </a:endParaRPr>
        </a:p>
      </dsp:txBody>
      <dsp:txXfrm>
        <a:off x="5217562" y="109006"/>
        <a:ext cx="2751162" cy="1054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31B43-1B37-4CFB-829E-DF1D76EE9AEE}">
      <dsp:nvSpPr>
        <dsp:cNvPr id="0" name=""/>
        <dsp:cNvSpPr/>
      </dsp:nvSpPr>
      <dsp:spPr>
        <a:xfrm>
          <a:off x="0" y="0"/>
          <a:ext cx="8229600" cy="140970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Arial" pitchFamily="34" charset="0"/>
              <a:cs typeface="Arial" pitchFamily="34" charset="0"/>
            </a:rPr>
            <a:t>Là cơ quan hành chính của Quốc hội, cơ quan hành chính cao nhất của nước Việt Nam</a:t>
          </a:r>
          <a:endParaRPr lang="en-US" sz="2800" kern="1200">
            <a:latin typeface="Arial" pitchFamily="34" charset="0"/>
            <a:cs typeface="Arial" pitchFamily="34" charset="0"/>
          </a:endParaRPr>
        </a:p>
      </dsp:txBody>
      <dsp:txXfrm>
        <a:off x="0" y="0"/>
        <a:ext cx="8229600" cy="1409700"/>
      </dsp:txXfrm>
    </dsp:sp>
    <dsp:sp modelId="{8FEFA38C-5780-4707-8F49-67AF6F4961BC}">
      <dsp:nvSpPr>
        <dsp:cNvPr id="0" name=""/>
        <dsp:cNvSpPr/>
      </dsp:nvSpPr>
      <dsp:spPr>
        <a:xfrm>
          <a:off x="0" y="1409700"/>
          <a:ext cx="4114799" cy="2960370"/>
        </a:xfrm>
        <a:prstGeom prst="rect">
          <a:avLst/>
        </a:prstGeom>
        <a:gradFill rotWithShape="1">
          <a:gsLst>
            <a:gs pos="0">
              <a:schemeClr val="accent4">
                <a:tint val="35000"/>
                <a:satMod val="253000"/>
              </a:schemeClr>
            </a:gs>
            <a:gs pos="50000">
              <a:schemeClr val="accent4">
                <a:tint val="42000"/>
                <a:satMod val="255000"/>
              </a:schemeClr>
            </a:gs>
            <a:gs pos="97000">
              <a:schemeClr val="accent4">
                <a:tint val="53000"/>
                <a:satMod val="260000"/>
              </a:schemeClr>
            </a:gs>
            <a:gs pos="100000">
              <a:schemeClr val="accent4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Arial" pitchFamily="34" charset="0"/>
              <a:cs typeface="Arial" pitchFamily="34" charset="0"/>
            </a:rPr>
            <a:t>Chính phủ thực hiện các văn bản luật, nghị quyết của Quốc hội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Arial" pitchFamily="34" charset="0"/>
              <a:cs typeface="Arial" pitchFamily="34" charset="0"/>
            </a:rPr>
            <a:t>Chính phủ chịu trách nhiệm trước Quốc hội</a:t>
          </a:r>
          <a:endParaRPr lang="en-US" sz="2800" kern="1200">
            <a:latin typeface="Arial" pitchFamily="34" charset="0"/>
            <a:cs typeface="Arial" pitchFamily="34" charset="0"/>
          </a:endParaRPr>
        </a:p>
      </dsp:txBody>
      <dsp:txXfrm>
        <a:off x="0" y="1409700"/>
        <a:ext cx="4114799" cy="2960370"/>
      </dsp:txXfrm>
    </dsp:sp>
    <dsp:sp modelId="{83CA2097-064C-43E8-9685-9161127D2D58}">
      <dsp:nvSpPr>
        <dsp:cNvPr id="0" name=""/>
        <dsp:cNvSpPr/>
      </dsp:nvSpPr>
      <dsp:spPr>
        <a:xfrm>
          <a:off x="4114800" y="1409700"/>
          <a:ext cx="4114799" cy="2960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Arial" pitchFamily="34" charset="0"/>
              <a:cs typeface="Arial" pitchFamily="34" charset="0"/>
            </a:rPr>
            <a:t>Chính phủ được quyền điều hành toàn bộ bộ máy hành chính nhà nước từ Trung ương đến cơ sở</a:t>
          </a:r>
          <a:endParaRPr lang="en-US" sz="2800" kern="1200">
            <a:latin typeface="Arial" pitchFamily="34" charset="0"/>
            <a:cs typeface="Arial" pitchFamily="34" charset="0"/>
          </a:endParaRPr>
        </a:p>
      </dsp:txBody>
      <dsp:txXfrm>
        <a:off x="4114800" y="1409700"/>
        <a:ext cx="4114799" cy="2960370"/>
      </dsp:txXfrm>
    </dsp:sp>
    <dsp:sp modelId="{0884D3A5-EF97-4C41-BD70-BC5F55BD5C3A}">
      <dsp:nvSpPr>
        <dsp:cNvPr id="0" name=""/>
        <dsp:cNvSpPr/>
      </dsp:nvSpPr>
      <dsp:spPr>
        <a:xfrm>
          <a:off x="0" y="4370070"/>
          <a:ext cx="8229600" cy="32893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7F124-C888-4F89-8B62-FC6285235A37}">
      <dsp:nvSpPr>
        <dsp:cNvPr id="0" name=""/>
        <dsp:cNvSpPr/>
      </dsp:nvSpPr>
      <dsp:spPr>
        <a:xfrm>
          <a:off x="40" y="240598"/>
          <a:ext cx="3881177" cy="15524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Hội đồng nhân dân</a:t>
          </a:r>
          <a:endParaRPr lang="en-US" sz="2000" b="1" kern="1200">
            <a:latin typeface="Arial" pitchFamily="34" charset="0"/>
            <a:cs typeface="Arial" pitchFamily="34" charset="0"/>
          </a:endParaRPr>
        </a:p>
      </dsp:txBody>
      <dsp:txXfrm>
        <a:off x="40" y="240598"/>
        <a:ext cx="3881177" cy="1552470"/>
      </dsp:txXfrm>
    </dsp:sp>
    <dsp:sp modelId="{37BA26E1-8FFF-4968-B8BC-7A2152B9BCEF}">
      <dsp:nvSpPr>
        <dsp:cNvPr id="0" name=""/>
        <dsp:cNvSpPr/>
      </dsp:nvSpPr>
      <dsp:spPr>
        <a:xfrm>
          <a:off x="40" y="1793069"/>
          <a:ext cx="3881177" cy="30717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Là cơ quan quyền lực nhà nước ở địa phương đại diện cho ý chí của nhân dân địa phương</a:t>
          </a:r>
          <a:endParaRPr lang="en-US" sz="20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Do nhân dân địa phương bầu ra, chịu trách nhiệm trước ND địa phương, cơ quan nhà nước cấp trên</a:t>
          </a:r>
          <a:endParaRPr lang="en-US" sz="20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HĐND được quyền ra nghị quyết</a:t>
          </a: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40" y="1793069"/>
        <a:ext cx="3881177" cy="3071732"/>
      </dsp:txXfrm>
    </dsp:sp>
    <dsp:sp modelId="{1C28BFC3-2E59-42D2-830B-DECC9034FF41}">
      <dsp:nvSpPr>
        <dsp:cNvPr id="0" name=""/>
        <dsp:cNvSpPr/>
      </dsp:nvSpPr>
      <dsp:spPr>
        <a:xfrm>
          <a:off x="4424582" y="240598"/>
          <a:ext cx="3881177" cy="15524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Ủy ban nhân dân</a:t>
          </a:r>
          <a:endParaRPr lang="en-US" sz="2000" b="1" kern="1200">
            <a:latin typeface="Arial" pitchFamily="34" charset="0"/>
            <a:cs typeface="Arial" pitchFamily="34" charset="0"/>
          </a:endParaRPr>
        </a:p>
      </dsp:txBody>
      <dsp:txXfrm>
        <a:off x="4424582" y="240598"/>
        <a:ext cx="3881177" cy="1552470"/>
      </dsp:txXfrm>
    </dsp:sp>
    <dsp:sp modelId="{E6A195AF-088C-4C0F-B134-66A6BF912751}">
      <dsp:nvSpPr>
        <dsp:cNvPr id="0" name=""/>
        <dsp:cNvSpPr/>
      </dsp:nvSpPr>
      <dsp:spPr>
        <a:xfrm>
          <a:off x="4424582" y="1793069"/>
          <a:ext cx="3881177" cy="30717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Do HĐND bầu ra</a:t>
          </a:r>
          <a:endParaRPr lang="en-US" sz="20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Là cơ quan chấp hành của HĐND, cơ quan hành chính nhà nước ở địa phương</a:t>
          </a:r>
          <a:endParaRPr lang="en-US" sz="20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UBND được quyền ra quyết định, chỉ thị và kiểm tra việc thi hành văn bản đó</a:t>
          </a:r>
          <a:endParaRPr lang="en-US" sz="20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rial" pitchFamily="34" charset="0"/>
              <a:cs typeface="Arial" pitchFamily="34" charset="0"/>
            </a:rPr>
            <a:t>Chủ tịch UBND lãnh đạo, điều hành hoạt động của UBND</a:t>
          </a:r>
          <a:endParaRPr lang="en-US" sz="2000" kern="120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>
            <a:latin typeface="Arial" pitchFamily="34" charset="0"/>
            <a:cs typeface="Arial" pitchFamily="34" charset="0"/>
          </a:endParaRPr>
        </a:p>
      </dsp:txBody>
      <dsp:txXfrm>
        <a:off x="4424582" y="1793069"/>
        <a:ext cx="3881177" cy="3071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D0B11C-FB05-4E84-A569-768B4FE55AE4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D3A645-6F6E-4469-A3E4-257B46008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2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B1EF51-E21F-4D4C-A3C2-7637727FD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 smtClean="0">
              <a:latin typeface="Calibri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FC7460-14B8-4215-A2C9-5D7A16ECE7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4BE71-B95D-4E41-A0F9-AE49C80A4B01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9553D-012D-43A4-92EF-F9AD4428E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1A560-1D8B-4D36-B177-99A7ABE9973F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3FB71-0AEA-4405-B764-FA6A8F661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DBD47-9EC5-40FE-BF1D-DB45592E6C29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E7578-03AE-48DF-844A-A08EA265B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6A8E6-4AAB-40E0-8B96-9F9536513C7C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F5C0-1A4E-4AAB-AE3A-7277E35B9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90EC-3167-4C6C-9549-909FE8402AB3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33FC9-30EA-496C-9CC2-CA9504302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F8C0A-3992-401C-A234-EA707EC4C82F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482FF-63EF-4AF7-999F-A910802BD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08BF7-077B-499B-A638-97DC3671B3FE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A864-05E0-4B8F-BE15-8335759D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39227-087C-4542-ACE6-742ECFAA2A87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BD8E0-3206-4650-AA5E-7DC3C8491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7AF-4E1E-463B-9694-0A80DEB65993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15CFE-FDEA-458B-8D51-B77738233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DD4B2-06CF-4991-B011-C9932E84E5B4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30D3-0B6A-4543-843E-28BD511A0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94F65-0E28-4AC3-BA5B-61799A70CBE4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006B-D463-4A43-9BBE-CC5FBF0D2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1C37BF-D58B-425E-8A2A-3606EEBA0CFA}" type="datetimeFigureOut">
              <a:rPr lang="en-US"/>
              <a:pPr>
                <a:defRPr/>
              </a:pPr>
              <a:t>06/11/2013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EC1094-DA79-4807-8146-7D3FC16FD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rpetua Titling M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B0F0"/>
                </a:solidFill>
                <a:latin typeface="Arial" charset="0"/>
                <a:cs typeface="Arial" charset="0"/>
              </a:rPr>
              <a:t>CH</a:t>
            </a:r>
            <a:r>
              <a:rPr lang="vi-VN" sz="3600" b="1" smtClean="0">
                <a:solidFill>
                  <a:srgbClr val="00B0F0"/>
                </a:solidFill>
                <a:latin typeface="Arial" charset="0"/>
                <a:cs typeface="Arial" charset="0"/>
              </a:rPr>
              <a:t>ƯƠ</a:t>
            </a:r>
            <a:r>
              <a:rPr lang="en-US" sz="3600" b="1" smtClean="0">
                <a:solidFill>
                  <a:srgbClr val="00B0F0"/>
                </a:solidFill>
                <a:latin typeface="Arial" charset="0"/>
                <a:cs typeface="Arial" charset="0"/>
              </a:rPr>
              <a:t>NG 3</a:t>
            </a:r>
            <a:br>
              <a:rPr lang="en-US" sz="3600" b="1" smtClean="0">
                <a:solidFill>
                  <a:srgbClr val="00B0F0"/>
                </a:solidFill>
                <a:latin typeface="Arial" charset="0"/>
                <a:cs typeface="Arial" charset="0"/>
              </a:rPr>
            </a:br>
            <a:r>
              <a:rPr lang="en-US" sz="3600" b="1" smtClean="0">
                <a:solidFill>
                  <a:srgbClr val="00B0F0"/>
                </a:solidFill>
                <a:latin typeface="Arial" charset="0"/>
                <a:cs typeface="Arial" charset="0"/>
              </a:rPr>
              <a:t>Nhà nước CHXHCN Việt Nam</a:t>
            </a:r>
          </a:p>
        </p:txBody>
      </p:sp>
      <p:grpSp>
        <p:nvGrpSpPr>
          <p:cNvPr id="2051" name="Group 6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205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" name="Straight Connector 14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Right Arrow 22"/>
          <p:cNvSpPr/>
          <p:nvPr/>
        </p:nvSpPr>
        <p:spPr>
          <a:xfrm>
            <a:off x="1066800" y="1371600"/>
            <a:ext cx="7059930" cy="542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sp>
        <p:nvSpPr>
          <p:cNvPr id="24" name="Rounded Rectangle 5"/>
          <p:cNvSpPr/>
          <p:nvPr/>
        </p:nvSpPr>
        <p:spPr>
          <a:xfrm>
            <a:off x="541606" y="2971800"/>
            <a:ext cx="3429000" cy="213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6680" tIns="106680" rIns="106680" bIns="106680" spcCol="1270" anchor="ctr"/>
          <a:lstStyle/>
          <a:p>
            <a:pPr algn="ctr" defTabSz="12446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b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Bản chất nhà nước Việt nam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9"/>
          <p:cNvSpPr/>
          <p:nvPr/>
        </p:nvSpPr>
        <p:spPr>
          <a:xfrm>
            <a:off x="4419600" y="2964903"/>
            <a:ext cx="3429000" cy="213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6680" tIns="106680" rIns="106680" bIns="106680" spcCol="1270" anchor="ctr"/>
          <a:lstStyle/>
          <a:p>
            <a:pPr algn="ctr" defTabSz="12446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b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Bộ máy nhà nước Việt nam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112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1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Quốc hội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1268" name="Picture 13" descr="http://www.na.gov.vn/htx/vietnamese/c1344/2011/11/n52370/254015972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871663"/>
            <a:ext cx="3962400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>
            <a:spLocks/>
          </p:cNvSpPr>
          <p:nvPr/>
        </p:nvSpPr>
        <p:spPr bwMode="auto">
          <a:xfrm>
            <a:off x="304800" y="1066800"/>
            <a:ext cx="419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>
                <a:solidFill>
                  <a:schemeClr val="accent1"/>
                </a:solidFill>
              </a:rPr>
              <a:t>Cơ cấu 1 viện, không quá 500 đại biểu do nhân dân bầu ra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 i="1">
                <a:solidFill>
                  <a:schemeClr val="accent2"/>
                </a:solidFill>
              </a:rPr>
              <a:t>Nhiệm kỳ</a:t>
            </a:r>
            <a:r>
              <a:rPr lang="en-US" sz="2200">
                <a:solidFill>
                  <a:schemeClr val="accent1"/>
                </a:solidFill>
              </a:rPr>
              <a:t>: 5 năm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 i="1">
                <a:solidFill>
                  <a:schemeClr val="accent2"/>
                </a:solidFill>
              </a:rPr>
              <a:t>Hình thức hoạt động</a:t>
            </a:r>
            <a:r>
              <a:rPr lang="en-US" sz="2200">
                <a:solidFill>
                  <a:schemeClr val="accent1"/>
                </a:solidFill>
              </a:rPr>
              <a:t>: kỳ họp, mỗi năm họp ít nhất 2 lần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>
                <a:solidFill>
                  <a:schemeClr val="accent1"/>
                </a:solidFill>
              </a:rPr>
              <a:t>Giữa 2 kỳ họp, nhiệm vụ của Quốc hội do UBTVQH đảm nhận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>
                <a:solidFill>
                  <a:schemeClr val="accent1"/>
                </a:solidFill>
              </a:rPr>
              <a:t>Quốc hội có 7 ủy ban (PL, KHNS, QPAN, VHGD, các vấn đề XH, KHCNMT) và 1 hội đồng (HĐDT)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2200" i="1">
              <a:solidFill>
                <a:srgbClr val="CC00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1229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5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Chủ tịch nước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2292" name="Picture 12" descr="Cùng với đại diện của chính quyền Nga, cán bộ đại sứ quán Việ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19275"/>
            <a:ext cx="40576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/>
          </p:cNvSpPr>
          <p:nvPr/>
        </p:nvSpPr>
        <p:spPr bwMode="auto">
          <a:xfrm>
            <a:off x="304800" y="1066800"/>
            <a:ext cx="419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 i="1">
                <a:solidFill>
                  <a:schemeClr val="accent2"/>
                </a:solidFill>
              </a:rPr>
              <a:t>Là người đứng đầu nhà nước, thay mặt nhà nước về đối nội, đối ngoại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>
                <a:solidFill>
                  <a:schemeClr val="accent1"/>
                </a:solidFill>
              </a:rPr>
              <a:t>Chủ tịch nước do Quốc hội bầu ra, chịu trách nhiệm và báo cáo công tác trước Quốc hội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>
                <a:solidFill>
                  <a:schemeClr val="accent1"/>
                </a:solidFill>
              </a:rPr>
              <a:t>Nhiệm kỳ: theo nhiệm kỳ của Quốc hội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>
                <a:solidFill>
                  <a:schemeClr val="accent1"/>
                </a:solidFill>
              </a:rPr>
              <a:t>Chủ tịch nước được ban hành lệnh, quyết định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200">
                <a:solidFill>
                  <a:schemeClr val="accent1"/>
                </a:solidFill>
              </a:rPr>
              <a:t>Chủ tịch nước có Phó chủ tihcj nước giúp việc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2200" i="1">
              <a:solidFill>
                <a:srgbClr val="CC00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1331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8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Chính phủ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97000"/>
          <a:ext cx="82296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1434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3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Chính phủ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40" name="Picture 11" descr="http://thutuong.chinhphu.vn/avatar.aspx?ID=171&amp;at=4&amp;ts=680&amp;lm=6348270208599300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524000"/>
            <a:ext cx="39624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>
            <a:spLocks/>
          </p:cNvSpPr>
          <p:nvPr/>
        </p:nvSpPr>
        <p:spPr bwMode="auto">
          <a:xfrm>
            <a:off x="304800" y="1066800"/>
            <a:ext cx="419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Gồm: Thủ tướng, các phó thủ tướng, các bộ trưởng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Nhiệm kỳ: theo nhiệm kỳ của Quốc hội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Thủ tướng là người lãnh đạo Chính phủ, đứng đầu bộ máy hành pháp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Bộ trưởng chịu trách nhiệm quản lý nhà nước về lĩnh vực, nghành mình phụ trách trong phạm vi cả nước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2400" i="1">
              <a:solidFill>
                <a:srgbClr val="CC00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1536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Tòa án nhân dân 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5364" name="Picture 9" descr="Phap%20lu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962400"/>
            <a:ext cx="7620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>
            <a:spLocks/>
          </p:cNvSpPr>
          <p:nvPr/>
        </p:nvSpPr>
        <p:spPr bwMode="auto">
          <a:xfrm>
            <a:off x="304800" y="1066800"/>
            <a:ext cx="830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Hệ thống Tòa án gồm: Tòa án nhân dân tối cao, Tòa án nhân dân cấp tỉnh, Tòa án nhân dân cấp huyện 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Tòa án nhân dân tối cao là cơ quan xét xử cao nhất của nước Việt Nam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  Thẩm phán do Chủ tịch nước bổ nhiệm, nhiệm kỳ 5 năm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2400" i="1">
              <a:solidFill>
                <a:srgbClr val="CC00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163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1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Viện kiểm sát nhân dân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/>
          </p:cNvSpPr>
          <p:nvPr/>
        </p:nvSpPr>
        <p:spPr bwMode="auto">
          <a:xfrm>
            <a:off x="304800" y="1066800"/>
            <a:ext cx="419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Có nhiệm vụ thực hiện quyền công tố, kiểm sát các hoạt động tư pháp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Hoạt động theo chế độ thủ trưởng do viện trưởng lãnh đạo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Viện trưởng VKSND cấp dưới chịu sự lãnh đạo của Viện trưởng VKSND cấp trên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>
                <a:solidFill>
                  <a:schemeClr val="accent1"/>
                </a:solidFill>
              </a:rPr>
              <a:t>Viện trưởng VKSNDTC do Quốc hội bầu ra </a:t>
            </a:r>
          </a:p>
          <a:p>
            <a:pPr marL="342900" indent="-342900" algn="just"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2400" i="1">
              <a:solidFill>
                <a:srgbClr val="CC00FF"/>
              </a:solidFill>
            </a:endParaRPr>
          </a:p>
        </p:txBody>
      </p:sp>
      <p:pic>
        <p:nvPicPr>
          <p:cNvPr id="14" name="Picture 4" descr="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447800"/>
            <a:ext cx="350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1741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Hội đồng nhân dân, Ủy ban nhân dân</a:t>
            </a:r>
            <a:endParaRPr lang="en-US" sz="28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143000"/>
          <a:ext cx="8305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9"/>
          <p:cNvGrpSpPr>
            <a:grpSpLocks/>
          </p:cNvGrpSpPr>
          <p:nvPr/>
        </p:nvGrpSpPr>
        <p:grpSpPr bwMode="auto">
          <a:xfrm>
            <a:off x="-26276" y="36308"/>
            <a:ext cx="9067800" cy="6705600"/>
            <a:chOff x="76200" y="0"/>
            <a:chExt cx="9067800" cy="6858000"/>
          </a:xfrm>
        </p:grpSpPr>
        <p:pic>
          <p:nvPicPr>
            <p:cNvPr id="30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" name="Straight Connector 14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1600200" y="304800"/>
            <a:ext cx="59436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dirty="0"/>
              <a:t> </a:t>
            </a:r>
            <a:r>
              <a:rPr lang="en-US" sz="3200" b="1" dirty="0"/>
              <a:t>3.1 </a:t>
            </a:r>
            <a:r>
              <a:rPr lang="en-US" sz="3200" b="1" dirty="0" err="1"/>
              <a:t>Bản</a:t>
            </a:r>
            <a:r>
              <a:rPr lang="en-US" sz="3200" b="1" dirty="0"/>
              <a:t> </a:t>
            </a:r>
            <a:r>
              <a:rPr lang="en-US" sz="3200" b="1" dirty="0" err="1"/>
              <a:t>chất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nhà</a:t>
            </a:r>
            <a:r>
              <a:rPr lang="en-US" sz="3200" b="1" dirty="0"/>
              <a:t> </a:t>
            </a:r>
            <a:r>
              <a:rPr lang="en-US" sz="3200" b="1" dirty="0" err="1"/>
              <a:t>nước</a:t>
            </a:r>
            <a:r>
              <a:rPr lang="en-US" sz="3200" b="1" dirty="0"/>
              <a:t> </a:t>
            </a:r>
            <a:r>
              <a:rPr lang="en-US" sz="3200" b="1" dirty="0" err="1"/>
              <a:t>Việt</a:t>
            </a:r>
            <a:r>
              <a:rPr lang="en-US" sz="3200" b="1" dirty="0"/>
              <a:t> </a:t>
            </a:r>
            <a:r>
              <a:rPr lang="en-US" sz="3200" b="1" dirty="0" smtClean="0"/>
              <a:t>Nam</a:t>
            </a:r>
            <a:endParaRPr lang="en-US" sz="3200" b="1" dirty="0"/>
          </a:p>
        </p:txBody>
      </p:sp>
      <p:sp>
        <p:nvSpPr>
          <p:cNvPr id="21" name="Title 1"/>
          <p:cNvSpPr>
            <a:spLocks/>
          </p:cNvSpPr>
          <p:nvPr/>
        </p:nvSpPr>
        <p:spPr bwMode="white">
          <a:xfrm>
            <a:off x="0" y="34290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7200" b="1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000" y="2133600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Clr>
                <a:srgbClr val="339933"/>
              </a:buClr>
            </a:pP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Nhà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nước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Việt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Nam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là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nhà</a:t>
            </a:r>
            <a:r>
              <a:rPr lang="en-US" sz="3600" i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nước</a:t>
            </a:r>
            <a:r>
              <a:rPr lang="en-US" sz="3600" i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pháp</a:t>
            </a:r>
            <a:r>
              <a:rPr lang="en-US" sz="3600" i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quyền</a:t>
            </a:r>
            <a:r>
              <a:rPr lang="en-US" sz="3600" i="1" dirty="0">
                <a:solidFill>
                  <a:srgbClr val="FF0000"/>
                </a:solidFill>
                <a:cs typeface="Arial" charset="0"/>
              </a:rPr>
              <a:t> XHCN,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của</a:t>
            </a:r>
            <a:r>
              <a:rPr lang="en-US" sz="3600" i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dân</a:t>
            </a:r>
            <a:r>
              <a:rPr lang="en-US" sz="3600" i="1" dirty="0">
                <a:solidFill>
                  <a:srgbClr val="FF0000"/>
                </a:solidFill>
                <a:cs typeface="Arial" charset="0"/>
              </a:rPr>
              <a:t>, do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dân</a:t>
            </a:r>
            <a:r>
              <a:rPr lang="en-US" sz="3600" i="1" dirty="0">
                <a:solidFill>
                  <a:srgbClr val="FF0000"/>
                </a:solidFill>
                <a:cs typeface="Arial" charset="0"/>
              </a:rPr>
              <a:t>,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vì</a:t>
            </a:r>
            <a:r>
              <a:rPr lang="en-US" sz="3600" i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cs typeface="Arial" charset="0"/>
              </a:rPr>
              <a:t>dân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.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Tất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cả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quyền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lực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nhà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nước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thuộc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về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nhân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dân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mà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nền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tảng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là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liên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minh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giai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cấp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giữa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giai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cấp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công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nhân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với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giai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cấp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nông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dân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và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đội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ngũ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trí</a:t>
            </a:r>
            <a:r>
              <a:rPr lang="en-US" sz="3600" i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3600" i="1" dirty="0" err="1">
                <a:solidFill>
                  <a:schemeClr val="tx2"/>
                </a:solidFill>
                <a:cs typeface="Arial" charset="0"/>
              </a:rPr>
              <a:t>thức</a:t>
            </a:r>
            <a:endParaRPr lang="en-US" sz="3600" i="1" u="sng" dirty="0">
              <a:solidFill>
                <a:schemeClr val="tx2"/>
              </a:solidFill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Motion origin="layout" path="M 0 -4.44444E-6 L 0 -0.4722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" presetClass="emph" presetSubtype="2" fill="hold" grpId="2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anim to="0.5" calcmode="lin" valueType="num">
                                      <p:cBhvr override="childStyl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" presetClass="emph" presetSubtype="2" fill="hold" grpId="3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21" grpId="0"/>
      <p:bldP spid="21" grpId="1"/>
      <p:bldP spid="21" grpId="2"/>
      <p:bldP spid="21" grpId="3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410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Bản chất nhà nước Việt Nam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304800" y="12192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512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6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Bản chất nhà nước Việt Nam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304800" y="12192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614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Nguyên tắc tổ chức, hoạt động của BMNN Việt Nam</a:t>
            </a:r>
            <a:endParaRPr lang="en-US" sz="28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304800" y="11430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717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Nguyên tắc tổ chức, hoạt động của BMNN Việt Nam</a:t>
            </a:r>
            <a:endParaRPr lang="en-US" sz="28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533400" y="1397000"/>
          <a:ext cx="8077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819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Nguyên tắc tổ chức, hoạt động của BMNN Việt Nam</a:t>
            </a:r>
            <a:endParaRPr lang="en-US" sz="28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533400" y="1397000"/>
          <a:ext cx="8077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926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1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3.2 Bộ máy nhà nước Việt Nam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9220" name="Group 48"/>
          <p:cNvGrpSpPr>
            <a:grpSpLocks/>
          </p:cNvGrpSpPr>
          <p:nvPr/>
        </p:nvGrpSpPr>
        <p:grpSpPr bwMode="auto">
          <a:xfrm>
            <a:off x="485775" y="1219200"/>
            <a:ext cx="8277225" cy="5410200"/>
            <a:chOff x="765" y="3181"/>
            <a:chExt cx="10485" cy="6599"/>
          </a:xfrm>
        </p:grpSpPr>
        <p:sp>
          <p:nvSpPr>
            <p:cNvPr id="6193" name="Text Box 49"/>
            <p:cNvSpPr txBox="1">
              <a:spLocks noChangeArrowheads="1"/>
            </p:cNvSpPr>
            <p:nvPr/>
          </p:nvSpPr>
          <p:spPr bwMode="auto">
            <a:xfrm>
              <a:off x="4606" y="3181"/>
              <a:ext cx="2490" cy="676"/>
            </a:xfrm>
            <a:prstGeom prst="rect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600">
                  <a:latin typeface="Arial" pitchFamily="34" charset="0"/>
                </a:rPr>
                <a:t>QUỐC HỘI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94" name="Text Box 50"/>
            <p:cNvSpPr txBox="1">
              <a:spLocks noChangeArrowheads="1"/>
            </p:cNvSpPr>
            <p:nvPr/>
          </p:nvSpPr>
          <p:spPr bwMode="auto">
            <a:xfrm>
              <a:off x="3691" y="4335"/>
              <a:ext cx="2083" cy="691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600">
                  <a:latin typeface="Arial" pitchFamily="34" charset="0"/>
                </a:rPr>
                <a:t>Chính phủ</a:t>
              </a:r>
              <a:endParaRPr lang="en-US">
                <a:latin typeface="Arial" pitchFamily="34" charset="0"/>
              </a:endParaRPr>
            </a:p>
          </p:txBody>
        </p:sp>
        <p:cxnSp>
          <p:nvCxnSpPr>
            <p:cNvPr id="9227" name="AutoShape 51"/>
            <p:cNvCxnSpPr>
              <a:cxnSpLocks noChangeShapeType="1"/>
            </p:cNvCxnSpPr>
            <p:nvPr/>
          </p:nvCxnSpPr>
          <p:spPr bwMode="auto">
            <a:xfrm flipH="1">
              <a:off x="4260" y="3916"/>
              <a:ext cx="1515" cy="3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28" name="AutoShape 52"/>
            <p:cNvCxnSpPr>
              <a:cxnSpLocks noChangeShapeType="1"/>
            </p:cNvCxnSpPr>
            <p:nvPr/>
          </p:nvCxnSpPr>
          <p:spPr bwMode="auto">
            <a:xfrm>
              <a:off x="5775" y="3916"/>
              <a:ext cx="4005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97" name="Text Box 53"/>
            <p:cNvSpPr txBox="1">
              <a:spLocks noChangeArrowheads="1"/>
            </p:cNvSpPr>
            <p:nvPr/>
          </p:nvSpPr>
          <p:spPr bwMode="auto">
            <a:xfrm>
              <a:off x="6406" y="4351"/>
              <a:ext cx="2190" cy="660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600">
                  <a:latin typeface="Arial" pitchFamily="34" charset="0"/>
                </a:rPr>
                <a:t>TANDTC</a:t>
              </a:r>
              <a:endParaRPr lang="en-US">
                <a:latin typeface="Arial" pitchFamily="34" charset="0"/>
              </a:endParaRPr>
            </a:p>
          </p:txBody>
        </p:sp>
        <p:cxnSp>
          <p:nvCxnSpPr>
            <p:cNvPr id="9230" name="AutoShape 54"/>
            <p:cNvCxnSpPr>
              <a:cxnSpLocks noChangeShapeType="1"/>
            </p:cNvCxnSpPr>
            <p:nvPr/>
          </p:nvCxnSpPr>
          <p:spPr bwMode="auto">
            <a:xfrm>
              <a:off x="5775" y="3916"/>
              <a:ext cx="1560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99" name="Text Box 55"/>
            <p:cNvSpPr txBox="1">
              <a:spLocks noChangeArrowheads="1"/>
            </p:cNvSpPr>
            <p:nvPr/>
          </p:nvSpPr>
          <p:spPr bwMode="auto">
            <a:xfrm>
              <a:off x="8925" y="4382"/>
              <a:ext cx="2325" cy="660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600">
                  <a:latin typeface="Arial" pitchFamily="34" charset="0"/>
                </a:rPr>
                <a:t>VKSNDTC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32" name="Text Box 56"/>
            <p:cNvSpPr txBox="1">
              <a:spLocks noChangeArrowheads="1"/>
            </p:cNvSpPr>
            <p:nvPr/>
          </p:nvSpPr>
          <p:spPr bwMode="auto">
            <a:xfrm>
              <a:off x="3750" y="5671"/>
              <a:ext cx="2025" cy="6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4BACC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UBND tỉnh</a:t>
              </a:r>
              <a:endParaRPr lang="en-US"/>
            </a:p>
          </p:txBody>
        </p:sp>
        <p:sp>
          <p:nvSpPr>
            <p:cNvPr id="9233" name="Text Box 57"/>
            <p:cNvSpPr txBox="1">
              <a:spLocks noChangeArrowheads="1"/>
            </p:cNvSpPr>
            <p:nvPr/>
          </p:nvSpPr>
          <p:spPr bwMode="auto">
            <a:xfrm>
              <a:off x="1260" y="5686"/>
              <a:ext cx="2040" cy="6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64A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HĐND tỉnh</a:t>
              </a:r>
              <a:endParaRPr lang="en-US"/>
            </a:p>
          </p:txBody>
        </p:sp>
        <p:sp>
          <p:nvSpPr>
            <p:cNvPr id="9234" name="Text Box 58"/>
            <p:cNvSpPr txBox="1">
              <a:spLocks noChangeArrowheads="1"/>
            </p:cNvSpPr>
            <p:nvPr/>
          </p:nvSpPr>
          <p:spPr bwMode="auto">
            <a:xfrm>
              <a:off x="1275" y="6721"/>
              <a:ext cx="2025" cy="6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64A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HĐND huyện</a:t>
              </a:r>
              <a:endParaRPr lang="en-US"/>
            </a:p>
          </p:txBody>
        </p:sp>
        <p:sp>
          <p:nvSpPr>
            <p:cNvPr id="9235" name="Text Box 59"/>
            <p:cNvSpPr txBox="1">
              <a:spLocks noChangeArrowheads="1"/>
            </p:cNvSpPr>
            <p:nvPr/>
          </p:nvSpPr>
          <p:spPr bwMode="auto">
            <a:xfrm>
              <a:off x="1290" y="7726"/>
              <a:ext cx="2025" cy="6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64A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HĐND xã</a:t>
              </a:r>
              <a:endParaRPr lang="en-US"/>
            </a:p>
          </p:txBody>
        </p:sp>
        <p:sp>
          <p:nvSpPr>
            <p:cNvPr id="9236" name="Text Box 60"/>
            <p:cNvSpPr txBox="1">
              <a:spLocks noChangeArrowheads="1"/>
            </p:cNvSpPr>
            <p:nvPr/>
          </p:nvSpPr>
          <p:spPr bwMode="auto">
            <a:xfrm>
              <a:off x="3780" y="6706"/>
              <a:ext cx="1995" cy="6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4BACC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UBND huyện</a:t>
              </a:r>
              <a:endParaRPr lang="en-US"/>
            </a:p>
          </p:txBody>
        </p:sp>
        <p:sp>
          <p:nvSpPr>
            <p:cNvPr id="9237" name="Text Box 61"/>
            <p:cNvSpPr txBox="1">
              <a:spLocks noChangeArrowheads="1"/>
            </p:cNvSpPr>
            <p:nvPr/>
          </p:nvSpPr>
          <p:spPr bwMode="auto">
            <a:xfrm>
              <a:off x="3810" y="7711"/>
              <a:ext cx="1995" cy="6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4BACC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UBND xã</a:t>
              </a:r>
              <a:endParaRPr lang="en-US"/>
            </a:p>
          </p:txBody>
        </p:sp>
        <p:sp>
          <p:nvSpPr>
            <p:cNvPr id="9238" name="Text Box 62"/>
            <p:cNvSpPr txBox="1">
              <a:spLocks noChangeArrowheads="1"/>
            </p:cNvSpPr>
            <p:nvPr/>
          </p:nvSpPr>
          <p:spPr bwMode="auto">
            <a:xfrm>
              <a:off x="6465" y="5686"/>
              <a:ext cx="2160" cy="630"/>
            </a:xfrm>
            <a:prstGeom prst="rect">
              <a:avLst/>
            </a:prstGeom>
            <a:solidFill>
              <a:srgbClr val="FFFFFF"/>
            </a:solidFill>
            <a:ln w="63500" cmpd="thickThin">
              <a:solidFill>
                <a:srgbClr val="9BBB59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TAND tỉnh</a:t>
              </a:r>
              <a:endParaRPr lang="en-US"/>
            </a:p>
          </p:txBody>
        </p:sp>
        <p:sp>
          <p:nvSpPr>
            <p:cNvPr id="9239" name="Text Box 63"/>
            <p:cNvSpPr txBox="1">
              <a:spLocks noChangeArrowheads="1"/>
            </p:cNvSpPr>
            <p:nvPr/>
          </p:nvSpPr>
          <p:spPr bwMode="auto">
            <a:xfrm>
              <a:off x="6465" y="6661"/>
              <a:ext cx="2160" cy="630"/>
            </a:xfrm>
            <a:prstGeom prst="rect">
              <a:avLst/>
            </a:prstGeom>
            <a:solidFill>
              <a:srgbClr val="FFFFFF"/>
            </a:solidFill>
            <a:ln w="63500" cmpd="thickThin">
              <a:solidFill>
                <a:srgbClr val="9BBB59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TAND huyện</a:t>
              </a:r>
              <a:endParaRPr lang="en-US"/>
            </a:p>
          </p:txBody>
        </p:sp>
        <p:sp>
          <p:nvSpPr>
            <p:cNvPr id="9240" name="Text Box 64"/>
            <p:cNvSpPr txBox="1">
              <a:spLocks noChangeArrowheads="1"/>
            </p:cNvSpPr>
            <p:nvPr/>
          </p:nvSpPr>
          <p:spPr bwMode="auto">
            <a:xfrm>
              <a:off x="8970" y="5671"/>
              <a:ext cx="2280" cy="645"/>
            </a:xfrm>
            <a:prstGeom prst="rect">
              <a:avLst/>
            </a:prstGeom>
            <a:solidFill>
              <a:srgbClr val="FFFFFF"/>
            </a:solidFill>
            <a:ln w="63500" cmpd="thickThin">
              <a:solidFill>
                <a:srgbClr val="F7964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VKSND tỉnh</a:t>
              </a:r>
              <a:endParaRPr lang="en-US"/>
            </a:p>
          </p:txBody>
        </p:sp>
        <p:sp>
          <p:nvSpPr>
            <p:cNvPr id="9241" name="Text Box 65"/>
            <p:cNvSpPr txBox="1">
              <a:spLocks noChangeArrowheads="1"/>
            </p:cNvSpPr>
            <p:nvPr/>
          </p:nvSpPr>
          <p:spPr bwMode="auto">
            <a:xfrm>
              <a:off x="8985" y="6616"/>
              <a:ext cx="2265" cy="645"/>
            </a:xfrm>
            <a:prstGeom prst="rect">
              <a:avLst/>
            </a:prstGeom>
            <a:solidFill>
              <a:srgbClr val="FFFFFF"/>
            </a:solidFill>
            <a:ln w="63500" cmpd="thickThin">
              <a:solidFill>
                <a:srgbClr val="F7964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/>
                <a:t>VKSND huyện</a:t>
              </a:r>
              <a:endParaRPr lang="en-US"/>
            </a:p>
          </p:txBody>
        </p:sp>
        <p:cxnSp>
          <p:nvCxnSpPr>
            <p:cNvPr id="9242" name="AutoShape 66"/>
            <p:cNvCxnSpPr>
              <a:cxnSpLocks noChangeShapeType="1"/>
            </p:cNvCxnSpPr>
            <p:nvPr/>
          </p:nvCxnSpPr>
          <p:spPr bwMode="auto">
            <a:xfrm>
              <a:off x="4650" y="5041"/>
              <a:ext cx="15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43" name="AutoShape 67"/>
            <p:cNvCxnSpPr>
              <a:cxnSpLocks noChangeShapeType="1"/>
            </p:cNvCxnSpPr>
            <p:nvPr/>
          </p:nvCxnSpPr>
          <p:spPr bwMode="auto">
            <a:xfrm>
              <a:off x="7530" y="5041"/>
              <a:ext cx="0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44" name="AutoShape 68"/>
            <p:cNvCxnSpPr>
              <a:cxnSpLocks noChangeShapeType="1"/>
            </p:cNvCxnSpPr>
            <p:nvPr/>
          </p:nvCxnSpPr>
          <p:spPr bwMode="auto">
            <a:xfrm>
              <a:off x="10005" y="5056"/>
              <a:ext cx="0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45" name="AutoShape 69"/>
            <p:cNvCxnSpPr>
              <a:cxnSpLocks noChangeShapeType="1"/>
            </p:cNvCxnSpPr>
            <p:nvPr/>
          </p:nvCxnSpPr>
          <p:spPr bwMode="auto">
            <a:xfrm>
              <a:off x="3315" y="6001"/>
              <a:ext cx="4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46" name="AutoShape 70"/>
            <p:cNvCxnSpPr>
              <a:cxnSpLocks noChangeShapeType="1"/>
            </p:cNvCxnSpPr>
            <p:nvPr/>
          </p:nvCxnSpPr>
          <p:spPr bwMode="auto">
            <a:xfrm flipV="1">
              <a:off x="3315" y="7021"/>
              <a:ext cx="435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47" name="AutoShape 71"/>
            <p:cNvCxnSpPr>
              <a:cxnSpLocks noChangeShapeType="1"/>
            </p:cNvCxnSpPr>
            <p:nvPr/>
          </p:nvCxnSpPr>
          <p:spPr bwMode="auto">
            <a:xfrm flipV="1">
              <a:off x="3315" y="8056"/>
              <a:ext cx="495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48" name="AutoShape 72"/>
            <p:cNvCxnSpPr>
              <a:cxnSpLocks noChangeShapeType="1"/>
            </p:cNvCxnSpPr>
            <p:nvPr/>
          </p:nvCxnSpPr>
          <p:spPr bwMode="auto">
            <a:xfrm>
              <a:off x="5805" y="6001"/>
              <a:ext cx="6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</p:cxnSp>
        <p:cxnSp>
          <p:nvCxnSpPr>
            <p:cNvPr id="9249" name="AutoShape 73"/>
            <p:cNvCxnSpPr>
              <a:cxnSpLocks noChangeShapeType="1"/>
            </p:cNvCxnSpPr>
            <p:nvPr/>
          </p:nvCxnSpPr>
          <p:spPr bwMode="auto">
            <a:xfrm>
              <a:off x="5820" y="7021"/>
              <a:ext cx="6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</p:cxnSp>
        <p:cxnSp>
          <p:nvCxnSpPr>
            <p:cNvPr id="9250" name="AutoShape 74"/>
            <p:cNvCxnSpPr>
              <a:cxnSpLocks noChangeShapeType="1"/>
            </p:cNvCxnSpPr>
            <p:nvPr/>
          </p:nvCxnSpPr>
          <p:spPr bwMode="auto">
            <a:xfrm>
              <a:off x="8625" y="6001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51" name="AutoShape 75"/>
            <p:cNvCxnSpPr>
              <a:cxnSpLocks noChangeShapeType="1"/>
            </p:cNvCxnSpPr>
            <p:nvPr/>
          </p:nvCxnSpPr>
          <p:spPr bwMode="auto">
            <a:xfrm>
              <a:off x="8625" y="6946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9252" name="Oval 76"/>
            <p:cNvSpPr>
              <a:spLocks noChangeArrowheads="1"/>
            </p:cNvSpPr>
            <p:nvPr/>
          </p:nvSpPr>
          <p:spPr bwMode="auto">
            <a:xfrm>
              <a:off x="7140" y="8520"/>
              <a:ext cx="3465" cy="1260"/>
            </a:xfrm>
            <a:prstGeom prst="ellipse">
              <a:avLst/>
            </a:prstGeom>
            <a:solidFill>
              <a:srgbClr val="8064A2"/>
            </a:solidFill>
            <a:ln w="127000" cmpd="dbl">
              <a:solidFill>
                <a:srgbClr val="8064A2"/>
              </a:solidFill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9253" name="Text Box 77"/>
            <p:cNvSpPr txBox="1">
              <a:spLocks noChangeArrowheads="1"/>
            </p:cNvSpPr>
            <p:nvPr/>
          </p:nvSpPr>
          <p:spPr bwMode="auto">
            <a:xfrm>
              <a:off x="7800" y="8775"/>
              <a:ext cx="1980" cy="705"/>
            </a:xfrm>
            <a:prstGeom prst="rect">
              <a:avLst/>
            </a:prstGeom>
            <a:solidFill>
              <a:srgbClr val="8064A2"/>
            </a:solidFill>
            <a:ln w="127000" cmpd="dbl">
              <a:solidFill>
                <a:srgbClr val="8064A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/>
                <a:t>NHÂN DÂN</a:t>
              </a:r>
              <a:endParaRPr lang="en-US"/>
            </a:p>
          </p:txBody>
        </p:sp>
        <p:cxnSp>
          <p:nvCxnSpPr>
            <p:cNvPr id="9254" name="AutoShape 78"/>
            <p:cNvCxnSpPr>
              <a:cxnSpLocks noChangeShapeType="1"/>
            </p:cNvCxnSpPr>
            <p:nvPr/>
          </p:nvCxnSpPr>
          <p:spPr bwMode="auto">
            <a:xfrm flipH="1">
              <a:off x="765" y="9150"/>
              <a:ext cx="62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55" name="AutoShape 79"/>
            <p:cNvCxnSpPr>
              <a:cxnSpLocks noChangeShapeType="1"/>
            </p:cNvCxnSpPr>
            <p:nvPr/>
          </p:nvCxnSpPr>
          <p:spPr bwMode="auto">
            <a:xfrm flipV="1">
              <a:off x="765" y="3600"/>
              <a:ext cx="0" cy="5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56" name="AutoShape 80"/>
            <p:cNvCxnSpPr>
              <a:cxnSpLocks noChangeShapeType="1"/>
            </p:cNvCxnSpPr>
            <p:nvPr/>
          </p:nvCxnSpPr>
          <p:spPr bwMode="auto">
            <a:xfrm>
              <a:off x="765" y="6001"/>
              <a:ext cx="4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57" name="AutoShape 81"/>
            <p:cNvCxnSpPr>
              <a:cxnSpLocks noChangeShapeType="1"/>
            </p:cNvCxnSpPr>
            <p:nvPr/>
          </p:nvCxnSpPr>
          <p:spPr bwMode="auto">
            <a:xfrm>
              <a:off x="810" y="8026"/>
              <a:ext cx="4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58" name="AutoShape 82"/>
            <p:cNvCxnSpPr>
              <a:cxnSpLocks noChangeShapeType="1"/>
            </p:cNvCxnSpPr>
            <p:nvPr/>
          </p:nvCxnSpPr>
          <p:spPr bwMode="auto">
            <a:xfrm>
              <a:off x="780" y="7036"/>
              <a:ext cx="4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59" name="AutoShape 83"/>
            <p:cNvCxnSpPr>
              <a:cxnSpLocks noChangeShapeType="1"/>
            </p:cNvCxnSpPr>
            <p:nvPr/>
          </p:nvCxnSpPr>
          <p:spPr bwMode="auto">
            <a:xfrm>
              <a:off x="765" y="3600"/>
              <a:ext cx="38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84" name="TextBox 83"/>
          <p:cNvSpPr txBox="1"/>
          <p:nvPr/>
        </p:nvSpPr>
        <p:spPr>
          <a:xfrm>
            <a:off x="5867400" y="1190298"/>
            <a:ext cx="19050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sz="80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1600">
                <a:latin typeface="Arial" pitchFamily="34" charset="0"/>
                <a:cs typeface="Arial" pitchFamily="34" charset="0"/>
              </a:rPr>
              <a:t>Chủ tịch nước</a:t>
            </a:r>
          </a:p>
          <a:p>
            <a:pPr>
              <a:defRPr/>
            </a:pPr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>
            <a:stCxn id="6193" idx="3"/>
            <a:endCxn id="0" idx="1"/>
          </p:cNvCxnSpPr>
          <p:nvPr/>
        </p:nvCxnSpPr>
        <p:spPr>
          <a:xfrm flipV="1">
            <a:off x="5483225" y="1482725"/>
            <a:ext cx="38417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9"/>
          <p:cNvGrpSpPr>
            <a:grpSpLocks/>
          </p:cNvGrpSpPr>
          <p:nvPr/>
        </p:nvGrpSpPr>
        <p:grpSpPr bwMode="auto">
          <a:xfrm>
            <a:off x="0" y="0"/>
            <a:ext cx="9067800" cy="6705600"/>
            <a:chOff x="76200" y="0"/>
            <a:chExt cx="9067800" cy="6858000"/>
          </a:xfrm>
        </p:grpSpPr>
        <p:pic>
          <p:nvPicPr>
            <p:cNvPr id="1024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0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6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5874473"/>
              <a:ext cx="17526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0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5874473"/>
              <a:ext cx="1676400" cy="98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Connector 29"/>
            <p:cNvCxnSpPr/>
            <p:nvPr/>
          </p:nvCxnSpPr>
          <p:spPr>
            <a:xfrm rot="5400000">
              <a:off x="-2575358" y="3670986"/>
              <a:ext cx="5753966" cy="63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149506" y="3709122"/>
              <a:ext cx="5828651" cy="47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43000" y="77932"/>
              <a:ext cx="7391400" cy="1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6856412"/>
              <a:ext cx="7391400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1371600" y="228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Quốc hội</a:t>
            </a:r>
            <a:endParaRPr lang="en-US" sz="32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304800" y="990600"/>
          <a:ext cx="8534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Perpetua Titling MT"/>
        <a:ea typeface=""/>
        <a:cs typeface=""/>
      </a:majorFont>
      <a:minorFont>
        <a:latin typeface="Century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</TotalTime>
  <Words>1064</Words>
  <Application>Microsoft Office PowerPoint</Application>
  <PresentationFormat>On-screen Show (4:3)</PresentationFormat>
  <Paragraphs>105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CHƯƠNG 3 Nhà nước CHXHCN Việt Nam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Pinky</dc:creator>
  <cp:lastModifiedBy>Pho Tien Phuc</cp:lastModifiedBy>
  <cp:revision>1904</cp:revision>
  <dcterms:created xsi:type="dcterms:W3CDTF">2006-08-16T00:00:00Z</dcterms:created>
  <dcterms:modified xsi:type="dcterms:W3CDTF">2013-11-06T03:24:50Z</dcterms:modified>
</cp:coreProperties>
</file>